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7"/>
  </p:notesMasterIdLst>
  <p:sldIdLst>
    <p:sldId id="294" r:id="rId11"/>
    <p:sldId id="295" r:id="rId12"/>
    <p:sldId id="300" r:id="rId13"/>
    <p:sldId id="317" r:id="rId14"/>
    <p:sldId id="318" r:id="rId15"/>
    <p:sldId id="319" r:id="rId16"/>
    <p:sldId id="320" r:id="rId17"/>
    <p:sldId id="321" r:id="rId18"/>
    <p:sldId id="322" r:id="rId19"/>
    <p:sldId id="323" r:id="rId20"/>
    <p:sldId id="324" r:id="rId21"/>
    <p:sldId id="325" r:id="rId22"/>
    <p:sldId id="327" r:id="rId23"/>
    <p:sldId id="328" r:id="rId24"/>
    <p:sldId id="329" r:id="rId25"/>
    <p:sldId id="330" r:id="rId26"/>
    <p:sldId id="331" r:id="rId27"/>
    <p:sldId id="332" r:id="rId28"/>
    <p:sldId id="333" r:id="rId29"/>
    <p:sldId id="334" r:id="rId30"/>
    <p:sldId id="335" r:id="rId31"/>
    <p:sldId id="336" r:id="rId32"/>
    <p:sldId id="337" r:id="rId33"/>
    <p:sldId id="338" r:id="rId34"/>
    <p:sldId id="339" r:id="rId35"/>
    <p:sldId id="297" r:id="rId36"/>
  </p:sldIdLst>
  <p:sldSz cx="12190413" cy="6859588"/>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C1DD"/>
    <a:srgbClr val="F9F9F9"/>
    <a:srgbClr val="92D050"/>
    <a:srgbClr val="F58C65"/>
    <a:srgbClr val="1983B7"/>
    <a:srgbClr val="4FC34E"/>
    <a:srgbClr val="E94E60"/>
    <a:srgbClr val="018989"/>
    <a:srgbClr val="74AD93"/>
    <a:srgbClr val="27C5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09" autoAdjust="0"/>
    <p:restoredTop sz="97926" autoAdjust="0"/>
  </p:normalViewPr>
  <p:slideViewPr>
    <p:cSldViewPr snapToGrid="0" showGuides="1">
      <p:cViewPr varScale="1">
        <p:scale>
          <a:sx n="111" d="100"/>
          <a:sy n="111" d="100"/>
        </p:scale>
        <p:origin x="564" y="96"/>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2017/6/12</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3819202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12/06/2017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12/06/2017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12/06/2017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12/06/2017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12/06/2017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12/06/2017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12/06/2017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12/06/2017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6/12/2017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6/12/2017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6/12/2017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6/12/2017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6/12/2017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6/12/2017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6/12/2017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6/12/2017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6/12/2017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6/12/2017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6/12/2017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2017/6/12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2017/6/12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2017/6/12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2017/6/12</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6/12/2017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12/06/2017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7" Type="http://schemas.microsoft.com/office/2007/relationships/hdphoto" Target="../media/hdphoto2.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4.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3.xml"/><Relationship Id="rId4" Type="http://schemas.openxmlformats.org/officeDocument/2006/relationships/image" Target="../media/image13.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6.jpg"/><Relationship Id="rId1" Type="http://schemas.openxmlformats.org/officeDocument/2006/relationships/slideLayout" Target="../slideLayouts/slideLayout43.xml"/><Relationship Id="rId5" Type="http://schemas.openxmlformats.org/officeDocument/2006/relationships/image" Target="../media/image13.jp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jpeg"/><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6.jpg"/><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43.xml"/><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pic>
        <p:nvPicPr>
          <p:cNvPr id="18" name="欧美快节奏Chairlift - Bruis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51533" y="-891891"/>
            <a:ext cx="609627" cy="609882"/>
          </a:xfrm>
          <a:prstGeom prst="rect">
            <a:avLst/>
          </a:prstGeom>
        </p:spPr>
      </p:pic>
      <p:sp>
        <p:nvSpPr>
          <p:cNvPr id="26" name="TextBox 5"/>
          <p:cNvSpPr txBox="1"/>
          <p:nvPr/>
        </p:nvSpPr>
        <p:spPr>
          <a:xfrm>
            <a:off x="6619318" y="1795968"/>
            <a:ext cx="3058851" cy="492443"/>
          </a:xfrm>
          <a:prstGeom prst="rect">
            <a:avLst/>
          </a:prstGeom>
          <a:noFill/>
        </p:spPr>
        <p:txBody>
          <a:bodyPr wrap="none" lIns="91440" tIns="0" rIns="91440" bIns="0" rtlCol="0">
            <a:spAutoFit/>
          </a:bodyPr>
          <a:lstStyle/>
          <a:p>
            <a:r>
              <a:rPr lang="en-US" sz="3200" dirty="0">
                <a:solidFill>
                  <a:schemeClr val="tx1">
                    <a:lumMod val="75000"/>
                    <a:lumOff val="25000"/>
                  </a:schemeClr>
                </a:solidFill>
                <a:latin typeface="Roboto Thin" charset="0"/>
                <a:ea typeface="Roboto Thin" charset="0"/>
                <a:cs typeface="Roboto Thin" charset="0"/>
              </a:rPr>
              <a:t>CONFERENCE</a:t>
            </a:r>
          </a:p>
        </p:txBody>
      </p:sp>
      <p:sp>
        <p:nvSpPr>
          <p:cNvPr id="27" name="TextBox 6"/>
          <p:cNvSpPr txBox="1"/>
          <p:nvPr/>
        </p:nvSpPr>
        <p:spPr>
          <a:xfrm>
            <a:off x="6588838" y="2267393"/>
            <a:ext cx="4031873" cy="923330"/>
          </a:xfrm>
          <a:prstGeom prst="rect">
            <a:avLst/>
          </a:prstGeom>
          <a:noFill/>
        </p:spPr>
        <p:txBody>
          <a:bodyPr wrap="none" lIns="91440" tIns="0" rIns="91440" bIns="0" rtlCol="0">
            <a:spAutoFit/>
          </a:bodyPr>
          <a:lstStyle/>
          <a:p>
            <a:r>
              <a:rPr lang="zh-CN" altLang="en-US" sz="6000" b="1" dirty="0">
                <a:solidFill>
                  <a:schemeClr val="tx1">
                    <a:lumMod val="75000"/>
                    <a:lumOff val="25000"/>
                  </a:schemeClr>
                </a:solidFill>
                <a:latin typeface="Roboto Black" charset="0"/>
                <a:ea typeface="Roboto Black" charset="0"/>
                <a:cs typeface="Roboto Black" charset="0"/>
              </a:rPr>
              <a:t>产品</a:t>
            </a:r>
            <a:r>
              <a:rPr lang="zh-CN" altLang="en-US" sz="6000" b="1" dirty="0">
                <a:solidFill>
                  <a:srgbClr val="4BC1DD"/>
                </a:solidFill>
                <a:latin typeface="Roboto Black" charset="0"/>
                <a:ea typeface="Roboto Black" charset="0"/>
                <a:cs typeface="Roboto Black" charset="0"/>
              </a:rPr>
              <a:t>发布会</a:t>
            </a:r>
            <a:endParaRPr lang="en-US" sz="6000" b="1" dirty="0">
              <a:solidFill>
                <a:srgbClr val="4BC1DD"/>
              </a:solidFill>
              <a:latin typeface="Roboto Black" charset="0"/>
              <a:ea typeface="Roboto Black" charset="0"/>
              <a:cs typeface="Roboto Black" charset="0"/>
            </a:endParaRPr>
          </a:p>
        </p:txBody>
      </p:sp>
      <p:grpSp>
        <p:nvGrpSpPr>
          <p:cNvPr id="28" name="Group 7"/>
          <p:cNvGrpSpPr/>
          <p:nvPr/>
        </p:nvGrpSpPr>
        <p:grpSpPr>
          <a:xfrm flipH="1">
            <a:off x="6746292" y="3123230"/>
            <a:ext cx="4626338" cy="502342"/>
            <a:chOff x="6333344" y="1598332"/>
            <a:chExt cx="4834329" cy="502342"/>
          </a:xfrm>
        </p:grpSpPr>
        <p:cxnSp>
          <p:nvCxnSpPr>
            <p:cNvPr id="29" name="Straight Connector 8"/>
            <p:cNvCxnSpPr/>
            <p:nvPr/>
          </p:nvCxnSpPr>
          <p:spPr>
            <a:xfrm flipH="1">
              <a:off x="6333344" y="1598332"/>
              <a:ext cx="4834329"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Right Triangle 9"/>
            <p:cNvSpPr/>
            <p:nvPr/>
          </p:nvSpPr>
          <p:spPr>
            <a:xfrm flipH="1" flipV="1">
              <a:off x="10975592" y="1700024"/>
              <a:ext cx="192080" cy="192080"/>
            </a:xfrm>
            <a:prstGeom prst="r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grpSp>
      <p:sp>
        <p:nvSpPr>
          <p:cNvPr id="31" name="TextBox 10"/>
          <p:cNvSpPr txBox="1"/>
          <p:nvPr/>
        </p:nvSpPr>
        <p:spPr>
          <a:xfrm>
            <a:off x="6619318" y="4145803"/>
            <a:ext cx="4753313" cy="784830"/>
          </a:xfrm>
          <a:prstGeom prst="rect">
            <a:avLst/>
          </a:prstGeom>
          <a:noFill/>
        </p:spPr>
        <p:txBody>
          <a:bodyPr wrap="square" rtlCol="0">
            <a:spAutoFit/>
          </a:bodyPr>
          <a:lstStyle/>
          <a:p>
            <a:pPr algn="just"/>
            <a:r>
              <a:rPr lang="en-US" sz="900" b="1" dirty="0">
                <a:solidFill>
                  <a:schemeClr val="bg1">
                    <a:lumMod val="65000"/>
                  </a:schemeClr>
                </a:solidFill>
                <a:latin typeface="Roboto Light" charset="0"/>
                <a:ea typeface="Roboto Light" charset="0"/>
                <a:cs typeface="Roboto Light" charset="0"/>
              </a:rPr>
              <a:t>Lorem Ipsum </a:t>
            </a:r>
            <a:r>
              <a:rPr lang="en-US" sz="900" dirty="0">
                <a:solidFill>
                  <a:schemeClr val="bg1">
                    <a:lumMod val="65000"/>
                  </a:schemeClr>
                </a:solidFill>
                <a:latin typeface="Roboto Light" charset="0"/>
                <a:ea typeface="Roboto Light" charset="0"/>
                <a:cs typeface="Roboto Light" charset="0"/>
              </a:rPr>
              <a:t>is simply dummy text of the printing and typesetting industry. Lorem Ipsum has been the industry's standard dummy text ever since the 1500s, when an unknown printer took a galley of type and scrambled it to make a type specimen book.</a:t>
            </a:r>
          </a:p>
          <a:p>
            <a:pPr algn="just"/>
            <a:r>
              <a:rPr lang="en-US" sz="900" dirty="0">
                <a:solidFill>
                  <a:schemeClr val="bg1">
                    <a:lumMod val="65000"/>
                  </a:schemeClr>
                </a:solidFill>
                <a:latin typeface="Roboto Light" charset="0"/>
                <a:ea typeface="Roboto Light" charset="0"/>
                <a:cs typeface="Roboto Light" charset="0"/>
              </a:rPr>
              <a:t>t has survived not only five centuries, but also the leap into electronic typesetting, remaining essentially unchanged.</a:t>
            </a:r>
          </a:p>
        </p:txBody>
      </p:sp>
      <p:sp>
        <p:nvSpPr>
          <p:cNvPr id="35" name="TextBox 11"/>
          <p:cNvSpPr txBox="1"/>
          <p:nvPr/>
        </p:nvSpPr>
        <p:spPr>
          <a:xfrm>
            <a:off x="6686723" y="1499674"/>
            <a:ext cx="869149" cy="246221"/>
          </a:xfrm>
          <a:prstGeom prst="rect">
            <a:avLst/>
          </a:prstGeom>
          <a:noFill/>
        </p:spPr>
        <p:txBody>
          <a:bodyPr wrap="none" lIns="91440" tIns="0" rIns="91440" bIns="0" rtlCol="0">
            <a:spAutoFit/>
          </a:bodyPr>
          <a:lstStyle/>
          <a:p>
            <a:r>
              <a:rPr lang="en-US" sz="1600" dirty="0">
                <a:solidFill>
                  <a:schemeClr val="bg1">
                    <a:lumMod val="65000"/>
                  </a:schemeClr>
                </a:solidFill>
                <a:latin typeface="Roboto Thin" charset="0"/>
                <a:ea typeface="Roboto Thin" charset="0"/>
                <a:cs typeface="Roboto Thin" charset="0"/>
              </a:rPr>
              <a:t>product</a:t>
            </a:r>
          </a:p>
        </p:txBody>
      </p:sp>
      <p:grpSp>
        <p:nvGrpSpPr>
          <p:cNvPr id="38" name="组合 37"/>
          <p:cNvGrpSpPr/>
          <p:nvPr/>
        </p:nvGrpSpPr>
        <p:grpSpPr>
          <a:xfrm>
            <a:off x="1248630" y="1254193"/>
            <a:ext cx="4041470" cy="4041468"/>
            <a:chOff x="4643216" y="1711986"/>
            <a:chExt cx="2789456" cy="2789455"/>
          </a:xfrm>
          <a:solidFill>
            <a:schemeClr val="bg2">
              <a:lumMod val="25000"/>
            </a:schemeClr>
          </a:solidFill>
        </p:grpSpPr>
        <p:grpSp>
          <p:nvGrpSpPr>
            <p:cNvPr id="39" name="组合 38"/>
            <p:cNvGrpSpPr/>
            <p:nvPr/>
          </p:nvGrpSpPr>
          <p:grpSpPr>
            <a:xfrm rot="261309">
              <a:off x="4643216" y="1711986"/>
              <a:ext cx="2789456" cy="2789455"/>
              <a:chOff x="2953545" y="3014546"/>
              <a:chExt cx="1107165" cy="1107165"/>
            </a:xfrm>
            <a:grpFill/>
          </p:grpSpPr>
          <p:sp>
            <p:nvSpPr>
              <p:cNvPr id="50" name="圆角矩形 5"/>
              <p:cNvSpPr>
                <a:spLocks noChangeAspect="1"/>
              </p:cNvSpPr>
              <p:nvPr/>
            </p:nvSpPr>
            <p:spPr>
              <a:xfrm rot="1800000">
                <a:off x="2953545" y="3014546"/>
                <a:ext cx="1107165" cy="1107165"/>
              </a:xfrm>
              <a:prstGeom prst="roundRect">
                <a:avLst>
                  <a:gd name="adj" fmla="val 30000"/>
                </a:avLst>
              </a:prstGeom>
              <a:solidFill>
                <a:schemeClr val="tx1">
                  <a:lumMod val="75000"/>
                  <a:lumOff val="25000"/>
                </a:schemeClr>
              </a:solidFill>
              <a:ln w="5715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Segoe UI"/>
                  <a:ea typeface="微软雅黑"/>
                  <a:cs typeface="+mn-cs"/>
                </a:endParaRPr>
              </a:p>
            </p:txBody>
          </p:sp>
          <p:sp>
            <p:nvSpPr>
              <p:cNvPr id="52" name="圆角矩形 6"/>
              <p:cNvSpPr>
                <a:spLocks noChangeAspect="1"/>
              </p:cNvSpPr>
              <p:nvPr/>
            </p:nvSpPr>
            <p:spPr>
              <a:xfrm rot="2700000">
                <a:off x="2967127" y="3028128"/>
                <a:ext cx="1080000" cy="1080000"/>
              </a:xfrm>
              <a:prstGeom prst="roundRect">
                <a:avLst>
                  <a:gd name="adj" fmla="val 30000"/>
                </a:avLst>
              </a:prstGeom>
              <a:solidFill>
                <a:srgbClr val="F9F9F9"/>
              </a:solidFill>
              <a:ln w="5715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grpSp>
        <p:grpSp>
          <p:nvGrpSpPr>
            <p:cNvPr id="40" name="组合 39"/>
            <p:cNvGrpSpPr/>
            <p:nvPr/>
          </p:nvGrpSpPr>
          <p:grpSpPr>
            <a:xfrm rot="261309">
              <a:off x="4925376" y="1994148"/>
              <a:ext cx="2225134" cy="2225132"/>
              <a:chOff x="2919243" y="2980245"/>
              <a:chExt cx="1175768" cy="1175768"/>
            </a:xfrm>
            <a:grpFill/>
          </p:grpSpPr>
          <p:sp>
            <p:nvSpPr>
              <p:cNvPr id="48" name="圆角矩形 5"/>
              <p:cNvSpPr>
                <a:spLocks noChangeAspect="1"/>
              </p:cNvSpPr>
              <p:nvPr/>
            </p:nvSpPr>
            <p:spPr>
              <a:xfrm rot="1800000">
                <a:off x="2967127" y="3028128"/>
                <a:ext cx="1080000" cy="1080000"/>
              </a:xfrm>
              <a:prstGeom prst="roundRect">
                <a:avLst>
                  <a:gd name="adj" fmla="val 30000"/>
                </a:avLst>
              </a:prstGeom>
              <a:grpFill/>
              <a:ln w="3810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49" name="圆角矩形 6"/>
              <p:cNvSpPr>
                <a:spLocks noChangeAspect="1"/>
              </p:cNvSpPr>
              <p:nvPr/>
            </p:nvSpPr>
            <p:spPr>
              <a:xfrm rot="2700000">
                <a:off x="2919243" y="2980245"/>
                <a:ext cx="1175768" cy="1175768"/>
              </a:xfrm>
              <a:prstGeom prst="roundRect">
                <a:avLst>
                  <a:gd name="adj" fmla="val 30000"/>
                </a:avLst>
              </a:prstGeom>
              <a:blipFill dpi="0" rotWithShape="0">
                <a:blip r:embed="rId6">
                  <a:extLst>
                    <a:ext uri="{BEBA8EAE-BF5A-486C-A8C5-ECC9F3942E4B}">
                      <a14:imgProps xmlns:a14="http://schemas.microsoft.com/office/drawing/2010/main">
                        <a14:imgLayer r:embed="rId7">
                          <a14:imgEffect>
                            <a14:sharpenSoften amount="30000"/>
                          </a14:imgEffect>
                          <a14:imgEffect>
                            <a14:brightnessContrast contrast="2000"/>
                          </a14:imgEffect>
                        </a14:imgLayer>
                      </a14:imgProps>
                    </a:ext>
                  </a:extLst>
                </a:blip>
                <a:srcRect/>
                <a:tile tx="-381000" ty="-698500" sx="50000" sy="50000" flip="none" algn="ctr"/>
              </a:blipFill>
              <a:ln w="3810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grpSp>
      </p:grpSp>
      <p:grpSp>
        <p:nvGrpSpPr>
          <p:cNvPr id="66" name="组合 65"/>
          <p:cNvGrpSpPr/>
          <p:nvPr/>
        </p:nvGrpSpPr>
        <p:grpSpPr>
          <a:xfrm flipH="1" flipV="1">
            <a:off x="-5783582" y="4742825"/>
            <a:ext cx="7981611" cy="7643416"/>
            <a:chOff x="-1792392" y="2975048"/>
            <a:chExt cx="7981611" cy="7643416"/>
          </a:xfrm>
        </p:grpSpPr>
        <p:sp>
          <p:nvSpPr>
            <p:cNvPr id="71" name="椭圆 70"/>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flipH="1" flipV="1">
            <a:off x="9554346" y="-5769352"/>
            <a:ext cx="7981611" cy="7643416"/>
            <a:chOff x="-1792392" y="2975048"/>
            <a:chExt cx="7981611" cy="7643416"/>
          </a:xfrm>
        </p:grpSpPr>
        <p:sp>
          <p:nvSpPr>
            <p:cNvPr id="74" name="椭圆 73"/>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p:cNvGrpSpPr/>
          <p:nvPr/>
        </p:nvGrpSpPr>
        <p:grpSpPr>
          <a:xfrm rot="15809546" flipH="1" flipV="1">
            <a:off x="9086844" y="5295770"/>
            <a:ext cx="7953279" cy="7661990"/>
            <a:chOff x="-1813516" y="2929177"/>
            <a:chExt cx="7953279" cy="7661990"/>
          </a:xfrm>
        </p:grpSpPr>
        <p:sp>
          <p:nvSpPr>
            <p:cNvPr id="77" name="椭圆 76"/>
            <p:cNvSpPr/>
            <p:nvPr/>
          </p:nvSpPr>
          <p:spPr>
            <a:xfrm>
              <a:off x="-1068225" y="2929177"/>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1813516" y="3383179"/>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28306063"/>
      </p:ext>
    </p:extLst>
  </p:cSld>
  <p:clrMapOvr>
    <a:masterClrMapping/>
  </p:clrMapOvr>
  <mc:AlternateContent xmlns:mc="http://schemas.openxmlformats.org/markup-compatibility/2006" xmlns:p14="http://schemas.microsoft.com/office/powerpoint/2010/main">
    <mc:Choice Requires="p14">
      <p:transition spd="slow" p14:dur="1600" advClick="0" advTm="1000">
        <p:blinds dir="vert"/>
      </p:transition>
    </mc:Choice>
    <mc:Fallback xmlns="">
      <p:transition spd="slow" advClick="0"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par>
                                <p:cTn id="7" presetID="2" presetClass="entr" presetSubtype="12" fill="hold" nodeType="withEffect">
                                  <p:stCondLst>
                                    <p:cond delay="0"/>
                                  </p:stCondLst>
                                  <p:childTnLst>
                                    <p:set>
                                      <p:cBhvr>
                                        <p:cTn id="8" dur="1" fill="hold">
                                          <p:stCondLst>
                                            <p:cond delay="0"/>
                                          </p:stCondLst>
                                        </p:cTn>
                                        <p:tgtEl>
                                          <p:spTgt spid="66"/>
                                        </p:tgtEl>
                                        <p:attrNameLst>
                                          <p:attrName>style.visibility</p:attrName>
                                        </p:attrNameLst>
                                      </p:cBhvr>
                                      <p:to>
                                        <p:strVal val="visible"/>
                                      </p:to>
                                    </p:set>
                                    <p:anim calcmode="lin" valueType="num">
                                      <p:cBhvr additive="base">
                                        <p:cTn id="9" dur="750" fill="hold"/>
                                        <p:tgtEl>
                                          <p:spTgt spid="66"/>
                                        </p:tgtEl>
                                        <p:attrNameLst>
                                          <p:attrName>ppt_x</p:attrName>
                                        </p:attrNameLst>
                                      </p:cBhvr>
                                      <p:tavLst>
                                        <p:tav tm="0">
                                          <p:val>
                                            <p:strVal val="0-#ppt_w/2"/>
                                          </p:val>
                                        </p:tav>
                                        <p:tav tm="100000">
                                          <p:val>
                                            <p:strVal val="#ppt_x"/>
                                          </p:val>
                                        </p:tav>
                                      </p:tavLst>
                                    </p:anim>
                                    <p:anim calcmode="lin" valueType="num">
                                      <p:cBhvr additive="base">
                                        <p:cTn id="10" dur="750" fill="hold"/>
                                        <p:tgtEl>
                                          <p:spTgt spid="66"/>
                                        </p:tgtEl>
                                        <p:attrNameLst>
                                          <p:attrName>ppt_y</p:attrName>
                                        </p:attrNameLst>
                                      </p:cBhvr>
                                      <p:tavLst>
                                        <p:tav tm="0">
                                          <p:val>
                                            <p:strVal val="1+#ppt_h/2"/>
                                          </p:val>
                                        </p:tav>
                                        <p:tav tm="100000">
                                          <p:val>
                                            <p:strVal val="#ppt_y"/>
                                          </p:val>
                                        </p:tav>
                                      </p:tavLst>
                                    </p:anim>
                                  </p:childTnLst>
                                </p:cTn>
                              </p:par>
                              <p:par>
                                <p:cTn id="11" presetID="2" presetClass="entr" presetSubtype="3" fill="hold" nodeType="withEffect">
                                  <p:stCondLst>
                                    <p:cond delay="0"/>
                                  </p:stCondLst>
                                  <p:childTnLst>
                                    <p:set>
                                      <p:cBhvr>
                                        <p:cTn id="12" dur="1" fill="hold">
                                          <p:stCondLst>
                                            <p:cond delay="0"/>
                                          </p:stCondLst>
                                        </p:cTn>
                                        <p:tgtEl>
                                          <p:spTgt spid="73"/>
                                        </p:tgtEl>
                                        <p:attrNameLst>
                                          <p:attrName>style.visibility</p:attrName>
                                        </p:attrNameLst>
                                      </p:cBhvr>
                                      <p:to>
                                        <p:strVal val="visible"/>
                                      </p:to>
                                    </p:set>
                                    <p:anim calcmode="lin" valueType="num">
                                      <p:cBhvr additive="base">
                                        <p:cTn id="13" dur="750" fill="hold"/>
                                        <p:tgtEl>
                                          <p:spTgt spid="73"/>
                                        </p:tgtEl>
                                        <p:attrNameLst>
                                          <p:attrName>ppt_x</p:attrName>
                                        </p:attrNameLst>
                                      </p:cBhvr>
                                      <p:tavLst>
                                        <p:tav tm="0">
                                          <p:val>
                                            <p:strVal val="1+#ppt_w/2"/>
                                          </p:val>
                                        </p:tav>
                                        <p:tav tm="100000">
                                          <p:val>
                                            <p:strVal val="#ppt_x"/>
                                          </p:val>
                                        </p:tav>
                                      </p:tavLst>
                                    </p:anim>
                                    <p:anim calcmode="lin" valueType="num">
                                      <p:cBhvr additive="base">
                                        <p:cTn id="14" dur="750" fill="hold"/>
                                        <p:tgtEl>
                                          <p:spTgt spid="73"/>
                                        </p:tgtEl>
                                        <p:attrNameLst>
                                          <p:attrName>ppt_y</p:attrName>
                                        </p:attrNameLst>
                                      </p:cBhvr>
                                      <p:tavLst>
                                        <p:tav tm="0">
                                          <p:val>
                                            <p:strVal val="0-#ppt_h/2"/>
                                          </p:val>
                                        </p:tav>
                                        <p:tav tm="100000">
                                          <p:val>
                                            <p:strVal val="#ppt_y"/>
                                          </p:val>
                                        </p:tav>
                                      </p:tavLst>
                                    </p:anim>
                                  </p:childTnLst>
                                </p:cTn>
                              </p:par>
                              <p:par>
                                <p:cTn id="15" presetID="2" presetClass="entr" presetSubtype="6" fill="hold" nodeType="withEffect">
                                  <p:stCondLst>
                                    <p:cond delay="0"/>
                                  </p:stCondLst>
                                  <p:childTnLst>
                                    <p:set>
                                      <p:cBhvr>
                                        <p:cTn id="16" dur="1" fill="hold">
                                          <p:stCondLst>
                                            <p:cond delay="0"/>
                                          </p:stCondLst>
                                        </p:cTn>
                                        <p:tgtEl>
                                          <p:spTgt spid="76"/>
                                        </p:tgtEl>
                                        <p:attrNameLst>
                                          <p:attrName>style.visibility</p:attrName>
                                        </p:attrNameLst>
                                      </p:cBhvr>
                                      <p:to>
                                        <p:strVal val="visible"/>
                                      </p:to>
                                    </p:set>
                                    <p:anim calcmode="lin" valueType="num">
                                      <p:cBhvr additive="base">
                                        <p:cTn id="17" dur="750" fill="hold"/>
                                        <p:tgtEl>
                                          <p:spTgt spid="76"/>
                                        </p:tgtEl>
                                        <p:attrNameLst>
                                          <p:attrName>ppt_x</p:attrName>
                                        </p:attrNameLst>
                                      </p:cBhvr>
                                      <p:tavLst>
                                        <p:tav tm="0">
                                          <p:val>
                                            <p:strVal val="1+#ppt_w/2"/>
                                          </p:val>
                                        </p:tav>
                                        <p:tav tm="100000">
                                          <p:val>
                                            <p:strVal val="#ppt_x"/>
                                          </p:val>
                                        </p:tav>
                                      </p:tavLst>
                                    </p:anim>
                                    <p:anim calcmode="lin" valueType="num">
                                      <p:cBhvr additive="base">
                                        <p:cTn id="18" dur="750" fill="hold"/>
                                        <p:tgtEl>
                                          <p:spTgt spid="76"/>
                                        </p:tgtEl>
                                        <p:attrNameLst>
                                          <p:attrName>ppt_y</p:attrName>
                                        </p:attrNameLst>
                                      </p:cBhvr>
                                      <p:tavLst>
                                        <p:tav tm="0">
                                          <p:val>
                                            <p:strVal val="1+#ppt_h/2"/>
                                          </p:val>
                                        </p:tav>
                                        <p:tav tm="100000">
                                          <p:val>
                                            <p:strVal val="#ppt_y"/>
                                          </p:val>
                                        </p:tav>
                                      </p:tavLst>
                                    </p:anim>
                                  </p:childTnLst>
                                </p:cTn>
                              </p:par>
                              <p:par>
                                <p:cTn id="19" presetID="45" presetClass="entr" presetSubtype="0" fill="hold" nodeType="withEffect">
                                  <p:stCondLst>
                                    <p:cond delay="50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500"/>
                                        <p:tgtEl>
                                          <p:spTgt spid="38"/>
                                        </p:tgtEl>
                                      </p:cBhvr>
                                    </p:animEffect>
                                    <p:anim calcmode="lin" valueType="num">
                                      <p:cBhvr>
                                        <p:cTn id="22" dur="1500" fill="hold"/>
                                        <p:tgtEl>
                                          <p:spTgt spid="38"/>
                                        </p:tgtEl>
                                        <p:attrNameLst>
                                          <p:attrName>ppt_w</p:attrName>
                                        </p:attrNameLst>
                                      </p:cBhvr>
                                      <p:tavLst>
                                        <p:tav tm="0" fmla="#ppt_w*sin(2.5*pi*$)">
                                          <p:val>
                                            <p:fltVal val="0"/>
                                          </p:val>
                                        </p:tav>
                                        <p:tav tm="100000">
                                          <p:val>
                                            <p:fltVal val="1"/>
                                          </p:val>
                                        </p:tav>
                                      </p:tavLst>
                                    </p:anim>
                                    <p:anim calcmode="lin" valueType="num">
                                      <p:cBhvr>
                                        <p:cTn id="23" dur="1500" fill="hold"/>
                                        <p:tgtEl>
                                          <p:spTgt spid="38"/>
                                        </p:tgtEl>
                                        <p:attrNameLst>
                                          <p:attrName>ppt_h</p:attrName>
                                        </p:attrNameLst>
                                      </p:cBhvr>
                                      <p:tavLst>
                                        <p:tav tm="0">
                                          <p:val>
                                            <p:strVal val="#ppt_h"/>
                                          </p:val>
                                        </p:tav>
                                        <p:tav tm="100000">
                                          <p:val>
                                            <p:strVal val="#ppt_h"/>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anim calcmode="lin" valueType="num">
                                      <p:cBhvr>
                                        <p:cTn id="28" dur="500" fill="hold"/>
                                        <p:tgtEl>
                                          <p:spTgt spid="26"/>
                                        </p:tgtEl>
                                        <p:attrNameLst>
                                          <p:attrName>ppt_x</p:attrName>
                                        </p:attrNameLst>
                                      </p:cBhvr>
                                      <p:tavLst>
                                        <p:tav tm="0">
                                          <p:val>
                                            <p:strVal val="#ppt_x"/>
                                          </p:val>
                                        </p:tav>
                                        <p:tav tm="100000">
                                          <p:val>
                                            <p:strVal val="#ppt_x"/>
                                          </p:val>
                                        </p:tav>
                                      </p:tavLst>
                                    </p:anim>
                                    <p:anim calcmode="lin" valueType="num">
                                      <p:cBhvr>
                                        <p:cTn id="29" dur="500" fill="hold"/>
                                        <p:tgtEl>
                                          <p:spTgt spid="26"/>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anim calcmode="lin" valueType="num">
                                      <p:cBhvr>
                                        <p:cTn id="34" dur="500" fill="hold"/>
                                        <p:tgtEl>
                                          <p:spTgt spid="27"/>
                                        </p:tgtEl>
                                        <p:attrNameLst>
                                          <p:attrName>ppt_x</p:attrName>
                                        </p:attrNameLst>
                                      </p:cBhvr>
                                      <p:tavLst>
                                        <p:tav tm="0">
                                          <p:val>
                                            <p:strVal val="#ppt_x"/>
                                          </p:val>
                                        </p:tav>
                                        <p:tav tm="100000">
                                          <p:val>
                                            <p:strVal val="#ppt_x"/>
                                          </p:val>
                                        </p:tav>
                                      </p:tavLst>
                                    </p:anim>
                                    <p:anim calcmode="lin" valueType="num">
                                      <p:cBhvr>
                                        <p:cTn id="35" dur="500" fill="hold"/>
                                        <p:tgtEl>
                                          <p:spTgt spid="27"/>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42" presetClass="entr" presetSubtype="0"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anim calcmode="lin" valueType="num">
                                      <p:cBhvr>
                                        <p:cTn id="40" dur="500" fill="hold"/>
                                        <p:tgtEl>
                                          <p:spTgt spid="31"/>
                                        </p:tgtEl>
                                        <p:attrNameLst>
                                          <p:attrName>ppt_x</p:attrName>
                                        </p:attrNameLst>
                                      </p:cBhvr>
                                      <p:tavLst>
                                        <p:tav tm="0">
                                          <p:val>
                                            <p:strVal val="#ppt_x"/>
                                          </p:val>
                                        </p:tav>
                                        <p:tav tm="100000">
                                          <p:val>
                                            <p:strVal val="#ppt_x"/>
                                          </p:val>
                                        </p:tav>
                                      </p:tavLst>
                                    </p:anim>
                                    <p:anim calcmode="lin" valueType="num">
                                      <p:cBhvr>
                                        <p:cTn id="41" dur="500" fill="hold"/>
                                        <p:tgtEl>
                                          <p:spTgt spid="31"/>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42" presetClass="entr" presetSubtype="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anim calcmode="lin" valueType="num">
                                      <p:cBhvr>
                                        <p:cTn id="46" dur="500" fill="hold"/>
                                        <p:tgtEl>
                                          <p:spTgt spid="35"/>
                                        </p:tgtEl>
                                        <p:attrNameLst>
                                          <p:attrName>ppt_x</p:attrName>
                                        </p:attrNameLst>
                                      </p:cBhvr>
                                      <p:tavLst>
                                        <p:tav tm="0">
                                          <p:val>
                                            <p:strVal val="#ppt_x"/>
                                          </p:val>
                                        </p:tav>
                                        <p:tav tm="100000">
                                          <p:val>
                                            <p:strVal val="#ppt_x"/>
                                          </p:val>
                                        </p:tav>
                                      </p:tavLst>
                                    </p:anim>
                                    <p:anim calcmode="lin" valueType="num">
                                      <p:cBhvr>
                                        <p:cTn id="47"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8" repeatCount="indefinite" fill="remove" display="0">
                  <p:stCondLst>
                    <p:cond delay="indefinite"/>
                  </p:stCondLst>
                  <p:endCondLst>
                    <p:cond evt="onStopAudio" delay="0">
                      <p:tgtEl>
                        <p:sldTgt/>
                      </p:tgtEl>
                    </p:cond>
                  </p:endCondLst>
                </p:cTn>
                <p:tgtEl>
                  <p:spTgt spid="18"/>
                </p:tgtEl>
              </p:cMediaNode>
            </p:audio>
          </p:childTnLst>
        </p:cTn>
      </p:par>
    </p:tnLst>
    <p:bldLst>
      <p:bldP spid="26" grpId="0"/>
      <p:bldP spid="27" grpId="0"/>
      <p:bldP spid="31" grpId="0"/>
      <p:bldP spid="3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07878" y="-4281818"/>
            <a:ext cx="18923180" cy="5302150"/>
            <a:chOff x="-3407878" y="-4281818"/>
            <a:chExt cx="18923180" cy="5302150"/>
          </a:xfrm>
        </p:grpSpPr>
        <p:grpSp>
          <p:nvGrpSpPr>
            <p:cNvPr id="9" name="组合 8"/>
            <p:cNvGrpSpPr/>
            <p:nvPr/>
          </p:nvGrpSpPr>
          <p:grpSpPr>
            <a:xfrm>
              <a:off x="-1" y="384498"/>
              <a:ext cx="12190406" cy="635834"/>
              <a:chOff x="-2905927" y="170970"/>
              <a:chExt cx="8332893" cy="434629"/>
            </a:xfrm>
          </p:grpSpPr>
          <p:sp>
            <p:nvSpPr>
              <p:cNvPr id="26" name="五边形 6"/>
              <p:cNvSpPr/>
              <p:nvPr/>
            </p:nvSpPr>
            <p:spPr>
              <a:xfrm flipH="1" flipV="1">
                <a:off x="-2905927" y="574347"/>
                <a:ext cx="8332893" cy="31252"/>
              </a:xfrm>
              <a:prstGeom prst="homePlate">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
              <p:cNvSpPr txBox="1"/>
              <p:nvPr/>
            </p:nvSpPr>
            <p:spPr>
              <a:xfrm>
                <a:off x="149507" y="170970"/>
                <a:ext cx="2230073" cy="315577"/>
              </a:xfrm>
              <a:prstGeom prst="rect">
                <a:avLst/>
              </a:prstGeom>
              <a:noFill/>
            </p:spPr>
            <p:txBody>
              <a:bodyPr wrap="none" rtlCol="0">
                <a:spAutoFit/>
              </a:bodyPr>
              <a:lstStyle/>
              <a:p>
                <a:r>
                  <a:rPr lang="zh-CN" altLang="en-US" sz="2400" dirty="0">
                    <a:solidFill>
                      <a:schemeClr val="bg1">
                        <a:lumMod val="65000"/>
                      </a:schemeClr>
                    </a:solidFill>
                    <a:latin typeface="微软雅黑" panose="020B0503020204020204" pitchFamily="34" charset="-122"/>
                    <a:ea typeface="微软雅黑" panose="020B0503020204020204" pitchFamily="34" charset="-122"/>
                  </a:rPr>
                  <a:t>点击输入相关文字标题</a:t>
                </a:r>
              </a:p>
            </p:txBody>
          </p:sp>
        </p:grpSp>
        <p:grpSp>
          <p:nvGrpSpPr>
            <p:cNvPr id="28" name="组合 27"/>
            <p:cNvGrpSpPr/>
            <p:nvPr/>
          </p:nvGrpSpPr>
          <p:grpSpPr>
            <a:xfrm flipH="1" flipV="1">
              <a:off x="10026293" y="-4281818"/>
              <a:ext cx="5489009" cy="5256430"/>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flipV="1">
              <a:off x="-3407878" y="-4258958"/>
              <a:ext cx="5489009" cy="5256430"/>
              <a:chOff x="-1792392" y="2975048"/>
              <a:chExt cx="7981611" cy="7643416"/>
            </a:xfrm>
          </p:grpSpPr>
          <p:sp>
            <p:nvSpPr>
              <p:cNvPr id="32" name="椭圆 31"/>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文本框 7"/>
          <p:cNvSpPr txBox="1">
            <a:spLocks noChangeArrowheads="1"/>
          </p:cNvSpPr>
          <p:nvPr/>
        </p:nvSpPr>
        <p:spPr bwMode="auto">
          <a:xfrm>
            <a:off x="6344241" y="4311728"/>
            <a:ext cx="5164138"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dirty="0">
                <a:solidFill>
                  <a:schemeClr val="tx1">
                    <a:lumMod val="65000"/>
                    <a:lumOff val="35000"/>
                  </a:schemeClr>
                </a:solidFill>
                <a:latin typeface="微软雅黑" pitchFamily="34" charset="-122"/>
                <a:ea typeface="微软雅黑" pitchFamily="34" charset="-122"/>
              </a:rPr>
              <a:t>我们工作室致力于专业</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模板的发布，课件及汇报</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的美化，并为您提供专业的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en-US" sz="1600" dirty="0">
                <a:solidFill>
                  <a:schemeClr val="tx1">
                    <a:lumMod val="65000"/>
                    <a:lumOff val="35000"/>
                  </a:schemeClr>
                </a:solidFill>
                <a:latin typeface="微软雅黑" pitchFamily="34" charset="-122"/>
                <a:ea typeface="微软雅黑" pitchFamily="34" charset="-122"/>
              </a:rPr>
              <a:t>个性定制服务。我们秉承“给您演示的光和热”的理念，为您分担职场压力</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让您的每一次亮相都信心澎湃。</a:t>
            </a:r>
            <a:endParaRPr lang="en-US" sz="1600" dirty="0">
              <a:solidFill>
                <a:schemeClr val="tx1">
                  <a:lumMod val="65000"/>
                  <a:lumOff val="35000"/>
                </a:schemeClr>
              </a:solidFill>
              <a:latin typeface="微软雅黑" pitchFamily="34" charset="-122"/>
              <a:ea typeface="微软雅黑" pitchFamily="34" charset="-122"/>
            </a:endParaRPr>
          </a:p>
        </p:txBody>
      </p:sp>
      <p:sp>
        <p:nvSpPr>
          <p:cNvPr id="13" name="椭圆 11"/>
          <p:cNvSpPr>
            <a:spLocks noChangeArrowheads="1"/>
          </p:cNvSpPr>
          <p:nvPr/>
        </p:nvSpPr>
        <p:spPr bwMode="auto">
          <a:xfrm>
            <a:off x="6382341" y="2591609"/>
            <a:ext cx="1343025" cy="1343025"/>
          </a:xfrm>
          <a:prstGeom prst="ellipse">
            <a:avLst/>
          </a:prstGeom>
          <a:noFill/>
          <a:ln w="25400" cmpd="sng">
            <a:solidFill>
              <a:srgbClr val="4BC1DD"/>
            </a:solidFill>
            <a:round/>
            <a:headEnd/>
            <a:tailE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14" name="Freeform 188"/>
          <p:cNvSpPr>
            <a:spLocks/>
          </p:cNvSpPr>
          <p:nvPr/>
        </p:nvSpPr>
        <p:spPr bwMode="auto">
          <a:xfrm>
            <a:off x="6750642" y="2996420"/>
            <a:ext cx="609600" cy="534988"/>
          </a:xfrm>
          <a:custGeom>
            <a:avLst/>
            <a:gdLst>
              <a:gd name="T0" fmla="*/ 2147483647 w 288"/>
              <a:gd name="T1" fmla="*/ 0 h 252"/>
              <a:gd name="T2" fmla="*/ 2147483647 w 288"/>
              <a:gd name="T3" fmla="*/ 2147483647 h 252"/>
              <a:gd name="T4" fmla="*/ 2147483647 w 288"/>
              <a:gd name="T5" fmla="*/ 0 h 252"/>
              <a:gd name="T6" fmla="*/ 0 w 288"/>
              <a:gd name="T7" fmla="*/ 2147483647 h 252"/>
              <a:gd name="T8" fmla="*/ 2147483647 w 288"/>
              <a:gd name="T9" fmla="*/ 2147483647 h 252"/>
              <a:gd name="T10" fmla="*/ 2147483647 w 288"/>
              <a:gd name="T11" fmla="*/ 2147483647 h 252"/>
              <a:gd name="T12" fmla="*/ 2147483647 w 288"/>
              <a:gd name="T13" fmla="*/ 2147483647 h 252"/>
              <a:gd name="T14" fmla="*/ 2147483647 w 288"/>
              <a:gd name="T15" fmla="*/ 2147483647 h 252"/>
              <a:gd name="T16" fmla="*/ 2147483647 w 288"/>
              <a:gd name="T17" fmla="*/ 0 h 2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8" h="252">
                <a:moveTo>
                  <a:pt x="217" y="0"/>
                </a:moveTo>
                <a:cubicBezTo>
                  <a:pt x="180" y="0"/>
                  <a:pt x="144" y="44"/>
                  <a:pt x="144" y="44"/>
                </a:cubicBezTo>
                <a:cubicBezTo>
                  <a:pt x="144" y="44"/>
                  <a:pt x="108" y="0"/>
                  <a:pt x="72" y="0"/>
                </a:cubicBezTo>
                <a:cubicBezTo>
                  <a:pt x="35" y="0"/>
                  <a:pt x="0" y="18"/>
                  <a:pt x="0" y="72"/>
                </a:cubicBezTo>
                <a:cubicBezTo>
                  <a:pt x="0" y="111"/>
                  <a:pt x="36" y="144"/>
                  <a:pt x="36" y="144"/>
                </a:cubicBezTo>
                <a:cubicBezTo>
                  <a:pt x="144" y="252"/>
                  <a:pt x="144" y="252"/>
                  <a:pt x="144" y="252"/>
                </a:cubicBezTo>
                <a:cubicBezTo>
                  <a:pt x="252" y="144"/>
                  <a:pt x="252" y="144"/>
                  <a:pt x="252" y="144"/>
                </a:cubicBezTo>
                <a:cubicBezTo>
                  <a:pt x="252" y="144"/>
                  <a:pt x="288" y="111"/>
                  <a:pt x="288" y="72"/>
                </a:cubicBezTo>
                <a:cubicBezTo>
                  <a:pt x="288" y="18"/>
                  <a:pt x="253" y="0"/>
                  <a:pt x="217" y="0"/>
                </a:cubicBezTo>
                <a:close/>
              </a:path>
            </a:pathLst>
          </a:custGeom>
          <a:noFill/>
          <a:ln>
            <a:solidFill>
              <a:srgbClr val="4BC1DD"/>
            </a:solidFill>
          </a:ln>
          <a:extLst/>
        </p:spPr>
        <p:txBody>
          <a:bodyPr/>
          <a:lstStyle/>
          <a:p>
            <a:endParaRPr lang="zh-CN" altLang="en-US"/>
          </a:p>
        </p:txBody>
      </p:sp>
      <p:sp>
        <p:nvSpPr>
          <p:cNvPr id="15" name="椭圆 18"/>
          <p:cNvSpPr>
            <a:spLocks noChangeArrowheads="1"/>
          </p:cNvSpPr>
          <p:nvPr/>
        </p:nvSpPr>
        <p:spPr bwMode="auto">
          <a:xfrm>
            <a:off x="8034929" y="2594783"/>
            <a:ext cx="1341437" cy="1343025"/>
          </a:xfrm>
          <a:prstGeom prst="ellipse">
            <a:avLst/>
          </a:prstGeom>
          <a:noFill/>
          <a:ln w="25400" cmpd="sng">
            <a:solidFill>
              <a:schemeClr val="tx1">
                <a:lumMod val="75000"/>
                <a:lumOff val="25000"/>
              </a:schemeClr>
            </a:solidFill>
            <a:round/>
            <a:headEnd/>
            <a:tailE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17" name="椭圆 25"/>
          <p:cNvSpPr>
            <a:spLocks noChangeArrowheads="1"/>
          </p:cNvSpPr>
          <p:nvPr/>
        </p:nvSpPr>
        <p:spPr bwMode="auto">
          <a:xfrm>
            <a:off x="9685929" y="2591609"/>
            <a:ext cx="1343025" cy="1343025"/>
          </a:xfrm>
          <a:prstGeom prst="ellipse">
            <a:avLst/>
          </a:prstGeom>
          <a:noFill/>
          <a:ln w="25400" cmpd="sng">
            <a:solidFill>
              <a:srgbClr val="4BC1DD"/>
            </a:solidFill>
            <a:round/>
            <a:headEnd/>
            <a:tailE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grpSp>
        <p:nvGrpSpPr>
          <p:cNvPr id="19" name="组合 18"/>
          <p:cNvGrpSpPr/>
          <p:nvPr/>
        </p:nvGrpSpPr>
        <p:grpSpPr>
          <a:xfrm>
            <a:off x="662129" y="2331484"/>
            <a:ext cx="5469264" cy="3289414"/>
            <a:chOff x="3022028" y="1587732"/>
            <a:chExt cx="6120680" cy="3682533"/>
          </a:xfrm>
        </p:grpSpPr>
        <p:pic>
          <p:nvPicPr>
            <p:cNvPr id="20" name="Picture 2" descr="C:\Users\Administrator\Desktop\ppt展示模板-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a:off x="3937348" y="2060861"/>
              <a:ext cx="4320480" cy="2376251"/>
            </a:xfrm>
            <a:prstGeom prst="rect">
              <a:avLst/>
            </a:prstGeom>
            <a:blipFill>
              <a:blip r:embed="rId3"/>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Freeform 9"/>
          <p:cNvSpPr>
            <a:spLocks noEditPoints="1"/>
          </p:cNvSpPr>
          <p:nvPr/>
        </p:nvSpPr>
        <p:spPr bwMode="auto">
          <a:xfrm>
            <a:off x="10083918" y="2979079"/>
            <a:ext cx="642298" cy="530165"/>
          </a:xfrm>
          <a:custGeom>
            <a:avLst/>
            <a:gdLst>
              <a:gd name="T0" fmla="*/ 559229600 w 300"/>
              <a:gd name="T1" fmla="*/ 0 h 247"/>
              <a:gd name="T2" fmla="*/ 953442138 w 300"/>
              <a:gd name="T3" fmla="*/ 165855788 h 247"/>
              <a:gd name="T4" fmla="*/ 1118459199 w 300"/>
              <a:gd name="T5" fmla="*/ 562067196 h 247"/>
              <a:gd name="T6" fmla="*/ 953442138 w 300"/>
              <a:gd name="T7" fmla="*/ 958278604 h 247"/>
              <a:gd name="T8" fmla="*/ 559229600 w 300"/>
              <a:gd name="T9" fmla="*/ 1124134392 h 247"/>
              <a:gd name="T10" fmla="*/ 160435335 w 300"/>
              <a:gd name="T11" fmla="*/ 958278604 h 247"/>
              <a:gd name="T12" fmla="*/ 0 w 300"/>
              <a:gd name="T13" fmla="*/ 562067196 h 247"/>
              <a:gd name="T14" fmla="*/ 160435335 w 300"/>
              <a:gd name="T15" fmla="*/ 165855788 h 247"/>
              <a:gd name="T16" fmla="*/ 559229600 w 300"/>
              <a:gd name="T17" fmla="*/ 0 h 247"/>
              <a:gd name="T18" fmla="*/ 802174536 w 300"/>
              <a:gd name="T19" fmla="*/ 1128740603 h 247"/>
              <a:gd name="T20" fmla="*/ 1375155736 w 300"/>
              <a:gd name="T21" fmla="*/ 727922984 h 247"/>
              <a:gd name="T22" fmla="*/ 1365988003 w 300"/>
              <a:gd name="T23" fmla="*/ 580496332 h 247"/>
              <a:gd name="T24" fmla="*/ 802174536 w 300"/>
              <a:gd name="T25" fmla="*/ 1128740603 h 247"/>
              <a:gd name="T26" fmla="*/ 595900533 w 300"/>
              <a:gd name="T27" fmla="*/ 368567703 h 247"/>
              <a:gd name="T28" fmla="*/ 692161735 w 300"/>
              <a:gd name="T29" fmla="*/ 419246755 h 247"/>
              <a:gd name="T30" fmla="*/ 829677737 w 300"/>
              <a:gd name="T31" fmla="*/ 327105366 h 247"/>
              <a:gd name="T32" fmla="*/ 811342270 w 300"/>
              <a:gd name="T33" fmla="*/ 304070018 h 247"/>
              <a:gd name="T34" fmla="*/ 595900533 w 300"/>
              <a:gd name="T35" fmla="*/ 202711915 h 247"/>
              <a:gd name="T36" fmla="*/ 595900533 w 300"/>
              <a:gd name="T37" fmla="*/ 368567703 h 247"/>
              <a:gd name="T38" fmla="*/ 742584269 w 300"/>
              <a:gd name="T39" fmla="*/ 497567365 h 247"/>
              <a:gd name="T40" fmla="*/ 751752002 w 300"/>
              <a:gd name="T41" fmla="*/ 562067196 h 247"/>
              <a:gd name="T42" fmla="*/ 738000402 w 300"/>
              <a:gd name="T43" fmla="*/ 635781595 h 247"/>
              <a:gd name="T44" fmla="*/ 880100271 w 300"/>
              <a:gd name="T45" fmla="*/ 723314627 h 247"/>
              <a:gd name="T46" fmla="*/ 916771204 w 300"/>
              <a:gd name="T47" fmla="*/ 562067196 h 247"/>
              <a:gd name="T48" fmla="*/ 880100271 w 300"/>
              <a:gd name="T49" fmla="*/ 400817619 h 247"/>
              <a:gd name="T50" fmla="*/ 742584269 w 300"/>
              <a:gd name="T51" fmla="*/ 497567365 h 247"/>
              <a:gd name="T52" fmla="*/ 682994001 w 300"/>
              <a:gd name="T53" fmla="*/ 709493848 h 247"/>
              <a:gd name="T54" fmla="*/ 595900533 w 300"/>
              <a:gd name="T55" fmla="*/ 755564542 h 247"/>
              <a:gd name="T56" fmla="*/ 595900533 w 300"/>
              <a:gd name="T57" fmla="*/ 921420331 h 247"/>
              <a:gd name="T58" fmla="*/ 811342270 w 300"/>
              <a:gd name="T59" fmla="*/ 820064373 h 247"/>
              <a:gd name="T60" fmla="*/ 829677737 w 300"/>
              <a:gd name="T61" fmla="*/ 801637383 h 247"/>
              <a:gd name="T62" fmla="*/ 682994001 w 300"/>
              <a:gd name="T63" fmla="*/ 709493848 h 247"/>
              <a:gd name="T64" fmla="*/ 504223199 w 300"/>
              <a:gd name="T65" fmla="*/ 750958332 h 247"/>
              <a:gd name="T66" fmla="*/ 430881331 w 300"/>
              <a:gd name="T67" fmla="*/ 714102205 h 247"/>
              <a:gd name="T68" fmla="*/ 293367471 w 300"/>
              <a:gd name="T69" fmla="*/ 810849805 h 247"/>
              <a:gd name="T70" fmla="*/ 302535204 w 300"/>
              <a:gd name="T71" fmla="*/ 820064373 h 247"/>
              <a:gd name="T72" fmla="*/ 504223199 w 300"/>
              <a:gd name="T73" fmla="*/ 921420331 h 247"/>
              <a:gd name="T74" fmla="*/ 504223199 w 300"/>
              <a:gd name="T75" fmla="*/ 750958332 h 247"/>
              <a:gd name="T76" fmla="*/ 375874931 w 300"/>
              <a:gd name="T77" fmla="*/ 640387806 h 247"/>
              <a:gd name="T78" fmla="*/ 362123330 w 300"/>
              <a:gd name="T79" fmla="*/ 562067196 h 247"/>
              <a:gd name="T80" fmla="*/ 366707197 w 300"/>
              <a:gd name="T81" fmla="*/ 511388144 h 247"/>
              <a:gd name="T82" fmla="*/ 224609470 w 300"/>
              <a:gd name="T83" fmla="*/ 423852966 h 247"/>
              <a:gd name="T84" fmla="*/ 197106269 w 300"/>
              <a:gd name="T85" fmla="*/ 562067196 h 247"/>
              <a:gd name="T86" fmla="*/ 238361070 w 300"/>
              <a:gd name="T87" fmla="*/ 732529195 h 247"/>
              <a:gd name="T88" fmla="*/ 375874931 w 300"/>
              <a:gd name="T89" fmla="*/ 640387806 h 247"/>
              <a:gd name="T90" fmla="*/ 412545864 w 300"/>
              <a:gd name="T91" fmla="*/ 433067534 h 247"/>
              <a:gd name="T92" fmla="*/ 417129731 w 300"/>
              <a:gd name="T93" fmla="*/ 423852966 h 247"/>
              <a:gd name="T94" fmla="*/ 504223199 w 300"/>
              <a:gd name="T95" fmla="*/ 373176060 h 247"/>
              <a:gd name="T96" fmla="*/ 504223199 w 300"/>
              <a:gd name="T97" fmla="*/ 202711915 h 247"/>
              <a:gd name="T98" fmla="*/ 302535204 w 300"/>
              <a:gd name="T99" fmla="*/ 304070018 h 247"/>
              <a:gd name="T100" fmla="*/ 270448137 w 300"/>
              <a:gd name="T101" fmla="*/ 340926145 h 247"/>
              <a:gd name="T102" fmla="*/ 412545864 w 300"/>
              <a:gd name="T103" fmla="*/ 433067534 h 2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00" h="247">
                <a:moveTo>
                  <a:pt x="122" y="0"/>
                </a:moveTo>
                <a:cubicBezTo>
                  <a:pt x="155" y="0"/>
                  <a:pt x="186" y="14"/>
                  <a:pt x="208" y="36"/>
                </a:cubicBezTo>
                <a:cubicBezTo>
                  <a:pt x="230" y="58"/>
                  <a:pt x="244" y="88"/>
                  <a:pt x="244" y="122"/>
                </a:cubicBezTo>
                <a:cubicBezTo>
                  <a:pt x="244" y="156"/>
                  <a:pt x="230" y="186"/>
                  <a:pt x="208" y="208"/>
                </a:cubicBezTo>
                <a:cubicBezTo>
                  <a:pt x="186" y="230"/>
                  <a:pt x="155" y="244"/>
                  <a:pt x="122" y="244"/>
                </a:cubicBezTo>
                <a:cubicBezTo>
                  <a:pt x="88" y="244"/>
                  <a:pt x="57" y="230"/>
                  <a:pt x="35" y="208"/>
                </a:cubicBezTo>
                <a:cubicBezTo>
                  <a:pt x="13" y="186"/>
                  <a:pt x="0" y="156"/>
                  <a:pt x="0" y="122"/>
                </a:cubicBezTo>
                <a:cubicBezTo>
                  <a:pt x="0" y="88"/>
                  <a:pt x="13" y="58"/>
                  <a:pt x="35" y="36"/>
                </a:cubicBezTo>
                <a:cubicBezTo>
                  <a:pt x="57" y="14"/>
                  <a:pt x="88" y="0"/>
                  <a:pt x="122" y="0"/>
                </a:cubicBezTo>
                <a:close/>
                <a:moveTo>
                  <a:pt x="175" y="245"/>
                </a:moveTo>
                <a:cubicBezTo>
                  <a:pt x="292" y="247"/>
                  <a:pt x="257" y="150"/>
                  <a:pt x="300" y="158"/>
                </a:cubicBezTo>
                <a:cubicBezTo>
                  <a:pt x="298" y="126"/>
                  <a:pt x="298" y="126"/>
                  <a:pt x="298" y="126"/>
                </a:cubicBezTo>
                <a:cubicBezTo>
                  <a:pt x="230" y="122"/>
                  <a:pt x="286" y="229"/>
                  <a:pt x="175" y="245"/>
                </a:cubicBezTo>
                <a:close/>
                <a:moveTo>
                  <a:pt x="130" y="80"/>
                </a:moveTo>
                <a:cubicBezTo>
                  <a:pt x="139" y="82"/>
                  <a:pt x="146" y="86"/>
                  <a:pt x="151" y="91"/>
                </a:cubicBezTo>
                <a:cubicBezTo>
                  <a:pt x="181" y="71"/>
                  <a:pt x="181" y="71"/>
                  <a:pt x="181" y="71"/>
                </a:cubicBezTo>
                <a:cubicBezTo>
                  <a:pt x="180" y="69"/>
                  <a:pt x="179" y="68"/>
                  <a:pt x="177" y="66"/>
                </a:cubicBezTo>
                <a:cubicBezTo>
                  <a:pt x="165" y="54"/>
                  <a:pt x="149" y="46"/>
                  <a:pt x="130" y="44"/>
                </a:cubicBezTo>
                <a:cubicBezTo>
                  <a:pt x="130" y="80"/>
                  <a:pt x="130" y="80"/>
                  <a:pt x="130" y="80"/>
                </a:cubicBezTo>
                <a:close/>
                <a:moveTo>
                  <a:pt x="162" y="108"/>
                </a:moveTo>
                <a:cubicBezTo>
                  <a:pt x="164" y="112"/>
                  <a:pt x="164" y="117"/>
                  <a:pt x="164" y="122"/>
                </a:cubicBezTo>
                <a:cubicBezTo>
                  <a:pt x="164" y="128"/>
                  <a:pt x="163" y="133"/>
                  <a:pt x="161" y="138"/>
                </a:cubicBezTo>
                <a:cubicBezTo>
                  <a:pt x="192" y="157"/>
                  <a:pt x="192" y="157"/>
                  <a:pt x="192" y="157"/>
                </a:cubicBezTo>
                <a:cubicBezTo>
                  <a:pt x="197" y="147"/>
                  <a:pt x="200" y="135"/>
                  <a:pt x="200" y="122"/>
                </a:cubicBezTo>
                <a:cubicBezTo>
                  <a:pt x="200" y="110"/>
                  <a:pt x="197" y="98"/>
                  <a:pt x="192" y="87"/>
                </a:cubicBezTo>
                <a:cubicBezTo>
                  <a:pt x="162" y="108"/>
                  <a:pt x="162" y="108"/>
                  <a:pt x="162" y="108"/>
                </a:cubicBezTo>
                <a:close/>
                <a:moveTo>
                  <a:pt x="149" y="154"/>
                </a:moveTo>
                <a:cubicBezTo>
                  <a:pt x="144" y="159"/>
                  <a:pt x="138" y="162"/>
                  <a:pt x="130" y="164"/>
                </a:cubicBezTo>
                <a:cubicBezTo>
                  <a:pt x="130" y="200"/>
                  <a:pt x="130" y="200"/>
                  <a:pt x="130" y="200"/>
                </a:cubicBezTo>
                <a:cubicBezTo>
                  <a:pt x="149" y="198"/>
                  <a:pt x="165" y="190"/>
                  <a:pt x="177" y="178"/>
                </a:cubicBezTo>
                <a:cubicBezTo>
                  <a:pt x="178" y="176"/>
                  <a:pt x="180" y="175"/>
                  <a:pt x="181" y="174"/>
                </a:cubicBezTo>
                <a:cubicBezTo>
                  <a:pt x="149" y="154"/>
                  <a:pt x="149" y="154"/>
                  <a:pt x="149" y="154"/>
                </a:cubicBezTo>
                <a:close/>
                <a:moveTo>
                  <a:pt x="110" y="163"/>
                </a:moveTo>
                <a:cubicBezTo>
                  <a:pt x="104" y="162"/>
                  <a:pt x="99" y="159"/>
                  <a:pt x="94" y="155"/>
                </a:cubicBezTo>
                <a:cubicBezTo>
                  <a:pt x="64" y="176"/>
                  <a:pt x="64" y="176"/>
                  <a:pt x="64" y="176"/>
                </a:cubicBezTo>
                <a:cubicBezTo>
                  <a:pt x="65" y="176"/>
                  <a:pt x="65" y="177"/>
                  <a:pt x="66" y="178"/>
                </a:cubicBezTo>
                <a:cubicBezTo>
                  <a:pt x="78" y="189"/>
                  <a:pt x="93" y="197"/>
                  <a:pt x="110" y="200"/>
                </a:cubicBezTo>
                <a:cubicBezTo>
                  <a:pt x="110" y="163"/>
                  <a:pt x="110" y="163"/>
                  <a:pt x="110" y="163"/>
                </a:cubicBezTo>
                <a:close/>
                <a:moveTo>
                  <a:pt x="82" y="139"/>
                </a:moveTo>
                <a:cubicBezTo>
                  <a:pt x="80" y="134"/>
                  <a:pt x="79" y="128"/>
                  <a:pt x="79" y="122"/>
                </a:cubicBezTo>
                <a:cubicBezTo>
                  <a:pt x="79" y="118"/>
                  <a:pt x="79" y="115"/>
                  <a:pt x="80" y="111"/>
                </a:cubicBezTo>
                <a:cubicBezTo>
                  <a:pt x="49" y="92"/>
                  <a:pt x="49" y="92"/>
                  <a:pt x="49" y="92"/>
                </a:cubicBezTo>
                <a:cubicBezTo>
                  <a:pt x="45" y="101"/>
                  <a:pt x="43" y="111"/>
                  <a:pt x="43" y="122"/>
                </a:cubicBezTo>
                <a:cubicBezTo>
                  <a:pt x="43" y="135"/>
                  <a:pt x="46" y="148"/>
                  <a:pt x="52" y="159"/>
                </a:cubicBezTo>
                <a:cubicBezTo>
                  <a:pt x="82" y="139"/>
                  <a:pt x="82" y="139"/>
                  <a:pt x="82" y="139"/>
                </a:cubicBezTo>
                <a:close/>
                <a:moveTo>
                  <a:pt x="90" y="94"/>
                </a:moveTo>
                <a:cubicBezTo>
                  <a:pt x="90" y="93"/>
                  <a:pt x="91" y="92"/>
                  <a:pt x="91" y="92"/>
                </a:cubicBezTo>
                <a:cubicBezTo>
                  <a:pt x="97" y="86"/>
                  <a:pt x="103" y="83"/>
                  <a:pt x="110" y="81"/>
                </a:cubicBezTo>
                <a:cubicBezTo>
                  <a:pt x="110" y="44"/>
                  <a:pt x="110" y="44"/>
                  <a:pt x="110" y="44"/>
                </a:cubicBezTo>
                <a:cubicBezTo>
                  <a:pt x="93" y="46"/>
                  <a:pt x="78" y="55"/>
                  <a:pt x="66" y="66"/>
                </a:cubicBezTo>
                <a:cubicBezTo>
                  <a:pt x="63" y="69"/>
                  <a:pt x="61" y="72"/>
                  <a:pt x="59" y="74"/>
                </a:cubicBezTo>
                <a:lnTo>
                  <a:pt x="90" y="94"/>
                </a:lnTo>
                <a:close/>
              </a:path>
            </a:pathLst>
          </a:custGeom>
          <a:noFill/>
          <a:ln w="9525">
            <a:solidFill>
              <a:srgbClr val="4BC1DD"/>
            </a:solidFill>
            <a:round/>
          </a:ln>
          <a:extLst/>
        </p:spPr>
        <p:txBody>
          <a:bodyPr/>
          <a:lstStyle/>
          <a:p>
            <a:endParaRPr lang="zh-CN" altLang="en-US">
              <a:solidFill>
                <a:schemeClr val="bg1">
                  <a:lumMod val="50000"/>
                </a:schemeClr>
              </a:solidFill>
              <a:cs typeface="+mn-ea"/>
              <a:sym typeface="+mn-lt"/>
            </a:endParaRPr>
          </a:p>
        </p:txBody>
      </p:sp>
      <p:sp>
        <p:nvSpPr>
          <p:cNvPr id="35" name="Freeform 17"/>
          <p:cNvSpPr>
            <a:spLocks noEditPoints="1"/>
          </p:cNvSpPr>
          <p:nvPr/>
        </p:nvSpPr>
        <p:spPr bwMode="auto">
          <a:xfrm>
            <a:off x="8403960" y="3002079"/>
            <a:ext cx="590480" cy="460374"/>
          </a:xfrm>
          <a:custGeom>
            <a:avLst/>
            <a:gdLst>
              <a:gd name="T0" fmla="*/ 1222871905 w 97"/>
              <a:gd name="T1" fmla="*/ 2147483646 h 75"/>
              <a:gd name="T2" fmla="*/ 1630497903 w 97"/>
              <a:gd name="T3" fmla="*/ 2147483646 h 75"/>
              <a:gd name="T4" fmla="*/ 1741666416 w 97"/>
              <a:gd name="T5" fmla="*/ 2147483646 h 75"/>
              <a:gd name="T6" fmla="*/ 1741666416 w 97"/>
              <a:gd name="T7" fmla="*/ 1846271613 h 75"/>
              <a:gd name="T8" fmla="*/ 1445208931 w 97"/>
              <a:gd name="T9" fmla="*/ 1695551304 h 75"/>
              <a:gd name="T10" fmla="*/ 1111703392 w 97"/>
              <a:gd name="T11" fmla="*/ 1883948621 h 75"/>
              <a:gd name="T12" fmla="*/ 1111703392 w 97"/>
              <a:gd name="T13" fmla="*/ 2147483646 h 75"/>
              <a:gd name="T14" fmla="*/ 1222871905 w 97"/>
              <a:gd name="T15" fmla="*/ 2147483646 h 75"/>
              <a:gd name="T16" fmla="*/ 0 w 97"/>
              <a:gd name="T17" fmla="*/ 1846271613 h 75"/>
              <a:gd name="T18" fmla="*/ 1371100647 w 97"/>
              <a:gd name="T19" fmla="*/ 1055011473 h 75"/>
              <a:gd name="T20" fmla="*/ 1445208931 w 97"/>
              <a:gd name="T21" fmla="*/ 979651319 h 75"/>
              <a:gd name="T22" fmla="*/ 1519323302 w 97"/>
              <a:gd name="T23" fmla="*/ 1055011473 h 75"/>
              <a:gd name="T24" fmla="*/ 1926949300 w 97"/>
              <a:gd name="T25" fmla="*/ 1281085799 h 75"/>
              <a:gd name="T26" fmla="*/ 2147483646 w 97"/>
              <a:gd name="T27" fmla="*/ 339111488 h 75"/>
              <a:gd name="T28" fmla="*/ 2147483646 w 97"/>
              <a:gd name="T29" fmla="*/ 150714171 h 75"/>
              <a:gd name="T30" fmla="*/ 2147483646 w 97"/>
              <a:gd name="T31" fmla="*/ 75360155 h 75"/>
              <a:gd name="T32" fmla="*/ 2147483646 w 97"/>
              <a:gd name="T33" fmla="*/ 0 h 75"/>
              <a:gd name="T34" fmla="*/ 2147483646 w 97"/>
              <a:gd name="T35" fmla="*/ 376788497 h 75"/>
              <a:gd name="T36" fmla="*/ 2147483646 w 97"/>
              <a:gd name="T37" fmla="*/ 715899985 h 75"/>
              <a:gd name="T38" fmla="*/ 2147483646 w 97"/>
              <a:gd name="T39" fmla="*/ 565185814 h 75"/>
              <a:gd name="T40" fmla="*/ 2038117813 w 97"/>
              <a:gd name="T41" fmla="*/ 1582514141 h 75"/>
              <a:gd name="T42" fmla="*/ 1964003442 w 97"/>
              <a:gd name="T43" fmla="*/ 1657874296 h 75"/>
              <a:gd name="T44" fmla="*/ 1852834929 w 97"/>
              <a:gd name="T45" fmla="*/ 1620197287 h 75"/>
              <a:gd name="T46" fmla="*/ 1445208931 w 97"/>
              <a:gd name="T47" fmla="*/ 1356445954 h 75"/>
              <a:gd name="T48" fmla="*/ 185282884 w 97"/>
              <a:gd name="T49" fmla="*/ 2147483646 h 75"/>
              <a:gd name="T50" fmla="*/ 0 w 97"/>
              <a:gd name="T51" fmla="*/ 1846271613 h 75"/>
              <a:gd name="T52" fmla="*/ 370565768 w 97"/>
              <a:gd name="T53" fmla="*/ 2147483646 h 75"/>
              <a:gd name="T54" fmla="*/ 778191766 w 97"/>
              <a:gd name="T55" fmla="*/ 2147483646 h 75"/>
              <a:gd name="T56" fmla="*/ 852306137 w 97"/>
              <a:gd name="T57" fmla="*/ 2147483646 h 75"/>
              <a:gd name="T58" fmla="*/ 852306137 w 97"/>
              <a:gd name="T59" fmla="*/ 2034662792 h 75"/>
              <a:gd name="T60" fmla="*/ 259397255 w 97"/>
              <a:gd name="T61" fmla="*/ 2147483646 h 75"/>
              <a:gd name="T62" fmla="*/ 259397255 w 97"/>
              <a:gd name="T63" fmla="*/ 2147483646 h 75"/>
              <a:gd name="T64" fmla="*/ 370565768 w 97"/>
              <a:gd name="T65" fmla="*/ 2147483646 h 75"/>
              <a:gd name="T66" fmla="*/ 2075178042 w 97"/>
              <a:gd name="T67" fmla="*/ 2147483646 h 75"/>
              <a:gd name="T68" fmla="*/ 2147483646 w 97"/>
              <a:gd name="T69" fmla="*/ 2147483646 h 75"/>
              <a:gd name="T70" fmla="*/ 2147483646 w 97"/>
              <a:gd name="T71" fmla="*/ 2147483646 h 75"/>
              <a:gd name="T72" fmla="*/ 2147483646 w 97"/>
              <a:gd name="T73" fmla="*/ 1469476978 h 75"/>
              <a:gd name="T74" fmla="*/ 2147483646 w 97"/>
              <a:gd name="T75" fmla="*/ 1469476978 h 75"/>
              <a:gd name="T76" fmla="*/ 2001063671 w 97"/>
              <a:gd name="T77" fmla="*/ 1996985784 h 75"/>
              <a:gd name="T78" fmla="*/ 1964003442 w 97"/>
              <a:gd name="T79" fmla="*/ 1959308776 h 75"/>
              <a:gd name="T80" fmla="*/ 1964003442 w 97"/>
              <a:gd name="T81" fmla="*/ 2147483646 h 75"/>
              <a:gd name="T82" fmla="*/ 2075178042 w 97"/>
              <a:gd name="T83" fmla="*/ 2147483646 h 75"/>
              <a:gd name="T84" fmla="*/ 2147483646 w 97"/>
              <a:gd name="T85" fmla="*/ 2147483646 h 75"/>
              <a:gd name="T86" fmla="*/ 2147483646 w 97"/>
              <a:gd name="T87" fmla="*/ 2147483646 h 75"/>
              <a:gd name="T88" fmla="*/ 2147483646 w 97"/>
              <a:gd name="T89" fmla="*/ 2147483646 h 75"/>
              <a:gd name="T90" fmla="*/ 2147483646 w 97"/>
              <a:gd name="T91" fmla="*/ 1205725644 h 75"/>
              <a:gd name="T92" fmla="*/ 2147483646 w 97"/>
              <a:gd name="T93" fmla="*/ 904297302 h 75"/>
              <a:gd name="T94" fmla="*/ 2147483646 w 97"/>
              <a:gd name="T95" fmla="*/ 1243408791 h 75"/>
              <a:gd name="T96" fmla="*/ 2147483646 w 97"/>
              <a:gd name="T97" fmla="*/ 2147483646 h 75"/>
              <a:gd name="T98" fmla="*/ 2147483646 w 97"/>
              <a:gd name="T99" fmla="*/ 2147483646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noFill/>
          <a:ln w="9525">
            <a:solidFill>
              <a:schemeClr val="tx1">
                <a:lumMod val="75000"/>
                <a:lumOff val="25000"/>
              </a:schemeClr>
            </a:solidFill>
            <a:round/>
          </a:ln>
          <a:extLst/>
        </p:spPr>
        <p:txBody>
          <a:bodyPr/>
          <a:lstStyle/>
          <a:p>
            <a:endParaRPr lang="zh-CN" altLang="en-US">
              <a:solidFill>
                <a:schemeClr val="bg1">
                  <a:lumMod val="50000"/>
                </a:schemeClr>
              </a:solidFill>
              <a:cs typeface="+mn-ea"/>
              <a:sym typeface="+mn-lt"/>
            </a:endParaRPr>
          </a:p>
        </p:txBody>
      </p:sp>
    </p:spTree>
    <p:extLst>
      <p:ext uri="{BB962C8B-B14F-4D97-AF65-F5344CB8AC3E}">
        <p14:creationId xmlns:p14="http://schemas.microsoft.com/office/powerpoint/2010/main" val="231388150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31"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 calcmode="lin" valueType="num">
                                      <p:cBhvr>
                                        <p:cTn id="21" dur="1000" fill="hold"/>
                                        <p:tgtEl>
                                          <p:spTgt spid="13"/>
                                        </p:tgtEl>
                                        <p:attrNameLst>
                                          <p:attrName>style.rotation</p:attrName>
                                        </p:attrNameLst>
                                      </p:cBhvr>
                                      <p:tavLst>
                                        <p:tav tm="0">
                                          <p:val>
                                            <p:fltVal val="90"/>
                                          </p:val>
                                        </p:tav>
                                        <p:tav tm="100000">
                                          <p:val>
                                            <p:fltVal val="0"/>
                                          </p:val>
                                        </p:tav>
                                      </p:tavLst>
                                    </p:anim>
                                    <p:animEffect transition="in" filter="fade">
                                      <p:cBhvr>
                                        <p:cTn id="22" dur="1000"/>
                                        <p:tgtEl>
                                          <p:spTgt spid="13"/>
                                        </p:tgtEl>
                                      </p:cBhvr>
                                    </p:animEffect>
                                  </p:childTnLst>
                                </p:cTn>
                              </p:par>
                              <p:par>
                                <p:cTn id="23" presetID="31" presetClass="entr" presetSubtype="0" fill="hold" grpId="0" nodeType="withEffect" nodePh="1">
                                  <p:stCondLst>
                                    <p:cond delay="0"/>
                                  </p:stCondLst>
                                  <p:endCondLst>
                                    <p:cond evt="begin" delay="0">
                                      <p:tn val="23"/>
                                    </p:cond>
                                  </p:endCondLst>
                                  <p:childTnLst>
                                    <p:set>
                                      <p:cBhvr>
                                        <p:cTn id="24" dur="1" fill="hold">
                                          <p:stCondLst>
                                            <p:cond delay="0"/>
                                          </p:stCondLst>
                                        </p:cTn>
                                        <p:tgtEl>
                                          <p:spTgt spid="14"/>
                                        </p:tgtEl>
                                        <p:attrNameLst>
                                          <p:attrName>style.visibility</p:attrName>
                                        </p:attrNameLst>
                                      </p:cBhvr>
                                      <p:to>
                                        <p:strVal val="visible"/>
                                      </p:to>
                                    </p:set>
                                    <p:anim calcmode="lin" valueType="num">
                                      <p:cBhvr>
                                        <p:cTn id="25" dur="1000" fill="hold"/>
                                        <p:tgtEl>
                                          <p:spTgt spid="14"/>
                                        </p:tgtEl>
                                        <p:attrNameLst>
                                          <p:attrName>ppt_w</p:attrName>
                                        </p:attrNameLst>
                                      </p:cBhvr>
                                      <p:tavLst>
                                        <p:tav tm="0">
                                          <p:val>
                                            <p:fltVal val="0"/>
                                          </p:val>
                                        </p:tav>
                                        <p:tav tm="100000">
                                          <p:val>
                                            <p:strVal val="#ppt_w"/>
                                          </p:val>
                                        </p:tav>
                                      </p:tavLst>
                                    </p:anim>
                                    <p:anim calcmode="lin" valueType="num">
                                      <p:cBhvr>
                                        <p:cTn id="26" dur="1000" fill="hold"/>
                                        <p:tgtEl>
                                          <p:spTgt spid="14"/>
                                        </p:tgtEl>
                                        <p:attrNameLst>
                                          <p:attrName>ppt_h</p:attrName>
                                        </p:attrNameLst>
                                      </p:cBhvr>
                                      <p:tavLst>
                                        <p:tav tm="0">
                                          <p:val>
                                            <p:fltVal val="0"/>
                                          </p:val>
                                        </p:tav>
                                        <p:tav tm="100000">
                                          <p:val>
                                            <p:strVal val="#ppt_h"/>
                                          </p:val>
                                        </p:tav>
                                      </p:tavLst>
                                    </p:anim>
                                    <p:anim calcmode="lin" valueType="num">
                                      <p:cBhvr>
                                        <p:cTn id="27" dur="1000" fill="hold"/>
                                        <p:tgtEl>
                                          <p:spTgt spid="14"/>
                                        </p:tgtEl>
                                        <p:attrNameLst>
                                          <p:attrName>style.rotation</p:attrName>
                                        </p:attrNameLst>
                                      </p:cBhvr>
                                      <p:tavLst>
                                        <p:tav tm="0">
                                          <p:val>
                                            <p:fltVal val="90"/>
                                          </p:val>
                                        </p:tav>
                                        <p:tav tm="100000">
                                          <p:val>
                                            <p:fltVal val="0"/>
                                          </p:val>
                                        </p:tav>
                                      </p:tavLst>
                                    </p:anim>
                                    <p:animEffect transition="in" filter="fade">
                                      <p:cBhvr>
                                        <p:cTn id="28" dur="1000"/>
                                        <p:tgtEl>
                                          <p:spTgt spid="14"/>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1000" fill="hold"/>
                                        <p:tgtEl>
                                          <p:spTgt spid="15"/>
                                        </p:tgtEl>
                                        <p:attrNameLst>
                                          <p:attrName>ppt_w</p:attrName>
                                        </p:attrNameLst>
                                      </p:cBhvr>
                                      <p:tavLst>
                                        <p:tav tm="0">
                                          <p:val>
                                            <p:fltVal val="0"/>
                                          </p:val>
                                        </p:tav>
                                        <p:tav tm="100000">
                                          <p:val>
                                            <p:strVal val="#ppt_w"/>
                                          </p:val>
                                        </p:tav>
                                      </p:tavLst>
                                    </p:anim>
                                    <p:anim calcmode="lin" valueType="num">
                                      <p:cBhvr>
                                        <p:cTn id="32" dur="1000" fill="hold"/>
                                        <p:tgtEl>
                                          <p:spTgt spid="15"/>
                                        </p:tgtEl>
                                        <p:attrNameLst>
                                          <p:attrName>ppt_h</p:attrName>
                                        </p:attrNameLst>
                                      </p:cBhvr>
                                      <p:tavLst>
                                        <p:tav tm="0">
                                          <p:val>
                                            <p:fltVal val="0"/>
                                          </p:val>
                                        </p:tav>
                                        <p:tav tm="100000">
                                          <p:val>
                                            <p:strVal val="#ppt_h"/>
                                          </p:val>
                                        </p:tav>
                                      </p:tavLst>
                                    </p:anim>
                                    <p:anim calcmode="lin" valueType="num">
                                      <p:cBhvr>
                                        <p:cTn id="33" dur="1000" fill="hold"/>
                                        <p:tgtEl>
                                          <p:spTgt spid="15"/>
                                        </p:tgtEl>
                                        <p:attrNameLst>
                                          <p:attrName>style.rotation</p:attrName>
                                        </p:attrNameLst>
                                      </p:cBhvr>
                                      <p:tavLst>
                                        <p:tav tm="0">
                                          <p:val>
                                            <p:fltVal val="90"/>
                                          </p:val>
                                        </p:tav>
                                        <p:tav tm="100000">
                                          <p:val>
                                            <p:fltVal val="0"/>
                                          </p:val>
                                        </p:tav>
                                      </p:tavLst>
                                    </p:anim>
                                    <p:animEffect transition="in" filter="fade">
                                      <p:cBhvr>
                                        <p:cTn id="34" dur="1000"/>
                                        <p:tgtEl>
                                          <p:spTgt spid="15"/>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1000" fill="hold"/>
                                        <p:tgtEl>
                                          <p:spTgt spid="17"/>
                                        </p:tgtEl>
                                        <p:attrNameLst>
                                          <p:attrName>ppt_w</p:attrName>
                                        </p:attrNameLst>
                                      </p:cBhvr>
                                      <p:tavLst>
                                        <p:tav tm="0">
                                          <p:val>
                                            <p:fltVal val="0"/>
                                          </p:val>
                                        </p:tav>
                                        <p:tav tm="100000">
                                          <p:val>
                                            <p:strVal val="#ppt_w"/>
                                          </p:val>
                                        </p:tav>
                                      </p:tavLst>
                                    </p:anim>
                                    <p:anim calcmode="lin" valueType="num">
                                      <p:cBhvr>
                                        <p:cTn id="38" dur="1000" fill="hold"/>
                                        <p:tgtEl>
                                          <p:spTgt spid="17"/>
                                        </p:tgtEl>
                                        <p:attrNameLst>
                                          <p:attrName>ppt_h</p:attrName>
                                        </p:attrNameLst>
                                      </p:cBhvr>
                                      <p:tavLst>
                                        <p:tav tm="0">
                                          <p:val>
                                            <p:fltVal val="0"/>
                                          </p:val>
                                        </p:tav>
                                        <p:tav tm="100000">
                                          <p:val>
                                            <p:strVal val="#ppt_h"/>
                                          </p:val>
                                        </p:tav>
                                      </p:tavLst>
                                    </p:anim>
                                    <p:anim calcmode="lin" valueType="num">
                                      <p:cBhvr>
                                        <p:cTn id="39" dur="1000" fill="hold"/>
                                        <p:tgtEl>
                                          <p:spTgt spid="17"/>
                                        </p:tgtEl>
                                        <p:attrNameLst>
                                          <p:attrName>style.rotation</p:attrName>
                                        </p:attrNameLst>
                                      </p:cBhvr>
                                      <p:tavLst>
                                        <p:tav tm="0">
                                          <p:val>
                                            <p:fltVal val="90"/>
                                          </p:val>
                                        </p:tav>
                                        <p:tav tm="100000">
                                          <p:val>
                                            <p:fltVal val="0"/>
                                          </p:val>
                                        </p:tav>
                                      </p:tavLst>
                                    </p:anim>
                                    <p:animEffect transition="in" filter="fade">
                                      <p:cBhvr>
                                        <p:cTn id="40" dur="1000"/>
                                        <p:tgtEl>
                                          <p:spTgt spid="17"/>
                                        </p:tgtEl>
                                      </p:cBhvr>
                                    </p:animEffect>
                                  </p:childTnLst>
                                </p:cTn>
                              </p:par>
                            </p:childTnLst>
                          </p:cTn>
                        </p:par>
                        <p:par>
                          <p:cTn id="41" fill="hold">
                            <p:stCondLst>
                              <p:cond delay="2750"/>
                            </p:stCondLst>
                            <p:childTnLst>
                              <p:par>
                                <p:cTn id="42" presetID="42"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07878" y="-4281818"/>
            <a:ext cx="18923180" cy="5302150"/>
            <a:chOff x="-3407878" y="-4281818"/>
            <a:chExt cx="18923180" cy="5302150"/>
          </a:xfrm>
        </p:grpSpPr>
        <p:grpSp>
          <p:nvGrpSpPr>
            <p:cNvPr id="9" name="组合 8"/>
            <p:cNvGrpSpPr/>
            <p:nvPr/>
          </p:nvGrpSpPr>
          <p:grpSpPr>
            <a:xfrm>
              <a:off x="-1" y="384498"/>
              <a:ext cx="12190406" cy="635834"/>
              <a:chOff x="-2905927" y="170970"/>
              <a:chExt cx="8332893" cy="434629"/>
            </a:xfrm>
          </p:grpSpPr>
          <p:sp>
            <p:nvSpPr>
              <p:cNvPr id="26" name="五边形 6"/>
              <p:cNvSpPr/>
              <p:nvPr/>
            </p:nvSpPr>
            <p:spPr>
              <a:xfrm flipH="1" flipV="1">
                <a:off x="-2905927" y="574347"/>
                <a:ext cx="8332893" cy="31252"/>
              </a:xfrm>
              <a:prstGeom prst="homePlate">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
              <p:cNvSpPr txBox="1"/>
              <p:nvPr/>
            </p:nvSpPr>
            <p:spPr>
              <a:xfrm>
                <a:off x="149507" y="170970"/>
                <a:ext cx="2230073" cy="315577"/>
              </a:xfrm>
              <a:prstGeom prst="rect">
                <a:avLst/>
              </a:prstGeom>
              <a:noFill/>
            </p:spPr>
            <p:txBody>
              <a:bodyPr wrap="none" rtlCol="0">
                <a:spAutoFit/>
              </a:bodyPr>
              <a:lstStyle/>
              <a:p>
                <a:r>
                  <a:rPr lang="zh-CN" altLang="en-US" sz="2400" dirty="0">
                    <a:solidFill>
                      <a:schemeClr val="bg1">
                        <a:lumMod val="65000"/>
                      </a:schemeClr>
                    </a:solidFill>
                    <a:latin typeface="微软雅黑" panose="020B0503020204020204" pitchFamily="34" charset="-122"/>
                    <a:ea typeface="微软雅黑" panose="020B0503020204020204" pitchFamily="34" charset="-122"/>
                  </a:rPr>
                  <a:t>点击输入相关文字标题</a:t>
                </a:r>
              </a:p>
            </p:txBody>
          </p:sp>
        </p:grpSp>
        <p:grpSp>
          <p:nvGrpSpPr>
            <p:cNvPr id="28" name="组合 27"/>
            <p:cNvGrpSpPr/>
            <p:nvPr/>
          </p:nvGrpSpPr>
          <p:grpSpPr>
            <a:xfrm flipH="1" flipV="1">
              <a:off x="10026293" y="-4281818"/>
              <a:ext cx="5489009" cy="5256430"/>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flipV="1">
              <a:off x="-3407878" y="-4258958"/>
              <a:ext cx="5489009" cy="5256430"/>
              <a:chOff x="-1792392" y="2975048"/>
              <a:chExt cx="7981611" cy="7643416"/>
            </a:xfrm>
          </p:grpSpPr>
          <p:sp>
            <p:nvSpPr>
              <p:cNvPr id="32" name="椭圆 31"/>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a:off x="6281134" y="2398288"/>
            <a:ext cx="1937716" cy="2131712"/>
            <a:chOff x="5987173" y="3044094"/>
            <a:chExt cx="1796700" cy="1976578"/>
          </a:xfrm>
          <a:noFill/>
        </p:grpSpPr>
        <p:sp>
          <p:nvSpPr>
            <p:cNvPr id="13" name="任意多边形 7"/>
            <p:cNvSpPr/>
            <p:nvPr/>
          </p:nvSpPr>
          <p:spPr>
            <a:xfrm>
              <a:off x="5987173" y="3044094"/>
              <a:ext cx="1796700" cy="1976578"/>
            </a:xfrm>
            <a:custGeom>
              <a:avLst/>
              <a:gdLst>
                <a:gd name="connsiteX0" fmla="*/ 898350 w 1796700"/>
                <a:gd name="connsiteY0" fmla="*/ 0 h 1976578"/>
                <a:gd name="connsiteX1" fmla="*/ 1796700 w 1796700"/>
                <a:gd name="connsiteY1" fmla="*/ 898350 h 1976578"/>
                <a:gd name="connsiteX2" fmla="*/ 1079399 w 1796700"/>
                <a:gd name="connsiteY2" fmla="*/ 1778449 h 1976578"/>
                <a:gd name="connsiteX3" fmla="*/ 1005825 w 1796700"/>
                <a:gd name="connsiteY3" fmla="*/ 1789678 h 1976578"/>
                <a:gd name="connsiteX4" fmla="*/ 910290 w 1796700"/>
                <a:gd name="connsiteY4" fmla="*/ 1976578 h 1976578"/>
                <a:gd name="connsiteX5" fmla="*/ 821270 w 1796700"/>
                <a:gd name="connsiteY5" fmla="*/ 1792808 h 1976578"/>
                <a:gd name="connsiteX6" fmla="*/ 806499 w 1796700"/>
                <a:gd name="connsiteY6" fmla="*/ 1792062 h 1976578"/>
                <a:gd name="connsiteX7" fmla="*/ 0 w 1796700"/>
                <a:gd name="connsiteY7" fmla="*/ 898350 h 1976578"/>
                <a:gd name="connsiteX8" fmla="*/ 898350 w 1796700"/>
                <a:gd name="connsiteY8" fmla="*/ 0 h 197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6700" h="1976578">
                  <a:moveTo>
                    <a:pt x="898350" y="0"/>
                  </a:moveTo>
                  <a:cubicBezTo>
                    <a:pt x="1394495" y="0"/>
                    <a:pt x="1796700" y="402205"/>
                    <a:pt x="1796700" y="898350"/>
                  </a:cubicBezTo>
                  <a:cubicBezTo>
                    <a:pt x="1796700" y="1332477"/>
                    <a:pt x="1488762" y="1694681"/>
                    <a:pt x="1079399" y="1778449"/>
                  </a:cubicBezTo>
                  <a:lnTo>
                    <a:pt x="1005825" y="1789678"/>
                  </a:lnTo>
                  <a:lnTo>
                    <a:pt x="910290" y="1976578"/>
                  </a:lnTo>
                  <a:lnTo>
                    <a:pt x="821270" y="1792808"/>
                  </a:lnTo>
                  <a:lnTo>
                    <a:pt x="806499" y="1792062"/>
                  </a:lnTo>
                  <a:cubicBezTo>
                    <a:pt x="353501" y="1746058"/>
                    <a:pt x="0" y="1363486"/>
                    <a:pt x="0" y="898350"/>
                  </a:cubicBezTo>
                  <a:cubicBezTo>
                    <a:pt x="0" y="402205"/>
                    <a:pt x="402205" y="0"/>
                    <a:pt x="898350" y="0"/>
                  </a:cubicBezTo>
                  <a:close/>
                </a:path>
              </a:pathLst>
            </a:custGeom>
            <a:grp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KSO_Shape"/>
            <p:cNvSpPr>
              <a:spLocks/>
            </p:cNvSpPr>
            <p:nvPr/>
          </p:nvSpPr>
          <p:spPr bwMode="auto">
            <a:xfrm>
              <a:off x="6664272" y="3431336"/>
              <a:ext cx="453627" cy="45362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grpFill/>
            <a:ln>
              <a:solidFill>
                <a:srgbClr val="4BC1DD"/>
              </a:solid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文本框 62"/>
            <p:cNvSpPr txBox="1"/>
            <p:nvPr/>
          </p:nvSpPr>
          <p:spPr>
            <a:xfrm>
              <a:off x="6329723" y="3989043"/>
              <a:ext cx="1237550" cy="370992"/>
            </a:xfrm>
            <a:prstGeom prst="rect">
              <a:avLst/>
            </a:prstGeom>
            <a:grpFill/>
            <a:ln>
              <a:noFill/>
            </a:ln>
          </p:spPr>
          <p:txBody>
            <a:bodyPr wrap="square" rtlCol="0">
              <a:spAutoFit/>
            </a:body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rPr>
                <a:t>输入标题</a:t>
              </a:r>
            </a:p>
          </p:txBody>
        </p:sp>
      </p:grpSp>
      <p:cxnSp>
        <p:nvCxnSpPr>
          <p:cNvPr id="16" name="直接连接符 15"/>
          <p:cNvCxnSpPr/>
          <p:nvPr/>
        </p:nvCxnSpPr>
        <p:spPr>
          <a:xfrm>
            <a:off x="1771232" y="4582750"/>
            <a:ext cx="9187118" cy="1"/>
          </a:xfrm>
          <a:prstGeom prst="line">
            <a:avLst/>
          </a:prstGeom>
          <a:ln>
            <a:solidFill>
              <a:srgbClr val="4BC1DD"/>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1653345" y="4503805"/>
            <a:ext cx="157890" cy="157890"/>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椭圆 17"/>
          <p:cNvSpPr/>
          <p:nvPr/>
        </p:nvSpPr>
        <p:spPr>
          <a:xfrm>
            <a:off x="10532489" y="4503805"/>
            <a:ext cx="157890" cy="157890"/>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椭圆 18"/>
          <p:cNvSpPr/>
          <p:nvPr/>
        </p:nvSpPr>
        <p:spPr>
          <a:xfrm>
            <a:off x="2999962" y="4503805"/>
            <a:ext cx="157890" cy="157890"/>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椭圆 19"/>
          <p:cNvSpPr/>
          <p:nvPr/>
        </p:nvSpPr>
        <p:spPr>
          <a:xfrm>
            <a:off x="5081314" y="4503805"/>
            <a:ext cx="157890" cy="15789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椭圆 20"/>
          <p:cNvSpPr/>
          <p:nvPr/>
        </p:nvSpPr>
        <p:spPr>
          <a:xfrm>
            <a:off x="7185945" y="4503805"/>
            <a:ext cx="157890" cy="157890"/>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椭圆 21"/>
          <p:cNvSpPr/>
          <p:nvPr/>
        </p:nvSpPr>
        <p:spPr>
          <a:xfrm>
            <a:off x="9037428" y="4503805"/>
            <a:ext cx="157890" cy="15789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2245325" y="2634984"/>
            <a:ext cx="1699414" cy="1897976"/>
            <a:chOff x="2940476" y="3272285"/>
            <a:chExt cx="1575740" cy="1759852"/>
          </a:xfrm>
          <a:noFill/>
        </p:grpSpPr>
        <p:sp>
          <p:nvSpPr>
            <p:cNvPr id="24" name="任意多边形 18"/>
            <p:cNvSpPr/>
            <p:nvPr/>
          </p:nvSpPr>
          <p:spPr>
            <a:xfrm>
              <a:off x="2940476" y="3272285"/>
              <a:ext cx="1575740" cy="1759852"/>
            </a:xfrm>
            <a:custGeom>
              <a:avLst/>
              <a:gdLst>
                <a:gd name="connsiteX0" fmla="*/ 787870 w 1575740"/>
                <a:gd name="connsiteY0" fmla="*/ 0 h 1759852"/>
                <a:gd name="connsiteX1" fmla="*/ 1575740 w 1575740"/>
                <a:gd name="connsiteY1" fmla="*/ 787870 h 1759852"/>
                <a:gd name="connsiteX2" fmla="*/ 946654 w 1575740"/>
                <a:gd name="connsiteY2" fmla="*/ 1559734 h 1759852"/>
                <a:gd name="connsiteX3" fmla="*/ 870324 w 1575740"/>
                <a:gd name="connsiteY3" fmla="*/ 1567428 h 1759852"/>
                <a:gd name="connsiteX4" fmla="*/ 771966 w 1575740"/>
                <a:gd name="connsiteY4" fmla="*/ 1759852 h 1759852"/>
                <a:gd name="connsiteX5" fmla="*/ 677385 w 1575740"/>
                <a:gd name="connsiteY5" fmla="*/ 1564602 h 1759852"/>
                <a:gd name="connsiteX6" fmla="*/ 629087 w 1575740"/>
                <a:gd name="connsiteY6" fmla="*/ 1559734 h 1759852"/>
                <a:gd name="connsiteX7" fmla="*/ 0 w 1575740"/>
                <a:gd name="connsiteY7" fmla="*/ 787870 h 1759852"/>
                <a:gd name="connsiteX8" fmla="*/ 787870 w 1575740"/>
                <a:gd name="connsiteY8" fmla="*/ 0 h 1759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5740" h="1759852">
                  <a:moveTo>
                    <a:pt x="787870" y="0"/>
                  </a:moveTo>
                  <a:cubicBezTo>
                    <a:pt x="1222999" y="0"/>
                    <a:pt x="1575740" y="352741"/>
                    <a:pt x="1575740" y="787870"/>
                  </a:cubicBezTo>
                  <a:cubicBezTo>
                    <a:pt x="1575740" y="1168608"/>
                    <a:pt x="1305673" y="1486268"/>
                    <a:pt x="946654" y="1559734"/>
                  </a:cubicBezTo>
                  <a:lnTo>
                    <a:pt x="870324" y="1567428"/>
                  </a:lnTo>
                  <a:lnTo>
                    <a:pt x="771966" y="1759852"/>
                  </a:lnTo>
                  <a:lnTo>
                    <a:pt x="677385" y="1564602"/>
                  </a:lnTo>
                  <a:lnTo>
                    <a:pt x="629087" y="1559734"/>
                  </a:lnTo>
                  <a:cubicBezTo>
                    <a:pt x="270067" y="1486268"/>
                    <a:pt x="0" y="1168608"/>
                    <a:pt x="0" y="787870"/>
                  </a:cubicBezTo>
                  <a:cubicBezTo>
                    <a:pt x="0" y="352741"/>
                    <a:pt x="352741" y="0"/>
                    <a:pt x="787870" y="0"/>
                  </a:cubicBezTo>
                  <a:close/>
                </a:path>
              </a:pathLst>
            </a:custGeom>
            <a:grp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KSO_Shape"/>
            <p:cNvSpPr>
              <a:spLocks/>
            </p:cNvSpPr>
            <p:nvPr/>
          </p:nvSpPr>
          <p:spPr bwMode="auto">
            <a:xfrm>
              <a:off x="3513033" y="3586933"/>
              <a:ext cx="430626" cy="43941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grpFill/>
            <a:ln>
              <a:solidFill>
                <a:srgbClr val="4BC1DD"/>
              </a:solid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文本框 59"/>
            <p:cNvSpPr txBox="1"/>
            <p:nvPr/>
          </p:nvSpPr>
          <p:spPr>
            <a:xfrm>
              <a:off x="3102008" y="4128107"/>
              <a:ext cx="1357226" cy="370992"/>
            </a:xfrm>
            <a:prstGeom prst="rect">
              <a:avLst/>
            </a:prstGeom>
            <a:grpFill/>
            <a:ln>
              <a:noFill/>
            </a:ln>
          </p:spPr>
          <p:txBody>
            <a:bodyPr wrap="square" rtlCol="0">
              <a:spAutoFit/>
            </a:body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rPr>
                <a:t>输入标题</a:t>
              </a:r>
            </a:p>
          </p:txBody>
        </p:sp>
      </p:grpSp>
      <p:grpSp>
        <p:nvGrpSpPr>
          <p:cNvPr id="35" name="组合 34"/>
          <p:cNvGrpSpPr/>
          <p:nvPr/>
        </p:nvGrpSpPr>
        <p:grpSpPr>
          <a:xfrm>
            <a:off x="3839561" y="1810209"/>
            <a:ext cx="2555320" cy="2753896"/>
            <a:chOff x="4078604" y="2478655"/>
            <a:chExt cx="2369358" cy="2553482"/>
          </a:xfrm>
          <a:noFill/>
        </p:grpSpPr>
        <p:sp>
          <p:nvSpPr>
            <p:cNvPr id="36" name="任意多边形 22"/>
            <p:cNvSpPr/>
            <p:nvPr/>
          </p:nvSpPr>
          <p:spPr>
            <a:xfrm>
              <a:off x="4078604" y="2478655"/>
              <a:ext cx="2369358" cy="2553482"/>
            </a:xfrm>
            <a:custGeom>
              <a:avLst/>
              <a:gdLst>
                <a:gd name="connsiteX0" fmla="*/ 1184679 w 2369358"/>
                <a:gd name="connsiteY0" fmla="*/ 0 h 2553482"/>
                <a:gd name="connsiteX1" fmla="*/ 2369358 w 2369358"/>
                <a:gd name="connsiteY1" fmla="*/ 1184679 h 2553482"/>
                <a:gd name="connsiteX2" fmla="*/ 1423433 w 2369358"/>
                <a:gd name="connsiteY2" fmla="*/ 2345290 h 2553482"/>
                <a:gd name="connsiteX3" fmla="*/ 1321945 w 2369358"/>
                <a:gd name="connsiteY3" fmla="*/ 2360779 h 2553482"/>
                <a:gd name="connsiteX4" fmla="*/ 1223444 w 2369358"/>
                <a:gd name="connsiteY4" fmla="*/ 2553482 h 2553482"/>
                <a:gd name="connsiteX5" fmla="*/ 1132988 w 2369358"/>
                <a:gd name="connsiteY5" fmla="*/ 2366748 h 2553482"/>
                <a:gd name="connsiteX6" fmla="*/ 1063553 w 2369358"/>
                <a:gd name="connsiteY6" fmla="*/ 2363242 h 2553482"/>
                <a:gd name="connsiteX7" fmla="*/ 0 w 2369358"/>
                <a:gd name="connsiteY7" fmla="*/ 1184679 h 2553482"/>
                <a:gd name="connsiteX8" fmla="*/ 1184679 w 2369358"/>
                <a:gd name="connsiteY8" fmla="*/ 0 h 255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9358" h="2553482">
                  <a:moveTo>
                    <a:pt x="1184679" y="0"/>
                  </a:moveTo>
                  <a:cubicBezTo>
                    <a:pt x="1838959" y="0"/>
                    <a:pt x="2369358" y="530399"/>
                    <a:pt x="2369358" y="1184679"/>
                  </a:cubicBezTo>
                  <a:cubicBezTo>
                    <a:pt x="2369358" y="1757174"/>
                    <a:pt x="1963272" y="2234823"/>
                    <a:pt x="1423433" y="2345290"/>
                  </a:cubicBezTo>
                  <a:lnTo>
                    <a:pt x="1321945" y="2360779"/>
                  </a:lnTo>
                  <a:lnTo>
                    <a:pt x="1223444" y="2553482"/>
                  </a:lnTo>
                  <a:lnTo>
                    <a:pt x="1132988" y="2366748"/>
                  </a:lnTo>
                  <a:lnTo>
                    <a:pt x="1063553" y="2363242"/>
                  </a:lnTo>
                  <a:cubicBezTo>
                    <a:pt x="466171" y="2302574"/>
                    <a:pt x="0" y="1798067"/>
                    <a:pt x="0" y="1184679"/>
                  </a:cubicBezTo>
                  <a:cubicBezTo>
                    <a:pt x="0" y="530399"/>
                    <a:pt x="530399" y="0"/>
                    <a:pt x="1184679" y="0"/>
                  </a:cubicBezTo>
                  <a:close/>
                </a:path>
              </a:pathLst>
            </a:cu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4614176" y="3268683"/>
              <a:ext cx="1562853" cy="975086"/>
              <a:chOff x="4716874" y="2621791"/>
              <a:chExt cx="1562853" cy="975086"/>
            </a:xfrm>
            <a:grpFill/>
          </p:grpSpPr>
          <p:sp>
            <p:nvSpPr>
              <p:cNvPr id="38" name="KSO_Shape"/>
              <p:cNvSpPr>
                <a:spLocks/>
              </p:cNvSpPr>
              <p:nvPr/>
            </p:nvSpPr>
            <p:spPr bwMode="auto">
              <a:xfrm>
                <a:off x="5143687" y="2621791"/>
                <a:ext cx="441100" cy="44183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grpFill/>
              <a:ln>
                <a:solidFill>
                  <a:schemeClr val="tx1">
                    <a:lumMod val="75000"/>
                    <a:lumOff val="25000"/>
                  </a:schemeClr>
                </a:solid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文本框 60"/>
              <p:cNvSpPr txBox="1"/>
              <p:nvPr/>
            </p:nvSpPr>
            <p:spPr>
              <a:xfrm>
                <a:off x="4716874" y="3225885"/>
                <a:ext cx="1562853" cy="370992"/>
              </a:xfrm>
              <a:prstGeom prst="rect">
                <a:avLst/>
              </a:prstGeom>
              <a:grpFill/>
              <a:ln>
                <a:noFill/>
              </a:ln>
            </p:spPr>
            <p:txBody>
              <a:bodyPr wrap="square" rtlCol="0">
                <a:spAutoFit/>
              </a:body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rPr>
                  <a:t>输入标题</a:t>
                </a:r>
              </a:p>
            </p:txBody>
          </p:sp>
        </p:grpSp>
      </p:grpSp>
      <p:grpSp>
        <p:nvGrpSpPr>
          <p:cNvPr id="40" name="组合 39"/>
          <p:cNvGrpSpPr/>
          <p:nvPr/>
        </p:nvGrpSpPr>
        <p:grpSpPr>
          <a:xfrm>
            <a:off x="8117116" y="2380876"/>
            <a:ext cx="1978942" cy="2154466"/>
            <a:chOff x="7567273" y="3027509"/>
            <a:chExt cx="1834926" cy="1997677"/>
          </a:xfrm>
          <a:noFill/>
        </p:grpSpPr>
        <p:sp>
          <p:nvSpPr>
            <p:cNvPr id="41" name="任意多边形 27"/>
            <p:cNvSpPr/>
            <p:nvPr/>
          </p:nvSpPr>
          <p:spPr>
            <a:xfrm>
              <a:off x="7567273" y="3027509"/>
              <a:ext cx="1834926" cy="1997677"/>
            </a:xfrm>
            <a:custGeom>
              <a:avLst/>
              <a:gdLst>
                <a:gd name="connsiteX0" fmla="*/ 917463 w 1834926"/>
                <a:gd name="connsiteY0" fmla="*/ 0 h 1997677"/>
                <a:gd name="connsiteX1" fmla="*/ 1834926 w 1834926"/>
                <a:gd name="connsiteY1" fmla="*/ 917463 h 1997677"/>
                <a:gd name="connsiteX2" fmla="*/ 1102364 w 1834926"/>
                <a:gd name="connsiteY2" fmla="*/ 1816287 h 1997677"/>
                <a:gd name="connsiteX3" fmla="*/ 1016983 w 1834926"/>
                <a:gd name="connsiteY3" fmla="*/ 1829317 h 1997677"/>
                <a:gd name="connsiteX4" fmla="*/ 930925 w 1834926"/>
                <a:gd name="connsiteY4" fmla="*/ 1997677 h 1997677"/>
                <a:gd name="connsiteX5" fmla="*/ 850447 w 1834926"/>
                <a:gd name="connsiteY5" fmla="*/ 1831542 h 1997677"/>
                <a:gd name="connsiteX6" fmla="*/ 823658 w 1834926"/>
                <a:gd name="connsiteY6" fmla="*/ 1830189 h 1997677"/>
                <a:gd name="connsiteX7" fmla="*/ 0 w 1834926"/>
                <a:gd name="connsiteY7" fmla="*/ 917463 h 1997677"/>
                <a:gd name="connsiteX8" fmla="*/ 917463 w 1834926"/>
                <a:gd name="connsiteY8" fmla="*/ 0 h 199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4926" h="1997677">
                  <a:moveTo>
                    <a:pt x="917463" y="0"/>
                  </a:moveTo>
                  <a:cubicBezTo>
                    <a:pt x="1424164" y="0"/>
                    <a:pt x="1834926" y="410762"/>
                    <a:pt x="1834926" y="917463"/>
                  </a:cubicBezTo>
                  <a:cubicBezTo>
                    <a:pt x="1834926" y="1360827"/>
                    <a:pt x="1520436" y="1730737"/>
                    <a:pt x="1102364" y="1816287"/>
                  </a:cubicBezTo>
                  <a:lnTo>
                    <a:pt x="1016983" y="1829317"/>
                  </a:lnTo>
                  <a:lnTo>
                    <a:pt x="930925" y="1997677"/>
                  </a:lnTo>
                  <a:lnTo>
                    <a:pt x="850447" y="1831542"/>
                  </a:lnTo>
                  <a:lnTo>
                    <a:pt x="823658" y="1830189"/>
                  </a:lnTo>
                  <a:cubicBezTo>
                    <a:pt x="361022" y="1783206"/>
                    <a:pt x="0" y="1392495"/>
                    <a:pt x="0" y="917463"/>
                  </a:cubicBezTo>
                  <a:cubicBezTo>
                    <a:pt x="0" y="410762"/>
                    <a:pt x="410762" y="0"/>
                    <a:pt x="917463" y="0"/>
                  </a:cubicBezTo>
                  <a:close/>
                </a:path>
              </a:pathLst>
            </a:cu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KSO_Shape"/>
            <p:cNvSpPr>
              <a:spLocks/>
            </p:cNvSpPr>
            <p:nvPr/>
          </p:nvSpPr>
          <p:spPr bwMode="auto">
            <a:xfrm>
              <a:off x="8272488" y="3431336"/>
              <a:ext cx="520284" cy="43357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grpFill/>
            <a:ln>
              <a:solidFill>
                <a:schemeClr val="tx1">
                  <a:lumMod val="75000"/>
                  <a:lumOff val="25000"/>
                </a:schemeClr>
              </a:solidFill>
            </a:ln>
          </p:spPr>
          <p:txBody>
            <a:bodyPr anchor="ctr"/>
            <a:lstStyle/>
            <a:p>
              <a:endParaRPr lang="zh-CN" altLang="en-US"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文本框 63"/>
            <p:cNvSpPr txBox="1"/>
            <p:nvPr/>
          </p:nvSpPr>
          <p:spPr>
            <a:xfrm>
              <a:off x="7925165" y="3989043"/>
              <a:ext cx="1477034" cy="370992"/>
            </a:xfrm>
            <a:prstGeom prst="rect">
              <a:avLst/>
            </a:prstGeom>
            <a:grpFill/>
            <a:ln>
              <a:noFill/>
            </a:ln>
          </p:spPr>
          <p:txBody>
            <a:bodyPr wrap="square" rtlCol="0">
              <a:spAutoFit/>
            </a:body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rPr>
                <a:t>输入标题</a:t>
              </a:r>
            </a:p>
          </p:txBody>
        </p:sp>
      </p:grpSp>
      <p:sp>
        <p:nvSpPr>
          <p:cNvPr id="44" name="矩形 43"/>
          <p:cNvSpPr/>
          <p:nvPr/>
        </p:nvSpPr>
        <p:spPr>
          <a:xfrm>
            <a:off x="1945980" y="5040841"/>
            <a:ext cx="1995158" cy="932563"/>
          </a:xfrm>
          <a:prstGeom prst="rect">
            <a:avLst/>
          </a:prstGeom>
        </p:spPr>
        <p:txBody>
          <a:bodyPr wrap="square">
            <a:spAutoFit/>
          </a:bodyPr>
          <a:lstStyle/>
          <a:p>
            <a:pPr>
              <a:lnSpc>
                <a:spcPct val="130000"/>
              </a:lnSpc>
              <a:spcBef>
                <a:spcPct val="0"/>
              </a:spcBef>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45" name="矩形 44"/>
          <p:cNvSpPr/>
          <p:nvPr/>
        </p:nvSpPr>
        <p:spPr>
          <a:xfrm>
            <a:off x="4056642" y="4999845"/>
            <a:ext cx="1995158" cy="932563"/>
          </a:xfrm>
          <a:prstGeom prst="rect">
            <a:avLst/>
          </a:prstGeom>
        </p:spPr>
        <p:txBody>
          <a:bodyPr wrap="square">
            <a:spAutoFit/>
          </a:bodyPr>
          <a:lstStyle/>
          <a:p>
            <a:pPr>
              <a:lnSpc>
                <a:spcPct val="130000"/>
              </a:lnSpc>
              <a:spcBef>
                <a:spcPct val="0"/>
              </a:spcBef>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46" name="矩形 45"/>
          <p:cNvSpPr/>
          <p:nvPr/>
        </p:nvSpPr>
        <p:spPr>
          <a:xfrm>
            <a:off x="6194820" y="4999845"/>
            <a:ext cx="1995158" cy="932563"/>
          </a:xfrm>
          <a:prstGeom prst="rect">
            <a:avLst/>
          </a:prstGeom>
        </p:spPr>
        <p:txBody>
          <a:bodyPr wrap="square">
            <a:spAutoFit/>
          </a:bodyPr>
          <a:lstStyle/>
          <a:p>
            <a:pPr>
              <a:lnSpc>
                <a:spcPct val="130000"/>
              </a:lnSpc>
              <a:spcBef>
                <a:spcPct val="0"/>
              </a:spcBef>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47" name="矩形 46"/>
          <p:cNvSpPr/>
          <p:nvPr/>
        </p:nvSpPr>
        <p:spPr>
          <a:xfrm>
            <a:off x="8341946" y="4999845"/>
            <a:ext cx="1995158" cy="932563"/>
          </a:xfrm>
          <a:prstGeom prst="rect">
            <a:avLst/>
          </a:prstGeom>
        </p:spPr>
        <p:txBody>
          <a:bodyPr wrap="square">
            <a:spAutoFit/>
          </a:bodyPr>
          <a:lstStyle/>
          <a:p>
            <a:pPr>
              <a:lnSpc>
                <a:spcPct val="130000"/>
              </a:lnSpc>
              <a:spcBef>
                <a:spcPct val="0"/>
              </a:spcBef>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Tree>
    <p:extLst>
      <p:ext uri="{BB962C8B-B14F-4D97-AF65-F5344CB8AC3E}">
        <p14:creationId xmlns:p14="http://schemas.microsoft.com/office/powerpoint/2010/main" val="38550718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9" presetClass="entr" presetSubtype="0" decel="10000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 calcmode="lin" valueType="num">
                                      <p:cBhvr>
                                        <p:cTn id="15" dur="500" fill="hold"/>
                                        <p:tgtEl>
                                          <p:spTgt spid="17"/>
                                        </p:tgtEl>
                                        <p:attrNameLst>
                                          <p:attrName>style.rotation</p:attrName>
                                        </p:attrNameLst>
                                      </p:cBhvr>
                                      <p:tavLst>
                                        <p:tav tm="0">
                                          <p:val>
                                            <p:fltVal val="360"/>
                                          </p:val>
                                        </p:tav>
                                        <p:tav tm="100000">
                                          <p:val>
                                            <p:fltVal val="0"/>
                                          </p:val>
                                        </p:tav>
                                      </p:tavLst>
                                    </p:anim>
                                    <p:animEffect transition="in" filter="fade">
                                      <p:cBhvr>
                                        <p:cTn id="16" dur="500"/>
                                        <p:tgtEl>
                                          <p:spTgt spid="17"/>
                                        </p:tgtEl>
                                      </p:cBhvr>
                                    </p:animEffect>
                                  </p:childTnLst>
                                </p:cTn>
                              </p:par>
                            </p:childTnLst>
                          </p:cTn>
                        </p:par>
                        <p:par>
                          <p:cTn id="17" fill="hold">
                            <p:stCondLst>
                              <p:cond delay="1250"/>
                            </p:stCondLst>
                            <p:childTnLst>
                              <p:par>
                                <p:cTn id="18" presetID="22" presetClass="entr" presetSubtype="8"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3000"/>
                                        <p:tgtEl>
                                          <p:spTgt spid="16"/>
                                        </p:tgtEl>
                                      </p:cBhvr>
                                    </p:animEffect>
                                  </p:childTnLst>
                                </p:cTn>
                              </p:par>
                              <p:par>
                                <p:cTn id="21" presetID="49" presetClass="entr" presetSubtype="0" decel="100000" fill="hold" grpId="0" nodeType="withEffect">
                                  <p:stCondLst>
                                    <p:cond delay="25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 calcmode="lin" valueType="num">
                                      <p:cBhvr>
                                        <p:cTn id="25" dur="500" fill="hold"/>
                                        <p:tgtEl>
                                          <p:spTgt spid="19"/>
                                        </p:tgtEl>
                                        <p:attrNameLst>
                                          <p:attrName>style.rotation</p:attrName>
                                        </p:attrNameLst>
                                      </p:cBhvr>
                                      <p:tavLst>
                                        <p:tav tm="0">
                                          <p:val>
                                            <p:fltVal val="360"/>
                                          </p:val>
                                        </p:tav>
                                        <p:tav tm="100000">
                                          <p:val>
                                            <p:fltVal val="0"/>
                                          </p:val>
                                        </p:tav>
                                      </p:tavLst>
                                    </p:anim>
                                    <p:animEffect transition="in" filter="fade">
                                      <p:cBhvr>
                                        <p:cTn id="26" dur="500"/>
                                        <p:tgtEl>
                                          <p:spTgt spid="19"/>
                                        </p:tgtEl>
                                      </p:cBhvr>
                                    </p:animEffect>
                                  </p:childTnLst>
                                </p:cTn>
                              </p:par>
                              <p:par>
                                <p:cTn id="27" presetID="49" presetClass="entr" presetSubtype="0" decel="100000" fill="hold" grpId="0" nodeType="withEffect">
                                  <p:stCondLst>
                                    <p:cond delay="75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 calcmode="lin" valueType="num">
                                      <p:cBhvr>
                                        <p:cTn id="31" dur="500" fill="hold"/>
                                        <p:tgtEl>
                                          <p:spTgt spid="20"/>
                                        </p:tgtEl>
                                        <p:attrNameLst>
                                          <p:attrName>style.rotation</p:attrName>
                                        </p:attrNameLst>
                                      </p:cBhvr>
                                      <p:tavLst>
                                        <p:tav tm="0">
                                          <p:val>
                                            <p:fltVal val="360"/>
                                          </p:val>
                                        </p:tav>
                                        <p:tav tm="100000">
                                          <p:val>
                                            <p:fltVal val="0"/>
                                          </p:val>
                                        </p:tav>
                                      </p:tavLst>
                                    </p:anim>
                                    <p:animEffect transition="in" filter="fade">
                                      <p:cBhvr>
                                        <p:cTn id="32" dur="500"/>
                                        <p:tgtEl>
                                          <p:spTgt spid="20"/>
                                        </p:tgtEl>
                                      </p:cBhvr>
                                    </p:animEffect>
                                  </p:childTnLst>
                                </p:cTn>
                              </p:par>
                              <p:par>
                                <p:cTn id="33" presetID="49" presetClass="entr" presetSubtype="0" decel="100000" fill="hold" grpId="0" nodeType="withEffect">
                                  <p:stCondLst>
                                    <p:cond delay="125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 calcmode="lin" valueType="num">
                                      <p:cBhvr>
                                        <p:cTn id="37" dur="500" fill="hold"/>
                                        <p:tgtEl>
                                          <p:spTgt spid="21"/>
                                        </p:tgtEl>
                                        <p:attrNameLst>
                                          <p:attrName>style.rotation</p:attrName>
                                        </p:attrNameLst>
                                      </p:cBhvr>
                                      <p:tavLst>
                                        <p:tav tm="0">
                                          <p:val>
                                            <p:fltVal val="360"/>
                                          </p:val>
                                        </p:tav>
                                        <p:tav tm="100000">
                                          <p:val>
                                            <p:fltVal val="0"/>
                                          </p:val>
                                        </p:tav>
                                      </p:tavLst>
                                    </p:anim>
                                    <p:animEffect transition="in" filter="fade">
                                      <p:cBhvr>
                                        <p:cTn id="38" dur="500"/>
                                        <p:tgtEl>
                                          <p:spTgt spid="21"/>
                                        </p:tgtEl>
                                      </p:cBhvr>
                                    </p:animEffect>
                                  </p:childTnLst>
                                </p:cTn>
                              </p:par>
                              <p:par>
                                <p:cTn id="39" presetID="49" presetClass="entr" presetSubtype="0" decel="100000" fill="hold" grpId="0" nodeType="withEffect">
                                  <p:stCondLst>
                                    <p:cond delay="175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 calcmode="lin" valueType="num">
                                      <p:cBhvr>
                                        <p:cTn id="43" dur="500" fill="hold"/>
                                        <p:tgtEl>
                                          <p:spTgt spid="22"/>
                                        </p:tgtEl>
                                        <p:attrNameLst>
                                          <p:attrName>style.rotation</p:attrName>
                                        </p:attrNameLst>
                                      </p:cBhvr>
                                      <p:tavLst>
                                        <p:tav tm="0">
                                          <p:val>
                                            <p:fltVal val="360"/>
                                          </p:val>
                                        </p:tav>
                                        <p:tav tm="100000">
                                          <p:val>
                                            <p:fltVal val="0"/>
                                          </p:val>
                                        </p:tav>
                                      </p:tavLst>
                                    </p:anim>
                                    <p:animEffect transition="in" filter="fade">
                                      <p:cBhvr>
                                        <p:cTn id="44" dur="500"/>
                                        <p:tgtEl>
                                          <p:spTgt spid="22"/>
                                        </p:tgtEl>
                                      </p:cBhvr>
                                    </p:animEffect>
                                  </p:childTnLst>
                                </p:cTn>
                              </p:par>
                              <p:par>
                                <p:cTn id="45" presetID="49" presetClass="entr" presetSubtype="0" decel="100000" fill="hold" grpId="0" nodeType="withEffect">
                                  <p:stCondLst>
                                    <p:cond delay="225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 calcmode="lin" valueType="num">
                                      <p:cBhvr>
                                        <p:cTn id="49" dur="500" fill="hold"/>
                                        <p:tgtEl>
                                          <p:spTgt spid="18"/>
                                        </p:tgtEl>
                                        <p:attrNameLst>
                                          <p:attrName>style.rotation</p:attrName>
                                        </p:attrNameLst>
                                      </p:cBhvr>
                                      <p:tavLst>
                                        <p:tav tm="0">
                                          <p:val>
                                            <p:fltVal val="360"/>
                                          </p:val>
                                        </p:tav>
                                        <p:tav tm="100000">
                                          <p:val>
                                            <p:fltVal val="0"/>
                                          </p:val>
                                        </p:tav>
                                      </p:tavLst>
                                    </p:anim>
                                    <p:animEffect transition="in" filter="fade">
                                      <p:cBhvr>
                                        <p:cTn id="50" dur="500"/>
                                        <p:tgtEl>
                                          <p:spTgt spid="18"/>
                                        </p:tgtEl>
                                      </p:cBhvr>
                                    </p:animEffect>
                                  </p:childTnLst>
                                </p:cTn>
                              </p:par>
                            </p:childTnLst>
                          </p:cTn>
                        </p:par>
                        <p:par>
                          <p:cTn id="51" fill="hold">
                            <p:stCondLst>
                              <p:cond delay="4250"/>
                            </p:stCondLst>
                            <p:childTnLst>
                              <p:par>
                                <p:cTn id="52" presetID="42" presetClass="entr" presetSubtype="0"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1000"/>
                                        <p:tgtEl>
                                          <p:spTgt spid="23"/>
                                        </p:tgtEl>
                                      </p:cBhvr>
                                    </p:animEffect>
                                    <p:anim calcmode="lin" valueType="num">
                                      <p:cBhvr>
                                        <p:cTn id="55" dur="1000" fill="hold"/>
                                        <p:tgtEl>
                                          <p:spTgt spid="23"/>
                                        </p:tgtEl>
                                        <p:attrNameLst>
                                          <p:attrName>ppt_x</p:attrName>
                                        </p:attrNameLst>
                                      </p:cBhvr>
                                      <p:tavLst>
                                        <p:tav tm="0">
                                          <p:val>
                                            <p:strVal val="#ppt_x"/>
                                          </p:val>
                                        </p:tav>
                                        <p:tav tm="100000">
                                          <p:val>
                                            <p:strVal val="#ppt_x"/>
                                          </p:val>
                                        </p:tav>
                                      </p:tavLst>
                                    </p:anim>
                                    <p:anim calcmode="lin" valueType="num">
                                      <p:cBhvr>
                                        <p:cTn id="56" dur="1000" fill="hold"/>
                                        <p:tgtEl>
                                          <p:spTgt spid="23"/>
                                        </p:tgtEl>
                                        <p:attrNameLst>
                                          <p:attrName>ppt_y</p:attrName>
                                        </p:attrNameLst>
                                      </p:cBhvr>
                                      <p:tavLst>
                                        <p:tav tm="0">
                                          <p:val>
                                            <p:strVal val="#ppt_y+.1"/>
                                          </p:val>
                                        </p:tav>
                                        <p:tav tm="100000">
                                          <p:val>
                                            <p:strVal val="#ppt_y"/>
                                          </p:val>
                                        </p:tav>
                                      </p:tavLst>
                                    </p:anim>
                                  </p:childTnLst>
                                </p:cTn>
                              </p:par>
                            </p:childTnLst>
                          </p:cTn>
                        </p:par>
                        <p:par>
                          <p:cTn id="57" fill="hold">
                            <p:stCondLst>
                              <p:cond delay="5250"/>
                            </p:stCondLst>
                            <p:childTnLst>
                              <p:par>
                                <p:cTn id="58" presetID="42" presetClass="entr" presetSubtype="0" fill="hold" nodeType="after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fade">
                                      <p:cBhvr>
                                        <p:cTn id="60" dur="1000"/>
                                        <p:tgtEl>
                                          <p:spTgt spid="35"/>
                                        </p:tgtEl>
                                      </p:cBhvr>
                                    </p:animEffect>
                                    <p:anim calcmode="lin" valueType="num">
                                      <p:cBhvr>
                                        <p:cTn id="61" dur="1000" fill="hold"/>
                                        <p:tgtEl>
                                          <p:spTgt spid="35"/>
                                        </p:tgtEl>
                                        <p:attrNameLst>
                                          <p:attrName>ppt_x</p:attrName>
                                        </p:attrNameLst>
                                      </p:cBhvr>
                                      <p:tavLst>
                                        <p:tav tm="0">
                                          <p:val>
                                            <p:strVal val="#ppt_x"/>
                                          </p:val>
                                        </p:tav>
                                        <p:tav tm="100000">
                                          <p:val>
                                            <p:strVal val="#ppt_x"/>
                                          </p:val>
                                        </p:tav>
                                      </p:tavLst>
                                    </p:anim>
                                    <p:anim calcmode="lin" valueType="num">
                                      <p:cBhvr>
                                        <p:cTn id="62" dur="1000" fill="hold"/>
                                        <p:tgtEl>
                                          <p:spTgt spid="35"/>
                                        </p:tgtEl>
                                        <p:attrNameLst>
                                          <p:attrName>ppt_y</p:attrName>
                                        </p:attrNameLst>
                                      </p:cBhvr>
                                      <p:tavLst>
                                        <p:tav tm="0">
                                          <p:val>
                                            <p:strVal val="#ppt_y+.1"/>
                                          </p:val>
                                        </p:tav>
                                        <p:tav tm="100000">
                                          <p:val>
                                            <p:strVal val="#ppt_y"/>
                                          </p:val>
                                        </p:tav>
                                      </p:tavLst>
                                    </p:anim>
                                  </p:childTnLst>
                                </p:cTn>
                              </p:par>
                            </p:childTnLst>
                          </p:cTn>
                        </p:par>
                        <p:par>
                          <p:cTn id="63" fill="hold">
                            <p:stCondLst>
                              <p:cond delay="6250"/>
                            </p:stCondLst>
                            <p:childTnLst>
                              <p:par>
                                <p:cTn id="64" presetID="42" presetClass="entr" presetSubtype="0"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1000"/>
                                        <p:tgtEl>
                                          <p:spTgt spid="12"/>
                                        </p:tgtEl>
                                      </p:cBhvr>
                                    </p:animEffect>
                                    <p:anim calcmode="lin" valueType="num">
                                      <p:cBhvr>
                                        <p:cTn id="67" dur="1000" fill="hold"/>
                                        <p:tgtEl>
                                          <p:spTgt spid="12"/>
                                        </p:tgtEl>
                                        <p:attrNameLst>
                                          <p:attrName>ppt_x</p:attrName>
                                        </p:attrNameLst>
                                      </p:cBhvr>
                                      <p:tavLst>
                                        <p:tav tm="0">
                                          <p:val>
                                            <p:strVal val="#ppt_x"/>
                                          </p:val>
                                        </p:tav>
                                        <p:tav tm="100000">
                                          <p:val>
                                            <p:strVal val="#ppt_x"/>
                                          </p:val>
                                        </p:tav>
                                      </p:tavLst>
                                    </p:anim>
                                    <p:anim calcmode="lin" valueType="num">
                                      <p:cBhvr>
                                        <p:cTn id="68" dur="1000" fill="hold"/>
                                        <p:tgtEl>
                                          <p:spTgt spid="12"/>
                                        </p:tgtEl>
                                        <p:attrNameLst>
                                          <p:attrName>ppt_y</p:attrName>
                                        </p:attrNameLst>
                                      </p:cBhvr>
                                      <p:tavLst>
                                        <p:tav tm="0">
                                          <p:val>
                                            <p:strVal val="#ppt_y+.1"/>
                                          </p:val>
                                        </p:tav>
                                        <p:tav tm="100000">
                                          <p:val>
                                            <p:strVal val="#ppt_y"/>
                                          </p:val>
                                        </p:tav>
                                      </p:tavLst>
                                    </p:anim>
                                  </p:childTnLst>
                                </p:cTn>
                              </p:par>
                            </p:childTnLst>
                          </p:cTn>
                        </p:par>
                        <p:par>
                          <p:cTn id="69" fill="hold">
                            <p:stCondLst>
                              <p:cond delay="7250"/>
                            </p:stCondLst>
                            <p:childTnLst>
                              <p:par>
                                <p:cTn id="70" presetID="42" presetClass="entr" presetSubtype="0" fill="hold" nodeType="after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fade">
                                      <p:cBhvr>
                                        <p:cTn id="72" dur="1000"/>
                                        <p:tgtEl>
                                          <p:spTgt spid="40"/>
                                        </p:tgtEl>
                                      </p:cBhvr>
                                    </p:animEffect>
                                    <p:anim calcmode="lin" valueType="num">
                                      <p:cBhvr>
                                        <p:cTn id="73" dur="1000" fill="hold"/>
                                        <p:tgtEl>
                                          <p:spTgt spid="40"/>
                                        </p:tgtEl>
                                        <p:attrNameLst>
                                          <p:attrName>ppt_x</p:attrName>
                                        </p:attrNameLst>
                                      </p:cBhvr>
                                      <p:tavLst>
                                        <p:tav tm="0">
                                          <p:val>
                                            <p:strVal val="#ppt_x"/>
                                          </p:val>
                                        </p:tav>
                                        <p:tav tm="100000">
                                          <p:val>
                                            <p:strVal val="#ppt_x"/>
                                          </p:val>
                                        </p:tav>
                                      </p:tavLst>
                                    </p:anim>
                                    <p:anim calcmode="lin" valueType="num">
                                      <p:cBhvr>
                                        <p:cTn id="74" dur="1000" fill="hold"/>
                                        <p:tgtEl>
                                          <p:spTgt spid="40"/>
                                        </p:tgtEl>
                                        <p:attrNameLst>
                                          <p:attrName>ppt_y</p:attrName>
                                        </p:attrNameLst>
                                      </p:cBhvr>
                                      <p:tavLst>
                                        <p:tav tm="0">
                                          <p:val>
                                            <p:strVal val="#ppt_y+.1"/>
                                          </p:val>
                                        </p:tav>
                                        <p:tav tm="100000">
                                          <p:val>
                                            <p:strVal val="#ppt_y"/>
                                          </p:val>
                                        </p:tav>
                                      </p:tavLst>
                                    </p:anim>
                                  </p:childTnLst>
                                </p:cTn>
                              </p:par>
                              <p:par>
                                <p:cTn id="75" presetID="53" presetClass="entr" presetSubtype="16" fill="hold" grpId="0" nodeType="withEffect">
                                  <p:stCondLst>
                                    <p:cond delay="500"/>
                                  </p:stCondLst>
                                  <p:childTnLst>
                                    <p:set>
                                      <p:cBhvr>
                                        <p:cTn id="76" dur="1" fill="hold">
                                          <p:stCondLst>
                                            <p:cond delay="0"/>
                                          </p:stCondLst>
                                        </p:cTn>
                                        <p:tgtEl>
                                          <p:spTgt spid="44"/>
                                        </p:tgtEl>
                                        <p:attrNameLst>
                                          <p:attrName>style.visibility</p:attrName>
                                        </p:attrNameLst>
                                      </p:cBhvr>
                                      <p:to>
                                        <p:strVal val="visible"/>
                                      </p:to>
                                    </p:set>
                                    <p:anim calcmode="lin" valueType="num">
                                      <p:cBhvr>
                                        <p:cTn id="77" dur="500" fill="hold"/>
                                        <p:tgtEl>
                                          <p:spTgt spid="44"/>
                                        </p:tgtEl>
                                        <p:attrNameLst>
                                          <p:attrName>ppt_w</p:attrName>
                                        </p:attrNameLst>
                                      </p:cBhvr>
                                      <p:tavLst>
                                        <p:tav tm="0">
                                          <p:val>
                                            <p:fltVal val="0"/>
                                          </p:val>
                                        </p:tav>
                                        <p:tav tm="100000">
                                          <p:val>
                                            <p:strVal val="#ppt_w"/>
                                          </p:val>
                                        </p:tav>
                                      </p:tavLst>
                                    </p:anim>
                                    <p:anim calcmode="lin" valueType="num">
                                      <p:cBhvr>
                                        <p:cTn id="78" dur="500" fill="hold"/>
                                        <p:tgtEl>
                                          <p:spTgt spid="44"/>
                                        </p:tgtEl>
                                        <p:attrNameLst>
                                          <p:attrName>ppt_h</p:attrName>
                                        </p:attrNameLst>
                                      </p:cBhvr>
                                      <p:tavLst>
                                        <p:tav tm="0">
                                          <p:val>
                                            <p:fltVal val="0"/>
                                          </p:val>
                                        </p:tav>
                                        <p:tav tm="100000">
                                          <p:val>
                                            <p:strVal val="#ppt_h"/>
                                          </p:val>
                                        </p:tav>
                                      </p:tavLst>
                                    </p:anim>
                                    <p:animEffect transition="in" filter="fade">
                                      <p:cBhvr>
                                        <p:cTn id="79" dur="500"/>
                                        <p:tgtEl>
                                          <p:spTgt spid="44"/>
                                        </p:tgtEl>
                                      </p:cBhvr>
                                    </p:animEffect>
                                  </p:childTnLst>
                                </p:cTn>
                              </p:par>
                              <p:par>
                                <p:cTn id="80" presetID="53" presetClass="entr" presetSubtype="16" fill="hold" grpId="0" nodeType="withEffect">
                                  <p:stCondLst>
                                    <p:cond delay="500"/>
                                  </p:stCondLst>
                                  <p:childTnLst>
                                    <p:set>
                                      <p:cBhvr>
                                        <p:cTn id="81" dur="1" fill="hold">
                                          <p:stCondLst>
                                            <p:cond delay="0"/>
                                          </p:stCondLst>
                                        </p:cTn>
                                        <p:tgtEl>
                                          <p:spTgt spid="45"/>
                                        </p:tgtEl>
                                        <p:attrNameLst>
                                          <p:attrName>style.visibility</p:attrName>
                                        </p:attrNameLst>
                                      </p:cBhvr>
                                      <p:to>
                                        <p:strVal val="visible"/>
                                      </p:to>
                                    </p:set>
                                    <p:anim calcmode="lin" valueType="num">
                                      <p:cBhvr>
                                        <p:cTn id="82" dur="500" fill="hold"/>
                                        <p:tgtEl>
                                          <p:spTgt spid="45"/>
                                        </p:tgtEl>
                                        <p:attrNameLst>
                                          <p:attrName>ppt_w</p:attrName>
                                        </p:attrNameLst>
                                      </p:cBhvr>
                                      <p:tavLst>
                                        <p:tav tm="0">
                                          <p:val>
                                            <p:fltVal val="0"/>
                                          </p:val>
                                        </p:tav>
                                        <p:tav tm="100000">
                                          <p:val>
                                            <p:strVal val="#ppt_w"/>
                                          </p:val>
                                        </p:tav>
                                      </p:tavLst>
                                    </p:anim>
                                    <p:anim calcmode="lin" valueType="num">
                                      <p:cBhvr>
                                        <p:cTn id="83" dur="500" fill="hold"/>
                                        <p:tgtEl>
                                          <p:spTgt spid="45"/>
                                        </p:tgtEl>
                                        <p:attrNameLst>
                                          <p:attrName>ppt_h</p:attrName>
                                        </p:attrNameLst>
                                      </p:cBhvr>
                                      <p:tavLst>
                                        <p:tav tm="0">
                                          <p:val>
                                            <p:fltVal val="0"/>
                                          </p:val>
                                        </p:tav>
                                        <p:tav tm="100000">
                                          <p:val>
                                            <p:strVal val="#ppt_h"/>
                                          </p:val>
                                        </p:tav>
                                      </p:tavLst>
                                    </p:anim>
                                    <p:animEffect transition="in" filter="fade">
                                      <p:cBhvr>
                                        <p:cTn id="84" dur="500"/>
                                        <p:tgtEl>
                                          <p:spTgt spid="45"/>
                                        </p:tgtEl>
                                      </p:cBhvr>
                                    </p:animEffect>
                                  </p:childTnLst>
                                </p:cTn>
                              </p:par>
                              <p:par>
                                <p:cTn id="85" presetID="53" presetClass="entr" presetSubtype="16" fill="hold" grpId="0" nodeType="withEffect">
                                  <p:stCondLst>
                                    <p:cond delay="500"/>
                                  </p:stCondLst>
                                  <p:childTnLst>
                                    <p:set>
                                      <p:cBhvr>
                                        <p:cTn id="86" dur="1" fill="hold">
                                          <p:stCondLst>
                                            <p:cond delay="0"/>
                                          </p:stCondLst>
                                        </p:cTn>
                                        <p:tgtEl>
                                          <p:spTgt spid="46"/>
                                        </p:tgtEl>
                                        <p:attrNameLst>
                                          <p:attrName>style.visibility</p:attrName>
                                        </p:attrNameLst>
                                      </p:cBhvr>
                                      <p:to>
                                        <p:strVal val="visible"/>
                                      </p:to>
                                    </p:set>
                                    <p:anim calcmode="lin" valueType="num">
                                      <p:cBhvr>
                                        <p:cTn id="87" dur="500" fill="hold"/>
                                        <p:tgtEl>
                                          <p:spTgt spid="46"/>
                                        </p:tgtEl>
                                        <p:attrNameLst>
                                          <p:attrName>ppt_w</p:attrName>
                                        </p:attrNameLst>
                                      </p:cBhvr>
                                      <p:tavLst>
                                        <p:tav tm="0">
                                          <p:val>
                                            <p:fltVal val="0"/>
                                          </p:val>
                                        </p:tav>
                                        <p:tav tm="100000">
                                          <p:val>
                                            <p:strVal val="#ppt_w"/>
                                          </p:val>
                                        </p:tav>
                                      </p:tavLst>
                                    </p:anim>
                                    <p:anim calcmode="lin" valueType="num">
                                      <p:cBhvr>
                                        <p:cTn id="88" dur="500" fill="hold"/>
                                        <p:tgtEl>
                                          <p:spTgt spid="46"/>
                                        </p:tgtEl>
                                        <p:attrNameLst>
                                          <p:attrName>ppt_h</p:attrName>
                                        </p:attrNameLst>
                                      </p:cBhvr>
                                      <p:tavLst>
                                        <p:tav tm="0">
                                          <p:val>
                                            <p:fltVal val="0"/>
                                          </p:val>
                                        </p:tav>
                                        <p:tav tm="100000">
                                          <p:val>
                                            <p:strVal val="#ppt_h"/>
                                          </p:val>
                                        </p:tav>
                                      </p:tavLst>
                                    </p:anim>
                                    <p:animEffect transition="in" filter="fade">
                                      <p:cBhvr>
                                        <p:cTn id="89" dur="500"/>
                                        <p:tgtEl>
                                          <p:spTgt spid="46"/>
                                        </p:tgtEl>
                                      </p:cBhvr>
                                    </p:animEffect>
                                  </p:childTnLst>
                                </p:cTn>
                              </p:par>
                              <p:par>
                                <p:cTn id="90" presetID="53" presetClass="entr" presetSubtype="16" fill="hold" grpId="0" nodeType="withEffect">
                                  <p:stCondLst>
                                    <p:cond delay="500"/>
                                  </p:stCondLst>
                                  <p:childTnLst>
                                    <p:set>
                                      <p:cBhvr>
                                        <p:cTn id="91" dur="1" fill="hold">
                                          <p:stCondLst>
                                            <p:cond delay="0"/>
                                          </p:stCondLst>
                                        </p:cTn>
                                        <p:tgtEl>
                                          <p:spTgt spid="47"/>
                                        </p:tgtEl>
                                        <p:attrNameLst>
                                          <p:attrName>style.visibility</p:attrName>
                                        </p:attrNameLst>
                                      </p:cBhvr>
                                      <p:to>
                                        <p:strVal val="visible"/>
                                      </p:to>
                                    </p:set>
                                    <p:anim calcmode="lin" valueType="num">
                                      <p:cBhvr>
                                        <p:cTn id="92" dur="500" fill="hold"/>
                                        <p:tgtEl>
                                          <p:spTgt spid="47"/>
                                        </p:tgtEl>
                                        <p:attrNameLst>
                                          <p:attrName>ppt_w</p:attrName>
                                        </p:attrNameLst>
                                      </p:cBhvr>
                                      <p:tavLst>
                                        <p:tav tm="0">
                                          <p:val>
                                            <p:fltVal val="0"/>
                                          </p:val>
                                        </p:tav>
                                        <p:tav tm="100000">
                                          <p:val>
                                            <p:strVal val="#ppt_w"/>
                                          </p:val>
                                        </p:tav>
                                      </p:tavLst>
                                    </p:anim>
                                    <p:anim calcmode="lin" valueType="num">
                                      <p:cBhvr>
                                        <p:cTn id="93" dur="500" fill="hold"/>
                                        <p:tgtEl>
                                          <p:spTgt spid="47"/>
                                        </p:tgtEl>
                                        <p:attrNameLst>
                                          <p:attrName>ppt_h</p:attrName>
                                        </p:attrNameLst>
                                      </p:cBhvr>
                                      <p:tavLst>
                                        <p:tav tm="0">
                                          <p:val>
                                            <p:fltVal val="0"/>
                                          </p:val>
                                        </p:tav>
                                        <p:tav tm="100000">
                                          <p:val>
                                            <p:strVal val="#ppt_h"/>
                                          </p:val>
                                        </p:tav>
                                      </p:tavLst>
                                    </p:anim>
                                    <p:animEffect transition="in" filter="fade">
                                      <p:cBhvr>
                                        <p:cTn id="9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44" grpId="0"/>
      <p:bldP spid="45" grpId="0"/>
      <p:bldP spid="46" grpId="0"/>
      <p:bldP spid="4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07878" y="-4281818"/>
            <a:ext cx="18923180" cy="5302150"/>
            <a:chOff x="-3407878" y="-4281818"/>
            <a:chExt cx="18923180" cy="5302150"/>
          </a:xfrm>
        </p:grpSpPr>
        <p:grpSp>
          <p:nvGrpSpPr>
            <p:cNvPr id="9" name="组合 8"/>
            <p:cNvGrpSpPr/>
            <p:nvPr/>
          </p:nvGrpSpPr>
          <p:grpSpPr>
            <a:xfrm>
              <a:off x="-1" y="384498"/>
              <a:ext cx="12190406" cy="635834"/>
              <a:chOff x="-2905927" y="170970"/>
              <a:chExt cx="8332893" cy="434629"/>
            </a:xfrm>
          </p:grpSpPr>
          <p:sp>
            <p:nvSpPr>
              <p:cNvPr id="26" name="五边形 6"/>
              <p:cNvSpPr/>
              <p:nvPr/>
            </p:nvSpPr>
            <p:spPr>
              <a:xfrm flipH="1" flipV="1">
                <a:off x="-2905927" y="574347"/>
                <a:ext cx="8332893" cy="31252"/>
              </a:xfrm>
              <a:prstGeom prst="homePlate">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
              <p:cNvSpPr txBox="1"/>
              <p:nvPr/>
            </p:nvSpPr>
            <p:spPr>
              <a:xfrm>
                <a:off x="149507" y="170970"/>
                <a:ext cx="2230073" cy="315577"/>
              </a:xfrm>
              <a:prstGeom prst="rect">
                <a:avLst/>
              </a:prstGeom>
              <a:noFill/>
            </p:spPr>
            <p:txBody>
              <a:bodyPr wrap="none" rtlCol="0">
                <a:spAutoFit/>
              </a:bodyPr>
              <a:lstStyle/>
              <a:p>
                <a:r>
                  <a:rPr lang="zh-CN" altLang="en-US" sz="2400" dirty="0">
                    <a:solidFill>
                      <a:schemeClr val="bg1">
                        <a:lumMod val="65000"/>
                      </a:schemeClr>
                    </a:solidFill>
                    <a:latin typeface="微软雅黑" panose="020B0503020204020204" pitchFamily="34" charset="-122"/>
                    <a:ea typeface="微软雅黑" panose="020B0503020204020204" pitchFamily="34" charset="-122"/>
                  </a:rPr>
                  <a:t>点击输入相关文字标题</a:t>
                </a:r>
              </a:p>
            </p:txBody>
          </p:sp>
        </p:grpSp>
        <p:grpSp>
          <p:nvGrpSpPr>
            <p:cNvPr id="28" name="组合 27"/>
            <p:cNvGrpSpPr/>
            <p:nvPr/>
          </p:nvGrpSpPr>
          <p:grpSpPr>
            <a:xfrm flipH="1" flipV="1">
              <a:off x="10026293" y="-4281818"/>
              <a:ext cx="5489009" cy="5256430"/>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flipV="1">
              <a:off x="-3407878" y="-4258958"/>
              <a:ext cx="5489009" cy="5256430"/>
              <a:chOff x="-1792392" y="2975048"/>
              <a:chExt cx="7981611" cy="7643416"/>
            </a:xfrm>
          </p:grpSpPr>
          <p:sp>
            <p:nvSpPr>
              <p:cNvPr id="32" name="椭圆 31"/>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椭圆 11"/>
          <p:cNvSpPr/>
          <p:nvPr/>
        </p:nvSpPr>
        <p:spPr bwMode="auto">
          <a:xfrm>
            <a:off x="7503705" y="2142876"/>
            <a:ext cx="4059374" cy="4059374"/>
          </a:xfrm>
          <a:prstGeom prst="ellipse">
            <a:avLst/>
          </a:prstGeom>
          <a:blipFill dpi="0" rotWithShape="1">
            <a:blip r:embed="rId2"/>
            <a:srcRect/>
            <a:tile tx="0" ty="0" sx="50000" sy="50000" flip="none" algn="b"/>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a:ln>
                <a:noFill/>
              </a:ln>
              <a:solidFill>
                <a:schemeClr val="bg1">
                  <a:lumMod val="50000"/>
                </a:schemeClr>
              </a:solidFill>
              <a:effectLst/>
              <a:latin typeface="Arial" pitchFamily="34" charset="0"/>
              <a:ea typeface="宋体" pitchFamily="2" charset="-122"/>
            </a:endParaRPr>
          </a:p>
        </p:txBody>
      </p:sp>
      <p:sp>
        <p:nvSpPr>
          <p:cNvPr id="13" name="TextBox 28"/>
          <p:cNvSpPr txBox="1"/>
          <p:nvPr/>
        </p:nvSpPr>
        <p:spPr>
          <a:xfrm>
            <a:off x="1098426" y="2142876"/>
            <a:ext cx="1811714" cy="369332"/>
          </a:xfrm>
          <a:prstGeom prst="rect">
            <a:avLst/>
          </a:prstGeom>
          <a:noFill/>
        </p:spPr>
        <p:txBody>
          <a:bodyPr wrap="none" rtlCol="0">
            <a:spAutoFit/>
          </a:bodyPr>
          <a:lstStyle/>
          <a:p>
            <a:r>
              <a:rPr lang="en-US" altLang="zh-CN" b="1" dirty="0">
                <a:solidFill>
                  <a:srgbClr val="4BC1DD"/>
                </a:solidFill>
                <a:latin typeface="+mj-ea"/>
                <a:ea typeface="+mj-ea"/>
              </a:rPr>
              <a:t>■</a:t>
            </a:r>
            <a:r>
              <a:rPr lang="zh-CN" altLang="en-US" b="1" dirty="0">
                <a:solidFill>
                  <a:srgbClr val="4BC1DD"/>
                </a:solidFill>
                <a:latin typeface="+mj-ea"/>
                <a:ea typeface="+mj-ea"/>
              </a:rPr>
              <a:t>请输入您标题</a:t>
            </a:r>
          </a:p>
        </p:txBody>
      </p:sp>
      <p:sp>
        <p:nvSpPr>
          <p:cNvPr id="14" name="TextBox 29"/>
          <p:cNvSpPr txBox="1"/>
          <p:nvPr/>
        </p:nvSpPr>
        <p:spPr>
          <a:xfrm>
            <a:off x="1098426" y="2451962"/>
            <a:ext cx="5760640" cy="584775"/>
          </a:xfrm>
          <a:prstGeom prst="rect">
            <a:avLst/>
          </a:prstGeom>
          <a:noFill/>
        </p:spPr>
        <p:txBody>
          <a:bodyPr wrap="square" rtlCol="0">
            <a:spAutoFit/>
          </a:bodyPr>
          <a:lstStyle/>
          <a:p>
            <a:r>
              <a:rPr lang="zh-CN" altLang="en-US" sz="1600" dirty="0">
                <a:solidFill>
                  <a:schemeClr val="bg1">
                    <a:lumMod val="50000"/>
                  </a:schemeClr>
                </a:solidFill>
                <a:latin typeface="+mn-ea"/>
                <a:ea typeface="+mn-ea"/>
              </a:rPr>
              <a:t>这里可以输入可长可短的段落文字这里可以输入可长可短的段落文字这里可以输入可长可短的段落文字这里可以输入可长可</a:t>
            </a:r>
          </a:p>
        </p:txBody>
      </p:sp>
      <p:sp>
        <p:nvSpPr>
          <p:cNvPr id="15" name="TextBox 30"/>
          <p:cNvSpPr txBox="1"/>
          <p:nvPr/>
        </p:nvSpPr>
        <p:spPr>
          <a:xfrm>
            <a:off x="1098426" y="3063696"/>
            <a:ext cx="1811714" cy="369332"/>
          </a:xfrm>
          <a:prstGeom prst="rect">
            <a:avLst/>
          </a:prstGeom>
          <a:noFill/>
        </p:spPr>
        <p:txBody>
          <a:bodyPr wrap="none" rtlCol="0">
            <a:spAutoFit/>
          </a:bodyPr>
          <a:lstStyle/>
          <a:p>
            <a:r>
              <a:rPr lang="en-US" altLang="zh-CN" b="1" dirty="0">
                <a:solidFill>
                  <a:schemeClr val="tx1">
                    <a:lumMod val="75000"/>
                    <a:lumOff val="25000"/>
                  </a:schemeClr>
                </a:solidFill>
                <a:latin typeface="+mj-ea"/>
                <a:ea typeface="+mj-ea"/>
              </a:rPr>
              <a:t>■</a:t>
            </a:r>
            <a:r>
              <a:rPr lang="zh-CN" altLang="en-US" b="1" dirty="0">
                <a:solidFill>
                  <a:schemeClr val="tx1">
                    <a:lumMod val="75000"/>
                    <a:lumOff val="25000"/>
                  </a:schemeClr>
                </a:solidFill>
                <a:latin typeface="+mj-ea"/>
                <a:ea typeface="+mj-ea"/>
              </a:rPr>
              <a:t>请输入您标题</a:t>
            </a:r>
          </a:p>
        </p:txBody>
      </p:sp>
      <p:sp>
        <p:nvSpPr>
          <p:cNvPr id="16" name="TextBox 31"/>
          <p:cNvSpPr txBox="1"/>
          <p:nvPr/>
        </p:nvSpPr>
        <p:spPr>
          <a:xfrm>
            <a:off x="1098426" y="3372782"/>
            <a:ext cx="5760640" cy="584775"/>
          </a:xfrm>
          <a:prstGeom prst="rect">
            <a:avLst/>
          </a:prstGeom>
          <a:noFill/>
        </p:spPr>
        <p:txBody>
          <a:bodyPr wrap="square" rtlCol="0">
            <a:spAutoFit/>
          </a:bodyPr>
          <a:lstStyle/>
          <a:p>
            <a:r>
              <a:rPr lang="zh-CN" altLang="en-US" sz="1600" dirty="0">
                <a:solidFill>
                  <a:schemeClr val="bg1">
                    <a:lumMod val="50000"/>
                  </a:schemeClr>
                </a:solidFill>
                <a:latin typeface="+mn-ea"/>
                <a:ea typeface="+mn-ea"/>
              </a:rPr>
              <a:t>这里可以输入可长可短的段落文字这里可以输入可长可短的段落文字这里可以输入可长可短的段落文字这里可以输入</a:t>
            </a:r>
          </a:p>
        </p:txBody>
      </p:sp>
      <p:sp>
        <p:nvSpPr>
          <p:cNvPr id="17" name="TextBox 32"/>
          <p:cNvSpPr txBox="1"/>
          <p:nvPr/>
        </p:nvSpPr>
        <p:spPr>
          <a:xfrm>
            <a:off x="1098426" y="4019074"/>
            <a:ext cx="1811714" cy="369332"/>
          </a:xfrm>
          <a:prstGeom prst="rect">
            <a:avLst/>
          </a:prstGeom>
          <a:noFill/>
        </p:spPr>
        <p:txBody>
          <a:bodyPr wrap="none" rtlCol="0">
            <a:spAutoFit/>
          </a:bodyPr>
          <a:lstStyle/>
          <a:p>
            <a:r>
              <a:rPr lang="en-US" altLang="zh-CN" b="1" dirty="0">
                <a:solidFill>
                  <a:srgbClr val="4BC1DD"/>
                </a:solidFill>
                <a:latin typeface="+mj-ea"/>
                <a:ea typeface="+mj-ea"/>
              </a:rPr>
              <a:t>■</a:t>
            </a:r>
            <a:r>
              <a:rPr lang="zh-CN" altLang="en-US" b="1" dirty="0">
                <a:solidFill>
                  <a:srgbClr val="4BC1DD"/>
                </a:solidFill>
                <a:latin typeface="+mj-ea"/>
                <a:ea typeface="+mj-ea"/>
              </a:rPr>
              <a:t>请输入您标题</a:t>
            </a:r>
          </a:p>
        </p:txBody>
      </p:sp>
      <p:sp>
        <p:nvSpPr>
          <p:cNvPr id="18" name="TextBox 33"/>
          <p:cNvSpPr txBox="1"/>
          <p:nvPr/>
        </p:nvSpPr>
        <p:spPr>
          <a:xfrm>
            <a:off x="1098426" y="4328160"/>
            <a:ext cx="5760640" cy="584775"/>
          </a:xfrm>
          <a:prstGeom prst="rect">
            <a:avLst/>
          </a:prstGeom>
          <a:noFill/>
        </p:spPr>
        <p:txBody>
          <a:bodyPr wrap="square" rtlCol="0">
            <a:spAutoFit/>
          </a:bodyPr>
          <a:lstStyle/>
          <a:p>
            <a:r>
              <a:rPr lang="zh-CN" altLang="en-US" sz="1600" dirty="0">
                <a:solidFill>
                  <a:schemeClr val="bg1">
                    <a:lumMod val="50000"/>
                  </a:schemeClr>
                </a:solidFill>
                <a:latin typeface="+mn-ea"/>
                <a:ea typeface="+mn-ea"/>
              </a:rPr>
              <a:t>这里可以输入可长可短的段落文字这里可以输入可长可短的段落文字这里可以输入可长可短的段落文字这里可以输入</a:t>
            </a:r>
          </a:p>
        </p:txBody>
      </p:sp>
      <p:sp>
        <p:nvSpPr>
          <p:cNvPr id="19" name="TextBox 34"/>
          <p:cNvSpPr txBox="1"/>
          <p:nvPr/>
        </p:nvSpPr>
        <p:spPr>
          <a:xfrm>
            <a:off x="1094928" y="5018431"/>
            <a:ext cx="1811714" cy="369332"/>
          </a:xfrm>
          <a:prstGeom prst="rect">
            <a:avLst/>
          </a:prstGeom>
          <a:noFill/>
        </p:spPr>
        <p:txBody>
          <a:bodyPr wrap="none" rtlCol="0">
            <a:spAutoFit/>
          </a:bodyPr>
          <a:lstStyle/>
          <a:p>
            <a:r>
              <a:rPr lang="en-US" altLang="zh-CN" b="1" dirty="0">
                <a:solidFill>
                  <a:schemeClr val="tx1">
                    <a:lumMod val="75000"/>
                    <a:lumOff val="25000"/>
                  </a:schemeClr>
                </a:solidFill>
                <a:latin typeface="+mj-ea"/>
                <a:ea typeface="+mj-ea"/>
              </a:rPr>
              <a:t>■</a:t>
            </a:r>
            <a:r>
              <a:rPr lang="zh-CN" altLang="en-US" b="1" dirty="0">
                <a:solidFill>
                  <a:schemeClr val="tx1">
                    <a:lumMod val="75000"/>
                    <a:lumOff val="25000"/>
                  </a:schemeClr>
                </a:solidFill>
                <a:latin typeface="+mj-ea"/>
                <a:ea typeface="+mj-ea"/>
              </a:rPr>
              <a:t>请输入您标题</a:t>
            </a:r>
          </a:p>
        </p:txBody>
      </p:sp>
      <p:sp>
        <p:nvSpPr>
          <p:cNvPr id="20" name="TextBox 38"/>
          <p:cNvSpPr txBox="1"/>
          <p:nvPr/>
        </p:nvSpPr>
        <p:spPr>
          <a:xfrm>
            <a:off x="1094928" y="5327517"/>
            <a:ext cx="5760640" cy="584775"/>
          </a:xfrm>
          <a:prstGeom prst="rect">
            <a:avLst/>
          </a:prstGeom>
          <a:noFill/>
        </p:spPr>
        <p:txBody>
          <a:bodyPr wrap="square" rtlCol="0">
            <a:spAutoFit/>
          </a:bodyPr>
          <a:lstStyle/>
          <a:p>
            <a:r>
              <a:rPr lang="zh-CN" altLang="en-US" sz="1600" dirty="0">
                <a:solidFill>
                  <a:schemeClr val="bg1">
                    <a:lumMod val="50000"/>
                  </a:schemeClr>
                </a:solidFill>
                <a:latin typeface="+mn-ea"/>
                <a:ea typeface="+mn-ea"/>
              </a:rPr>
              <a:t>这里可以输入可长可短的段落文字这里可以输入可长可短的段落文字这里可以输入可长可短的段落文字这里可以输入</a:t>
            </a:r>
          </a:p>
        </p:txBody>
      </p:sp>
    </p:spTree>
    <p:extLst>
      <p:ext uri="{BB962C8B-B14F-4D97-AF65-F5344CB8AC3E}">
        <p14:creationId xmlns:p14="http://schemas.microsoft.com/office/powerpoint/2010/main" val="303145845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750"/>
                            </p:stCondLst>
                            <p:childTnLst>
                              <p:par>
                                <p:cTn id="16" presetID="2" presetClass="entr" presetSubtype="6"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1+#ppt_w/2"/>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par>
                                <p:cTn id="20" presetID="2" presetClass="entr" presetSubtype="6"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1+#ppt_w/2"/>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par>
                                <p:cTn id="24" presetID="2" presetClass="entr" presetSubtype="6"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1+#ppt_w/2"/>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par>
                                <p:cTn id="28" presetID="2" presetClass="entr" presetSubtype="6"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1+#ppt_w/2"/>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childTnLst>
                          </p:cTn>
                        </p:par>
                        <p:par>
                          <p:cTn id="32" fill="hold">
                            <p:stCondLst>
                              <p:cond delay="1250"/>
                            </p:stCondLst>
                            <p:childTnLst>
                              <p:par>
                                <p:cTn id="33" presetID="22" presetClass="entr" presetSubtype="1"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up)">
                                      <p:cBhvr>
                                        <p:cTn id="38" dur="500"/>
                                        <p:tgtEl>
                                          <p:spTgt spid="16"/>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up)">
                                      <p:cBhvr>
                                        <p:cTn id="41" dur="500"/>
                                        <p:tgtEl>
                                          <p:spTgt spid="18"/>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up)">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P spid="16" grpId="0"/>
      <p:bldP spid="17"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07878" y="-4281818"/>
            <a:ext cx="18923180" cy="5302150"/>
            <a:chOff x="-3407878" y="-4281818"/>
            <a:chExt cx="18923180" cy="5302150"/>
          </a:xfrm>
        </p:grpSpPr>
        <p:grpSp>
          <p:nvGrpSpPr>
            <p:cNvPr id="9" name="组合 8"/>
            <p:cNvGrpSpPr/>
            <p:nvPr/>
          </p:nvGrpSpPr>
          <p:grpSpPr>
            <a:xfrm>
              <a:off x="-1" y="384498"/>
              <a:ext cx="12190406" cy="635834"/>
              <a:chOff x="-2905927" y="170970"/>
              <a:chExt cx="8332893" cy="434629"/>
            </a:xfrm>
          </p:grpSpPr>
          <p:sp>
            <p:nvSpPr>
              <p:cNvPr id="26" name="五边形 6"/>
              <p:cNvSpPr/>
              <p:nvPr/>
            </p:nvSpPr>
            <p:spPr>
              <a:xfrm flipH="1" flipV="1">
                <a:off x="-2905927" y="574347"/>
                <a:ext cx="8332893" cy="31252"/>
              </a:xfrm>
              <a:prstGeom prst="homePlate">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
              <p:cNvSpPr txBox="1"/>
              <p:nvPr/>
            </p:nvSpPr>
            <p:spPr>
              <a:xfrm>
                <a:off x="149507" y="170970"/>
                <a:ext cx="2230073" cy="315577"/>
              </a:xfrm>
              <a:prstGeom prst="rect">
                <a:avLst/>
              </a:prstGeom>
              <a:noFill/>
            </p:spPr>
            <p:txBody>
              <a:bodyPr wrap="none" rtlCol="0">
                <a:spAutoFit/>
              </a:bodyPr>
              <a:lstStyle/>
              <a:p>
                <a:r>
                  <a:rPr lang="zh-CN" altLang="en-US" sz="2400" dirty="0">
                    <a:solidFill>
                      <a:schemeClr val="bg1">
                        <a:lumMod val="65000"/>
                      </a:schemeClr>
                    </a:solidFill>
                    <a:latin typeface="微软雅黑" panose="020B0503020204020204" pitchFamily="34" charset="-122"/>
                    <a:ea typeface="微软雅黑" panose="020B0503020204020204" pitchFamily="34" charset="-122"/>
                  </a:rPr>
                  <a:t>点击输入相关文字标题</a:t>
                </a:r>
              </a:p>
            </p:txBody>
          </p:sp>
        </p:grpSp>
        <p:grpSp>
          <p:nvGrpSpPr>
            <p:cNvPr id="28" name="组合 27"/>
            <p:cNvGrpSpPr/>
            <p:nvPr/>
          </p:nvGrpSpPr>
          <p:grpSpPr>
            <a:xfrm flipH="1" flipV="1">
              <a:off x="10026293" y="-4281818"/>
              <a:ext cx="5489009" cy="5256430"/>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flipV="1">
              <a:off x="-3407878" y="-4258958"/>
              <a:ext cx="5489009" cy="5256430"/>
              <a:chOff x="-1792392" y="2975048"/>
              <a:chExt cx="7981611" cy="7643416"/>
            </a:xfrm>
          </p:grpSpPr>
          <p:sp>
            <p:nvSpPr>
              <p:cNvPr id="32" name="椭圆 31"/>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a:off x="1653064" y="2181870"/>
            <a:ext cx="9043010" cy="4056597"/>
            <a:chOff x="2131256" y="2395604"/>
            <a:chExt cx="8086626" cy="3627575"/>
          </a:xfrm>
        </p:grpSpPr>
        <p:cxnSp>
          <p:nvCxnSpPr>
            <p:cNvPr id="13" name="5"/>
            <p:cNvCxnSpPr>
              <a:endCxn id="48" idx="0"/>
            </p:cNvCxnSpPr>
            <p:nvPr/>
          </p:nvCxnSpPr>
          <p:spPr>
            <a:xfrm>
              <a:off x="2303555" y="2712053"/>
              <a:ext cx="0" cy="1043983"/>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20"/>
            <p:cNvCxnSpPr>
              <a:stCxn id="48" idx="4"/>
            </p:cNvCxnSpPr>
            <p:nvPr/>
          </p:nvCxnSpPr>
          <p:spPr>
            <a:xfrm>
              <a:off x="2303555" y="4100634"/>
              <a:ext cx="0" cy="977402"/>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8"/>
            <p:cNvCxnSpPr>
              <a:endCxn id="46" idx="2"/>
            </p:cNvCxnSpPr>
            <p:nvPr/>
          </p:nvCxnSpPr>
          <p:spPr>
            <a:xfrm>
              <a:off x="2303555" y="5106185"/>
              <a:ext cx="2862318"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34"/>
            <p:cNvCxnSpPr>
              <a:endCxn id="46" idx="0"/>
            </p:cNvCxnSpPr>
            <p:nvPr/>
          </p:nvCxnSpPr>
          <p:spPr>
            <a:xfrm>
              <a:off x="5338172" y="2567903"/>
              <a:ext cx="0" cy="2365983"/>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35"/>
            <p:cNvCxnSpPr>
              <a:endCxn id="44" idx="2"/>
            </p:cNvCxnSpPr>
            <p:nvPr/>
          </p:nvCxnSpPr>
          <p:spPr>
            <a:xfrm>
              <a:off x="5338172" y="2567903"/>
              <a:ext cx="1879929"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41"/>
            <p:cNvCxnSpPr>
              <a:endCxn id="42" idx="0"/>
            </p:cNvCxnSpPr>
            <p:nvPr/>
          </p:nvCxnSpPr>
          <p:spPr>
            <a:xfrm>
              <a:off x="7390400" y="2759816"/>
              <a:ext cx="0" cy="996219"/>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TextBox 29"/>
            <p:cNvSpPr txBox="1"/>
            <p:nvPr/>
          </p:nvSpPr>
          <p:spPr>
            <a:xfrm>
              <a:off x="2614881" y="2840160"/>
              <a:ext cx="2442980" cy="660544"/>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lgn="l">
                <a:lnSpc>
                  <a:spcPct val="100000"/>
                </a:lnSpc>
              </a:pPr>
              <a:r>
                <a:rPr lang="zh-CN" altLang="en-US" sz="1600" dirty="0">
                  <a:solidFill>
                    <a:schemeClr val="bg1">
                      <a:lumMod val="50000"/>
                    </a:schemeClr>
                  </a:solidFill>
                  <a:latin typeface="Calibri"/>
                  <a:ea typeface="宋体" panose="02010600030101010101" pitchFamily="2" charset="-122"/>
                </a:rPr>
                <a:t>活动方案确定以后，先要让其文案化。的全过程够准确到位地执行专业设计</a:t>
              </a:r>
              <a:r>
                <a:rPr lang="en-US" altLang="zh-CN" sz="1600" dirty="0">
                  <a:solidFill>
                    <a:schemeClr val="bg1">
                      <a:lumMod val="50000"/>
                    </a:schemeClr>
                  </a:solidFill>
                  <a:latin typeface="Calibri"/>
                  <a:ea typeface="宋体" panose="02010600030101010101" pitchFamily="2" charset="-122"/>
                </a:rPr>
                <a:t>……</a:t>
              </a:r>
            </a:p>
          </p:txBody>
        </p:sp>
        <p:sp>
          <p:nvSpPr>
            <p:cNvPr id="20" name="TextBox 30"/>
            <p:cNvSpPr txBox="1"/>
            <p:nvPr/>
          </p:nvSpPr>
          <p:spPr>
            <a:xfrm>
              <a:off x="2614881" y="2406321"/>
              <a:ext cx="2010932" cy="288987"/>
            </a:xfrm>
            <a:prstGeom prst="rect">
              <a:avLst/>
            </a:prstGeom>
            <a:noFill/>
          </p:spPr>
          <p:txBody>
            <a:bodyPr wrap="square" lIns="0" tIns="0" rIns="0" bIns="0" rtlCol="0">
              <a:spAutoFit/>
            </a:bodyPr>
            <a:lstStyle/>
            <a:p>
              <a:r>
                <a:rPr lang="zh-CN" altLang="en-US" sz="2100" b="1" dirty="0">
                  <a:solidFill>
                    <a:schemeClr val="bg1">
                      <a:lumMod val="50000"/>
                    </a:schemeClr>
                  </a:solidFill>
                  <a:latin typeface="微软雅黑" pitchFamily="34" charset="-122"/>
                  <a:ea typeface="微软雅黑" pitchFamily="34" charset="-122"/>
                </a:rPr>
                <a:t>加入你的标题</a:t>
              </a:r>
            </a:p>
          </p:txBody>
        </p:sp>
        <p:sp>
          <p:nvSpPr>
            <p:cNvPr id="21" name="TextBox 29"/>
            <p:cNvSpPr txBox="1"/>
            <p:nvPr/>
          </p:nvSpPr>
          <p:spPr>
            <a:xfrm>
              <a:off x="2614881" y="4173034"/>
              <a:ext cx="2442980" cy="660544"/>
            </a:xfrm>
            <a:prstGeom prst="rect">
              <a:avLst/>
            </a:prstGeom>
            <a:noFill/>
          </p:spPr>
          <p:txBody>
            <a:bodyPr wrap="square" lIns="0" tIns="0" rIns="0" bIns="0" rtlCol="0">
              <a:spAutoFit/>
            </a:bodyPr>
            <a:lstStyle/>
            <a:p>
              <a:r>
                <a:rPr lang="zh-CN" altLang="en-US" sz="1600" dirty="0">
                  <a:solidFill>
                    <a:schemeClr val="bg1">
                      <a:lumMod val="50000"/>
                    </a:schemeClr>
                  </a:solidFill>
                </a:rPr>
                <a:t>活动方案确定以后，先要让其文案化。的全过程够准确到位地执行专业设计</a:t>
              </a:r>
              <a:r>
                <a:rPr lang="en-US" altLang="zh-CN" sz="1600" dirty="0">
                  <a:solidFill>
                    <a:schemeClr val="bg1">
                      <a:lumMod val="50000"/>
                    </a:schemeClr>
                  </a:solidFill>
                </a:rPr>
                <a:t>……</a:t>
              </a:r>
            </a:p>
          </p:txBody>
        </p:sp>
        <p:sp>
          <p:nvSpPr>
            <p:cNvPr id="22" name="TextBox 30"/>
            <p:cNvSpPr txBox="1"/>
            <p:nvPr/>
          </p:nvSpPr>
          <p:spPr>
            <a:xfrm>
              <a:off x="2614880" y="3766752"/>
              <a:ext cx="2252164" cy="288987"/>
            </a:xfrm>
            <a:prstGeom prst="rect">
              <a:avLst/>
            </a:prstGeom>
            <a:noFill/>
          </p:spPr>
          <p:txBody>
            <a:bodyPr wrap="square" lIns="0" tIns="0" rIns="0" bIns="0" rtlCol="0">
              <a:spAutoFit/>
            </a:bodyPr>
            <a:lstStyle>
              <a:defPPr>
                <a:defRPr lang="zh-CN"/>
              </a:defPPr>
              <a:lvl1pPr>
                <a:defRPr sz="2800" b="1">
                  <a:solidFill>
                    <a:schemeClr val="accent1"/>
                  </a:solidFill>
                  <a:latin typeface="微软雅黑" pitchFamily="34" charset="-122"/>
                  <a:ea typeface="微软雅黑" pitchFamily="34" charset="-122"/>
                </a:defRPr>
              </a:lvl1pPr>
            </a:lstStyle>
            <a:p>
              <a:pPr lvl="0"/>
              <a:r>
                <a:rPr lang="zh-CN" altLang="en-US" sz="2100" dirty="0">
                  <a:solidFill>
                    <a:schemeClr val="bg1">
                      <a:lumMod val="50000"/>
                    </a:schemeClr>
                  </a:solidFill>
                </a:rPr>
                <a:t>加入你的标题</a:t>
              </a:r>
            </a:p>
          </p:txBody>
        </p:sp>
        <p:sp>
          <p:nvSpPr>
            <p:cNvPr id="23" name="TextBox 29"/>
            <p:cNvSpPr txBox="1"/>
            <p:nvPr/>
          </p:nvSpPr>
          <p:spPr>
            <a:xfrm>
              <a:off x="5687714" y="5362635"/>
              <a:ext cx="2448490" cy="660544"/>
            </a:xfrm>
            <a:prstGeom prst="rect">
              <a:avLst/>
            </a:prstGeom>
            <a:noFill/>
          </p:spPr>
          <p:txBody>
            <a:bodyPr wrap="square" lIns="0" tIns="0" rIns="0" bIns="0" rtlCol="0">
              <a:spAutoFit/>
            </a:bodyPr>
            <a:lstStyle/>
            <a:p>
              <a:pPr lvl="0"/>
              <a:r>
                <a:rPr lang="zh-CN" altLang="en-US" sz="1600" dirty="0">
                  <a:solidFill>
                    <a:schemeClr val="bg1">
                      <a:lumMod val="50000"/>
                    </a:schemeClr>
                  </a:solidFill>
                </a:rPr>
                <a:t>活动方案确定以后，先要让其文案化。的全过程够准确到位地执行专业设计</a:t>
              </a:r>
              <a:r>
                <a:rPr lang="en-US" altLang="zh-CN" sz="1600" dirty="0">
                  <a:solidFill>
                    <a:schemeClr val="bg1">
                      <a:lumMod val="50000"/>
                    </a:schemeClr>
                  </a:solidFill>
                </a:rPr>
                <a:t>……</a:t>
              </a:r>
            </a:p>
          </p:txBody>
        </p:sp>
        <p:sp>
          <p:nvSpPr>
            <p:cNvPr id="24" name="TextBox 30"/>
            <p:cNvSpPr txBox="1"/>
            <p:nvPr/>
          </p:nvSpPr>
          <p:spPr>
            <a:xfrm>
              <a:off x="5687713" y="4955319"/>
              <a:ext cx="1631610" cy="288987"/>
            </a:xfrm>
            <a:prstGeom prst="rect">
              <a:avLst/>
            </a:prstGeom>
            <a:noFill/>
          </p:spPr>
          <p:txBody>
            <a:bodyPr wrap="square" lIns="0" tIns="0" rIns="0" bIns="0" rtlCol="0">
              <a:spAutoFit/>
            </a:bodyPr>
            <a:lstStyle/>
            <a:p>
              <a:r>
                <a:rPr lang="zh-CN" altLang="en-US" sz="2100" b="1" dirty="0">
                  <a:solidFill>
                    <a:schemeClr val="bg1">
                      <a:lumMod val="50000"/>
                    </a:schemeClr>
                  </a:solidFill>
                  <a:latin typeface="微软雅黑" pitchFamily="34" charset="-122"/>
                  <a:ea typeface="微软雅黑" pitchFamily="34" charset="-122"/>
                </a:rPr>
                <a:t>加入你的标题</a:t>
              </a:r>
            </a:p>
          </p:txBody>
        </p:sp>
        <p:sp>
          <p:nvSpPr>
            <p:cNvPr id="25" name="TextBox 29"/>
            <p:cNvSpPr txBox="1"/>
            <p:nvPr/>
          </p:nvSpPr>
          <p:spPr>
            <a:xfrm>
              <a:off x="7733606" y="2840160"/>
              <a:ext cx="2484276" cy="660544"/>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lgn="l">
                <a:lnSpc>
                  <a:spcPct val="100000"/>
                </a:lnSpc>
              </a:pPr>
              <a:r>
                <a:rPr lang="zh-CN" altLang="en-US" sz="1600" dirty="0">
                  <a:solidFill>
                    <a:schemeClr val="bg1">
                      <a:lumMod val="50000"/>
                    </a:schemeClr>
                  </a:solidFill>
                  <a:latin typeface="Calibri"/>
                  <a:ea typeface="宋体" panose="02010600030101010101" pitchFamily="2" charset="-122"/>
                </a:rPr>
                <a:t>活动方案确定以后，先要让其文案化。的全过程够准确到位地执行专业设计</a:t>
              </a:r>
              <a:r>
                <a:rPr lang="en-US" altLang="zh-CN" sz="1600" dirty="0">
                  <a:solidFill>
                    <a:schemeClr val="bg1">
                      <a:lumMod val="50000"/>
                    </a:schemeClr>
                  </a:solidFill>
                  <a:latin typeface="Calibri"/>
                  <a:ea typeface="宋体" panose="02010600030101010101" pitchFamily="2" charset="-122"/>
                </a:rPr>
                <a:t>……</a:t>
              </a:r>
            </a:p>
          </p:txBody>
        </p:sp>
        <p:sp>
          <p:nvSpPr>
            <p:cNvPr id="34" name="TextBox 30"/>
            <p:cNvSpPr txBox="1"/>
            <p:nvPr/>
          </p:nvSpPr>
          <p:spPr>
            <a:xfrm>
              <a:off x="7733606" y="2406321"/>
              <a:ext cx="2130789" cy="288987"/>
            </a:xfrm>
            <a:prstGeom prst="rect">
              <a:avLst/>
            </a:prstGeom>
            <a:noFill/>
          </p:spPr>
          <p:txBody>
            <a:bodyPr wrap="square" lIns="0" tIns="0" rIns="0" bIns="0" rtlCol="0">
              <a:spAutoFit/>
            </a:bodyPr>
            <a:lstStyle/>
            <a:p>
              <a:r>
                <a:rPr lang="zh-CN" altLang="en-US" sz="2100" b="1" dirty="0">
                  <a:solidFill>
                    <a:schemeClr val="bg1">
                      <a:lumMod val="50000"/>
                    </a:schemeClr>
                  </a:solidFill>
                  <a:latin typeface="微软雅黑" pitchFamily="34" charset="-122"/>
                  <a:ea typeface="微软雅黑" pitchFamily="34" charset="-122"/>
                </a:rPr>
                <a:t>加入你的标题</a:t>
              </a:r>
            </a:p>
          </p:txBody>
        </p:sp>
        <p:sp>
          <p:nvSpPr>
            <p:cNvPr id="35" name="TextBox 29"/>
            <p:cNvSpPr txBox="1"/>
            <p:nvPr/>
          </p:nvSpPr>
          <p:spPr>
            <a:xfrm>
              <a:off x="7733606" y="4173034"/>
              <a:ext cx="2484276" cy="660544"/>
            </a:xfrm>
            <a:prstGeom prst="rect">
              <a:avLst/>
            </a:prstGeom>
            <a:noFill/>
          </p:spPr>
          <p:txBody>
            <a:bodyPr wrap="square" lIns="0" tIns="0" rIns="0" bIns="0" rtlCol="0">
              <a:spAutoFit/>
            </a:bodyPr>
            <a:lstStyle/>
            <a:p>
              <a:pPr lvl="0"/>
              <a:r>
                <a:rPr lang="zh-CN" altLang="en-US" sz="1600" dirty="0">
                  <a:solidFill>
                    <a:schemeClr val="bg1">
                      <a:lumMod val="50000"/>
                    </a:schemeClr>
                  </a:solidFill>
                </a:rPr>
                <a:t>活动方案确定以后，先要让其文案化。的全过程够准确到位地执行专业设计</a:t>
              </a:r>
              <a:r>
                <a:rPr lang="en-US" altLang="zh-CN" sz="1600" dirty="0">
                  <a:solidFill>
                    <a:schemeClr val="bg1">
                      <a:lumMod val="50000"/>
                    </a:schemeClr>
                  </a:solidFill>
                </a:rPr>
                <a:t>……</a:t>
              </a:r>
            </a:p>
          </p:txBody>
        </p:sp>
        <p:sp>
          <p:nvSpPr>
            <p:cNvPr id="36" name="TextBox 30"/>
            <p:cNvSpPr txBox="1"/>
            <p:nvPr/>
          </p:nvSpPr>
          <p:spPr>
            <a:xfrm>
              <a:off x="7733605" y="3766752"/>
              <a:ext cx="2220284" cy="288987"/>
            </a:xfrm>
            <a:prstGeom prst="rect">
              <a:avLst/>
            </a:prstGeom>
            <a:noFill/>
          </p:spPr>
          <p:txBody>
            <a:bodyPr wrap="square" lIns="0" tIns="0" rIns="0" bIns="0" rtlCol="0">
              <a:spAutoFit/>
            </a:bodyPr>
            <a:lstStyle/>
            <a:p>
              <a:r>
                <a:rPr lang="zh-CN" altLang="en-US" sz="2100" b="1" dirty="0">
                  <a:solidFill>
                    <a:schemeClr val="bg1">
                      <a:lumMod val="50000"/>
                    </a:schemeClr>
                  </a:solidFill>
                  <a:latin typeface="微软雅黑" pitchFamily="34" charset="-122"/>
                  <a:ea typeface="微软雅黑" pitchFamily="34" charset="-122"/>
                </a:rPr>
                <a:t>加入你的标题</a:t>
              </a:r>
            </a:p>
          </p:txBody>
        </p:sp>
        <p:grpSp>
          <p:nvGrpSpPr>
            <p:cNvPr id="37" name="66"/>
            <p:cNvGrpSpPr/>
            <p:nvPr/>
          </p:nvGrpSpPr>
          <p:grpSpPr>
            <a:xfrm>
              <a:off x="2131256" y="2395604"/>
              <a:ext cx="344598" cy="344598"/>
              <a:chOff x="695400" y="1543084"/>
              <a:chExt cx="459464" cy="459464"/>
            </a:xfrm>
          </p:grpSpPr>
          <p:sp>
            <p:nvSpPr>
              <p:cNvPr id="50" name="3"/>
              <p:cNvSpPr/>
              <p:nvPr/>
            </p:nvSpPr>
            <p:spPr>
              <a:xfrm>
                <a:off x="695400" y="1543084"/>
                <a:ext cx="459464" cy="459464"/>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51" name="TextBox 20"/>
              <p:cNvSpPr txBox="1"/>
              <p:nvPr/>
            </p:nvSpPr>
            <p:spPr>
              <a:xfrm>
                <a:off x="887857" y="1547874"/>
                <a:ext cx="110855" cy="385316"/>
              </a:xfrm>
              <a:prstGeom prst="rect">
                <a:avLst/>
              </a:prstGeom>
              <a:noFill/>
            </p:spPr>
            <p:txBody>
              <a:bodyPr wrap="none" lIns="0" tIns="0" rIns="0" bIns="0" rtlCol="0">
                <a:spAutoFit/>
              </a:bodyPr>
              <a:lstStyle/>
              <a:p>
                <a:pPr algn="ctr"/>
                <a:r>
                  <a:rPr lang="en-US" altLang="zh-CN" sz="2100" spc="300" dirty="0">
                    <a:solidFill>
                      <a:schemeClr val="bg1">
                        <a:lumMod val="50000"/>
                      </a:schemeClr>
                    </a:solidFill>
                    <a:latin typeface="Agency FB" panose="020B0503020202020204" pitchFamily="34" charset="0"/>
                    <a:ea typeface="微软雅黑" pitchFamily="34" charset="-122"/>
                  </a:rPr>
                  <a:t>1</a:t>
                </a:r>
                <a:endParaRPr lang="zh-CN" altLang="en-US" sz="2100" spc="300" dirty="0">
                  <a:solidFill>
                    <a:schemeClr val="bg1">
                      <a:lumMod val="50000"/>
                    </a:schemeClr>
                  </a:solidFill>
                  <a:latin typeface="Agency FB" panose="020B0503020202020204" pitchFamily="34" charset="0"/>
                  <a:ea typeface="微软雅黑" pitchFamily="34" charset="-122"/>
                </a:endParaRPr>
              </a:p>
            </p:txBody>
          </p:sp>
        </p:grpSp>
        <p:grpSp>
          <p:nvGrpSpPr>
            <p:cNvPr id="38" name="67"/>
            <p:cNvGrpSpPr/>
            <p:nvPr/>
          </p:nvGrpSpPr>
          <p:grpSpPr>
            <a:xfrm>
              <a:off x="2131256" y="3756035"/>
              <a:ext cx="344598" cy="344598"/>
              <a:chOff x="695400" y="3356992"/>
              <a:chExt cx="459464" cy="459464"/>
            </a:xfrm>
          </p:grpSpPr>
          <p:sp>
            <p:nvSpPr>
              <p:cNvPr id="48" name="17"/>
              <p:cNvSpPr/>
              <p:nvPr/>
            </p:nvSpPr>
            <p:spPr>
              <a:xfrm>
                <a:off x="695400" y="3356992"/>
                <a:ext cx="459464" cy="459464"/>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49" name="TextBox 20"/>
              <p:cNvSpPr txBox="1"/>
              <p:nvPr/>
            </p:nvSpPr>
            <p:spPr>
              <a:xfrm>
                <a:off x="857276" y="3371280"/>
                <a:ext cx="172016" cy="385316"/>
              </a:xfrm>
              <a:prstGeom prst="rect">
                <a:avLst/>
              </a:prstGeom>
              <a:noFill/>
            </p:spPr>
            <p:txBody>
              <a:bodyPr wrap="none" lIns="0" tIns="0" rIns="0" bIns="0" rtlCol="0">
                <a:spAutoFit/>
              </a:bodyPr>
              <a:lstStyle/>
              <a:p>
                <a:pPr algn="ctr"/>
                <a:r>
                  <a:rPr lang="en-US" altLang="zh-CN" sz="2100" spc="300" dirty="0">
                    <a:solidFill>
                      <a:schemeClr val="bg1">
                        <a:lumMod val="50000"/>
                      </a:schemeClr>
                    </a:solidFill>
                    <a:latin typeface="Agency FB" panose="020B0503020202020204" pitchFamily="34" charset="0"/>
                    <a:ea typeface="微软雅黑" pitchFamily="34" charset="-122"/>
                  </a:rPr>
                  <a:t>2</a:t>
                </a:r>
                <a:endParaRPr lang="zh-CN" altLang="en-US" sz="2100" spc="300" dirty="0">
                  <a:solidFill>
                    <a:schemeClr val="bg1">
                      <a:lumMod val="50000"/>
                    </a:schemeClr>
                  </a:solidFill>
                  <a:latin typeface="Agency FB" panose="020B0503020202020204" pitchFamily="34" charset="0"/>
                  <a:ea typeface="微软雅黑" pitchFamily="34" charset="-122"/>
                </a:endParaRPr>
              </a:p>
            </p:txBody>
          </p:sp>
        </p:grpSp>
        <p:grpSp>
          <p:nvGrpSpPr>
            <p:cNvPr id="39" name="68"/>
            <p:cNvGrpSpPr/>
            <p:nvPr/>
          </p:nvGrpSpPr>
          <p:grpSpPr>
            <a:xfrm>
              <a:off x="5165873" y="4933886"/>
              <a:ext cx="344598" cy="344598"/>
              <a:chOff x="4741556" y="4927460"/>
              <a:chExt cx="459464" cy="459464"/>
            </a:xfrm>
          </p:grpSpPr>
          <p:sp>
            <p:nvSpPr>
              <p:cNvPr id="46" name="33"/>
              <p:cNvSpPr/>
              <p:nvPr/>
            </p:nvSpPr>
            <p:spPr>
              <a:xfrm>
                <a:off x="4741556" y="4927460"/>
                <a:ext cx="459464" cy="459464"/>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47" name="TextBox 20"/>
              <p:cNvSpPr txBox="1"/>
              <p:nvPr/>
            </p:nvSpPr>
            <p:spPr>
              <a:xfrm>
                <a:off x="4905623" y="4946510"/>
                <a:ext cx="181574" cy="385316"/>
              </a:xfrm>
              <a:prstGeom prst="rect">
                <a:avLst/>
              </a:prstGeom>
              <a:noFill/>
            </p:spPr>
            <p:txBody>
              <a:bodyPr wrap="none" lIns="0" tIns="0" rIns="0" bIns="0" rtlCol="0">
                <a:spAutoFit/>
              </a:bodyPr>
              <a:lstStyle/>
              <a:p>
                <a:pPr algn="ctr"/>
                <a:r>
                  <a:rPr lang="en-US" altLang="zh-CN" sz="2100" spc="300" dirty="0">
                    <a:solidFill>
                      <a:schemeClr val="bg1">
                        <a:lumMod val="50000"/>
                      </a:schemeClr>
                    </a:solidFill>
                    <a:latin typeface="Agency FB" panose="020B0503020202020204" pitchFamily="34" charset="0"/>
                    <a:ea typeface="微软雅黑" pitchFamily="34" charset="-122"/>
                  </a:rPr>
                  <a:t>3</a:t>
                </a:r>
                <a:endParaRPr lang="zh-CN" altLang="en-US" sz="2100" spc="300" dirty="0">
                  <a:solidFill>
                    <a:schemeClr val="bg1">
                      <a:lumMod val="50000"/>
                    </a:schemeClr>
                  </a:solidFill>
                  <a:latin typeface="Agency FB" panose="020B0503020202020204" pitchFamily="34" charset="0"/>
                  <a:ea typeface="微软雅黑" pitchFamily="34" charset="-122"/>
                </a:endParaRPr>
              </a:p>
            </p:txBody>
          </p:sp>
        </p:grpSp>
        <p:grpSp>
          <p:nvGrpSpPr>
            <p:cNvPr id="40" name="品 69"/>
            <p:cNvGrpSpPr/>
            <p:nvPr/>
          </p:nvGrpSpPr>
          <p:grpSpPr>
            <a:xfrm>
              <a:off x="7218101" y="2395604"/>
              <a:ext cx="344598" cy="344598"/>
              <a:chOff x="7477860" y="1543084"/>
              <a:chExt cx="459464" cy="459464"/>
            </a:xfrm>
          </p:grpSpPr>
          <p:sp>
            <p:nvSpPr>
              <p:cNvPr id="44" name="品 37"/>
              <p:cNvSpPr/>
              <p:nvPr/>
            </p:nvSpPr>
            <p:spPr>
              <a:xfrm>
                <a:off x="7477860" y="1543084"/>
                <a:ext cx="459464" cy="459464"/>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45" name="TextBox 20"/>
              <p:cNvSpPr txBox="1"/>
              <p:nvPr/>
            </p:nvSpPr>
            <p:spPr>
              <a:xfrm>
                <a:off x="7637724" y="1555086"/>
                <a:ext cx="168193" cy="385316"/>
              </a:xfrm>
              <a:prstGeom prst="rect">
                <a:avLst/>
              </a:prstGeom>
              <a:noFill/>
            </p:spPr>
            <p:txBody>
              <a:bodyPr wrap="none" lIns="0" tIns="0" rIns="0" bIns="0" rtlCol="0">
                <a:spAutoFit/>
              </a:bodyPr>
              <a:lstStyle/>
              <a:p>
                <a:pPr algn="ctr"/>
                <a:r>
                  <a:rPr lang="en-US" altLang="zh-CN" sz="2100" spc="300" dirty="0">
                    <a:solidFill>
                      <a:schemeClr val="bg1">
                        <a:lumMod val="50000"/>
                      </a:schemeClr>
                    </a:solidFill>
                    <a:latin typeface="Agency FB" panose="020B0503020202020204" pitchFamily="34" charset="0"/>
                    <a:ea typeface="微软雅黑" pitchFamily="34" charset="-122"/>
                  </a:rPr>
                  <a:t>4</a:t>
                </a:r>
                <a:endParaRPr lang="zh-CN" altLang="en-US" sz="2100" spc="300" dirty="0">
                  <a:solidFill>
                    <a:schemeClr val="bg1">
                      <a:lumMod val="50000"/>
                    </a:schemeClr>
                  </a:solidFill>
                  <a:latin typeface="Agency FB" panose="020B0503020202020204" pitchFamily="34" charset="0"/>
                  <a:ea typeface="微软雅黑" pitchFamily="34" charset="-122"/>
                </a:endParaRPr>
              </a:p>
            </p:txBody>
          </p:sp>
        </p:grpSp>
        <p:grpSp>
          <p:nvGrpSpPr>
            <p:cNvPr id="41" name="70"/>
            <p:cNvGrpSpPr/>
            <p:nvPr/>
          </p:nvGrpSpPr>
          <p:grpSpPr>
            <a:xfrm>
              <a:off x="7218101" y="3756035"/>
              <a:ext cx="344598" cy="344598"/>
              <a:chOff x="7477860" y="3356992"/>
              <a:chExt cx="459464" cy="459464"/>
            </a:xfrm>
          </p:grpSpPr>
          <p:sp>
            <p:nvSpPr>
              <p:cNvPr id="42" name="38"/>
              <p:cNvSpPr/>
              <p:nvPr/>
            </p:nvSpPr>
            <p:spPr>
              <a:xfrm>
                <a:off x="7477860" y="3356992"/>
                <a:ext cx="459464" cy="459464"/>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43" name="TextBox 20"/>
              <p:cNvSpPr txBox="1"/>
              <p:nvPr/>
            </p:nvSpPr>
            <p:spPr>
              <a:xfrm>
                <a:off x="7647233" y="3385570"/>
                <a:ext cx="177751" cy="385316"/>
              </a:xfrm>
              <a:prstGeom prst="rect">
                <a:avLst/>
              </a:prstGeom>
              <a:noFill/>
            </p:spPr>
            <p:txBody>
              <a:bodyPr wrap="none" lIns="0" tIns="0" rIns="0" bIns="0" rtlCol="0">
                <a:spAutoFit/>
              </a:bodyPr>
              <a:lstStyle/>
              <a:p>
                <a:pPr algn="ctr"/>
                <a:r>
                  <a:rPr lang="en-US" altLang="zh-CN" sz="2100" spc="300" dirty="0">
                    <a:solidFill>
                      <a:schemeClr val="bg1">
                        <a:lumMod val="50000"/>
                      </a:schemeClr>
                    </a:solidFill>
                    <a:latin typeface="Agency FB" panose="020B0503020202020204" pitchFamily="34" charset="0"/>
                    <a:ea typeface="微软雅黑" pitchFamily="34" charset="-122"/>
                  </a:rPr>
                  <a:t>5</a:t>
                </a:r>
                <a:endParaRPr lang="zh-CN" altLang="en-US" sz="2100" spc="300" dirty="0">
                  <a:solidFill>
                    <a:schemeClr val="bg1">
                      <a:lumMod val="50000"/>
                    </a:schemeClr>
                  </a:solidFill>
                  <a:latin typeface="Agency FB" panose="020B0503020202020204" pitchFamily="34" charset="0"/>
                  <a:ea typeface="微软雅黑" pitchFamily="34" charset="-122"/>
                </a:endParaRPr>
              </a:p>
            </p:txBody>
          </p:sp>
        </p:grpSp>
      </p:grpSp>
    </p:spTree>
    <p:extLst>
      <p:ext uri="{BB962C8B-B14F-4D97-AF65-F5344CB8AC3E}">
        <p14:creationId xmlns:p14="http://schemas.microsoft.com/office/powerpoint/2010/main" val="3467594341"/>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flipH="1" flipV="1">
            <a:off x="-5783582" y="4742825"/>
            <a:ext cx="7981611" cy="7643416"/>
            <a:chOff x="-1792392" y="2975048"/>
            <a:chExt cx="7981611" cy="7643416"/>
          </a:xfrm>
        </p:grpSpPr>
        <p:sp>
          <p:nvSpPr>
            <p:cNvPr id="26" name="椭圆 25"/>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flipH="1" flipV="1">
            <a:off x="9554346" y="-5769352"/>
            <a:ext cx="7981611" cy="7643416"/>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rot="15809546" flipH="1" flipV="1">
            <a:off x="9086844" y="5295770"/>
            <a:ext cx="7953279" cy="7661990"/>
            <a:chOff x="-1813516" y="2929177"/>
            <a:chExt cx="7953279" cy="7661990"/>
          </a:xfrm>
        </p:grpSpPr>
        <p:sp>
          <p:nvSpPr>
            <p:cNvPr id="32" name="椭圆 31"/>
            <p:cNvSpPr/>
            <p:nvPr/>
          </p:nvSpPr>
          <p:spPr>
            <a:xfrm>
              <a:off x="-1068225" y="2929177"/>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813516" y="3383179"/>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5067322" y="1057636"/>
            <a:ext cx="2057356" cy="2057354"/>
            <a:chOff x="4643216" y="1711986"/>
            <a:chExt cx="2789456" cy="2789455"/>
          </a:xfrm>
          <a:solidFill>
            <a:schemeClr val="bg2">
              <a:lumMod val="25000"/>
            </a:schemeClr>
          </a:solidFill>
        </p:grpSpPr>
        <p:grpSp>
          <p:nvGrpSpPr>
            <p:cNvPr id="39" name="组合 38"/>
            <p:cNvGrpSpPr/>
            <p:nvPr/>
          </p:nvGrpSpPr>
          <p:grpSpPr>
            <a:xfrm rot="261309">
              <a:off x="4643216" y="1711986"/>
              <a:ext cx="2789456" cy="2789455"/>
              <a:chOff x="2953545" y="3014546"/>
              <a:chExt cx="1107165" cy="1107165"/>
            </a:xfrm>
            <a:grpFill/>
          </p:grpSpPr>
          <p:sp>
            <p:nvSpPr>
              <p:cNvPr id="62" name="圆角矩形 5"/>
              <p:cNvSpPr>
                <a:spLocks noChangeAspect="1"/>
              </p:cNvSpPr>
              <p:nvPr/>
            </p:nvSpPr>
            <p:spPr>
              <a:xfrm rot="1800000">
                <a:off x="2953545" y="3014546"/>
                <a:ext cx="1107165" cy="1107165"/>
              </a:xfrm>
              <a:prstGeom prst="roundRect">
                <a:avLst>
                  <a:gd name="adj" fmla="val 30000"/>
                </a:avLst>
              </a:prstGeom>
              <a:solidFill>
                <a:schemeClr val="tx1">
                  <a:lumMod val="75000"/>
                  <a:lumOff val="25000"/>
                </a:schemeClr>
              </a:solidFill>
              <a:ln w="5715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Segoe UI"/>
                  <a:ea typeface="微软雅黑"/>
                  <a:cs typeface="+mn-cs"/>
                </a:endParaRPr>
              </a:p>
            </p:txBody>
          </p:sp>
          <p:sp>
            <p:nvSpPr>
              <p:cNvPr id="63" name="圆角矩形 6"/>
              <p:cNvSpPr>
                <a:spLocks noChangeAspect="1"/>
              </p:cNvSpPr>
              <p:nvPr/>
            </p:nvSpPr>
            <p:spPr>
              <a:xfrm rot="2700000">
                <a:off x="2967127" y="3028128"/>
                <a:ext cx="1080000" cy="1080000"/>
              </a:xfrm>
              <a:prstGeom prst="roundRect">
                <a:avLst>
                  <a:gd name="adj" fmla="val 30000"/>
                </a:avLst>
              </a:prstGeom>
              <a:solidFill>
                <a:srgbClr val="F9F9F9"/>
              </a:solidFill>
              <a:ln w="5715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grpSp>
        <p:grpSp>
          <p:nvGrpSpPr>
            <p:cNvPr id="58" name="组合 57"/>
            <p:cNvGrpSpPr/>
            <p:nvPr/>
          </p:nvGrpSpPr>
          <p:grpSpPr>
            <a:xfrm rot="261309">
              <a:off x="4925376" y="1994148"/>
              <a:ext cx="2225134" cy="2225132"/>
              <a:chOff x="2919243" y="2980245"/>
              <a:chExt cx="1175768" cy="1175768"/>
            </a:xfrm>
            <a:grpFill/>
          </p:grpSpPr>
          <p:sp>
            <p:nvSpPr>
              <p:cNvPr id="60" name="圆角矩形 5"/>
              <p:cNvSpPr>
                <a:spLocks noChangeAspect="1"/>
              </p:cNvSpPr>
              <p:nvPr/>
            </p:nvSpPr>
            <p:spPr>
              <a:xfrm rot="1800000">
                <a:off x="2967127" y="3028128"/>
                <a:ext cx="1080000" cy="1080000"/>
              </a:xfrm>
              <a:prstGeom prst="roundRect">
                <a:avLst>
                  <a:gd name="adj" fmla="val 30000"/>
                </a:avLst>
              </a:prstGeom>
              <a:grpFill/>
              <a:ln w="3810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61" name="圆角矩形 6"/>
              <p:cNvSpPr>
                <a:spLocks noChangeAspect="1"/>
              </p:cNvSpPr>
              <p:nvPr/>
            </p:nvSpPr>
            <p:spPr>
              <a:xfrm rot="2700000">
                <a:off x="2919243" y="2980245"/>
                <a:ext cx="1175768" cy="1175768"/>
              </a:xfrm>
              <a:prstGeom prst="roundRect">
                <a:avLst>
                  <a:gd name="adj" fmla="val 30000"/>
                </a:avLst>
              </a:prstGeom>
              <a:solidFill>
                <a:schemeClr val="tx1">
                  <a:lumMod val="75000"/>
                  <a:lumOff val="25000"/>
                </a:schemeClr>
              </a:solidFill>
              <a:ln w="3810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grpSp>
      </p:grpSp>
      <p:sp>
        <p:nvSpPr>
          <p:cNvPr id="66" name="3"/>
          <p:cNvSpPr>
            <a:spLocks noChangeArrowheads="1"/>
          </p:cNvSpPr>
          <p:nvPr>
            <p:custDataLst>
              <p:tags r:id="rId1"/>
            </p:custDataLst>
          </p:nvPr>
        </p:nvSpPr>
        <p:spPr bwMode="auto">
          <a:xfrm>
            <a:off x="5577265" y="1624646"/>
            <a:ext cx="103746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5400" b="1" kern="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03</a:t>
            </a:r>
            <a:endParaRPr kumimoji="0" lang="zh-CN" altLang="en-US" sz="5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67" name="组合 66"/>
          <p:cNvGrpSpPr/>
          <p:nvPr/>
        </p:nvGrpSpPr>
        <p:grpSpPr>
          <a:xfrm flipV="1">
            <a:off x="-5343957" y="-5709404"/>
            <a:ext cx="7981611" cy="7643416"/>
            <a:chOff x="-1792392" y="2975048"/>
            <a:chExt cx="7981611" cy="7643416"/>
          </a:xfrm>
        </p:grpSpPr>
        <p:sp>
          <p:nvSpPr>
            <p:cNvPr id="68" name="椭圆 67"/>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矩形 69"/>
          <p:cNvSpPr>
            <a:spLocks noChangeArrowheads="1"/>
          </p:cNvSpPr>
          <p:nvPr/>
        </p:nvSpPr>
        <p:spPr bwMode="auto">
          <a:xfrm>
            <a:off x="3527462" y="373538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a:solidFill>
                  <a:srgbClr val="4BC1DD"/>
                </a:solidFill>
                <a:latin typeface="微软雅黑" pitchFamily="34" charset="-122"/>
                <a:ea typeface="微软雅黑" pitchFamily="34" charset="-122"/>
                <a:sym typeface="微软雅黑" pitchFamily="34" charset="-122"/>
              </a:rPr>
              <a:t>点击添加标题</a:t>
            </a:r>
            <a:endParaRPr lang="en-US" altLang="zh-CN" sz="4800" b="1" dirty="0">
              <a:solidFill>
                <a:srgbClr val="4BC1DD"/>
              </a:solidFill>
              <a:latin typeface="微软雅黑" pitchFamily="34" charset="-122"/>
              <a:ea typeface="微软雅黑" pitchFamily="34" charset="-122"/>
              <a:sym typeface="微软雅黑" pitchFamily="34" charset="-122"/>
            </a:endParaRPr>
          </a:p>
        </p:txBody>
      </p:sp>
      <p:sp>
        <p:nvSpPr>
          <p:cNvPr id="71" name="矩形 70"/>
          <p:cNvSpPr>
            <a:spLocks noChangeArrowheads="1"/>
          </p:cNvSpPr>
          <p:nvPr/>
        </p:nvSpPr>
        <p:spPr bwMode="auto">
          <a:xfrm>
            <a:off x="1310788" y="4703238"/>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在此处添加文字，在此处在此处添加文字在此处添加文字</a:t>
            </a:r>
          </a:p>
        </p:txBody>
      </p:sp>
      <p:cxnSp>
        <p:nvCxnSpPr>
          <p:cNvPr id="72" name="直接连接符 71"/>
          <p:cNvCxnSpPr/>
          <p:nvPr/>
        </p:nvCxnSpPr>
        <p:spPr>
          <a:xfrm>
            <a:off x="2362859" y="4308277"/>
            <a:ext cx="1456264" cy="1"/>
          </a:xfrm>
          <a:prstGeom prst="line">
            <a:avLst/>
          </a:prstGeom>
          <a:ln w="9525">
            <a:solidFill>
              <a:srgbClr val="4BC1DD"/>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8325959" y="4308277"/>
            <a:ext cx="1379619" cy="1"/>
          </a:xfrm>
          <a:prstGeom prst="line">
            <a:avLst/>
          </a:prstGeom>
          <a:ln w="9525">
            <a:solidFill>
              <a:srgbClr val="4BC1D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56495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0-#ppt_w/2"/>
                                          </p:val>
                                        </p:tav>
                                        <p:tav tm="100000">
                                          <p:val>
                                            <p:strVal val="#ppt_x"/>
                                          </p:val>
                                        </p:tav>
                                      </p:tavLst>
                                    </p:anim>
                                    <p:anim calcmode="lin" valueType="num">
                                      <p:cBhvr additive="base">
                                        <p:cTn id="8" dur="750"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750" fill="hold"/>
                                        <p:tgtEl>
                                          <p:spTgt spid="28"/>
                                        </p:tgtEl>
                                        <p:attrNameLst>
                                          <p:attrName>ppt_x</p:attrName>
                                        </p:attrNameLst>
                                      </p:cBhvr>
                                      <p:tavLst>
                                        <p:tav tm="0">
                                          <p:val>
                                            <p:strVal val="1+#ppt_w/2"/>
                                          </p:val>
                                        </p:tav>
                                        <p:tav tm="100000">
                                          <p:val>
                                            <p:strVal val="#ppt_x"/>
                                          </p:val>
                                        </p:tav>
                                      </p:tavLst>
                                    </p:anim>
                                    <p:anim calcmode="lin" valueType="num">
                                      <p:cBhvr additive="base">
                                        <p:cTn id="12" dur="75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750" fill="hold"/>
                                        <p:tgtEl>
                                          <p:spTgt spid="31"/>
                                        </p:tgtEl>
                                        <p:attrNameLst>
                                          <p:attrName>ppt_x</p:attrName>
                                        </p:attrNameLst>
                                      </p:cBhvr>
                                      <p:tavLst>
                                        <p:tav tm="0">
                                          <p:val>
                                            <p:strVal val="1+#ppt_w/2"/>
                                          </p:val>
                                        </p:tav>
                                        <p:tav tm="100000">
                                          <p:val>
                                            <p:strVal val="#ppt_x"/>
                                          </p:val>
                                        </p:tav>
                                      </p:tavLst>
                                    </p:anim>
                                    <p:anim calcmode="lin" valueType="num">
                                      <p:cBhvr additive="base">
                                        <p:cTn id="16" dur="750" fill="hold"/>
                                        <p:tgtEl>
                                          <p:spTgt spid="31"/>
                                        </p:tgtEl>
                                        <p:attrNameLst>
                                          <p:attrName>ppt_y</p:attrName>
                                        </p:attrNameLst>
                                      </p:cBhvr>
                                      <p:tavLst>
                                        <p:tav tm="0">
                                          <p:val>
                                            <p:strVal val="1+#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750" fill="hold"/>
                                        <p:tgtEl>
                                          <p:spTgt spid="67"/>
                                        </p:tgtEl>
                                        <p:attrNameLst>
                                          <p:attrName>ppt_x</p:attrName>
                                        </p:attrNameLst>
                                      </p:cBhvr>
                                      <p:tavLst>
                                        <p:tav tm="0">
                                          <p:val>
                                            <p:strVal val="0-#ppt_w/2"/>
                                          </p:val>
                                        </p:tav>
                                        <p:tav tm="100000">
                                          <p:val>
                                            <p:strVal val="#ppt_x"/>
                                          </p:val>
                                        </p:tav>
                                      </p:tavLst>
                                    </p:anim>
                                    <p:anim calcmode="lin" valueType="num">
                                      <p:cBhvr additive="base">
                                        <p:cTn id="20" dur="750" fill="hold"/>
                                        <p:tgtEl>
                                          <p:spTgt spid="67"/>
                                        </p:tgtEl>
                                        <p:attrNameLst>
                                          <p:attrName>ppt_y</p:attrName>
                                        </p:attrNameLst>
                                      </p:cBhvr>
                                      <p:tavLst>
                                        <p:tav tm="0">
                                          <p:val>
                                            <p:strVal val="0-#ppt_h/2"/>
                                          </p:val>
                                        </p:tav>
                                        <p:tav tm="100000">
                                          <p:val>
                                            <p:strVal val="#ppt_y"/>
                                          </p:val>
                                        </p:tav>
                                      </p:tavLst>
                                    </p:anim>
                                  </p:childTnLst>
                                </p:cTn>
                              </p:par>
                              <p:par>
                                <p:cTn id="21" presetID="45" presetClass="entr" presetSubtype="0"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1500"/>
                                        <p:tgtEl>
                                          <p:spTgt spid="34"/>
                                        </p:tgtEl>
                                      </p:cBhvr>
                                    </p:animEffect>
                                    <p:anim calcmode="lin" valueType="num">
                                      <p:cBhvr>
                                        <p:cTn id="24" dur="1500" fill="hold"/>
                                        <p:tgtEl>
                                          <p:spTgt spid="34"/>
                                        </p:tgtEl>
                                        <p:attrNameLst>
                                          <p:attrName>ppt_w</p:attrName>
                                        </p:attrNameLst>
                                      </p:cBhvr>
                                      <p:tavLst>
                                        <p:tav tm="0" fmla="#ppt_w*sin(2.5*pi*$)">
                                          <p:val>
                                            <p:fltVal val="0"/>
                                          </p:val>
                                        </p:tav>
                                        <p:tav tm="100000">
                                          <p:val>
                                            <p:fltVal val="1"/>
                                          </p:val>
                                        </p:tav>
                                      </p:tavLst>
                                    </p:anim>
                                    <p:anim calcmode="lin" valueType="num">
                                      <p:cBhvr>
                                        <p:cTn id="25" dur="1500" fill="hold"/>
                                        <p:tgtEl>
                                          <p:spTgt spid="34"/>
                                        </p:tgtEl>
                                        <p:attrNameLst>
                                          <p:attrName>ppt_h</p:attrName>
                                        </p:attrNameLst>
                                      </p:cBhvr>
                                      <p:tavLst>
                                        <p:tav tm="0">
                                          <p:val>
                                            <p:strVal val="#ppt_h"/>
                                          </p:val>
                                        </p:tav>
                                        <p:tav tm="100000">
                                          <p:val>
                                            <p:strVal val="#ppt_h"/>
                                          </p:val>
                                        </p:tav>
                                      </p:tavLst>
                                    </p:anim>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1000"/>
                                        <p:tgtEl>
                                          <p:spTgt spid="66"/>
                                        </p:tgtEl>
                                      </p:cBhvr>
                                    </p:animEffect>
                                    <p:anim calcmode="lin" valueType="num">
                                      <p:cBhvr>
                                        <p:cTn id="30" dur="1000" fill="hold"/>
                                        <p:tgtEl>
                                          <p:spTgt spid="66"/>
                                        </p:tgtEl>
                                        <p:attrNameLst>
                                          <p:attrName>ppt_x</p:attrName>
                                        </p:attrNameLst>
                                      </p:cBhvr>
                                      <p:tavLst>
                                        <p:tav tm="0">
                                          <p:val>
                                            <p:strVal val="#ppt_x"/>
                                          </p:val>
                                        </p:tav>
                                        <p:tav tm="100000">
                                          <p:val>
                                            <p:strVal val="#ppt_x"/>
                                          </p:val>
                                        </p:tav>
                                      </p:tavLst>
                                    </p:anim>
                                    <p:anim calcmode="lin" valueType="num">
                                      <p:cBhvr>
                                        <p:cTn id="31" dur="1000" fill="hold"/>
                                        <p:tgtEl>
                                          <p:spTgt spid="66"/>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wipe(left)">
                                      <p:cBhvr>
                                        <p:cTn id="35" dur="500"/>
                                        <p:tgtEl>
                                          <p:spTgt spid="72"/>
                                        </p:tgtEl>
                                      </p:cBhvr>
                                    </p:animEffect>
                                  </p:childTnLst>
                                </p:cTn>
                              </p:par>
                              <p:par>
                                <p:cTn id="36" presetID="22" presetClass="entr" presetSubtype="2" fill="hold" nodeType="with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wipe(right)">
                                      <p:cBhvr>
                                        <p:cTn id="38" dur="500"/>
                                        <p:tgtEl>
                                          <p:spTgt spid="7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70"/>
                                        </p:tgtEl>
                                        <p:attrNameLst>
                                          <p:attrName>style.visibility</p:attrName>
                                        </p:attrNameLst>
                                      </p:cBhvr>
                                      <p:to>
                                        <p:strVal val="visible"/>
                                      </p:to>
                                    </p:set>
                                    <p:anim calcmode="lin" valueType="num">
                                      <p:cBhvr>
                                        <p:cTn id="41" dur="500" fill="hold"/>
                                        <p:tgtEl>
                                          <p:spTgt spid="70"/>
                                        </p:tgtEl>
                                        <p:attrNameLst>
                                          <p:attrName>ppt_w</p:attrName>
                                        </p:attrNameLst>
                                      </p:cBhvr>
                                      <p:tavLst>
                                        <p:tav tm="0">
                                          <p:val>
                                            <p:fltVal val="0"/>
                                          </p:val>
                                        </p:tav>
                                        <p:tav tm="100000">
                                          <p:val>
                                            <p:strVal val="#ppt_w"/>
                                          </p:val>
                                        </p:tav>
                                      </p:tavLst>
                                    </p:anim>
                                    <p:anim calcmode="lin" valueType="num">
                                      <p:cBhvr>
                                        <p:cTn id="42" dur="500" fill="hold"/>
                                        <p:tgtEl>
                                          <p:spTgt spid="70"/>
                                        </p:tgtEl>
                                        <p:attrNameLst>
                                          <p:attrName>ppt_h</p:attrName>
                                        </p:attrNameLst>
                                      </p:cBhvr>
                                      <p:tavLst>
                                        <p:tav tm="0">
                                          <p:val>
                                            <p:fltVal val="0"/>
                                          </p:val>
                                        </p:tav>
                                        <p:tav tm="100000">
                                          <p:val>
                                            <p:strVal val="#ppt_h"/>
                                          </p:val>
                                        </p:tav>
                                      </p:tavLst>
                                    </p:anim>
                                    <p:animEffect transition="in" filter="fade">
                                      <p:cBhvr>
                                        <p:cTn id="43" dur="500"/>
                                        <p:tgtEl>
                                          <p:spTgt spid="7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71"/>
                                        </p:tgtEl>
                                        <p:attrNameLst>
                                          <p:attrName>style.visibility</p:attrName>
                                        </p:attrNameLst>
                                      </p:cBhvr>
                                      <p:to>
                                        <p:strVal val="visible"/>
                                      </p:to>
                                    </p:set>
                                    <p:anim calcmode="lin" valueType="num">
                                      <p:cBhvr>
                                        <p:cTn id="46" dur="1000" fill="hold"/>
                                        <p:tgtEl>
                                          <p:spTgt spid="71"/>
                                        </p:tgtEl>
                                        <p:attrNameLst>
                                          <p:attrName>ppt_w</p:attrName>
                                        </p:attrNameLst>
                                      </p:cBhvr>
                                      <p:tavLst>
                                        <p:tav tm="0">
                                          <p:val>
                                            <p:fltVal val="0"/>
                                          </p:val>
                                        </p:tav>
                                        <p:tav tm="100000">
                                          <p:val>
                                            <p:strVal val="#ppt_w"/>
                                          </p:val>
                                        </p:tav>
                                      </p:tavLst>
                                    </p:anim>
                                    <p:anim calcmode="lin" valueType="num">
                                      <p:cBhvr>
                                        <p:cTn id="47" dur="1000" fill="hold"/>
                                        <p:tgtEl>
                                          <p:spTgt spid="71"/>
                                        </p:tgtEl>
                                        <p:attrNameLst>
                                          <p:attrName>ppt_h</p:attrName>
                                        </p:attrNameLst>
                                      </p:cBhvr>
                                      <p:tavLst>
                                        <p:tav tm="0">
                                          <p:val>
                                            <p:fltVal val="0"/>
                                          </p:val>
                                        </p:tav>
                                        <p:tav tm="100000">
                                          <p:val>
                                            <p:strVal val="#ppt_h"/>
                                          </p:val>
                                        </p:tav>
                                      </p:tavLst>
                                    </p:anim>
                                    <p:anim calcmode="lin" valueType="num">
                                      <p:cBhvr>
                                        <p:cTn id="48" dur="1000" fill="hold"/>
                                        <p:tgtEl>
                                          <p:spTgt spid="71"/>
                                        </p:tgtEl>
                                        <p:attrNameLst>
                                          <p:attrName>style.rotation</p:attrName>
                                        </p:attrNameLst>
                                      </p:cBhvr>
                                      <p:tavLst>
                                        <p:tav tm="0">
                                          <p:val>
                                            <p:fltVal val="90"/>
                                          </p:val>
                                        </p:tav>
                                        <p:tav tm="100000">
                                          <p:val>
                                            <p:fltVal val="0"/>
                                          </p:val>
                                        </p:tav>
                                      </p:tavLst>
                                    </p:anim>
                                    <p:animEffect transition="in" filter="fade">
                                      <p:cBhvr>
                                        <p:cTn id="49"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70" grpId="0"/>
      <p:bldP spid="7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07878" y="-4281818"/>
            <a:ext cx="18923180" cy="5302150"/>
            <a:chOff x="-3407878" y="-4281818"/>
            <a:chExt cx="18923180" cy="5302150"/>
          </a:xfrm>
        </p:grpSpPr>
        <p:grpSp>
          <p:nvGrpSpPr>
            <p:cNvPr id="9" name="组合 8"/>
            <p:cNvGrpSpPr/>
            <p:nvPr/>
          </p:nvGrpSpPr>
          <p:grpSpPr>
            <a:xfrm>
              <a:off x="-1" y="384498"/>
              <a:ext cx="12190406" cy="635834"/>
              <a:chOff x="-2905927" y="170970"/>
              <a:chExt cx="8332893" cy="434629"/>
            </a:xfrm>
          </p:grpSpPr>
          <p:sp>
            <p:nvSpPr>
              <p:cNvPr id="26" name="五边形 6"/>
              <p:cNvSpPr/>
              <p:nvPr/>
            </p:nvSpPr>
            <p:spPr>
              <a:xfrm flipH="1" flipV="1">
                <a:off x="-2905927" y="574347"/>
                <a:ext cx="8332893" cy="31252"/>
              </a:xfrm>
              <a:prstGeom prst="homePlate">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
              <p:cNvSpPr txBox="1"/>
              <p:nvPr/>
            </p:nvSpPr>
            <p:spPr>
              <a:xfrm>
                <a:off x="149507" y="170970"/>
                <a:ext cx="2230073" cy="315577"/>
              </a:xfrm>
              <a:prstGeom prst="rect">
                <a:avLst/>
              </a:prstGeom>
              <a:noFill/>
            </p:spPr>
            <p:txBody>
              <a:bodyPr wrap="none" rtlCol="0">
                <a:spAutoFit/>
              </a:bodyPr>
              <a:lstStyle/>
              <a:p>
                <a:r>
                  <a:rPr lang="zh-CN" altLang="en-US" sz="2400" dirty="0">
                    <a:solidFill>
                      <a:schemeClr val="bg1">
                        <a:lumMod val="65000"/>
                      </a:schemeClr>
                    </a:solidFill>
                    <a:latin typeface="微软雅黑" panose="020B0503020204020204" pitchFamily="34" charset="-122"/>
                    <a:ea typeface="微软雅黑" panose="020B0503020204020204" pitchFamily="34" charset="-122"/>
                  </a:rPr>
                  <a:t>点击输入相关文字标题</a:t>
                </a:r>
              </a:p>
            </p:txBody>
          </p:sp>
        </p:grpSp>
        <p:grpSp>
          <p:nvGrpSpPr>
            <p:cNvPr id="28" name="组合 27"/>
            <p:cNvGrpSpPr/>
            <p:nvPr/>
          </p:nvGrpSpPr>
          <p:grpSpPr>
            <a:xfrm flipH="1" flipV="1">
              <a:off x="10026293" y="-4281818"/>
              <a:ext cx="5489009" cy="5256430"/>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flipV="1">
              <a:off x="-3407878" y="-4258958"/>
              <a:ext cx="5489009" cy="5256430"/>
              <a:chOff x="-1792392" y="2975048"/>
              <a:chExt cx="7981611" cy="7643416"/>
            </a:xfrm>
          </p:grpSpPr>
          <p:sp>
            <p:nvSpPr>
              <p:cNvPr id="32" name="椭圆 31"/>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2"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344" y="2037766"/>
            <a:ext cx="5772846" cy="3667978"/>
          </a:xfrm>
          <a:prstGeom prst="rect">
            <a:avLst/>
          </a:prstGeom>
          <a:blipFill>
            <a:blip r:embed="rId3"/>
            <a:stretch>
              <a:fillRect/>
            </a:stretch>
          </a:blipFill>
          <a:ln>
            <a:noFill/>
          </a:ln>
          <a:extLst/>
        </p:spPr>
      </p:pic>
      <p:sp>
        <p:nvSpPr>
          <p:cNvPr id="13" name="Oval 47"/>
          <p:cNvSpPr>
            <a:spLocks noChangeArrowheads="1"/>
          </p:cNvSpPr>
          <p:nvPr/>
        </p:nvSpPr>
        <p:spPr bwMode="auto">
          <a:xfrm>
            <a:off x="5701419" y="3102602"/>
            <a:ext cx="1722972" cy="1722972"/>
          </a:xfrm>
          <a:prstGeom prst="ellipse">
            <a:avLst/>
          </a:prstGeom>
          <a:noFill/>
          <a:ln>
            <a:solidFill>
              <a:srgbClr val="4BC1DD"/>
            </a:solidFill>
          </a:ln>
        </p:spPr>
        <p:txBody>
          <a:bodyPr anchor="ctr"/>
          <a:lstStyle/>
          <a:p>
            <a:pPr algn="ctr" eaLnBrk="1" hangingPunct="1"/>
            <a:endParaRPr lang="en-US" altLang="zh-CN" sz="1300">
              <a:solidFill>
                <a:srgbClr val="FFFFFF"/>
              </a:solidFill>
            </a:endParaRPr>
          </a:p>
        </p:txBody>
      </p:sp>
      <p:sp>
        <p:nvSpPr>
          <p:cNvPr id="14" name="Freeform 122"/>
          <p:cNvSpPr>
            <a:spLocks/>
          </p:cNvSpPr>
          <p:nvPr/>
        </p:nvSpPr>
        <p:spPr bwMode="auto">
          <a:xfrm>
            <a:off x="6264749" y="3678949"/>
            <a:ext cx="599488" cy="597266"/>
          </a:xfrm>
          <a:custGeom>
            <a:avLst/>
            <a:gdLst>
              <a:gd name="T0" fmla="*/ 2147483647 w 290"/>
              <a:gd name="T1" fmla="*/ 2147483647 h 290"/>
              <a:gd name="T2" fmla="*/ 2147483647 w 290"/>
              <a:gd name="T3" fmla="*/ 2147483647 h 290"/>
              <a:gd name="T4" fmla="*/ 2147483647 w 290"/>
              <a:gd name="T5" fmla="*/ 2147483647 h 290"/>
              <a:gd name="T6" fmla="*/ 2147483647 w 290"/>
              <a:gd name="T7" fmla="*/ 2147483647 h 290"/>
              <a:gd name="T8" fmla="*/ 2147483647 w 290"/>
              <a:gd name="T9" fmla="*/ 2147483647 h 290"/>
              <a:gd name="T10" fmla="*/ 2147483647 w 290"/>
              <a:gd name="T11" fmla="*/ 2147483647 h 290"/>
              <a:gd name="T12" fmla="*/ 2147483647 w 290"/>
              <a:gd name="T13" fmla="*/ 2147483647 h 290"/>
              <a:gd name="T14" fmla="*/ 2147483647 w 290"/>
              <a:gd name="T15" fmla="*/ 2147483647 h 290"/>
              <a:gd name="T16" fmla="*/ 2147483647 w 290"/>
              <a:gd name="T17" fmla="*/ 2147483647 h 290"/>
              <a:gd name="T18" fmla="*/ 2147483647 w 290"/>
              <a:gd name="T19" fmla="*/ 2147483647 h 290"/>
              <a:gd name="T20" fmla="*/ 2147483647 w 290"/>
              <a:gd name="T21" fmla="*/ 2147483647 h 290"/>
              <a:gd name="T22" fmla="*/ 2147483647 w 290"/>
              <a:gd name="T23" fmla="*/ 2147483647 h 290"/>
              <a:gd name="T24" fmla="*/ 2147483647 w 290"/>
              <a:gd name="T25" fmla="*/ 2147483647 h 290"/>
              <a:gd name="T26" fmla="*/ 2147483647 w 290"/>
              <a:gd name="T27" fmla="*/ 2147483647 h 290"/>
              <a:gd name="T28" fmla="*/ 2147483647 w 290"/>
              <a:gd name="T29" fmla="*/ 2147483647 h 290"/>
              <a:gd name="T30" fmla="*/ 2147483647 w 290"/>
              <a:gd name="T31" fmla="*/ 2147483647 h 290"/>
              <a:gd name="T32" fmla="*/ 2147483647 w 290"/>
              <a:gd name="T33" fmla="*/ 2147483647 h 290"/>
              <a:gd name="T34" fmla="*/ 2147483647 w 290"/>
              <a:gd name="T35" fmla="*/ 2147483647 h 290"/>
              <a:gd name="T36" fmla="*/ 2147483647 w 290"/>
              <a:gd name="T37" fmla="*/ 2147483647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noFill/>
          <a:ln>
            <a:solidFill>
              <a:srgbClr val="4BC1DD"/>
            </a:solidFill>
          </a:ln>
          <a:extLst/>
        </p:spPr>
        <p:txBody>
          <a:bodyPr lIns="68580" tIns="34290" rIns="68580" bIns="34290"/>
          <a:lstStyle/>
          <a:p>
            <a:endParaRPr lang="zh-CN" altLang="en-US"/>
          </a:p>
        </p:txBody>
      </p:sp>
      <p:sp>
        <p:nvSpPr>
          <p:cNvPr id="15" name="矩形 10"/>
          <p:cNvSpPr>
            <a:spLocks noChangeArrowheads="1"/>
          </p:cNvSpPr>
          <p:nvPr/>
        </p:nvSpPr>
        <p:spPr bwMode="auto">
          <a:xfrm>
            <a:off x="7740539" y="2649057"/>
            <a:ext cx="3730146" cy="1452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1225" eaLnBrk="1" hangingPunct="1">
              <a:lnSpc>
                <a:spcPct val="120000"/>
              </a:lnSpc>
              <a:spcBef>
                <a:spcPct val="20000"/>
              </a:spcBef>
            </a:pPr>
            <a:r>
              <a:rPr lang="zh-CN" altLang="en-US" sz="1600" dirty="0">
                <a:solidFill>
                  <a:schemeClr val="bg1">
                    <a:lumMod val="50000"/>
                  </a:schemeClr>
                </a:solidFill>
                <a:latin typeface="微软雅黑" pitchFamily="34" charset="-122"/>
                <a:ea typeface="微软雅黑" pitchFamily="34" charset="-122"/>
                <a:sym typeface="Arial" charset="0"/>
              </a:rPr>
              <a:t>单击此处编辑您要的内容，建议您在展示时采用微软雅黑字体，本模版所有图形线条及其相应素材均可自由编辑、改色、替换。更多使用说明和作品请详阅模版最末的使用手册。</a:t>
            </a:r>
            <a:endParaRPr lang="en-US" sz="1600" dirty="0">
              <a:solidFill>
                <a:schemeClr val="bg1">
                  <a:lumMod val="50000"/>
                </a:schemeClr>
              </a:solidFill>
              <a:latin typeface="微软雅黑" pitchFamily="34" charset="-122"/>
              <a:ea typeface="微软雅黑" pitchFamily="34" charset="-122"/>
              <a:sym typeface="Arial" charset="0"/>
            </a:endParaRPr>
          </a:p>
        </p:txBody>
      </p:sp>
      <p:sp>
        <p:nvSpPr>
          <p:cNvPr id="16" name="TextBox 13"/>
          <p:cNvSpPr txBox="1">
            <a:spLocks noChangeArrowheads="1"/>
          </p:cNvSpPr>
          <p:nvPr/>
        </p:nvSpPr>
        <p:spPr bwMode="auto">
          <a:xfrm>
            <a:off x="7763284" y="2131670"/>
            <a:ext cx="28886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911225">
              <a:defRPr>
                <a:solidFill>
                  <a:schemeClr val="tx1"/>
                </a:solidFill>
                <a:latin typeface="Calibri" pitchFamily="34" charset="0"/>
                <a:ea typeface="宋体" charset="-122"/>
              </a:defRPr>
            </a:lvl1pPr>
            <a:lvl2pPr marL="742950" indent="-285750" defTabSz="911225">
              <a:defRPr>
                <a:solidFill>
                  <a:schemeClr val="tx1"/>
                </a:solidFill>
                <a:latin typeface="Calibri" pitchFamily="34" charset="0"/>
                <a:ea typeface="宋体" charset="-122"/>
              </a:defRPr>
            </a:lvl2pPr>
            <a:lvl3pPr marL="1143000" indent="-228600" defTabSz="911225">
              <a:defRPr>
                <a:solidFill>
                  <a:schemeClr val="tx1"/>
                </a:solidFill>
                <a:latin typeface="Calibri" pitchFamily="34" charset="0"/>
                <a:ea typeface="宋体" charset="-122"/>
              </a:defRPr>
            </a:lvl3pPr>
            <a:lvl4pPr marL="1600200" indent="-228600" defTabSz="911225">
              <a:defRPr>
                <a:solidFill>
                  <a:schemeClr val="tx1"/>
                </a:solidFill>
                <a:latin typeface="Calibri" pitchFamily="34" charset="0"/>
                <a:ea typeface="宋体" charset="-122"/>
              </a:defRPr>
            </a:lvl4pPr>
            <a:lvl5pPr marL="2057400" indent="-228600" defTabSz="911225">
              <a:defRPr>
                <a:solidFill>
                  <a:schemeClr val="tx1"/>
                </a:solidFill>
                <a:latin typeface="Calibri" pitchFamily="34" charset="0"/>
                <a:ea typeface="宋体" charset="-122"/>
              </a:defRPr>
            </a:lvl5pPr>
            <a:lvl6pPr marL="25146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911225"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eaLnBrk="1" hangingPunct="1">
              <a:spcBef>
                <a:spcPct val="20000"/>
              </a:spcBef>
            </a:pPr>
            <a:r>
              <a:rPr lang="zh-CN" altLang="en-US" sz="2400" b="1" dirty="0">
                <a:solidFill>
                  <a:schemeClr val="bg1">
                    <a:lumMod val="50000"/>
                  </a:schemeClr>
                </a:solidFill>
                <a:latin typeface="Arial" charset="0"/>
                <a:ea typeface="微软雅黑" pitchFamily="34" charset="-122"/>
                <a:sym typeface="Arial" charset="0"/>
              </a:rPr>
              <a:t>单击编辑标题</a:t>
            </a:r>
            <a:endParaRPr lang="en-US" sz="2400" b="1" dirty="0">
              <a:solidFill>
                <a:schemeClr val="bg1">
                  <a:lumMod val="50000"/>
                </a:schemeClr>
              </a:solidFill>
              <a:latin typeface="Arial" charset="0"/>
              <a:ea typeface="微软雅黑" pitchFamily="34" charset="-122"/>
              <a:sym typeface="Arial" charset="0"/>
            </a:endParaRPr>
          </a:p>
        </p:txBody>
      </p:sp>
      <p:sp>
        <p:nvSpPr>
          <p:cNvPr id="17" name="矩形 12"/>
          <p:cNvSpPr>
            <a:spLocks noChangeArrowheads="1"/>
          </p:cNvSpPr>
          <p:nvPr/>
        </p:nvSpPr>
        <p:spPr bwMode="auto">
          <a:xfrm>
            <a:off x="7747222" y="4283792"/>
            <a:ext cx="3761232" cy="1452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1225" eaLnBrk="1" hangingPunct="1">
              <a:lnSpc>
                <a:spcPct val="120000"/>
              </a:lnSpc>
              <a:spcBef>
                <a:spcPct val="20000"/>
              </a:spcBef>
            </a:pPr>
            <a:r>
              <a:rPr lang="zh-CN" altLang="en-US" sz="1600" dirty="0">
                <a:solidFill>
                  <a:schemeClr val="bg1">
                    <a:lumMod val="50000"/>
                  </a:schemeClr>
                </a:solidFill>
                <a:latin typeface="微软雅黑" pitchFamily="34" charset="-122"/>
                <a:ea typeface="微软雅黑" pitchFamily="34" charset="-122"/>
                <a:sym typeface="Arial" charset="0"/>
              </a:rPr>
              <a:t>单击此处编辑您要的内容，建议您在展示时采用微软雅黑字体，本模版所有图形线条及其相应素材均可自由编辑、改色、替换。更多使用说明和作品请详阅模版最末的使用手册。</a:t>
            </a:r>
            <a:endParaRPr lang="en-US" sz="1600" dirty="0">
              <a:solidFill>
                <a:schemeClr val="bg1">
                  <a:lumMod val="50000"/>
                </a:schemeClr>
              </a:solidFill>
              <a:latin typeface="微软雅黑" pitchFamily="34" charset="-122"/>
              <a:ea typeface="微软雅黑" pitchFamily="34" charset="-122"/>
              <a:sym typeface="Arial" charset="0"/>
            </a:endParaRPr>
          </a:p>
        </p:txBody>
      </p:sp>
    </p:spTree>
    <p:extLst>
      <p:ext uri="{BB962C8B-B14F-4D97-AF65-F5344CB8AC3E}">
        <p14:creationId xmlns:p14="http://schemas.microsoft.com/office/powerpoint/2010/main" val="121228148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nodePh="1">
                                  <p:stCondLst>
                                    <p:cond delay="200"/>
                                  </p:stCondLst>
                                  <p:endCondLst>
                                    <p:cond evt="begin" delay="0">
                                      <p:tn val="16"/>
                                    </p:cond>
                                  </p:end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nodePh="1">
                                  <p:stCondLst>
                                    <p:cond delay="200"/>
                                  </p:stCondLst>
                                  <p:endCondLst>
                                    <p:cond evt="begin" delay="0">
                                      <p:tn val="21"/>
                                    </p:cond>
                                  </p:end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childTnLst>
                          </p:cTn>
                        </p:par>
                        <p:par>
                          <p:cTn id="26" fill="hold">
                            <p:stCondLst>
                              <p:cond delay="1950"/>
                            </p:stCondLst>
                            <p:childTnLst>
                              <p:par>
                                <p:cTn id="27" presetID="42"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anim calcmode="lin" valueType="num">
                                      <p:cBhvr>
                                        <p:cTn id="40" dur="1000" fill="hold"/>
                                        <p:tgtEl>
                                          <p:spTgt spid="17"/>
                                        </p:tgtEl>
                                        <p:attrNameLst>
                                          <p:attrName>ppt_x</p:attrName>
                                        </p:attrNameLst>
                                      </p:cBhvr>
                                      <p:tavLst>
                                        <p:tav tm="0">
                                          <p:val>
                                            <p:strVal val="#ppt_x"/>
                                          </p:val>
                                        </p:tav>
                                        <p:tav tm="100000">
                                          <p:val>
                                            <p:strVal val="#ppt_x"/>
                                          </p:val>
                                        </p:tav>
                                      </p:tavLst>
                                    </p:anim>
                                    <p:anim calcmode="lin" valueType="num">
                                      <p:cBhvr>
                                        <p:cTn id="4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07878" y="-4281818"/>
            <a:ext cx="18923180" cy="5302150"/>
            <a:chOff x="-3407878" y="-4281818"/>
            <a:chExt cx="18923180" cy="5302150"/>
          </a:xfrm>
        </p:grpSpPr>
        <p:grpSp>
          <p:nvGrpSpPr>
            <p:cNvPr id="9" name="组合 8"/>
            <p:cNvGrpSpPr/>
            <p:nvPr/>
          </p:nvGrpSpPr>
          <p:grpSpPr>
            <a:xfrm>
              <a:off x="-1" y="384498"/>
              <a:ext cx="12190406" cy="635834"/>
              <a:chOff x="-2905927" y="170970"/>
              <a:chExt cx="8332893" cy="434629"/>
            </a:xfrm>
          </p:grpSpPr>
          <p:sp>
            <p:nvSpPr>
              <p:cNvPr id="26" name="五边形 6"/>
              <p:cNvSpPr/>
              <p:nvPr/>
            </p:nvSpPr>
            <p:spPr>
              <a:xfrm flipH="1" flipV="1">
                <a:off x="-2905927" y="574347"/>
                <a:ext cx="8332893" cy="31252"/>
              </a:xfrm>
              <a:prstGeom prst="homePlate">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
              <p:cNvSpPr txBox="1"/>
              <p:nvPr/>
            </p:nvSpPr>
            <p:spPr>
              <a:xfrm>
                <a:off x="149507" y="170970"/>
                <a:ext cx="2230073" cy="315577"/>
              </a:xfrm>
              <a:prstGeom prst="rect">
                <a:avLst/>
              </a:prstGeom>
              <a:noFill/>
            </p:spPr>
            <p:txBody>
              <a:bodyPr wrap="none" rtlCol="0">
                <a:spAutoFit/>
              </a:bodyPr>
              <a:lstStyle/>
              <a:p>
                <a:r>
                  <a:rPr lang="zh-CN" altLang="en-US" sz="2400" dirty="0">
                    <a:solidFill>
                      <a:schemeClr val="bg1">
                        <a:lumMod val="65000"/>
                      </a:schemeClr>
                    </a:solidFill>
                    <a:latin typeface="微软雅黑" panose="020B0503020204020204" pitchFamily="34" charset="-122"/>
                    <a:ea typeface="微软雅黑" panose="020B0503020204020204" pitchFamily="34" charset="-122"/>
                  </a:rPr>
                  <a:t>点击输入相关文字标题</a:t>
                </a:r>
              </a:p>
            </p:txBody>
          </p:sp>
        </p:grpSp>
        <p:grpSp>
          <p:nvGrpSpPr>
            <p:cNvPr id="28" name="组合 27"/>
            <p:cNvGrpSpPr/>
            <p:nvPr/>
          </p:nvGrpSpPr>
          <p:grpSpPr>
            <a:xfrm flipH="1" flipV="1">
              <a:off x="10026293" y="-4281818"/>
              <a:ext cx="5489009" cy="5256430"/>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flipV="1">
              <a:off x="-3407878" y="-4258958"/>
              <a:ext cx="5489009" cy="5256430"/>
              <a:chOff x="-1792392" y="2975048"/>
              <a:chExt cx="7981611" cy="7643416"/>
            </a:xfrm>
          </p:grpSpPr>
          <p:sp>
            <p:nvSpPr>
              <p:cNvPr id="32" name="椭圆 31"/>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35"/>
          <p:cNvSpPr/>
          <p:nvPr/>
        </p:nvSpPr>
        <p:spPr>
          <a:xfrm>
            <a:off x="5967111" y="2146872"/>
            <a:ext cx="3735308" cy="3735056"/>
          </a:xfrm>
          <a:custGeom>
            <a:avLst/>
            <a:gdLst>
              <a:gd name="connsiteX0" fmla="*/ 2489382 w 4980410"/>
              <a:gd name="connsiteY0" fmla="*/ 571193 h 4980074"/>
              <a:gd name="connsiteX1" fmla="*/ 577366 w 4980410"/>
              <a:gd name="connsiteY1" fmla="*/ 2483209 h 4980074"/>
              <a:gd name="connsiteX2" fmla="*/ 2489382 w 4980410"/>
              <a:gd name="connsiteY2" fmla="*/ 4395225 h 4980074"/>
              <a:gd name="connsiteX3" fmla="*/ 4401398 w 4980410"/>
              <a:gd name="connsiteY3" fmla="*/ 2483209 h 4980074"/>
              <a:gd name="connsiteX4" fmla="*/ 2489382 w 4980410"/>
              <a:gd name="connsiteY4" fmla="*/ 571193 h 4980074"/>
              <a:gd name="connsiteX5" fmla="*/ 2293273 w 4980410"/>
              <a:gd name="connsiteY5" fmla="*/ 120 h 4980074"/>
              <a:gd name="connsiteX6" fmla="*/ 2352189 w 4980410"/>
              <a:gd name="connsiteY6" fmla="*/ 33796 h 4980074"/>
              <a:gd name="connsiteX7" fmla="*/ 2449931 w 4980410"/>
              <a:gd name="connsiteY7" fmla="*/ 266034 h 4980074"/>
              <a:gd name="connsiteX8" fmla="*/ 2503019 w 4980410"/>
              <a:gd name="connsiteY8" fmla="*/ 306399 h 4980074"/>
              <a:gd name="connsiteX9" fmla="*/ 2641578 w 4980410"/>
              <a:gd name="connsiteY9" fmla="*/ 309436 h 4980074"/>
              <a:gd name="connsiteX10" fmla="*/ 2702013 w 4980410"/>
              <a:gd name="connsiteY10" fmla="*/ 273832 h 4980074"/>
              <a:gd name="connsiteX11" fmla="*/ 2812541 w 4980410"/>
              <a:gd name="connsiteY11" fmla="*/ 52409 h 4980074"/>
              <a:gd name="connsiteX12" fmla="*/ 2873406 w 4980410"/>
              <a:gd name="connsiteY12" fmla="*/ 23064 h 4980074"/>
              <a:gd name="connsiteX13" fmla="*/ 3032466 w 4980410"/>
              <a:gd name="connsiteY13" fmla="*/ 49845 h 4980074"/>
              <a:gd name="connsiteX14" fmla="*/ 3080157 w 4980410"/>
              <a:gd name="connsiteY14" fmla="*/ 103159 h 4980074"/>
              <a:gd name="connsiteX15" fmla="*/ 3103653 w 4980410"/>
              <a:gd name="connsiteY15" fmla="*/ 353086 h 4980074"/>
              <a:gd name="connsiteX16" fmla="*/ 3145085 w 4980410"/>
              <a:gd name="connsiteY16" fmla="*/ 406831 h 4980074"/>
              <a:gd name="connsiteX17" fmla="*/ 3273712 w 4980410"/>
              <a:gd name="connsiteY17" fmla="*/ 448284 h 4980074"/>
              <a:gd name="connsiteX18" fmla="*/ 3341699 w 4980410"/>
              <a:gd name="connsiteY18" fmla="*/ 431026 h 4980074"/>
              <a:gd name="connsiteX19" fmla="*/ 3518263 w 4980410"/>
              <a:gd name="connsiteY19" fmla="*/ 255365 h 4980074"/>
              <a:gd name="connsiteX20" fmla="*/ 3580422 w 4980410"/>
              <a:gd name="connsiteY20" fmla="*/ 244797 h 4980074"/>
              <a:gd name="connsiteX21" fmla="*/ 3730411 w 4980410"/>
              <a:gd name="connsiteY21" fmla="*/ 322511 h 4980074"/>
              <a:gd name="connsiteX22" fmla="*/ 3759325 w 4980410"/>
              <a:gd name="connsiteY22" fmla="*/ 377118 h 4980074"/>
              <a:gd name="connsiteX23" fmla="*/ 3707283 w 4980410"/>
              <a:gd name="connsiteY23" fmla="*/ 625957 h 4980074"/>
              <a:gd name="connsiteX24" fmla="*/ 3730369 w 4980410"/>
              <a:gd name="connsiteY24" fmla="*/ 687254 h 4980074"/>
              <a:gd name="connsiteX25" fmla="*/ 3842804 w 4980410"/>
              <a:gd name="connsiteY25" fmla="*/ 767554 h 4980074"/>
              <a:gd name="connsiteX26" fmla="*/ 3912514 w 4980410"/>
              <a:gd name="connsiteY26" fmla="*/ 775331 h 4980074"/>
              <a:gd name="connsiteX27" fmla="*/ 4130511 w 4980410"/>
              <a:gd name="connsiteY27" fmla="*/ 653416 h 4980074"/>
              <a:gd name="connsiteX28" fmla="*/ 4193962 w 4980410"/>
              <a:gd name="connsiteY28" fmla="*/ 661625 h 4980074"/>
              <a:gd name="connsiteX29" fmla="*/ 4308983 w 4980410"/>
              <a:gd name="connsiteY29" fmla="*/ 779478 h 4980074"/>
              <a:gd name="connsiteX30" fmla="*/ 4319982 w 4980410"/>
              <a:gd name="connsiteY30" fmla="*/ 847895 h 4980074"/>
              <a:gd name="connsiteX31" fmla="*/ 4202765 w 4980410"/>
              <a:gd name="connsiteY31" fmla="*/ 1063490 h 4980074"/>
              <a:gd name="connsiteX32" fmla="*/ 4207505 w 4980410"/>
              <a:gd name="connsiteY32" fmla="*/ 1132339 h 4980074"/>
              <a:gd name="connsiteX33" fmla="*/ 4284110 w 4980410"/>
              <a:gd name="connsiteY33" fmla="*/ 1240260 h 4980074"/>
              <a:gd name="connsiteX34" fmla="*/ 4348855 w 4980410"/>
              <a:gd name="connsiteY34" fmla="*/ 1267245 h 4980074"/>
              <a:gd name="connsiteX35" fmla="*/ 4597058 w 4980410"/>
              <a:gd name="connsiteY35" fmla="*/ 1218713 h 4980074"/>
              <a:gd name="connsiteX36" fmla="*/ 4655544 w 4980410"/>
              <a:gd name="connsiteY36" fmla="*/ 1246130 h 4980074"/>
              <a:gd name="connsiteX37" fmla="*/ 4734734 w 4980410"/>
              <a:gd name="connsiteY37" fmla="*/ 1391604 h 4980074"/>
              <a:gd name="connsiteX38" fmla="*/ 4720267 w 4980410"/>
              <a:gd name="connsiteY38" fmla="*/ 1455487 h 4980074"/>
              <a:gd name="connsiteX39" fmla="*/ 4543702 w 4980410"/>
              <a:gd name="connsiteY39" fmla="*/ 1631148 h 4980074"/>
              <a:gd name="connsiteX40" fmla="*/ 4529666 w 4980410"/>
              <a:gd name="connsiteY40" fmla="*/ 1701289 h 4980074"/>
              <a:gd name="connsiteX41" fmla="*/ 4569579 w 4980410"/>
              <a:gd name="connsiteY41" fmla="*/ 1824314 h 4980074"/>
              <a:gd name="connsiteX42" fmla="*/ 4629357 w 4980410"/>
              <a:gd name="connsiteY42" fmla="*/ 1870507 h 4980074"/>
              <a:gd name="connsiteX43" fmla="*/ 4876042 w 4980410"/>
              <a:gd name="connsiteY43" fmla="*/ 1891254 h 4980074"/>
              <a:gd name="connsiteX44" fmla="*/ 4923302 w 4980410"/>
              <a:gd name="connsiteY44" fmla="*/ 1938309 h 4980074"/>
              <a:gd name="connsiteX45" fmla="*/ 4959542 w 4980410"/>
              <a:gd name="connsiteY45" fmla="*/ 2099319 h 4980074"/>
              <a:gd name="connsiteX46" fmla="*/ 4925867 w 4980410"/>
              <a:gd name="connsiteY46" fmla="*/ 2158235 h 4980074"/>
              <a:gd name="connsiteX47" fmla="*/ 4707439 w 4980410"/>
              <a:gd name="connsiteY47" fmla="*/ 2273892 h 4980074"/>
              <a:gd name="connsiteX48" fmla="*/ 4667505 w 4980410"/>
              <a:gd name="connsiteY48" fmla="*/ 2333239 h 4980074"/>
              <a:gd name="connsiteX49" fmla="*/ 4676985 w 4980410"/>
              <a:gd name="connsiteY49" fmla="*/ 2470936 h 4980074"/>
              <a:gd name="connsiteX50" fmla="*/ 4712158 w 4980410"/>
              <a:gd name="connsiteY50" fmla="*/ 2525112 h 4980074"/>
              <a:gd name="connsiteX51" fmla="*/ 4945238 w 4980410"/>
              <a:gd name="connsiteY51" fmla="*/ 2622260 h 4980074"/>
              <a:gd name="connsiteX52" fmla="*/ 4980410 w 4980410"/>
              <a:gd name="connsiteY52" fmla="*/ 2676435 h 4980074"/>
              <a:gd name="connsiteX53" fmla="*/ 4960320 w 4980410"/>
              <a:gd name="connsiteY53" fmla="*/ 2841323 h 4980074"/>
              <a:gd name="connsiteX54" fmla="*/ 4913265 w 4980410"/>
              <a:gd name="connsiteY54" fmla="*/ 2888583 h 4980074"/>
              <a:gd name="connsiteX55" fmla="*/ 4671320 w 4980410"/>
              <a:gd name="connsiteY55" fmla="*/ 2936684 h 4980074"/>
              <a:gd name="connsiteX56" fmla="*/ 4618006 w 4980410"/>
              <a:gd name="connsiteY56" fmla="*/ 2984375 h 4980074"/>
              <a:gd name="connsiteX57" fmla="*/ 4582812 w 4980410"/>
              <a:gd name="connsiteY57" fmla="*/ 3112571 h 4980074"/>
              <a:gd name="connsiteX58" fmla="*/ 4606329 w 4980410"/>
              <a:gd name="connsiteY58" fmla="*/ 3180127 h 4980074"/>
              <a:gd name="connsiteX59" fmla="*/ 4793215 w 4980410"/>
              <a:gd name="connsiteY59" fmla="*/ 3337052 h 4980074"/>
              <a:gd name="connsiteX60" fmla="*/ 4810473 w 4980410"/>
              <a:gd name="connsiteY60" fmla="*/ 3405039 h 4980074"/>
              <a:gd name="connsiteX61" fmla="*/ 4745277 w 4980410"/>
              <a:gd name="connsiteY61" fmla="*/ 3554166 h 4980074"/>
              <a:gd name="connsiteX62" fmla="*/ 4691101 w 4980410"/>
              <a:gd name="connsiteY62" fmla="*/ 3589339 h 4980074"/>
              <a:gd name="connsiteX63" fmla="*/ 4437295 w 4980410"/>
              <a:gd name="connsiteY63" fmla="*/ 3556505 h 4980074"/>
              <a:gd name="connsiteX64" fmla="*/ 4376429 w 4980410"/>
              <a:gd name="connsiteY64" fmla="*/ 3585850 h 4980074"/>
              <a:gd name="connsiteX65" fmla="*/ 4308648 w 4980410"/>
              <a:gd name="connsiteY65" fmla="*/ 3697423 h 4980074"/>
              <a:gd name="connsiteX66" fmla="*/ 4307129 w 4980410"/>
              <a:gd name="connsiteY66" fmla="*/ 3766703 h 4980074"/>
              <a:gd name="connsiteX67" fmla="*/ 4441132 w 4980410"/>
              <a:gd name="connsiteY67" fmla="*/ 3977579 h 4980074"/>
              <a:gd name="connsiteX68" fmla="*/ 4439613 w 4980410"/>
              <a:gd name="connsiteY68" fmla="*/ 4046858 h 4980074"/>
              <a:gd name="connsiteX69" fmla="*/ 4328450 w 4980410"/>
              <a:gd name="connsiteY69" fmla="*/ 4167707 h 4980074"/>
              <a:gd name="connsiteX70" fmla="*/ 4266722 w 4980410"/>
              <a:gd name="connsiteY70" fmla="*/ 4184534 h 4980074"/>
              <a:gd name="connsiteX71" fmla="*/ 4039471 w 4980410"/>
              <a:gd name="connsiteY71" fmla="*/ 4080696 h 4980074"/>
              <a:gd name="connsiteX72" fmla="*/ 3971053 w 4980410"/>
              <a:gd name="connsiteY72" fmla="*/ 4091696 h 4980074"/>
              <a:gd name="connsiteX73" fmla="*/ 3870253 w 4980410"/>
              <a:gd name="connsiteY73" fmla="*/ 4180388 h 4980074"/>
              <a:gd name="connsiteX74" fmla="*/ 3849526 w 4980410"/>
              <a:gd name="connsiteY74" fmla="*/ 4244701 h 4980074"/>
              <a:gd name="connsiteX75" fmla="*/ 3916404 w 4980410"/>
              <a:gd name="connsiteY75" fmla="*/ 4485353 h 4980074"/>
              <a:gd name="connsiteX76" fmla="*/ 3889419 w 4980410"/>
              <a:gd name="connsiteY76" fmla="*/ 4550097 h 4980074"/>
              <a:gd name="connsiteX77" fmla="*/ 3750634 w 4980410"/>
              <a:gd name="connsiteY77" fmla="*/ 4635116 h 4980074"/>
              <a:gd name="connsiteX78" fmla="*/ 3687614 w 4980410"/>
              <a:gd name="connsiteY78" fmla="*/ 4633166 h 4980074"/>
              <a:gd name="connsiteX79" fmla="*/ 3499866 w 4980410"/>
              <a:gd name="connsiteY79" fmla="*/ 4463723 h 4980074"/>
              <a:gd name="connsiteX80" fmla="*/ 3430155 w 4980410"/>
              <a:gd name="connsiteY80" fmla="*/ 4455945 h 4980074"/>
              <a:gd name="connsiteX81" fmla="*/ 3307993 w 4980410"/>
              <a:gd name="connsiteY81" fmla="*/ 4508376 h 4980074"/>
              <a:gd name="connsiteX82" fmla="*/ 3268058 w 4980410"/>
              <a:gd name="connsiteY82" fmla="*/ 4567724 h 4980074"/>
              <a:gd name="connsiteX83" fmla="*/ 3266088 w 4980410"/>
              <a:gd name="connsiteY83" fmla="*/ 4813115 h 4980074"/>
              <a:gd name="connsiteX84" fmla="*/ 3219464 w 4980410"/>
              <a:gd name="connsiteY84" fmla="*/ 4866635 h 4980074"/>
              <a:gd name="connsiteX85" fmla="*/ 3065144 w 4980410"/>
              <a:gd name="connsiteY85" fmla="*/ 4908703 h 4980074"/>
              <a:gd name="connsiteX86" fmla="*/ 3000831 w 4980410"/>
              <a:gd name="connsiteY86" fmla="*/ 4887976 h 4980074"/>
              <a:gd name="connsiteX87" fmla="*/ 2873087 w 4980410"/>
              <a:gd name="connsiteY87" fmla="*/ 4676669 h 4980074"/>
              <a:gd name="connsiteX88" fmla="*/ 2807912 w 4980410"/>
              <a:gd name="connsiteY88" fmla="*/ 4643425 h 4980074"/>
              <a:gd name="connsiteX89" fmla="*/ 2676905 w 4980410"/>
              <a:gd name="connsiteY89" fmla="*/ 4658733 h 4980074"/>
              <a:gd name="connsiteX90" fmla="*/ 2623160 w 4980410"/>
              <a:gd name="connsiteY90" fmla="*/ 4700165 h 4980074"/>
              <a:gd name="connsiteX91" fmla="*/ 2538961 w 4980410"/>
              <a:gd name="connsiteY91" fmla="*/ 4938642 h 4980074"/>
              <a:gd name="connsiteX92" fmla="*/ 2485216 w 4980410"/>
              <a:gd name="connsiteY92" fmla="*/ 4980074 h 4980074"/>
              <a:gd name="connsiteX93" fmla="*/ 2321190 w 4980410"/>
              <a:gd name="connsiteY93" fmla="*/ 4972501 h 4980074"/>
              <a:gd name="connsiteX94" fmla="*/ 2268103 w 4980410"/>
              <a:gd name="connsiteY94" fmla="*/ 4932136 h 4980074"/>
              <a:gd name="connsiteX95" fmla="*/ 2207053 w 4980410"/>
              <a:gd name="connsiteY95" fmla="*/ 4684794 h 4980074"/>
              <a:gd name="connsiteX96" fmla="*/ 2159793 w 4980410"/>
              <a:gd name="connsiteY96" fmla="*/ 4637739 h 4980074"/>
              <a:gd name="connsiteX97" fmla="*/ 2026200 w 4980410"/>
              <a:gd name="connsiteY97" fmla="*/ 4615494 h 4980074"/>
              <a:gd name="connsiteX98" fmla="*/ 1958644 w 4980410"/>
              <a:gd name="connsiteY98" fmla="*/ 4639011 h 4980074"/>
              <a:gd name="connsiteX99" fmla="*/ 1815529 w 4980410"/>
              <a:gd name="connsiteY99" fmla="*/ 4843812 h 4980074"/>
              <a:gd name="connsiteX100" fmla="*/ 1754232 w 4980410"/>
              <a:gd name="connsiteY100" fmla="*/ 4866898 h 4980074"/>
              <a:gd name="connsiteX101" fmla="*/ 1599277 w 4980410"/>
              <a:gd name="connsiteY101" fmla="*/ 4808392 h 4980074"/>
              <a:gd name="connsiteX102" fmla="*/ 1557845 w 4980410"/>
              <a:gd name="connsiteY102" fmla="*/ 4754647 h 4980074"/>
              <a:gd name="connsiteX103" fmla="*/ 1572333 w 4980410"/>
              <a:gd name="connsiteY103" fmla="*/ 4508393 h 4980074"/>
              <a:gd name="connsiteX104" fmla="*/ 1536729 w 4980410"/>
              <a:gd name="connsiteY104" fmla="*/ 4447958 h 4980074"/>
              <a:gd name="connsiteX105" fmla="*/ 1418897 w 4980410"/>
              <a:gd name="connsiteY105" fmla="*/ 4380607 h 4980074"/>
              <a:gd name="connsiteX106" fmla="*/ 1350048 w 4980410"/>
              <a:gd name="connsiteY106" fmla="*/ 4385347 h 4980074"/>
              <a:gd name="connsiteX107" fmla="*/ 1152983 w 4980410"/>
              <a:gd name="connsiteY107" fmla="*/ 4537265 h 4980074"/>
              <a:gd name="connsiteX108" fmla="*/ 1084134 w 4980410"/>
              <a:gd name="connsiteY108" fmla="*/ 4542005 h 4980074"/>
              <a:gd name="connsiteX109" fmla="*/ 951630 w 4980410"/>
              <a:gd name="connsiteY109" fmla="*/ 4444221 h 4980074"/>
              <a:gd name="connsiteX110" fmla="*/ 934371 w 4980410"/>
              <a:gd name="connsiteY110" fmla="*/ 4376235 h 4980074"/>
              <a:gd name="connsiteX111" fmla="*/ 1019001 w 4980410"/>
              <a:gd name="connsiteY111" fmla="*/ 4144018 h 4980074"/>
              <a:gd name="connsiteX112" fmla="*/ 1001743 w 4980410"/>
              <a:gd name="connsiteY112" fmla="*/ 4076031 h 4980074"/>
              <a:gd name="connsiteX113" fmla="*/ 907223 w 4980410"/>
              <a:gd name="connsiteY113" fmla="*/ 3981921 h 4980074"/>
              <a:gd name="connsiteX114" fmla="*/ 837082 w 4980410"/>
              <a:gd name="connsiteY114" fmla="*/ 3967884 h 4980074"/>
              <a:gd name="connsiteX115" fmla="*/ 603981 w 4980410"/>
              <a:gd name="connsiteY115" fmla="*/ 4053108 h 4980074"/>
              <a:gd name="connsiteX116" fmla="*/ 539668 w 4980410"/>
              <a:gd name="connsiteY116" fmla="*/ 4032381 h 4980074"/>
              <a:gd name="connsiteX117" fmla="*/ 442562 w 4980410"/>
              <a:gd name="connsiteY117" fmla="*/ 3900717 h 4980074"/>
              <a:gd name="connsiteX118" fmla="*/ 444081 w 4980410"/>
              <a:gd name="connsiteY118" fmla="*/ 3831438 h 4980074"/>
              <a:gd name="connsiteX119" fmla="*/ 593886 w 4980410"/>
              <a:gd name="connsiteY119" fmla="*/ 3632465 h 4980074"/>
              <a:gd name="connsiteX120" fmla="*/ 601664 w 4980410"/>
              <a:gd name="connsiteY120" fmla="*/ 3562755 h 4980074"/>
              <a:gd name="connsiteX121" fmla="*/ 537146 w 4980410"/>
              <a:gd name="connsiteY121" fmla="*/ 3447713 h 4980074"/>
              <a:gd name="connsiteX122" fmla="*/ 478229 w 4980410"/>
              <a:gd name="connsiteY122" fmla="*/ 3414037 h 4980074"/>
              <a:gd name="connsiteX123" fmla="*/ 227440 w 4980410"/>
              <a:gd name="connsiteY123" fmla="*/ 3425016 h 4980074"/>
              <a:gd name="connsiteX124" fmla="*/ 174783 w 4980410"/>
              <a:gd name="connsiteY124" fmla="*/ 3390909 h 4980074"/>
              <a:gd name="connsiteX125" fmla="*/ 119766 w 4980410"/>
              <a:gd name="connsiteY125" fmla="*/ 3231193 h 4980074"/>
              <a:gd name="connsiteX126" fmla="*/ 134234 w 4980410"/>
              <a:gd name="connsiteY126" fmla="*/ 3167311 h 4980074"/>
              <a:gd name="connsiteX127" fmla="*/ 338420 w 4980410"/>
              <a:gd name="connsiteY127" fmla="*/ 3027480 h 4980074"/>
              <a:gd name="connsiteX128" fmla="*/ 364974 w 4980410"/>
              <a:gd name="connsiteY128" fmla="*/ 2956477 h 4980074"/>
              <a:gd name="connsiteX129" fmla="*/ 343407 w 4980410"/>
              <a:gd name="connsiteY129" fmla="*/ 2825900 h 4980074"/>
              <a:gd name="connsiteX130" fmla="*/ 296147 w 4980410"/>
              <a:gd name="connsiteY130" fmla="*/ 2778845 h 4980074"/>
              <a:gd name="connsiteX131" fmla="*/ 52704 w 4980410"/>
              <a:gd name="connsiteY131" fmla="*/ 2713854 h 4980074"/>
              <a:gd name="connsiteX132" fmla="*/ 11703 w 4980410"/>
              <a:gd name="connsiteY132" fmla="*/ 2666368 h 4980074"/>
              <a:gd name="connsiteX133" fmla="*/ 68 w 4980410"/>
              <a:gd name="connsiteY133" fmla="*/ 2497376 h 4980074"/>
              <a:gd name="connsiteX134" fmla="*/ 40433 w 4980410"/>
              <a:gd name="connsiteY134" fmla="*/ 2444288 h 4980074"/>
              <a:gd name="connsiteX135" fmla="*/ 273964 w 4980410"/>
              <a:gd name="connsiteY135" fmla="*/ 2365323 h 4980074"/>
              <a:gd name="connsiteX136" fmla="*/ 320588 w 4980410"/>
              <a:gd name="connsiteY136" fmla="*/ 2311804 h 4980074"/>
              <a:gd name="connsiteX137" fmla="*/ 336575 w 4980410"/>
              <a:gd name="connsiteY137" fmla="*/ 2178642 h 4980074"/>
              <a:gd name="connsiteX138" fmla="*/ 306799 w 4980410"/>
              <a:gd name="connsiteY138" fmla="*/ 2111518 h 4980074"/>
              <a:gd name="connsiteX139" fmla="*/ 90773 w 4980410"/>
              <a:gd name="connsiteY139" fmla="*/ 1988041 h 4980074"/>
              <a:gd name="connsiteX140" fmla="*/ 67687 w 4980410"/>
              <a:gd name="connsiteY140" fmla="*/ 1926744 h 4980074"/>
              <a:gd name="connsiteX141" fmla="*/ 106985 w 4980410"/>
              <a:gd name="connsiteY141" fmla="*/ 1766823 h 4980074"/>
              <a:gd name="connsiteX142" fmla="*/ 160730 w 4980410"/>
              <a:gd name="connsiteY142" fmla="*/ 1725391 h 4980074"/>
              <a:gd name="connsiteX143" fmla="*/ 411519 w 4980410"/>
              <a:gd name="connsiteY143" fmla="*/ 1714412 h 4980074"/>
              <a:gd name="connsiteX144" fmla="*/ 471954 w 4980410"/>
              <a:gd name="connsiteY144" fmla="*/ 1678808 h 4980074"/>
              <a:gd name="connsiteX145" fmla="*/ 520097 w 4980410"/>
              <a:gd name="connsiteY145" fmla="*/ 1556010 h 4980074"/>
              <a:gd name="connsiteX146" fmla="*/ 509098 w 4980410"/>
              <a:gd name="connsiteY146" fmla="*/ 1487592 h 4980074"/>
              <a:gd name="connsiteX147" fmla="*/ 345093 w 4980410"/>
              <a:gd name="connsiteY147" fmla="*/ 1297648 h 4980074"/>
              <a:gd name="connsiteX148" fmla="*/ 340784 w 4980410"/>
              <a:gd name="connsiteY148" fmla="*/ 1235058 h 4980074"/>
              <a:gd name="connsiteX149" fmla="*/ 425188 w 4980410"/>
              <a:gd name="connsiteY149" fmla="*/ 1090897 h 4980074"/>
              <a:gd name="connsiteX150" fmla="*/ 486485 w 4980410"/>
              <a:gd name="connsiteY150" fmla="*/ 1067811 h 4980074"/>
              <a:gd name="connsiteX151" fmla="*/ 730358 w 4980410"/>
              <a:gd name="connsiteY151" fmla="*/ 1139061 h 4980074"/>
              <a:gd name="connsiteX152" fmla="*/ 797914 w 4980410"/>
              <a:gd name="connsiteY152" fmla="*/ 1115544 h 4980074"/>
              <a:gd name="connsiteX153" fmla="*/ 885334 w 4980410"/>
              <a:gd name="connsiteY153" fmla="*/ 1015196 h 4980074"/>
              <a:gd name="connsiteX154" fmla="*/ 893112 w 4980410"/>
              <a:gd name="connsiteY154" fmla="*/ 945486 h 4980074"/>
              <a:gd name="connsiteX155" fmla="*/ 789542 w 4980410"/>
              <a:gd name="connsiteY155" fmla="*/ 719937 h 4980074"/>
              <a:gd name="connsiteX156" fmla="*/ 804010 w 4980410"/>
              <a:gd name="connsiteY156" fmla="*/ 656055 h 4980074"/>
              <a:gd name="connsiteX157" fmla="*/ 928553 w 4980410"/>
              <a:gd name="connsiteY157" fmla="*/ 546862 h 4980074"/>
              <a:gd name="connsiteX158" fmla="*/ 997401 w 4980410"/>
              <a:gd name="connsiteY158" fmla="*/ 542122 h 4980074"/>
              <a:gd name="connsiteX159" fmla="*/ 1208030 w 4980410"/>
              <a:gd name="connsiteY159" fmla="*/ 678547 h 4980074"/>
              <a:gd name="connsiteX160" fmla="*/ 1277310 w 4980410"/>
              <a:gd name="connsiteY160" fmla="*/ 680066 h 4980074"/>
              <a:gd name="connsiteX161" fmla="*/ 1391489 w 4980410"/>
              <a:gd name="connsiteY161" fmla="*/ 603030 h 4980074"/>
              <a:gd name="connsiteX162" fmla="*/ 1418906 w 4980410"/>
              <a:gd name="connsiteY162" fmla="*/ 544544 h 4980074"/>
              <a:gd name="connsiteX163" fmla="*/ 1389151 w 4980410"/>
              <a:gd name="connsiteY163" fmla="*/ 295048 h 4980074"/>
              <a:gd name="connsiteX164" fmla="*/ 1416567 w 4980410"/>
              <a:gd name="connsiteY164" fmla="*/ 236563 h 4980074"/>
              <a:gd name="connsiteX165" fmla="*/ 1569163 w 4980410"/>
              <a:gd name="connsiteY165" fmla="*/ 169459 h 4980074"/>
              <a:gd name="connsiteX166" fmla="*/ 1633045 w 4980410"/>
              <a:gd name="connsiteY166" fmla="*/ 183927 h 4980074"/>
              <a:gd name="connsiteX167" fmla="*/ 1797481 w 4980410"/>
              <a:gd name="connsiteY167" fmla="*/ 380130 h 4980074"/>
              <a:gd name="connsiteX168" fmla="*/ 1861794 w 4980410"/>
              <a:gd name="connsiteY168" fmla="*/ 400856 h 4980074"/>
              <a:gd name="connsiteX169" fmla="*/ 1991078 w 4980410"/>
              <a:gd name="connsiteY169" fmla="*/ 360512 h 4980074"/>
              <a:gd name="connsiteX170" fmla="*/ 2038133 w 4980410"/>
              <a:gd name="connsiteY170" fmla="*/ 313252 h 4980074"/>
              <a:gd name="connsiteX171" fmla="*/ 2083916 w 4980410"/>
              <a:gd name="connsiteY171" fmla="*/ 64843 h 4980074"/>
              <a:gd name="connsiteX172" fmla="*/ 2130972 w 4980410"/>
              <a:gd name="connsiteY172" fmla="*/ 17583 h 4980074"/>
              <a:gd name="connsiteX173" fmla="*/ 2293273 w 4980410"/>
              <a:gd name="connsiteY173" fmla="*/ 120 h 4980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4980410" h="4980074">
                <a:moveTo>
                  <a:pt x="2489382" y="571193"/>
                </a:moveTo>
                <a:cubicBezTo>
                  <a:pt x="1433405" y="571193"/>
                  <a:pt x="577366" y="1427232"/>
                  <a:pt x="577366" y="2483209"/>
                </a:cubicBezTo>
                <a:cubicBezTo>
                  <a:pt x="577366" y="3539186"/>
                  <a:pt x="1433405" y="4395225"/>
                  <a:pt x="2489382" y="4395225"/>
                </a:cubicBezTo>
                <a:cubicBezTo>
                  <a:pt x="3545359" y="4395225"/>
                  <a:pt x="4401398" y="3539186"/>
                  <a:pt x="4401398" y="2483209"/>
                </a:cubicBezTo>
                <a:cubicBezTo>
                  <a:pt x="4401398" y="1427232"/>
                  <a:pt x="3545359" y="571193"/>
                  <a:pt x="2489382" y="571193"/>
                </a:cubicBezTo>
                <a:close/>
                <a:moveTo>
                  <a:pt x="2293273" y="120"/>
                </a:moveTo>
                <a:cubicBezTo>
                  <a:pt x="2318309" y="-1604"/>
                  <a:pt x="2344638" y="15450"/>
                  <a:pt x="2352189" y="33796"/>
                </a:cubicBezTo>
                <a:cubicBezTo>
                  <a:pt x="2352189" y="33796"/>
                  <a:pt x="2352189" y="33796"/>
                  <a:pt x="2449931" y="266034"/>
                </a:cubicBezTo>
                <a:cubicBezTo>
                  <a:pt x="2457483" y="284380"/>
                  <a:pt x="2483812" y="301433"/>
                  <a:pt x="2503019" y="306399"/>
                </a:cubicBezTo>
                <a:cubicBezTo>
                  <a:pt x="2503019" y="306399"/>
                  <a:pt x="2503019" y="306399"/>
                  <a:pt x="2641578" y="309436"/>
                </a:cubicBezTo>
                <a:cubicBezTo>
                  <a:pt x="2660355" y="308144"/>
                  <a:pt x="2690788" y="293471"/>
                  <a:pt x="2702013" y="273832"/>
                </a:cubicBezTo>
                <a:cubicBezTo>
                  <a:pt x="2702013" y="273832"/>
                  <a:pt x="2702013" y="273832"/>
                  <a:pt x="2812541" y="52409"/>
                </a:cubicBezTo>
                <a:cubicBezTo>
                  <a:pt x="2823766" y="32771"/>
                  <a:pt x="2847940" y="18529"/>
                  <a:pt x="2873406" y="23064"/>
                </a:cubicBezTo>
                <a:cubicBezTo>
                  <a:pt x="2873406" y="23064"/>
                  <a:pt x="2873406" y="23064"/>
                  <a:pt x="3032466" y="49845"/>
                </a:cubicBezTo>
                <a:cubicBezTo>
                  <a:pt x="3057933" y="54380"/>
                  <a:pt x="3078433" y="78123"/>
                  <a:pt x="3080157" y="103159"/>
                </a:cubicBezTo>
                <a:cubicBezTo>
                  <a:pt x="3080157" y="103159"/>
                  <a:pt x="3080157" y="103159"/>
                  <a:pt x="3103653" y="353086"/>
                </a:cubicBezTo>
                <a:cubicBezTo>
                  <a:pt x="3104946" y="371863"/>
                  <a:pt x="3125447" y="395606"/>
                  <a:pt x="3145085" y="406831"/>
                </a:cubicBezTo>
                <a:cubicBezTo>
                  <a:pt x="3145085" y="406831"/>
                  <a:pt x="3145085" y="406831"/>
                  <a:pt x="3273712" y="448284"/>
                </a:cubicBezTo>
                <a:cubicBezTo>
                  <a:pt x="3299609" y="459078"/>
                  <a:pt x="3324214" y="451096"/>
                  <a:pt x="3341699" y="431026"/>
                </a:cubicBezTo>
                <a:cubicBezTo>
                  <a:pt x="3341699" y="431026"/>
                  <a:pt x="3341699" y="431026"/>
                  <a:pt x="3518263" y="255365"/>
                </a:cubicBezTo>
                <a:cubicBezTo>
                  <a:pt x="3529488" y="235727"/>
                  <a:pt x="3560783" y="233572"/>
                  <a:pt x="3580422" y="244797"/>
                </a:cubicBezTo>
                <a:cubicBezTo>
                  <a:pt x="3580422" y="244797"/>
                  <a:pt x="3580422" y="244797"/>
                  <a:pt x="3730411" y="322511"/>
                </a:cubicBezTo>
                <a:cubicBezTo>
                  <a:pt x="3750049" y="333736"/>
                  <a:pt x="3764291" y="357910"/>
                  <a:pt x="3759325" y="377118"/>
                </a:cubicBezTo>
                <a:cubicBezTo>
                  <a:pt x="3759325" y="377118"/>
                  <a:pt x="3759325" y="377118"/>
                  <a:pt x="3707283" y="625957"/>
                </a:cubicBezTo>
                <a:cubicBezTo>
                  <a:pt x="3702316" y="645165"/>
                  <a:pt x="3710730" y="676029"/>
                  <a:pt x="3730369" y="687254"/>
                </a:cubicBezTo>
                <a:cubicBezTo>
                  <a:pt x="3730369" y="687254"/>
                  <a:pt x="3730369" y="687254"/>
                  <a:pt x="3842804" y="767554"/>
                </a:cubicBezTo>
                <a:cubicBezTo>
                  <a:pt x="3856615" y="785469"/>
                  <a:pt x="3887909" y="783314"/>
                  <a:pt x="3912514" y="775331"/>
                </a:cubicBezTo>
                <a:cubicBezTo>
                  <a:pt x="3912514" y="775331"/>
                  <a:pt x="3912514" y="775331"/>
                  <a:pt x="4130511" y="653416"/>
                </a:cubicBezTo>
                <a:cubicBezTo>
                  <a:pt x="4148857" y="645864"/>
                  <a:pt x="4180583" y="649968"/>
                  <a:pt x="4193962" y="661625"/>
                </a:cubicBezTo>
                <a:cubicBezTo>
                  <a:pt x="4193962" y="661625"/>
                  <a:pt x="4193962" y="661625"/>
                  <a:pt x="4308983" y="779478"/>
                </a:cubicBezTo>
                <a:cubicBezTo>
                  <a:pt x="4329053" y="796962"/>
                  <a:pt x="4331208" y="828257"/>
                  <a:pt x="4319982" y="847895"/>
                </a:cubicBezTo>
                <a:cubicBezTo>
                  <a:pt x="4319982" y="847895"/>
                  <a:pt x="4319982" y="847895"/>
                  <a:pt x="4202765" y="1063490"/>
                </a:cubicBezTo>
                <a:cubicBezTo>
                  <a:pt x="4191540" y="1083129"/>
                  <a:pt x="4193694" y="1114424"/>
                  <a:pt x="4207505" y="1132339"/>
                </a:cubicBezTo>
                <a:cubicBezTo>
                  <a:pt x="4207505" y="1132339"/>
                  <a:pt x="4207505" y="1132339"/>
                  <a:pt x="4284110" y="1240260"/>
                </a:cubicBezTo>
                <a:cubicBezTo>
                  <a:pt x="4297921" y="1258175"/>
                  <a:pt x="4330509" y="1274797"/>
                  <a:pt x="4348855" y="1267245"/>
                </a:cubicBezTo>
                <a:cubicBezTo>
                  <a:pt x="4348855" y="1267245"/>
                  <a:pt x="4348855" y="1267245"/>
                  <a:pt x="4597058" y="1218713"/>
                </a:cubicBezTo>
                <a:cubicBezTo>
                  <a:pt x="4615404" y="1211162"/>
                  <a:pt x="4647992" y="1227784"/>
                  <a:pt x="4655544" y="1246130"/>
                </a:cubicBezTo>
                <a:cubicBezTo>
                  <a:pt x="4655544" y="1246130"/>
                  <a:pt x="4655544" y="1246130"/>
                  <a:pt x="4734734" y="1391604"/>
                </a:cubicBezTo>
                <a:cubicBezTo>
                  <a:pt x="4742286" y="1409950"/>
                  <a:pt x="4738182" y="1441676"/>
                  <a:pt x="4720267" y="1455487"/>
                </a:cubicBezTo>
                <a:cubicBezTo>
                  <a:pt x="4720267" y="1455487"/>
                  <a:pt x="4720267" y="1455487"/>
                  <a:pt x="4543702" y="1631148"/>
                </a:cubicBezTo>
                <a:cubicBezTo>
                  <a:pt x="4525787" y="1644958"/>
                  <a:pt x="4521683" y="1676684"/>
                  <a:pt x="4529666" y="1701289"/>
                </a:cubicBezTo>
                <a:cubicBezTo>
                  <a:pt x="4529666" y="1701289"/>
                  <a:pt x="4529666" y="1701289"/>
                  <a:pt x="4569579" y="1824314"/>
                </a:cubicBezTo>
                <a:cubicBezTo>
                  <a:pt x="4577561" y="1848918"/>
                  <a:pt x="4603890" y="1865972"/>
                  <a:pt x="4629357" y="1870507"/>
                </a:cubicBezTo>
                <a:cubicBezTo>
                  <a:pt x="4629357" y="1870507"/>
                  <a:pt x="4629357" y="1870507"/>
                  <a:pt x="4876042" y="1891254"/>
                </a:cubicBezTo>
                <a:cubicBezTo>
                  <a:pt x="4901509" y="1895790"/>
                  <a:pt x="4921578" y="1913274"/>
                  <a:pt x="4923302" y="1938309"/>
                </a:cubicBezTo>
                <a:lnTo>
                  <a:pt x="4959542" y="2099319"/>
                </a:lnTo>
                <a:cubicBezTo>
                  <a:pt x="4961266" y="2124354"/>
                  <a:pt x="4950472" y="2150252"/>
                  <a:pt x="4925867" y="2158235"/>
                </a:cubicBezTo>
                <a:cubicBezTo>
                  <a:pt x="4925867" y="2158235"/>
                  <a:pt x="4925867" y="2158235"/>
                  <a:pt x="4707439" y="2273892"/>
                </a:cubicBezTo>
                <a:cubicBezTo>
                  <a:pt x="4682834" y="2281874"/>
                  <a:pt x="4665781" y="2308203"/>
                  <a:pt x="4667505" y="2333239"/>
                </a:cubicBezTo>
                <a:cubicBezTo>
                  <a:pt x="4667505" y="2333239"/>
                  <a:pt x="4667505" y="2333239"/>
                  <a:pt x="4676985" y="2470936"/>
                </a:cubicBezTo>
                <a:cubicBezTo>
                  <a:pt x="4678278" y="2489713"/>
                  <a:pt x="4692519" y="2513887"/>
                  <a:pt x="4712158" y="2525112"/>
                </a:cubicBezTo>
                <a:cubicBezTo>
                  <a:pt x="4712158" y="2525112"/>
                  <a:pt x="4712158" y="2525112"/>
                  <a:pt x="4945238" y="2622260"/>
                </a:cubicBezTo>
                <a:cubicBezTo>
                  <a:pt x="4964445" y="2627226"/>
                  <a:pt x="4979118" y="2657659"/>
                  <a:pt x="4980410" y="2676435"/>
                </a:cubicBezTo>
                <a:cubicBezTo>
                  <a:pt x="4980410" y="2676435"/>
                  <a:pt x="4980410" y="2676435"/>
                  <a:pt x="4960320" y="2841323"/>
                </a:cubicBezTo>
                <a:cubicBezTo>
                  <a:pt x="4955785" y="2866790"/>
                  <a:pt x="4938300" y="2886859"/>
                  <a:pt x="4913265" y="2888583"/>
                </a:cubicBezTo>
                <a:cubicBezTo>
                  <a:pt x="4913265" y="2888583"/>
                  <a:pt x="4913265" y="2888583"/>
                  <a:pt x="4671320" y="2936684"/>
                </a:cubicBezTo>
                <a:cubicBezTo>
                  <a:pt x="4646284" y="2938408"/>
                  <a:pt x="4622542" y="2958908"/>
                  <a:pt x="4618006" y="2984375"/>
                </a:cubicBezTo>
                <a:cubicBezTo>
                  <a:pt x="4618006" y="2984375"/>
                  <a:pt x="4618006" y="2984375"/>
                  <a:pt x="4582812" y="3112571"/>
                </a:cubicBezTo>
                <a:cubicBezTo>
                  <a:pt x="4577846" y="3131779"/>
                  <a:pt x="4586259" y="3162643"/>
                  <a:pt x="4606329" y="3180127"/>
                </a:cubicBezTo>
                <a:cubicBezTo>
                  <a:pt x="4606329" y="3180127"/>
                  <a:pt x="4606329" y="3180127"/>
                  <a:pt x="4793215" y="3337052"/>
                </a:cubicBezTo>
                <a:cubicBezTo>
                  <a:pt x="4813285" y="3354536"/>
                  <a:pt x="4821267" y="3379142"/>
                  <a:pt x="4810473" y="3405039"/>
                </a:cubicBezTo>
                <a:cubicBezTo>
                  <a:pt x="4810473" y="3405039"/>
                  <a:pt x="4810473" y="3405039"/>
                  <a:pt x="4745277" y="3554166"/>
                </a:cubicBezTo>
                <a:cubicBezTo>
                  <a:pt x="4734052" y="3573805"/>
                  <a:pt x="4709878" y="3588047"/>
                  <a:pt x="4691101" y="3589339"/>
                </a:cubicBezTo>
                <a:cubicBezTo>
                  <a:pt x="4691101" y="3589339"/>
                  <a:pt x="4691101" y="3589339"/>
                  <a:pt x="4437295" y="3556505"/>
                </a:cubicBezTo>
                <a:cubicBezTo>
                  <a:pt x="4418087" y="3551539"/>
                  <a:pt x="4387655" y="3566211"/>
                  <a:pt x="4376429" y="3585850"/>
                </a:cubicBezTo>
                <a:cubicBezTo>
                  <a:pt x="4376429" y="3585850"/>
                  <a:pt x="4376429" y="3585850"/>
                  <a:pt x="4308648" y="3697423"/>
                </a:cubicBezTo>
                <a:cubicBezTo>
                  <a:pt x="4291164" y="3717493"/>
                  <a:pt x="4293318" y="3748788"/>
                  <a:pt x="4307129" y="3766703"/>
                </a:cubicBezTo>
                <a:cubicBezTo>
                  <a:pt x="4307129" y="3766703"/>
                  <a:pt x="4307129" y="3766703"/>
                  <a:pt x="4441132" y="3977579"/>
                </a:cubicBezTo>
                <a:cubicBezTo>
                  <a:pt x="4454943" y="3995494"/>
                  <a:pt x="4450838" y="4027219"/>
                  <a:pt x="4439613" y="4046858"/>
                </a:cubicBezTo>
                <a:cubicBezTo>
                  <a:pt x="4439613" y="4046858"/>
                  <a:pt x="4439613" y="4046858"/>
                  <a:pt x="4328450" y="4167707"/>
                </a:cubicBezTo>
                <a:cubicBezTo>
                  <a:pt x="4317225" y="4187346"/>
                  <a:pt x="4286361" y="4195760"/>
                  <a:pt x="4266722" y="4184534"/>
                </a:cubicBezTo>
                <a:cubicBezTo>
                  <a:pt x="4266722" y="4184534"/>
                  <a:pt x="4266722" y="4184534"/>
                  <a:pt x="4039471" y="4080696"/>
                </a:cubicBezTo>
                <a:cubicBezTo>
                  <a:pt x="4019832" y="4069471"/>
                  <a:pt x="3988968" y="4077885"/>
                  <a:pt x="3971053" y="4091696"/>
                </a:cubicBezTo>
                <a:cubicBezTo>
                  <a:pt x="3971053" y="4091696"/>
                  <a:pt x="3971053" y="4091696"/>
                  <a:pt x="3870253" y="4180388"/>
                </a:cubicBezTo>
                <a:cubicBezTo>
                  <a:pt x="3852338" y="4194199"/>
                  <a:pt x="3841975" y="4226355"/>
                  <a:pt x="3849526" y="4244701"/>
                </a:cubicBezTo>
                <a:cubicBezTo>
                  <a:pt x="3849526" y="4244701"/>
                  <a:pt x="3849526" y="4244701"/>
                  <a:pt x="3916404" y="4485353"/>
                </a:cubicBezTo>
                <a:cubicBezTo>
                  <a:pt x="3924387" y="4509958"/>
                  <a:pt x="3913593" y="4535856"/>
                  <a:pt x="3889419" y="4550097"/>
                </a:cubicBezTo>
                <a:cubicBezTo>
                  <a:pt x="3889419" y="4550097"/>
                  <a:pt x="3889419" y="4550097"/>
                  <a:pt x="3750634" y="4635116"/>
                </a:cubicBezTo>
                <a:cubicBezTo>
                  <a:pt x="3732719" y="4648927"/>
                  <a:pt x="3700993" y="4644822"/>
                  <a:pt x="3687614" y="4633166"/>
                </a:cubicBezTo>
                <a:cubicBezTo>
                  <a:pt x="3687614" y="4633166"/>
                  <a:pt x="3687614" y="4633166"/>
                  <a:pt x="3499866" y="4463723"/>
                </a:cubicBezTo>
                <a:cubicBezTo>
                  <a:pt x="3480227" y="4452498"/>
                  <a:pt x="3448501" y="4448394"/>
                  <a:pt x="3430155" y="4455945"/>
                </a:cubicBezTo>
                <a:cubicBezTo>
                  <a:pt x="3430155" y="4455945"/>
                  <a:pt x="3430155" y="4455945"/>
                  <a:pt x="3307993" y="4508376"/>
                </a:cubicBezTo>
                <a:cubicBezTo>
                  <a:pt x="3283388" y="4516359"/>
                  <a:pt x="3266335" y="4542688"/>
                  <a:pt x="3268058" y="4567724"/>
                </a:cubicBezTo>
                <a:cubicBezTo>
                  <a:pt x="3268058" y="4567724"/>
                  <a:pt x="3268058" y="4567724"/>
                  <a:pt x="3266088" y="4813115"/>
                </a:cubicBezTo>
                <a:cubicBezTo>
                  <a:pt x="3261553" y="4838582"/>
                  <a:pt x="3244500" y="4864911"/>
                  <a:pt x="3219464" y="4866635"/>
                </a:cubicBezTo>
                <a:cubicBezTo>
                  <a:pt x="3219464" y="4866635"/>
                  <a:pt x="3219464" y="4866635"/>
                  <a:pt x="3065144" y="4908703"/>
                </a:cubicBezTo>
                <a:cubicBezTo>
                  <a:pt x="3040540" y="4916685"/>
                  <a:pt x="3014642" y="4905891"/>
                  <a:pt x="3000831" y="4887976"/>
                </a:cubicBezTo>
                <a:cubicBezTo>
                  <a:pt x="3000831" y="4887976"/>
                  <a:pt x="3000831" y="4887976"/>
                  <a:pt x="2873087" y="4676669"/>
                </a:cubicBezTo>
                <a:cubicBezTo>
                  <a:pt x="2858846" y="4652496"/>
                  <a:pt x="2832948" y="4641701"/>
                  <a:pt x="2807912" y="4643425"/>
                </a:cubicBezTo>
                <a:cubicBezTo>
                  <a:pt x="2807912" y="4643425"/>
                  <a:pt x="2807912" y="4643425"/>
                  <a:pt x="2676905" y="4658733"/>
                </a:cubicBezTo>
                <a:cubicBezTo>
                  <a:pt x="2651869" y="4660457"/>
                  <a:pt x="2628126" y="4680958"/>
                  <a:pt x="2623160" y="4700165"/>
                </a:cubicBezTo>
                <a:cubicBezTo>
                  <a:pt x="2623160" y="4700165"/>
                  <a:pt x="2623160" y="4700165"/>
                  <a:pt x="2538961" y="4938642"/>
                </a:cubicBezTo>
                <a:cubicBezTo>
                  <a:pt x="2534426" y="4964109"/>
                  <a:pt x="2510252" y="4978350"/>
                  <a:pt x="2485216" y="4980074"/>
                </a:cubicBezTo>
                <a:cubicBezTo>
                  <a:pt x="2485216" y="4980074"/>
                  <a:pt x="2485216" y="4980074"/>
                  <a:pt x="2321190" y="4972501"/>
                </a:cubicBezTo>
                <a:cubicBezTo>
                  <a:pt x="2301983" y="4967535"/>
                  <a:pt x="2275654" y="4950482"/>
                  <a:pt x="2268103" y="4932136"/>
                </a:cubicBezTo>
                <a:cubicBezTo>
                  <a:pt x="2268103" y="4932136"/>
                  <a:pt x="2268103" y="4932136"/>
                  <a:pt x="2207053" y="4684794"/>
                </a:cubicBezTo>
                <a:cubicBezTo>
                  <a:pt x="2205760" y="4666017"/>
                  <a:pt x="2179000" y="4642705"/>
                  <a:pt x="2159793" y="4637739"/>
                </a:cubicBezTo>
                <a:cubicBezTo>
                  <a:pt x="2159793" y="4637739"/>
                  <a:pt x="2159793" y="4637739"/>
                  <a:pt x="2026200" y="4615494"/>
                </a:cubicBezTo>
                <a:cubicBezTo>
                  <a:pt x="2000733" y="4610958"/>
                  <a:pt x="1976559" y="4625200"/>
                  <a:pt x="1958644" y="4639011"/>
                </a:cubicBezTo>
                <a:cubicBezTo>
                  <a:pt x="1958644" y="4639011"/>
                  <a:pt x="1958644" y="4639011"/>
                  <a:pt x="1815529" y="4843812"/>
                </a:cubicBezTo>
                <a:cubicBezTo>
                  <a:pt x="1804303" y="4863451"/>
                  <a:pt x="1773440" y="4871864"/>
                  <a:pt x="1754232" y="4866898"/>
                </a:cubicBezTo>
                <a:cubicBezTo>
                  <a:pt x="1754232" y="4866898"/>
                  <a:pt x="1754232" y="4866898"/>
                  <a:pt x="1599277" y="4808392"/>
                </a:cubicBezTo>
                <a:cubicBezTo>
                  <a:pt x="1573810" y="4803856"/>
                  <a:pt x="1559568" y="4779682"/>
                  <a:pt x="1557845" y="4754647"/>
                </a:cubicBezTo>
                <a:cubicBezTo>
                  <a:pt x="1557845" y="4754647"/>
                  <a:pt x="1557845" y="4754647"/>
                  <a:pt x="1572333" y="4508393"/>
                </a:cubicBezTo>
                <a:cubicBezTo>
                  <a:pt x="1576868" y="4482926"/>
                  <a:pt x="1555937" y="4452924"/>
                  <a:pt x="1536729" y="4447958"/>
                </a:cubicBezTo>
                <a:cubicBezTo>
                  <a:pt x="1536729" y="4447958"/>
                  <a:pt x="1536729" y="4447958"/>
                  <a:pt x="1418897" y="4380607"/>
                </a:cubicBezTo>
                <a:cubicBezTo>
                  <a:pt x="1399258" y="4369382"/>
                  <a:pt x="1367963" y="4371536"/>
                  <a:pt x="1350048" y="4385347"/>
                </a:cubicBezTo>
                <a:cubicBezTo>
                  <a:pt x="1350048" y="4385347"/>
                  <a:pt x="1350048" y="4385347"/>
                  <a:pt x="1152983" y="4537265"/>
                </a:cubicBezTo>
                <a:cubicBezTo>
                  <a:pt x="1135068" y="4551076"/>
                  <a:pt x="1103773" y="4553230"/>
                  <a:pt x="1084134" y="4542005"/>
                </a:cubicBezTo>
                <a:cubicBezTo>
                  <a:pt x="1084134" y="4542005"/>
                  <a:pt x="1084134" y="4542005"/>
                  <a:pt x="951630" y="4444221"/>
                </a:cubicBezTo>
                <a:cubicBezTo>
                  <a:pt x="931560" y="4426738"/>
                  <a:pt x="923577" y="4402132"/>
                  <a:pt x="934371" y="4376235"/>
                </a:cubicBezTo>
                <a:cubicBezTo>
                  <a:pt x="934371" y="4376235"/>
                  <a:pt x="934371" y="4376235"/>
                  <a:pt x="1019001" y="4144018"/>
                </a:cubicBezTo>
                <a:cubicBezTo>
                  <a:pt x="1023967" y="4124810"/>
                  <a:pt x="1021813" y="4093515"/>
                  <a:pt x="1001743" y="4076031"/>
                </a:cubicBezTo>
                <a:cubicBezTo>
                  <a:pt x="1001743" y="4076031"/>
                  <a:pt x="1001743" y="4076031"/>
                  <a:pt x="907223" y="3981921"/>
                </a:cubicBezTo>
                <a:cubicBezTo>
                  <a:pt x="893412" y="3964005"/>
                  <a:pt x="861686" y="3959901"/>
                  <a:pt x="837082" y="3967884"/>
                </a:cubicBezTo>
                <a:cubicBezTo>
                  <a:pt x="837082" y="3967884"/>
                  <a:pt x="837082" y="3967884"/>
                  <a:pt x="603981" y="4053108"/>
                </a:cubicBezTo>
                <a:cubicBezTo>
                  <a:pt x="585636" y="4060659"/>
                  <a:pt x="553479" y="4050296"/>
                  <a:pt x="539668" y="4032381"/>
                </a:cubicBezTo>
                <a:cubicBezTo>
                  <a:pt x="539668" y="4032381"/>
                  <a:pt x="539668" y="4032381"/>
                  <a:pt x="442562" y="3900717"/>
                </a:cubicBezTo>
                <a:cubicBezTo>
                  <a:pt x="428752" y="3882802"/>
                  <a:pt x="432856" y="3851076"/>
                  <a:pt x="444081" y="3831438"/>
                </a:cubicBezTo>
                <a:cubicBezTo>
                  <a:pt x="444081" y="3831438"/>
                  <a:pt x="444081" y="3831438"/>
                  <a:pt x="593886" y="3632465"/>
                </a:cubicBezTo>
                <a:cubicBezTo>
                  <a:pt x="611801" y="3618654"/>
                  <a:pt x="609646" y="3587359"/>
                  <a:pt x="601664" y="3562755"/>
                </a:cubicBezTo>
                <a:cubicBezTo>
                  <a:pt x="601664" y="3562755"/>
                  <a:pt x="601664" y="3562755"/>
                  <a:pt x="537146" y="3447713"/>
                </a:cubicBezTo>
                <a:cubicBezTo>
                  <a:pt x="529594" y="3429367"/>
                  <a:pt x="497006" y="3412745"/>
                  <a:pt x="478229" y="3414037"/>
                </a:cubicBezTo>
                <a:cubicBezTo>
                  <a:pt x="478229" y="3414037"/>
                  <a:pt x="478229" y="3414037"/>
                  <a:pt x="227440" y="3425016"/>
                </a:cubicBezTo>
                <a:cubicBezTo>
                  <a:pt x="202404" y="3426739"/>
                  <a:pt x="182335" y="3409255"/>
                  <a:pt x="174783" y="3390909"/>
                </a:cubicBezTo>
                <a:cubicBezTo>
                  <a:pt x="174783" y="3390909"/>
                  <a:pt x="174783" y="3390909"/>
                  <a:pt x="119766" y="3231193"/>
                </a:cubicBezTo>
                <a:cubicBezTo>
                  <a:pt x="112214" y="3212847"/>
                  <a:pt x="116319" y="3181121"/>
                  <a:pt x="134234" y="3167311"/>
                </a:cubicBezTo>
                <a:cubicBezTo>
                  <a:pt x="134234" y="3167311"/>
                  <a:pt x="134234" y="3167311"/>
                  <a:pt x="338420" y="3027480"/>
                </a:cubicBezTo>
                <a:cubicBezTo>
                  <a:pt x="356335" y="3013669"/>
                  <a:pt x="372957" y="2981082"/>
                  <a:pt x="364974" y="2956477"/>
                </a:cubicBezTo>
                <a:cubicBezTo>
                  <a:pt x="364974" y="2956477"/>
                  <a:pt x="364974" y="2956477"/>
                  <a:pt x="343407" y="2825900"/>
                </a:cubicBezTo>
                <a:cubicBezTo>
                  <a:pt x="335855" y="2807555"/>
                  <a:pt x="315354" y="2783811"/>
                  <a:pt x="296147" y="2778845"/>
                </a:cubicBezTo>
                <a:cubicBezTo>
                  <a:pt x="296147" y="2778845"/>
                  <a:pt x="296147" y="2778845"/>
                  <a:pt x="52704" y="2713854"/>
                </a:cubicBezTo>
                <a:cubicBezTo>
                  <a:pt x="27237" y="2709319"/>
                  <a:pt x="6737" y="2685576"/>
                  <a:pt x="11703" y="2666368"/>
                </a:cubicBezTo>
                <a:cubicBezTo>
                  <a:pt x="11703" y="2666368"/>
                  <a:pt x="11703" y="2666368"/>
                  <a:pt x="68" y="2497376"/>
                </a:cubicBezTo>
                <a:cubicBezTo>
                  <a:pt x="-1225" y="2478599"/>
                  <a:pt x="15828" y="2452271"/>
                  <a:pt x="40433" y="2444288"/>
                </a:cubicBezTo>
                <a:cubicBezTo>
                  <a:pt x="40433" y="2444288"/>
                  <a:pt x="40433" y="2444288"/>
                  <a:pt x="273964" y="2365323"/>
                </a:cubicBezTo>
                <a:cubicBezTo>
                  <a:pt x="298569" y="2357341"/>
                  <a:pt x="315622" y="2331012"/>
                  <a:pt x="320588" y="2311804"/>
                </a:cubicBezTo>
                <a:cubicBezTo>
                  <a:pt x="320588" y="2311804"/>
                  <a:pt x="320588" y="2311804"/>
                  <a:pt x="336575" y="2178642"/>
                </a:cubicBezTo>
                <a:cubicBezTo>
                  <a:pt x="341110" y="2153176"/>
                  <a:pt x="326868" y="2129002"/>
                  <a:pt x="306799" y="2111518"/>
                </a:cubicBezTo>
                <a:cubicBezTo>
                  <a:pt x="306799" y="2111518"/>
                  <a:pt x="306799" y="2111518"/>
                  <a:pt x="90773" y="1988041"/>
                </a:cubicBezTo>
                <a:cubicBezTo>
                  <a:pt x="71134" y="1976816"/>
                  <a:pt x="62720" y="1945952"/>
                  <a:pt x="67687" y="1926744"/>
                </a:cubicBezTo>
                <a:cubicBezTo>
                  <a:pt x="67687" y="1926744"/>
                  <a:pt x="67687" y="1926744"/>
                  <a:pt x="106985" y="1766823"/>
                </a:cubicBezTo>
                <a:cubicBezTo>
                  <a:pt x="117779" y="1740925"/>
                  <a:pt x="135263" y="1720855"/>
                  <a:pt x="160730" y="1725391"/>
                </a:cubicBezTo>
                <a:cubicBezTo>
                  <a:pt x="160730" y="1725391"/>
                  <a:pt x="160730" y="1725391"/>
                  <a:pt x="411519" y="1714412"/>
                </a:cubicBezTo>
                <a:cubicBezTo>
                  <a:pt x="430727" y="1719379"/>
                  <a:pt x="460729" y="1698447"/>
                  <a:pt x="471954" y="1678808"/>
                </a:cubicBezTo>
                <a:cubicBezTo>
                  <a:pt x="471954" y="1678808"/>
                  <a:pt x="471954" y="1678808"/>
                  <a:pt x="520097" y="1556010"/>
                </a:cubicBezTo>
                <a:cubicBezTo>
                  <a:pt x="531322" y="1536371"/>
                  <a:pt x="529168" y="1505076"/>
                  <a:pt x="509098" y="1487592"/>
                </a:cubicBezTo>
                <a:cubicBezTo>
                  <a:pt x="509098" y="1487592"/>
                  <a:pt x="509098" y="1487592"/>
                  <a:pt x="345093" y="1297648"/>
                </a:cubicBezTo>
                <a:cubicBezTo>
                  <a:pt x="331282" y="1279733"/>
                  <a:pt x="329559" y="1254697"/>
                  <a:pt x="340784" y="1235058"/>
                </a:cubicBezTo>
                <a:cubicBezTo>
                  <a:pt x="340784" y="1235058"/>
                  <a:pt x="340784" y="1235058"/>
                  <a:pt x="425188" y="1090897"/>
                </a:cubicBezTo>
                <a:cubicBezTo>
                  <a:pt x="436413" y="1071259"/>
                  <a:pt x="467277" y="1062845"/>
                  <a:pt x="486485" y="1067811"/>
                </a:cubicBezTo>
                <a:cubicBezTo>
                  <a:pt x="486485" y="1067811"/>
                  <a:pt x="486485" y="1067811"/>
                  <a:pt x="730358" y="1139061"/>
                </a:cubicBezTo>
                <a:cubicBezTo>
                  <a:pt x="749566" y="1144028"/>
                  <a:pt x="780430" y="1135614"/>
                  <a:pt x="797914" y="1115544"/>
                </a:cubicBezTo>
                <a:cubicBezTo>
                  <a:pt x="797914" y="1115544"/>
                  <a:pt x="797914" y="1115544"/>
                  <a:pt x="885334" y="1015196"/>
                </a:cubicBezTo>
                <a:cubicBezTo>
                  <a:pt x="896559" y="995557"/>
                  <a:pt x="900663" y="963832"/>
                  <a:pt x="893112" y="945486"/>
                </a:cubicBezTo>
                <a:cubicBezTo>
                  <a:pt x="893112" y="945486"/>
                  <a:pt x="893112" y="945486"/>
                  <a:pt x="789542" y="719937"/>
                </a:cubicBezTo>
                <a:cubicBezTo>
                  <a:pt x="781559" y="695332"/>
                  <a:pt x="786094" y="669866"/>
                  <a:pt x="804010" y="656055"/>
                </a:cubicBezTo>
                <a:cubicBezTo>
                  <a:pt x="804010" y="656055"/>
                  <a:pt x="804010" y="656055"/>
                  <a:pt x="928553" y="546862"/>
                </a:cubicBezTo>
                <a:cubicBezTo>
                  <a:pt x="946468" y="533052"/>
                  <a:pt x="977762" y="530897"/>
                  <a:pt x="997401" y="542122"/>
                </a:cubicBezTo>
                <a:cubicBezTo>
                  <a:pt x="997401" y="542122"/>
                  <a:pt x="997401" y="542122"/>
                  <a:pt x="1208030" y="678547"/>
                </a:cubicBezTo>
                <a:cubicBezTo>
                  <a:pt x="1227669" y="689772"/>
                  <a:pt x="1258964" y="687618"/>
                  <a:pt x="1277310" y="680066"/>
                </a:cubicBezTo>
                <a:cubicBezTo>
                  <a:pt x="1277310" y="680066"/>
                  <a:pt x="1277310" y="680066"/>
                  <a:pt x="1391489" y="603030"/>
                </a:cubicBezTo>
                <a:cubicBezTo>
                  <a:pt x="1409835" y="595478"/>
                  <a:pt x="1420199" y="563321"/>
                  <a:pt x="1418906" y="544544"/>
                </a:cubicBezTo>
                <a:cubicBezTo>
                  <a:pt x="1418906" y="544544"/>
                  <a:pt x="1418906" y="544544"/>
                  <a:pt x="1389151" y="295048"/>
                </a:cubicBezTo>
                <a:cubicBezTo>
                  <a:pt x="1381168" y="270443"/>
                  <a:pt x="1398221" y="244115"/>
                  <a:pt x="1416567" y="236563"/>
                </a:cubicBezTo>
                <a:cubicBezTo>
                  <a:pt x="1416567" y="236563"/>
                  <a:pt x="1416567" y="236563"/>
                  <a:pt x="1569163" y="169459"/>
                </a:cubicBezTo>
                <a:cubicBezTo>
                  <a:pt x="1593768" y="161476"/>
                  <a:pt x="1619234" y="166012"/>
                  <a:pt x="1633045" y="183927"/>
                </a:cubicBezTo>
                <a:cubicBezTo>
                  <a:pt x="1633045" y="183927"/>
                  <a:pt x="1633045" y="183927"/>
                  <a:pt x="1797481" y="380130"/>
                </a:cubicBezTo>
                <a:cubicBezTo>
                  <a:pt x="1810861" y="391786"/>
                  <a:pt x="1843017" y="402149"/>
                  <a:pt x="1861794" y="400856"/>
                </a:cubicBezTo>
                <a:cubicBezTo>
                  <a:pt x="1861794" y="400856"/>
                  <a:pt x="1861794" y="400856"/>
                  <a:pt x="1991078" y="360512"/>
                </a:cubicBezTo>
                <a:cubicBezTo>
                  <a:pt x="2016114" y="358788"/>
                  <a:pt x="2033167" y="332460"/>
                  <a:pt x="2038133" y="313252"/>
                </a:cubicBezTo>
                <a:cubicBezTo>
                  <a:pt x="2038133" y="313252"/>
                  <a:pt x="2038133" y="313252"/>
                  <a:pt x="2083916" y="64843"/>
                </a:cubicBezTo>
                <a:cubicBezTo>
                  <a:pt x="2082624" y="46067"/>
                  <a:pt x="2106367" y="25566"/>
                  <a:pt x="2130972" y="17583"/>
                </a:cubicBezTo>
                <a:cubicBezTo>
                  <a:pt x="2130972" y="17583"/>
                  <a:pt x="2130972" y="17583"/>
                  <a:pt x="2293273" y="120"/>
                </a:cubicBezTo>
                <a:close/>
              </a:path>
            </a:pathLst>
          </a:cu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50000"/>
                </a:schemeClr>
              </a:solidFill>
            </a:endParaRPr>
          </a:p>
        </p:txBody>
      </p:sp>
      <p:sp>
        <p:nvSpPr>
          <p:cNvPr id="13" name="34"/>
          <p:cNvSpPr>
            <a:spLocks/>
          </p:cNvSpPr>
          <p:nvPr/>
        </p:nvSpPr>
        <p:spPr bwMode="auto">
          <a:xfrm>
            <a:off x="2241859" y="2141258"/>
            <a:ext cx="3732239" cy="3736032"/>
          </a:xfrm>
          <a:custGeom>
            <a:avLst/>
            <a:gdLst>
              <a:gd name="connsiteX0" fmla="*/ 2485624 w 4976318"/>
              <a:gd name="connsiteY0" fmla="*/ 578679 h 4981376"/>
              <a:gd name="connsiteX1" fmla="*/ 573608 w 4976318"/>
              <a:gd name="connsiteY1" fmla="*/ 2490695 h 4981376"/>
              <a:gd name="connsiteX2" fmla="*/ 2485624 w 4976318"/>
              <a:gd name="connsiteY2" fmla="*/ 4402711 h 4981376"/>
              <a:gd name="connsiteX3" fmla="*/ 4397640 w 4976318"/>
              <a:gd name="connsiteY3" fmla="*/ 2490695 h 4981376"/>
              <a:gd name="connsiteX4" fmla="*/ 2485624 w 4976318"/>
              <a:gd name="connsiteY4" fmla="*/ 578679 h 4981376"/>
              <a:gd name="connsiteX5" fmla="*/ 2460535 w 4976318"/>
              <a:gd name="connsiteY5" fmla="*/ 0 h 4981376"/>
              <a:gd name="connsiteX6" fmla="*/ 2516999 w 4976318"/>
              <a:gd name="connsiteY6" fmla="*/ 37643 h 4981376"/>
              <a:gd name="connsiteX7" fmla="*/ 2598558 w 4976318"/>
              <a:gd name="connsiteY7" fmla="*/ 276046 h 4981376"/>
              <a:gd name="connsiteX8" fmla="*/ 2648748 w 4976318"/>
              <a:gd name="connsiteY8" fmla="*/ 319963 h 4981376"/>
              <a:gd name="connsiteX9" fmla="*/ 2786771 w 4976318"/>
              <a:gd name="connsiteY9" fmla="*/ 332510 h 4981376"/>
              <a:gd name="connsiteX10" fmla="*/ 2849509 w 4976318"/>
              <a:gd name="connsiteY10" fmla="*/ 301141 h 4981376"/>
              <a:gd name="connsiteX11" fmla="*/ 2974984 w 4976318"/>
              <a:gd name="connsiteY11" fmla="*/ 87833 h 4981376"/>
              <a:gd name="connsiteX12" fmla="*/ 3037722 w 4976318"/>
              <a:gd name="connsiteY12" fmla="*/ 62738 h 4981376"/>
              <a:gd name="connsiteX13" fmla="*/ 3194567 w 4976318"/>
              <a:gd name="connsiteY13" fmla="*/ 100380 h 4981376"/>
              <a:gd name="connsiteX14" fmla="*/ 3238483 w 4976318"/>
              <a:gd name="connsiteY14" fmla="*/ 156845 h 4981376"/>
              <a:gd name="connsiteX15" fmla="*/ 3244757 w 4976318"/>
              <a:gd name="connsiteY15" fmla="*/ 407795 h 4981376"/>
              <a:gd name="connsiteX16" fmla="*/ 3282399 w 4976318"/>
              <a:gd name="connsiteY16" fmla="*/ 464259 h 4981376"/>
              <a:gd name="connsiteX17" fmla="*/ 3407875 w 4976318"/>
              <a:gd name="connsiteY17" fmla="*/ 514450 h 4981376"/>
              <a:gd name="connsiteX18" fmla="*/ 3476886 w 4976318"/>
              <a:gd name="connsiteY18" fmla="*/ 501902 h 4981376"/>
              <a:gd name="connsiteX19" fmla="*/ 3665100 w 4976318"/>
              <a:gd name="connsiteY19" fmla="*/ 338784 h 4981376"/>
              <a:gd name="connsiteX20" fmla="*/ 3727837 w 4976318"/>
              <a:gd name="connsiteY20" fmla="*/ 332510 h 4981376"/>
              <a:gd name="connsiteX21" fmla="*/ 3872134 w 4976318"/>
              <a:gd name="connsiteY21" fmla="*/ 420343 h 4981376"/>
              <a:gd name="connsiteX22" fmla="*/ 3897229 w 4976318"/>
              <a:gd name="connsiteY22" fmla="*/ 476807 h 4981376"/>
              <a:gd name="connsiteX23" fmla="*/ 3828218 w 4976318"/>
              <a:gd name="connsiteY23" fmla="*/ 721484 h 4981376"/>
              <a:gd name="connsiteX24" fmla="*/ 3847039 w 4976318"/>
              <a:gd name="connsiteY24" fmla="*/ 784222 h 4981376"/>
              <a:gd name="connsiteX25" fmla="*/ 3953693 w 4976318"/>
              <a:gd name="connsiteY25" fmla="*/ 872055 h 4981376"/>
              <a:gd name="connsiteX26" fmla="*/ 4022705 w 4976318"/>
              <a:gd name="connsiteY26" fmla="*/ 884602 h 4981376"/>
              <a:gd name="connsiteX27" fmla="*/ 4248561 w 4976318"/>
              <a:gd name="connsiteY27" fmla="*/ 777948 h 4981376"/>
              <a:gd name="connsiteX28" fmla="*/ 4311298 w 4976318"/>
              <a:gd name="connsiteY28" fmla="*/ 790496 h 4981376"/>
              <a:gd name="connsiteX29" fmla="*/ 4417952 w 4976318"/>
              <a:gd name="connsiteY29" fmla="*/ 915971 h 4981376"/>
              <a:gd name="connsiteX30" fmla="*/ 4424226 w 4976318"/>
              <a:gd name="connsiteY30" fmla="*/ 984983 h 4981376"/>
              <a:gd name="connsiteX31" fmla="*/ 4292477 w 4976318"/>
              <a:gd name="connsiteY31" fmla="*/ 1192017 h 4981376"/>
              <a:gd name="connsiteX32" fmla="*/ 4292477 w 4976318"/>
              <a:gd name="connsiteY32" fmla="*/ 1261029 h 4981376"/>
              <a:gd name="connsiteX33" fmla="*/ 4361488 w 4976318"/>
              <a:gd name="connsiteY33" fmla="*/ 1373957 h 4981376"/>
              <a:gd name="connsiteX34" fmla="*/ 4424226 w 4976318"/>
              <a:gd name="connsiteY34" fmla="*/ 1405325 h 4981376"/>
              <a:gd name="connsiteX35" fmla="*/ 4675177 w 4976318"/>
              <a:gd name="connsiteY35" fmla="*/ 1373957 h 4981376"/>
              <a:gd name="connsiteX36" fmla="*/ 4731641 w 4976318"/>
              <a:gd name="connsiteY36" fmla="*/ 1405325 h 4981376"/>
              <a:gd name="connsiteX37" fmla="*/ 4800653 w 4976318"/>
              <a:gd name="connsiteY37" fmla="*/ 1555896 h 4981376"/>
              <a:gd name="connsiteX38" fmla="*/ 4781831 w 4976318"/>
              <a:gd name="connsiteY38" fmla="*/ 1618634 h 4981376"/>
              <a:gd name="connsiteX39" fmla="*/ 4593618 w 4976318"/>
              <a:gd name="connsiteY39" fmla="*/ 1781752 h 4981376"/>
              <a:gd name="connsiteX40" fmla="*/ 4574797 w 4976318"/>
              <a:gd name="connsiteY40" fmla="*/ 1850763 h 4981376"/>
              <a:gd name="connsiteX41" fmla="*/ 4606166 w 4976318"/>
              <a:gd name="connsiteY41" fmla="*/ 1976239 h 4981376"/>
              <a:gd name="connsiteX42" fmla="*/ 4662630 w 4976318"/>
              <a:gd name="connsiteY42" fmla="*/ 2026429 h 4981376"/>
              <a:gd name="connsiteX43" fmla="*/ 4907307 w 4976318"/>
              <a:gd name="connsiteY43" fmla="*/ 2064072 h 4981376"/>
              <a:gd name="connsiteX44" fmla="*/ 4951223 w 4976318"/>
              <a:gd name="connsiteY44" fmla="*/ 2114262 h 4981376"/>
              <a:gd name="connsiteX45" fmla="*/ 4976318 w 4976318"/>
              <a:gd name="connsiteY45" fmla="*/ 2277380 h 4981376"/>
              <a:gd name="connsiteX46" fmla="*/ 4938676 w 4976318"/>
              <a:gd name="connsiteY46" fmla="*/ 2333844 h 4981376"/>
              <a:gd name="connsiteX47" fmla="*/ 4712820 w 4976318"/>
              <a:gd name="connsiteY47" fmla="*/ 2434224 h 4981376"/>
              <a:gd name="connsiteX48" fmla="*/ 4668903 w 4976318"/>
              <a:gd name="connsiteY48" fmla="*/ 2490688 h 4981376"/>
              <a:gd name="connsiteX49" fmla="*/ 4668903 w 4976318"/>
              <a:gd name="connsiteY49" fmla="*/ 2628711 h 4981376"/>
              <a:gd name="connsiteX50" fmla="*/ 4700272 w 4976318"/>
              <a:gd name="connsiteY50" fmla="*/ 2685175 h 4981376"/>
              <a:gd name="connsiteX51" fmla="*/ 4926128 w 4976318"/>
              <a:gd name="connsiteY51" fmla="*/ 2798103 h 4981376"/>
              <a:gd name="connsiteX52" fmla="*/ 4957497 w 4976318"/>
              <a:gd name="connsiteY52" fmla="*/ 2854567 h 4981376"/>
              <a:gd name="connsiteX53" fmla="*/ 4926128 w 4976318"/>
              <a:gd name="connsiteY53" fmla="*/ 3017685 h 4981376"/>
              <a:gd name="connsiteX54" fmla="*/ 4875938 w 4976318"/>
              <a:gd name="connsiteY54" fmla="*/ 3061601 h 4981376"/>
              <a:gd name="connsiteX55" fmla="*/ 4631261 w 4976318"/>
              <a:gd name="connsiteY55" fmla="*/ 3092970 h 4981376"/>
              <a:gd name="connsiteX56" fmla="*/ 4574797 w 4976318"/>
              <a:gd name="connsiteY56" fmla="*/ 3136887 h 4981376"/>
              <a:gd name="connsiteX57" fmla="*/ 4530880 w 4976318"/>
              <a:gd name="connsiteY57" fmla="*/ 3262362 h 4981376"/>
              <a:gd name="connsiteX58" fmla="*/ 4549702 w 4976318"/>
              <a:gd name="connsiteY58" fmla="*/ 3331374 h 4981376"/>
              <a:gd name="connsiteX59" fmla="*/ 4725367 w 4976318"/>
              <a:gd name="connsiteY59" fmla="*/ 3500766 h 4981376"/>
              <a:gd name="connsiteX60" fmla="*/ 4737915 w 4976318"/>
              <a:gd name="connsiteY60" fmla="*/ 3569777 h 4981376"/>
              <a:gd name="connsiteX61" fmla="*/ 4662630 w 4976318"/>
              <a:gd name="connsiteY61" fmla="*/ 3714074 h 4981376"/>
              <a:gd name="connsiteX62" fmla="*/ 4606166 w 4976318"/>
              <a:gd name="connsiteY62" fmla="*/ 3745443 h 4981376"/>
              <a:gd name="connsiteX63" fmla="*/ 4355215 w 4976318"/>
              <a:gd name="connsiteY63" fmla="*/ 3695253 h 4981376"/>
              <a:gd name="connsiteX64" fmla="*/ 4292477 w 4976318"/>
              <a:gd name="connsiteY64" fmla="*/ 3720348 h 4981376"/>
              <a:gd name="connsiteX65" fmla="*/ 4217192 w 4976318"/>
              <a:gd name="connsiteY65" fmla="*/ 3827002 h 4981376"/>
              <a:gd name="connsiteX66" fmla="*/ 4210918 w 4976318"/>
              <a:gd name="connsiteY66" fmla="*/ 3896013 h 4981376"/>
              <a:gd name="connsiteX67" fmla="*/ 4330120 w 4976318"/>
              <a:gd name="connsiteY67" fmla="*/ 4115595 h 4981376"/>
              <a:gd name="connsiteX68" fmla="*/ 4323846 w 4976318"/>
              <a:gd name="connsiteY68" fmla="*/ 4184607 h 4981376"/>
              <a:gd name="connsiteX69" fmla="*/ 4204644 w 4976318"/>
              <a:gd name="connsiteY69" fmla="*/ 4297535 h 4981376"/>
              <a:gd name="connsiteX70" fmla="*/ 4141906 w 4976318"/>
              <a:gd name="connsiteY70" fmla="*/ 4310083 h 4981376"/>
              <a:gd name="connsiteX71" fmla="*/ 3922324 w 4976318"/>
              <a:gd name="connsiteY71" fmla="*/ 4190881 h 4981376"/>
              <a:gd name="connsiteX72" fmla="*/ 3853313 w 4976318"/>
              <a:gd name="connsiteY72" fmla="*/ 4197155 h 4981376"/>
              <a:gd name="connsiteX73" fmla="*/ 3746659 w 4976318"/>
              <a:gd name="connsiteY73" fmla="*/ 4278714 h 4981376"/>
              <a:gd name="connsiteX74" fmla="*/ 3721563 w 4976318"/>
              <a:gd name="connsiteY74" fmla="*/ 4341451 h 4981376"/>
              <a:gd name="connsiteX75" fmla="*/ 3771754 w 4976318"/>
              <a:gd name="connsiteY75" fmla="*/ 4586129 h 4981376"/>
              <a:gd name="connsiteX76" fmla="*/ 3740385 w 4976318"/>
              <a:gd name="connsiteY76" fmla="*/ 4648866 h 4981376"/>
              <a:gd name="connsiteX77" fmla="*/ 3596088 w 4976318"/>
              <a:gd name="connsiteY77" fmla="*/ 4724152 h 4981376"/>
              <a:gd name="connsiteX78" fmla="*/ 3533350 w 4976318"/>
              <a:gd name="connsiteY78" fmla="*/ 4717878 h 4981376"/>
              <a:gd name="connsiteX79" fmla="*/ 3357685 w 4976318"/>
              <a:gd name="connsiteY79" fmla="*/ 4535938 h 4981376"/>
              <a:gd name="connsiteX80" fmla="*/ 3288673 w 4976318"/>
              <a:gd name="connsiteY80" fmla="*/ 4523391 h 4981376"/>
              <a:gd name="connsiteX81" fmla="*/ 3163198 w 4976318"/>
              <a:gd name="connsiteY81" fmla="*/ 4567307 h 4981376"/>
              <a:gd name="connsiteX82" fmla="*/ 3119281 w 4976318"/>
              <a:gd name="connsiteY82" fmla="*/ 4623771 h 4981376"/>
              <a:gd name="connsiteX83" fmla="*/ 3100460 w 4976318"/>
              <a:gd name="connsiteY83" fmla="*/ 4868448 h 4981376"/>
              <a:gd name="connsiteX84" fmla="*/ 3050270 w 4976318"/>
              <a:gd name="connsiteY84" fmla="*/ 4918639 h 4981376"/>
              <a:gd name="connsiteX85" fmla="*/ 2893425 w 4976318"/>
              <a:gd name="connsiteY85" fmla="*/ 4950007 h 4981376"/>
              <a:gd name="connsiteX86" fmla="*/ 2830688 w 4976318"/>
              <a:gd name="connsiteY86" fmla="*/ 4924912 h 4981376"/>
              <a:gd name="connsiteX87" fmla="*/ 2717760 w 4976318"/>
              <a:gd name="connsiteY87" fmla="*/ 4705330 h 4981376"/>
              <a:gd name="connsiteX88" fmla="*/ 2655022 w 4976318"/>
              <a:gd name="connsiteY88" fmla="*/ 4667688 h 4981376"/>
              <a:gd name="connsiteX89" fmla="*/ 2523273 w 4976318"/>
              <a:gd name="connsiteY89" fmla="*/ 4673961 h 4981376"/>
              <a:gd name="connsiteX90" fmla="*/ 2466809 w 4976318"/>
              <a:gd name="connsiteY90" fmla="*/ 4711604 h 4981376"/>
              <a:gd name="connsiteX91" fmla="*/ 2366428 w 4976318"/>
              <a:gd name="connsiteY91" fmla="*/ 4943734 h 4981376"/>
              <a:gd name="connsiteX92" fmla="*/ 2309964 w 4976318"/>
              <a:gd name="connsiteY92" fmla="*/ 4981376 h 4981376"/>
              <a:gd name="connsiteX93" fmla="*/ 2146846 w 4976318"/>
              <a:gd name="connsiteY93" fmla="*/ 4962555 h 4981376"/>
              <a:gd name="connsiteX94" fmla="*/ 2096656 w 4976318"/>
              <a:gd name="connsiteY94" fmla="*/ 4918639 h 4981376"/>
              <a:gd name="connsiteX95" fmla="*/ 2052740 w 4976318"/>
              <a:gd name="connsiteY95" fmla="*/ 4667688 h 4981376"/>
              <a:gd name="connsiteX96" fmla="*/ 2008823 w 4976318"/>
              <a:gd name="connsiteY96" fmla="*/ 4617497 h 4981376"/>
              <a:gd name="connsiteX97" fmla="*/ 1877074 w 4976318"/>
              <a:gd name="connsiteY97" fmla="*/ 4586129 h 4981376"/>
              <a:gd name="connsiteX98" fmla="*/ 1808063 w 4976318"/>
              <a:gd name="connsiteY98" fmla="*/ 4604950 h 4981376"/>
              <a:gd name="connsiteX99" fmla="*/ 1651218 w 4976318"/>
              <a:gd name="connsiteY99" fmla="*/ 4799437 h 4981376"/>
              <a:gd name="connsiteX100" fmla="*/ 1588481 w 4976318"/>
              <a:gd name="connsiteY100" fmla="*/ 4818258 h 4981376"/>
              <a:gd name="connsiteX101" fmla="*/ 1437910 w 4976318"/>
              <a:gd name="connsiteY101" fmla="*/ 4749247 h 4981376"/>
              <a:gd name="connsiteX102" fmla="*/ 1400267 w 4976318"/>
              <a:gd name="connsiteY102" fmla="*/ 4692783 h 4981376"/>
              <a:gd name="connsiteX103" fmla="*/ 1431636 w 4976318"/>
              <a:gd name="connsiteY103" fmla="*/ 4448106 h 4981376"/>
              <a:gd name="connsiteX104" fmla="*/ 1400267 w 4976318"/>
              <a:gd name="connsiteY104" fmla="*/ 4385368 h 4981376"/>
              <a:gd name="connsiteX105" fmla="*/ 1287339 w 4976318"/>
              <a:gd name="connsiteY105" fmla="*/ 4310083 h 4981376"/>
              <a:gd name="connsiteX106" fmla="*/ 1218328 w 4976318"/>
              <a:gd name="connsiteY106" fmla="*/ 4310083 h 4981376"/>
              <a:gd name="connsiteX107" fmla="*/ 1011293 w 4976318"/>
              <a:gd name="connsiteY107" fmla="*/ 4448106 h 4981376"/>
              <a:gd name="connsiteX108" fmla="*/ 942282 w 4976318"/>
              <a:gd name="connsiteY108" fmla="*/ 4448106 h 4981376"/>
              <a:gd name="connsiteX109" fmla="*/ 816806 w 4976318"/>
              <a:gd name="connsiteY109" fmla="*/ 4341451 h 4981376"/>
              <a:gd name="connsiteX110" fmla="*/ 804259 w 4976318"/>
              <a:gd name="connsiteY110" fmla="*/ 4272440 h 4981376"/>
              <a:gd name="connsiteX111" fmla="*/ 904639 w 4976318"/>
              <a:gd name="connsiteY111" fmla="*/ 4046584 h 4981376"/>
              <a:gd name="connsiteX112" fmla="*/ 892092 w 4976318"/>
              <a:gd name="connsiteY112" fmla="*/ 3977572 h 4981376"/>
              <a:gd name="connsiteX113" fmla="*/ 804259 w 4976318"/>
              <a:gd name="connsiteY113" fmla="*/ 3877192 h 4981376"/>
              <a:gd name="connsiteX114" fmla="*/ 735247 w 4976318"/>
              <a:gd name="connsiteY114" fmla="*/ 3858371 h 4981376"/>
              <a:gd name="connsiteX115" fmla="*/ 496844 w 4976318"/>
              <a:gd name="connsiteY115" fmla="*/ 3927382 h 4981376"/>
              <a:gd name="connsiteX116" fmla="*/ 434106 w 4976318"/>
              <a:gd name="connsiteY116" fmla="*/ 3902287 h 4981376"/>
              <a:gd name="connsiteX117" fmla="*/ 346273 w 4976318"/>
              <a:gd name="connsiteY117" fmla="*/ 3764264 h 4981376"/>
              <a:gd name="connsiteX118" fmla="*/ 352547 w 4976318"/>
              <a:gd name="connsiteY118" fmla="*/ 3695253 h 4981376"/>
              <a:gd name="connsiteX119" fmla="*/ 515665 w 4976318"/>
              <a:gd name="connsiteY119" fmla="*/ 3507039 h 4981376"/>
              <a:gd name="connsiteX120" fmla="*/ 528213 w 4976318"/>
              <a:gd name="connsiteY120" fmla="*/ 3438028 h 4981376"/>
              <a:gd name="connsiteX121" fmla="*/ 471749 w 4976318"/>
              <a:gd name="connsiteY121" fmla="*/ 3318826 h 4981376"/>
              <a:gd name="connsiteX122" fmla="*/ 415285 w 4976318"/>
              <a:gd name="connsiteY122" fmla="*/ 3281184 h 4981376"/>
              <a:gd name="connsiteX123" fmla="*/ 164334 w 4976318"/>
              <a:gd name="connsiteY123" fmla="*/ 3274910 h 4981376"/>
              <a:gd name="connsiteX124" fmla="*/ 114144 w 4976318"/>
              <a:gd name="connsiteY124" fmla="*/ 3237267 h 4981376"/>
              <a:gd name="connsiteX125" fmla="*/ 70227 w 4976318"/>
              <a:gd name="connsiteY125" fmla="*/ 3074149 h 4981376"/>
              <a:gd name="connsiteX126" fmla="*/ 89049 w 4976318"/>
              <a:gd name="connsiteY126" fmla="*/ 3011411 h 4981376"/>
              <a:gd name="connsiteX127" fmla="*/ 302357 w 4976318"/>
              <a:gd name="connsiteY127" fmla="*/ 2885936 h 4981376"/>
              <a:gd name="connsiteX128" fmla="*/ 333726 w 4976318"/>
              <a:gd name="connsiteY128" fmla="*/ 2816924 h 4981376"/>
              <a:gd name="connsiteX129" fmla="*/ 321178 w 4976318"/>
              <a:gd name="connsiteY129" fmla="*/ 2685175 h 4981376"/>
              <a:gd name="connsiteX130" fmla="*/ 277262 w 4976318"/>
              <a:gd name="connsiteY130" fmla="*/ 2634985 h 4981376"/>
              <a:gd name="connsiteX131" fmla="*/ 38858 w 4976318"/>
              <a:gd name="connsiteY131" fmla="*/ 2553426 h 4981376"/>
              <a:gd name="connsiteX132" fmla="*/ 1216 w 4976318"/>
              <a:gd name="connsiteY132" fmla="*/ 2503236 h 4981376"/>
              <a:gd name="connsiteX133" fmla="*/ 1216 w 4976318"/>
              <a:gd name="connsiteY133" fmla="*/ 2333844 h 4981376"/>
              <a:gd name="connsiteX134" fmla="*/ 45132 w 4976318"/>
              <a:gd name="connsiteY134" fmla="*/ 2283654 h 4981376"/>
              <a:gd name="connsiteX135" fmla="*/ 283536 w 4976318"/>
              <a:gd name="connsiteY135" fmla="*/ 2220916 h 4981376"/>
              <a:gd name="connsiteX136" fmla="*/ 333726 w 4976318"/>
              <a:gd name="connsiteY136" fmla="*/ 2170726 h 4981376"/>
              <a:gd name="connsiteX137" fmla="*/ 358821 w 4976318"/>
              <a:gd name="connsiteY137" fmla="*/ 2038977 h 4981376"/>
              <a:gd name="connsiteX138" fmla="*/ 333726 w 4976318"/>
              <a:gd name="connsiteY138" fmla="*/ 1969965 h 4981376"/>
              <a:gd name="connsiteX139" fmla="*/ 126691 w 4976318"/>
              <a:gd name="connsiteY139" fmla="*/ 1831942 h 4981376"/>
              <a:gd name="connsiteX140" fmla="*/ 107870 w 4976318"/>
              <a:gd name="connsiteY140" fmla="*/ 1769204 h 4981376"/>
              <a:gd name="connsiteX141" fmla="*/ 158060 w 4976318"/>
              <a:gd name="connsiteY141" fmla="*/ 1612360 h 4981376"/>
              <a:gd name="connsiteX142" fmla="*/ 214524 w 4976318"/>
              <a:gd name="connsiteY142" fmla="*/ 1574717 h 4981376"/>
              <a:gd name="connsiteX143" fmla="*/ 465475 w 4976318"/>
              <a:gd name="connsiteY143" fmla="*/ 1580991 h 4981376"/>
              <a:gd name="connsiteX144" fmla="*/ 528213 w 4976318"/>
              <a:gd name="connsiteY144" fmla="*/ 1549622 h 4981376"/>
              <a:gd name="connsiteX145" fmla="*/ 584677 w 4976318"/>
              <a:gd name="connsiteY145" fmla="*/ 1430420 h 4981376"/>
              <a:gd name="connsiteX146" fmla="*/ 578403 w 4976318"/>
              <a:gd name="connsiteY146" fmla="*/ 1361409 h 4981376"/>
              <a:gd name="connsiteX147" fmla="*/ 427833 w 4976318"/>
              <a:gd name="connsiteY147" fmla="*/ 1160648 h 4981376"/>
              <a:gd name="connsiteX148" fmla="*/ 427833 w 4976318"/>
              <a:gd name="connsiteY148" fmla="*/ 1097911 h 4981376"/>
              <a:gd name="connsiteX149" fmla="*/ 521939 w 4976318"/>
              <a:gd name="connsiteY149" fmla="*/ 959887 h 4981376"/>
              <a:gd name="connsiteX150" fmla="*/ 584677 w 4976318"/>
              <a:gd name="connsiteY150" fmla="*/ 941066 h 4981376"/>
              <a:gd name="connsiteX151" fmla="*/ 823080 w 4976318"/>
              <a:gd name="connsiteY151" fmla="*/ 1028899 h 4981376"/>
              <a:gd name="connsiteX152" fmla="*/ 892092 w 4976318"/>
              <a:gd name="connsiteY152" fmla="*/ 1010078 h 4981376"/>
              <a:gd name="connsiteX153" fmla="*/ 986198 w 4976318"/>
              <a:gd name="connsiteY153" fmla="*/ 915971 h 4981376"/>
              <a:gd name="connsiteX154" fmla="*/ 998746 w 4976318"/>
              <a:gd name="connsiteY154" fmla="*/ 846960 h 4981376"/>
              <a:gd name="connsiteX155" fmla="*/ 910913 w 4976318"/>
              <a:gd name="connsiteY155" fmla="*/ 614830 h 4981376"/>
              <a:gd name="connsiteX156" fmla="*/ 929734 w 4976318"/>
              <a:gd name="connsiteY156" fmla="*/ 552092 h 4981376"/>
              <a:gd name="connsiteX157" fmla="*/ 1061484 w 4976318"/>
              <a:gd name="connsiteY157" fmla="*/ 451712 h 4981376"/>
              <a:gd name="connsiteX158" fmla="*/ 1130495 w 4976318"/>
              <a:gd name="connsiteY158" fmla="*/ 451712 h 4981376"/>
              <a:gd name="connsiteX159" fmla="*/ 1331256 w 4976318"/>
              <a:gd name="connsiteY159" fmla="*/ 602282 h 4981376"/>
              <a:gd name="connsiteX160" fmla="*/ 1400267 w 4976318"/>
              <a:gd name="connsiteY160" fmla="*/ 608556 h 4981376"/>
              <a:gd name="connsiteX161" fmla="*/ 1519469 w 4976318"/>
              <a:gd name="connsiteY161" fmla="*/ 539545 h 4981376"/>
              <a:gd name="connsiteX162" fmla="*/ 1550838 w 4976318"/>
              <a:gd name="connsiteY162" fmla="*/ 483081 h 4981376"/>
              <a:gd name="connsiteX163" fmla="*/ 1538290 w 4976318"/>
              <a:gd name="connsiteY163" fmla="*/ 232130 h 4981376"/>
              <a:gd name="connsiteX164" fmla="*/ 1569659 w 4976318"/>
              <a:gd name="connsiteY164" fmla="*/ 175666 h 4981376"/>
              <a:gd name="connsiteX165" fmla="*/ 1726504 w 4976318"/>
              <a:gd name="connsiteY165" fmla="*/ 119202 h 4981376"/>
              <a:gd name="connsiteX166" fmla="*/ 1789241 w 4976318"/>
              <a:gd name="connsiteY166" fmla="*/ 138023 h 4981376"/>
              <a:gd name="connsiteX167" fmla="*/ 1939812 w 4976318"/>
              <a:gd name="connsiteY167" fmla="*/ 345058 h 4981376"/>
              <a:gd name="connsiteX168" fmla="*/ 2002550 w 4976318"/>
              <a:gd name="connsiteY168" fmla="*/ 370153 h 4981376"/>
              <a:gd name="connsiteX169" fmla="*/ 2134299 w 4976318"/>
              <a:gd name="connsiteY169" fmla="*/ 338784 h 4981376"/>
              <a:gd name="connsiteX170" fmla="*/ 2184489 w 4976318"/>
              <a:gd name="connsiteY170" fmla="*/ 294868 h 4981376"/>
              <a:gd name="connsiteX171" fmla="*/ 2247227 w 4976318"/>
              <a:gd name="connsiteY171" fmla="*/ 50190 h 4981376"/>
              <a:gd name="connsiteX172" fmla="*/ 2297417 w 4976318"/>
              <a:gd name="connsiteY172" fmla="*/ 6274 h 4981376"/>
              <a:gd name="connsiteX173" fmla="*/ 2460535 w 4976318"/>
              <a:gd name="connsiteY173" fmla="*/ 0 h 4981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4976318" h="4981376">
                <a:moveTo>
                  <a:pt x="2485624" y="578679"/>
                </a:moveTo>
                <a:cubicBezTo>
                  <a:pt x="1429647" y="578679"/>
                  <a:pt x="573608" y="1434718"/>
                  <a:pt x="573608" y="2490695"/>
                </a:cubicBezTo>
                <a:cubicBezTo>
                  <a:pt x="573608" y="3546672"/>
                  <a:pt x="1429647" y="4402711"/>
                  <a:pt x="2485624" y="4402711"/>
                </a:cubicBezTo>
                <a:cubicBezTo>
                  <a:pt x="3541601" y="4402711"/>
                  <a:pt x="4397640" y="3546672"/>
                  <a:pt x="4397640" y="2490695"/>
                </a:cubicBezTo>
                <a:cubicBezTo>
                  <a:pt x="4397640" y="1434718"/>
                  <a:pt x="3541601" y="578679"/>
                  <a:pt x="2485624" y="578679"/>
                </a:cubicBezTo>
                <a:close/>
                <a:moveTo>
                  <a:pt x="2460535" y="0"/>
                </a:moveTo>
                <a:cubicBezTo>
                  <a:pt x="2485630" y="0"/>
                  <a:pt x="2510725" y="18821"/>
                  <a:pt x="2516999" y="37643"/>
                </a:cubicBezTo>
                <a:cubicBezTo>
                  <a:pt x="2516999" y="37643"/>
                  <a:pt x="2516999" y="37643"/>
                  <a:pt x="2598558" y="276046"/>
                </a:cubicBezTo>
                <a:cubicBezTo>
                  <a:pt x="2604832" y="294868"/>
                  <a:pt x="2629927" y="313689"/>
                  <a:pt x="2648748" y="319963"/>
                </a:cubicBezTo>
                <a:cubicBezTo>
                  <a:pt x="2648748" y="319963"/>
                  <a:pt x="2648748" y="319963"/>
                  <a:pt x="2786771" y="332510"/>
                </a:cubicBezTo>
                <a:cubicBezTo>
                  <a:pt x="2805593" y="332510"/>
                  <a:pt x="2836961" y="319963"/>
                  <a:pt x="2849509" y="301141"/>
                </a:cubicBezTo>
                <a:cubicBezTo>
                  <a:pt x="2849509" y="301141"/>
                  <a:pt x="2849509" y="301141"/>
                  <a:pt x="2974984" y="87833"/>
                </a:cubicBezTo>
                <a:cubicBezTo>
                  <a:pt x="2987532" y="69012"/>
                  <a:pt x="3012627" y="56464"/>
                  <a:pt x="3037722" y="62738"/>
                </a:cubicBezTo>
                <a:cubicBezTo>
                  <a:pt x="3037722" y="62738"/>
                  <a:pt x="3037722" y="62738"/>
                  <a:pt x="3194567" y="100380"/>
                </a:cubicBezTo>
                <a:cubicBezTo>
                  <a:pt x="3219662" y="106654"/>
                  <a:pt x="3238483" y="131749"/>
                  <a:pt x="3238483" y="156845"/>
                </a:cubicBezTo>
                <a:cubicBezTo>
                  <a:pt x="3238483" y="156845"/>
                  <a:pt x="3238483" y="156845"/>
                  <a:pt x="3244757" y="407795"/>
                </a:cubicBezTo>
                <a:cubicBezTo>
                  <a:pt x="3244757" y="426617"/>
                  <a:pt x="3263578" y="451712"/>
                  <a:pt x="3282399" y="464259"/>
                </a:cubicBezTo>
                <a:cubicBezTo>
                  <a:pt x="3282399" y="464259"/>
                  <a:pt x="3282399" y="464259"/>
                  <a:pt x="3407875" y="514450"/>
                </a:cubicBezTo>
                <a:cubicBezTo>
                  <a:pt x="3432970" y="526997"/>
                  <a:pt x="3458065" y="520723"/>
                  <a:pt x="3476886" y="501902"/>
                </a:cubicBezTo>
                <a:cubicBezTo>
                  <a:pt x="3476886" y="501902"/>
                  <a:pt x="3476886" y="501902"/>
                  <a:pt x="3665100" y="338784"/>
                </a:cubicBezTo>
                <a:cubicBezTo>
                  <a:pt x="3677647" y="319963"/>
                  <a:pt x="3709016" y="319963"/>
                  <a:pt x="3727837" y="332510"/>
                </a:cubicBezTo>
                <a:cubicBezTo>
                  <a:pt x="3727837" y="332510"/>
                  <a:pt x="3727837" y="332510"/>
                  <a:pt x="3872134" y="420343"/>
                </a:cubicBezTo>
                <a:cubicBezTo>
                  <a:pt x="3890955" y="432890"/>
                  <a:pt x="3903503" y="457986"/>
                  <a:pt x="3897229" y="476807"/>
                </a:cubicBezTo>
                <a:cubicBezTo>
                  <a:pt x="3897229" y="476807"/>
                  <a:pt x="3897229" y="476807"/>
                  <a:pt x="3828218" y="721484"/>
                </a:cubicBezTo>
                <a:cubicBezTo>
                  <a:pt x="3821944" y="740305"/>
                  <a:pt x="3828218" y="771674"/>
                  <a:pt x="3847039" y="784222"/>
                </a:cubicBezTo>
                <a:cubicBezTo>
                  <a:pt x="3847039" y="784222"/>
                  <a:pt x="3847039" y="784222"/>
                  <a:pt x="3953693" y="872055"/>
                </a:cubicBezTo>
                <a:cubicBezTo>
                  <a:pt x="3966241" y="890876"/>
                  <a:pt x="3997609" y="890876"/>
                  <a:pt x="4022705" y="884602"/>
                </a:cubicBezTo>
                <a:cubicBezTo>
                  <a:pt x="4022705" y="884602"/>
                  <a:pt x="4022705" y="884602"/>
                  <a:pt x="4248561" y="777948"/>
                </a:cubicBezTo>
                <a:cubicBezTo>
                  <a:pt x="4267382" y="771674"/>
                  <a:pt x="4298751" y="777948"/>
                  <a:pt x="4311298" y="790496"/>
                </a:cubicBezTo>
                <a:cubicBezTo>
                  <a:pt x="4311298" y="790496"/>
                  <a:pt x="4311298" y="790496"/>
                  <a:pt x="4417952" y="915971"/>
                </a:cubicBezTo>
                <a:cubicBezTo>
                  <a:pt x="4436774" y="934792"/>
                  <a:pt x="4436774" y="966161"/>
                  <a:pt x="4424226" y="984983"/>
                </a:cubicBezTo>
                <a:cubicBezTo>
                  <a:pt x="4424226" y="984983"/>
                  <a:pt x="4424226" y="984983"/>
                  <a:pt x="4292477" y="1192017"/>
                </a:cubicBezTo>
                <a:cubicBezTo>
                  <a:pt x="4279929" y="1210838"/>
                  <a:pt x="4279929" y="1242207"/>
                  <a:pt x="4292477" y="1261029"/>
                </a:cubicBezTo>
                <a:cubicBezTo>
                  <a:pt x="4292477" y="1261029"/>
                  <a:pt x="4292477" y="1261029"/>
                  <a:pt x="4361488" y="1373957"/>
                </a:cubicBezTo>
                <a:cubicBezTo>
                  <a:pt x="4374036" y="1392778"/>
                  <a:pt x="4405405" y="1411599"/>
                  <a:pt x="4424226" y="1405325"/>
                </a:cubicBezTo>
                <a:cubicBezTo>
                  <a:pt x="4424226" y="1405325"/>
                  <a:pt x="4424226" y="1405325"/>
                  <a:pt x="4675177" y="1373957"/>
                </a:cubicBezTo>
                <a:cubicBezTo>
                  <a:pt x="4693998" y="1367683"/>
                  <a:pt x="4725367" y="1386504"/>
                  <a:pt x="4731641" y="1405325"/>
                </a:cubicBezTo>
                <a:cubicBezTo>
                  <a:pt x="4731641" y="1405325"/>
                  <a:pt x="4731641" y="1405325"/>
                  <a:pt x="4800653" y="1555896"/>
                </a:cubicBezTo>
                <a:cubicBezTo>
                  <a:pt x="4806926" y="1574717"/>
                  <a:pt x="4800653" y="1606086"/>
                  <a:pt x="4781831" y="1618634"/>
                </a:cubicBezTo>
                <a:cubicBezTo>
                  <a:pt x="4781831" y="1618634"/>
                  <a:pt x="4781831" y="1618634"/>
                  <a:pt x="4593618" y="1781752"/>
                </a:cubicBezTo>
                <a:cubicBezTo>
                  <a:pt x="4574797" y="1794299"/>
                  <a:pt x="4568523" y="1825668"/>
                  <a:pt x="4574797" y="1850763"/>
                </a:cubicBezTo>
                <a:cubicBezTo>
                  <a:pt x="4574797" y="1850763"/>
                  <a:pt x="4574797" y="1850763"/>
                  <a:pt x="4606166" y="1976239"/>
                </a:cubicBezTo>
                <a:cubicBezTo>
                  <a:pt x="4612439" y="2001334"/>
                  <a:pt x="4637534" y="2020155"/>
                  <a:pt x="4662630" y="2026429"/>
                </a:cubicBezTo>
                <a:cubicBezTo>
                  <a:pt x="4662630" y="2026429"/>
                  <a:pt x="4662630" y="2026429"/>
                  <a:pt x="4907307" y="2064072"/>
                </a:cubicBezTo>
                <a:cubicBezTo>
                  <a:pt x="4932402" y="2070345"/>
                  <a:pt x="4951223" y="2089167"/>
                  <a:pt x="4951223" y="2114262"/>
                </a:cubicBezTo>
                <a:lnTo>
                  <a:pt x="4976318" y="2277380"/>
                </a:lnTo>
                <a:cubicBezTo>
                  <a:pt x="4976318" y="2302475"/>
                  <a:pt x="4963771" y="2327570"/>
                  <a:pt x="4938676" y="2333844"/>
                </a:cubicBezTo>
                <a:cubicBezTo>
                  <a:pt x="4938676" y="2333844"/>
                  <a:pt x="4938676" y="2333844"/>
                  <a:pt x="4712820" y="2434224"/>
                </a:cubicBezTo>
                <a:cubicBezTo>
                  <a:pt x="4687725" y="2440498"/>
                  <a:pt x="4668903" y="2465593"/>
                  <a:pt x="4668903" y="2490688"/>
                </a:cubicBezTo>
                <a:cubicBezTo>
                  <a:pt x="4668903" y="2490688"/>
                  <a:pt x="4668903" y="2490688"/>
                  <a:pt x="4668903" y="2628711"/>
                </a:cubicBezTo>
                <a:cubicBezTo>
                  <a:pt x="4668903" y="2647532"/>
                  <a:pt x="4681451" y="2672628"/>
                  <a:pt x="4700272" y="2685175"/>
                </a:cubicBezTo>
                <a:cubicBezTo>
                  <a:pt x="4700272" y="2685175"/>
                  <a:pt x="4700272" y="2685175"/>
                  <a:pt x="4926128" y="2798103"/>
                </a:cubicBezTo>
                <a:cubicBezTo>
                  <a:pt x="4944949" y="2804377"/>
                  <a:pt x="4957497" y="2835746"/>
                  <a:pt x="4957497" y="2854567"/>
                </a:cubicBezTo>
                <a:cubicBezTo>
                  <a:pt x="4957497" y="2854567"/>
                  <a:pt x="4957497" y="2854567"/>
                  <a:pt x="4926128" y="3017685"/>
                </a:cubicBezTo>
                <a:cubicBezTo>
                  <a:pt x="4919854" y="3042780"/>
                  <a:pt x="4901033" y="3061601"/>
                  <a:pt x="4875938" y="3061601"/>
                </a:cubicBezTo>
                <a:cubicBezTo>
                  <a:pt x="4875938" y="3061601"/>
                  <a:pt x="4875938" y="3061601"/>
                  <a:pt x="4631261" y="3092970"/>
                </a:cubicBezTo>
                <a:cubicBezTo>
                  <a:pt x="4606166" y="3092970"/>
                  <a:pt x="4581071" y="3111792"/>
                  <a:pt x="4574797" y="3136887"/>
                </a:cubicBezTo>
                <a:cubicBezTo>
                  <a:pt x="4574797" y="3136887"/>
                  <a:pt x="4574797" y="3136887"/>
                  <a:pt x="4530880" y="3262362"/>
                </a:cubicBezTo>
                <a:cubicBezTo>
                  <a:pt x="4524607" y="3281184"/>
                  <a:pt x="4530880" y="3312552"/>
                  <a:pt x="4549702" y="3331374"/>
                </a:cubicBezTo>
                <a:cubicBezTo>
                  <a:pt x="4549702" y="3331374"/>
                  <a:pt x="4549702" y="3331374"/>
                  <a:pt x="4725367" y="3500766"/>
                </a:cubicBezTo>
                <a:cubicBezTo>
                  <a:pt x="4744189" y="3519587"/>
                  <a:pt x="4750462" y="3544682"/>
                  <a:pt x="4737915" y="3569777"/>
                </a:cubicBezTo>
                <a:cubicBezTo>
                  <a:pt x="4737915" y="3569777"/>
                  <a:pt x="4737915" y="3569777"/>
                  <a:pt x="4662630" y="3714074"/>
                </a:cubicBezTo>
                <a:cubicBezTo>
                  <a:pt x="4650082" y="3732895"/>
                  <a:pt x="4624987" y="3745443"/>
                  <a:pt x="4606166" y="3745443"/>
                </a:cubicBezTo>
                <a:cubicBezTo>
                  <a:pt x="4606166" y="3745443"/>
                  <a:pt x="4606166" y="3745443"/>
                  <a:pt x="4355215" y="3695253"/>
                </a:cubicBezTo>
                <a:cubicBezTo>
                  <a:pt x="4336393" y="3688979"/>
                  <a:pt x="4305025" y="3701526"/>
                  <a:pt x="4292477" y="3720348"/>
                </a:cubicBezTo>
                <a:cubicBezTo>
                  <a:pt x="4292477" y="3720348"/>
                  <a:pt x="4292477" y="3720348"/>
                  <a:pt x="4217192" y="3827002"/>
                </a:cubicBezTo>
                <a:cubicBezTo>
                  <a:pt x="4198370" y="3845823"/>
                  <a:pt x="4198370" y="3877192"/>
                  <a:pt x="4210918" y="3896013"/>
                </a:cubicBezTo>
                <a:cubicBezTo>
                  <a:pt x="4210918" y="3896013"/>
                  <a:pt x="4210918" y="3896013"/>
                  <a:pt x="4330120" y="4115595"/>
                </a:cubicBezTo>
                <a:cubicBezTo>
                  <a:pt x="4342667" y="4134417"/>
                  <a:pt x="4336393" y="4165786"/>
                  <a:pt x="4323846" y="4184607"/>
                </a:cubicBezTo>
                <a:cubicBezTo>
                  <a:pt x="4323846" y="4184607"/>
                  <a:pt x="4323846" y="4184607"/>
                  <a:pt x="4204644" y="4297535"/>
                </a:cubicBezTo>
                <a:cubicBezTo>
                  <a:pt x="4192097" y="4316356"/>
                  <a:pt x="4160728" y="4322630"/>
                  <a:pt x="4141906" y="4310083"/>
                </a:cubicBezTo>
                <a:cubicBezTo>
                  <a:pt x="4141906" y="4310083"/>
                  <a:pt x="4141906" y="4310083"/>
                  <a:pt x="3922324" y="4190881"/>
                </a:cubicBezTo>
                <a:cubicBezTo>
                  <a:pt x="3903503" y="4178333"/>
                  <a:pt x="3872134" y="4184607"/>
                  <a:pt x="3853313" y="4197155"/>
                </a:cubicBezTo>
                <a:cubicBezTo>
                  <a:pt x="3853313" y="4197155"/>
                  <a:pt x="3853313" y="4197155"/>
                  <a:pt x="3746659" y="4278714"/>
                </a:cubicBezTo>
                <a:cubicBezTo>
                  <a:pt x="3727837" y="4291261"/>
                  <a:pt x="3715290" y="4322630"/>
                  <a:pt x="3721563" y="4341451"/>
                </a:cubicBezTo>
                <a:cubicBezTo>
                  <a:pt x="3721563" y="4341451"/>
                  <a:pt x="3721563" y="4341451"/>
                  <a:pt x="3771754" y="4586129"/>
                </a:cubicBezTo>
                <a:cubicBezTo>
                  <a:pt x="3778027" y="4611224"/>
                  <a:pt x="3765480" y="4636319"/>
                  <a:pt x="3740385" y="4648866"/>
                </a:cubicBezTo>
                <a:cubicBezTo>
                  <a:pt x="3740385" y="4648866"/>
                  <a:pt x="3740385" y="4648866"/>
                  <a:pt x="3596088" y="4724152"/>
                </a:cubicBezTo>
                <a:cubicBezTo>
                  <a:pt x="3577267" y="4736699"/>
                  <a:pt x="3545898" y="4730425"/>
                  <a:pt x="3533350" y="4717878"/>
                </a:cubicBezTo>
                <a:cubicBezTo>
                  <a:pt x="3533350" y="4717878"/>
                  <a:pt x="3533350" y="4717878"/>
                  <a:pt x="3357685" y="4535938"/>
                </a:cubicBezTo>
                <a:cubicBezTo>
                  <a:pt x="3338863" y="4523391"/>
                  <a:pt x="3307494" y="4517117"/>
                  <a:pt x="3288673" y="4523391"/>
                </a:cubicBezTo>
                <a:cubicBezTo>
                  <a:pt x="3288673" y="4523391"/>
                  <a:pt x="3288673" y="4523391"/>
                  <a:pt x="3163198" y="4567307"/>
                </a:cubicBezTo>
                <a:cubicBezTo>
                  <a:pt x="3138103" y="4573581"/>
                  <a:pt x="3119281" y="4598676"/>
                  <a:pt x="3119281" y="4623771"/>
                </a:cubicBezTo>
                <a:cubicBezTo>
                  <a:pt x="3119281" y="4623771"/>
                  <a:pt x="3119281" y="4623771"/>
                  <a:pt x="3100460" y="4868448"/>
                </a:cubicBezTo>
                <a:cubicBezTo>
                  <a:pt x="3094186" y="4893543"/>
                  <a:pt x="3075365" y="4918639"/>
                  <a:pt x="3050270" y="4918639"/>
                </a:cubicBezTo>
                <a:cubicBezTo>
                  <a:pt x="3050270" y="4918639"/>
                  <a:pt x="3050270" y="4918639"/>
                  <a:pt x="2893425" y="4950007"/>
                </a:cubicBezTo>
                <a:cubicBezTo>
                  <a:pt x="2868330" y="4956281"/>
                  <a:pt x="2843235" y="4943734"/>
                  <a:pt x="2830688" y="4924912"/>
                </a:cubicBezTo>
                <a:cubicBezTo>
                  <a:pt x="2830688" y="4924912"/>
                  <a:pt x="2830688" y="4924912"/>
                  <a:pt x="2717760" y="4705330"/>
                </a:cubicBezTo>
                <a:cubicBezTo>
                  <a:pt x="2705212" y="4680235"/>
                  <a:pt x="2680117" y="4667688"/>
                  <a:pt x="2655022" y="4667688"/>
                </a:cubicBezTo>
                <a:cubicBezTo>
                  <a:pt x="2655022" y="4667688"/>
                  <a:pt x="2655022" y="4667688"/>
                  <a:pt x="2523273" y="4673961"/>
                </a:cubicBezTo>
                <a:cubicBezTo>
                  <a:pt x="2498178" y="4673961"/>
                  <a:pt x="2473083" y="4692783"/>
                  <a:pt x="2466809" y="4711604"/>
                </a:cubicBezTo>
                <a:cubicBezTo>
                  <a:pt x="2466809" y="4711604"/>
                  <a:pt x="2466809" y="4711604"/>
                  <a:pt x="2366428" y="4943734"/>
                </a:cubicBezTo>
                <a:cubicBezTo>
                  <a:pt x="2360155" y="4968829"/>
                  <a:pt x="2335060" y="4981376"/>
                  <a:pt x="2309964" y="4981376"/>
                </a:cubicBezTo>
                <a:cubicBezTo>
                  <a:pt x="2309964" y="4981376"/>
                  <a:pt x="2309964" y="4981376"/>
                  <a:pt x="2146846" y="4962555"/>
                </a:cubicBezTo>
                <a:cubicBezTo>
                  <a:pt x="2128025" y="4956281"/>
                  <a:pt x="2102930" y="4937460"/>
                  <a:pt x="2096656" y="4918639"/>
                </a:cubicBezTo>
                <a:cubicBezTo>
                  <a:pt x="2096656" y="4918639"/>
                  <a:pt x="2096656" y="4918639"/>
                  <a:pt x="2052740" y="4667688"/>
                </a:cubicBezTo>
                <a:cubicBezTo>
                  <a:pt x="2052740" y="4648866"/>
                  <a:pt x="2027645" y="4623771"/>
                  <a:pt x="2008823" y="4617497"/>
                </a:cubicBezTo>
                <a:cubicBezTo>
                  <a:pt x="2008823" y="4617497"/>
                  <a:pt x="2008823" y="4617497"/>
                  <a:pt x="1877074" y="4586129"/>
                </a:cubicBezTo>
                <a:cubicBezTo>
                  <a:pt x="1851979" y="4579855"/>
                  <a:pt x="1826884" y="4592402"/>
                  <a:pt x="1808063" y="4604950"/>
                </a:cubicBezTo>
                <a:cubicBezTo>
                  <a:pt x="1808063" y="4604950"/>
                  <a:pt x="1808063" y="4604950"/>
                  <a:pt x="1651218" y="4799437"/>
                </a:cubicBezTo>
                <a:cubicBezTo>
                  <a:pt x="1638671" y="4818258"/>
                  <a:pt x="1607302" y="4824532"/>
                  <a:pt x="1588481" y="4818258"/>
                </a:cubicBezTo>
                <a:cubicBezTo>
                  <a:pt x="1588481" y="4818258"/>
                  <a:pt x="1588481" y="4818258"/>
                  <a:pt x="1437910" y="4749247"/>
                </a:cubicBezTo>
                <a:cubicBezTo>
                  <a:pt x="1412815" y="4742973"/>
                  <a:pt x="1400267" y="4717878"/>
                  <a:pt x="1400267" y="4692783"/>
                </a:cubicBezTo>
                <a:cubicBezTo>
                  <a:pt x="1400267" y="4692783"/>
                  <a:pt x="1400267" y="4692783"/>
                  <a:pt x="1431636" y="4448106"/>
                </a:cubicBezTo>
                <a:cubicBezTo>
                  <a:pt x="1437910" y="4423010"/>
                  <a:pt x="1419089" y="4391642"/>
                  <a:pt x="1400267" y="4385368"/>
                </a:cubicBezTo>
                <a:cubicBezTo>
                  <a:pt x="1400267" y="4385368"/>
                  <a:pt x="1400267" y="4385368"/>
                  <a:pt x="1287339" y="4310083"/>
                </a:cubicBezTo>
                <a:cubicBezTo>
                  <a:pt x="1268518" y="4297535"/>
                  <a:pt x="1237149" y="4297535"/>
                  <a:pt x="1218328" y="4310083"/>
                </a:cubicBezTo>
                <a:cubicBezTo>
                  <a:pt x="1218328" y="4310083"/>
                  <a:pt x="1218328" y="4310083"/>
                  <a:pt x="1011293" y="4448106"/>
                </a:cubicBezTo>
                <a:cubicBezTo>
                  <a:pt x="992472" y="4460653"/>
                  <a:pt x="961103" y="4460653"/>
                  <a:pt x="942282" y="4448106"/>
                </a:cubicBezTo>
                <a:cubicBezTo>
                  <a:pt x="942282" y="4448106"/>
                  <a:pt x="942282" y="4448106"/>
                  <a:pt x="816806" y="4341451"/>
                </a:cubicBezTo>
                <a:cubicBezTo>
                  <a:pt x="797985" y="4322630"/>
                  <a:pt x="791711" y="4297535"/>
                  <a:pt x="804259" y="4272440"/>
                </a:cubicBezTo>
                <a:cubicBezTo>
                  <a:pt x="804259" y="4272440"/>
                  <a:pt x="804259" y="4272440"/>
                  <a:pt x="904639" y="4046584"/>
                </a:cubicBezTo>
                <a:cubicBezTo>
                  <a:pt x="910913" y="4027763"/>
                  <a:pt x="910913" y="3996394"/>
                  <a:pt x="892092" y="3977572"/>
                </a:cubicBezTo>
                <a:cubicBezTo>
                  <a:pt x="892092" y="3977572"/>
                  <a:pt x="892092" y="3977572"/>
                  <a:pt x="804259" y="3877192"/>
                </a:cubicBezTo>
                <a:cubicBezTo>
                  <a:pt x="791711" y="3858371"/>
                  <a:pt x="760342" y="3852097"/>
                  <a:pt x="735247" y="3858371"/>
                </a:cubicBezTo>
                <a:cubicBezTo>
                  <a:pt x="735247" y="3858371"/>
                  <a:pt x="735247" y="3858371"/>
                  <a:pt x="496844" y="3927382"/>
                </a:cubicBezTo>
                <a:cubicBezTo>
                  <a:pt x="478023" y="3933656"/>
                  <a:pt x="446654" y="3921108"/>
                  <a:pt x="434106" y="3902287"/>
                </a:cubicBezTo>
                <a:cubicBezTo>
                  <a:pt x="434106" y="3902287"/>
                  <a:pt x="434106" y="3902287"/>
                  <a:pt x="346273" y="3764264"/>
                </a:cubicBezTo>
                <a:cubicBezTo>
                  <a:pt x="333726" y="3745443"/>
                  <a:pt x="340000" y="3714074"/>
                  <a:pt x="352547" y="3695253"/>
                </a:cubicBezTo>
                <a:cubicBezTo>
                  <a:pt x="352547" y="3695253"/>
                  <a:pt x="352547" y="3695253"/>
                  <a:pt x="515665" y="3507039"/>
                </a:cubicBezTo>
                <a:cubicBezTo>
                  <a:pt x="534487" y="3494492"/>
                  <a:pt x="534487" y="3463123"/>
                  <a:pt x="528213" y="3438028"/>
                </a:cubicBezTo>
                <a:cubicBezTo>
                  <a:pt x="528213" y="3438028"/>
                  <a:pt x="528213" y="3438028"/>
                  <a:pt x="471749" y="3318826"/>
                </a:cubicBezTo>
                <a:cubicBezTo>
                  <a:pt x="465475" y="3300005"/>
                  <a:pt x="434106" y="3281184"/>
                  <a:pt x="415285" y="3281184"/>
                </a:cubicBezTo>
                <a:cubicBezTo>
                  <a:pt x="415285" y="3281184"/>
                  <a:pt x="415285" y="3281184"/>
                  <a:pt x="164334" y="3274910"/>
                </a:cubicBezTo>
                <a:cubicBezTo>
                  <a:pt x="139239" y="3274910"/>
                  <a:pt x="120418" y="3256088"/>
                  <a:pt x="114144" y="3237267"/>
                </a:cubicBezTo>
                <a:cubicBezTo>
                  <a:pt x="114144" y="3237267"/>
                  <a:pt x="114144" y="3237267"/>
                  <a:pt x="70227" y="3074149"/>
                </a:cubicBezTo>
                <a:cubicBezTo>
                  <a:pt x="63954" y="3055328"/>
                  <a:pt x="70227" y="3023959"/>
                  <a:pt x="89049" y="3011411"/>
                </a:cubicBezTo>
                <a:cubicBezTo>
                  <a:pt x="89049" y="3011411"/>
                  <a:pt x="89049" y="3011411"/>
                  <a:pt x="302357" y="2885936"/>
                </a:cubicBezTo>
                <a:cubicBezTo>
                  <a:pt x="321178" y="2873388"/>
                  <a:pt x="340000" y="2842019"/>
                  <a:pt x="333726" y="2816924"/>
                </a:cubicBezTo>
                <a:cubicBezTo>
                  <a:pt x="333726" y="2816924"/>
                  <a:pt x="333726" y="2816924"/>
                  <a:pt x="321178" y="2685175"/>
                </a:cubicBezTo>
                <a:cubicBezTo>
                  <a:pt x="314905" y="2666354"/>
                  <a:pt x="296083" y="2641259"/>
                  <a:pt x="277262" y="2634985"/>
                </a:cubicBezTo>
                <a:cubicBezTo>
                  <a:pt x="277262" y="2634985"/>
                  <a:pt x="277262" y="2634985"/>
                  <a:pt x="38858" y="2553426"/>
                </a:cubicBezTo>
                <a:cubicBezTo>
                  <a:pt x="13764" y="2547152"/>
                  <a:pt x="-5058" y="2522057"/>
                  <a:pt x="1216" y="2503236"/>
                </a:cubicBezTo>
                <a:cubicBezTo>
                  <a:pt x="1216" y="2503236"/>
                  <a:pt x="1216" y="2503236"/>
                  <a:pt x="1216" y="2333844"/>
                </a:cubicBezTo>
                <a:cubicBezTo>
                  <a:pt x="1216" y="2315022"/>
                  <a:pt x="20037" y="2289927"/>
                  <a:pt x="45132" y="2283654"/>
                </a:cubicBezTo>
                <a:cubicBezTo>
                  <a:pt x="45132" y="2283654"/>
                  <a:pt x="45132" y="2283654"/>
                  <a:pt x="283536" y="2220916"/>
                </a:cubicBezTo>
                <a:cubicBezTo>
                  <a:pt x="308631" y="2214642"/>
                  <a:pt x="327452" y="2189547"/>
                  <a:pt x="333726" y="2170726"/>
                </a:cubicBezTo>
                <a:cubicBezTo>
                  <a:pt x="333726" y="2170726"/>
                  <a:pt x="333726" y="2170726"/>
                  <a:pt x="358821" y="2038977"/>
                </a:cubicBezTo>
                <a:cubicBezTo>
                  <a:pt x="365095" y="2013881"/>
                  <a:pt x="352547" y="1988786"/>
                  <a:pt x="333726" y="1969965"/>
                </a:cubicBezTo>
                <a:cubicBezTo>
                  <a:pt x="333726" y="1969965"/>
                  <a:pt x="333726" y="1969965"/>
                  <a:pt x="126691" y="1831942"/>
                </a:cubicBezTo>
                <a:cubicBezTo>
                  <a:pt x="107870" y="1819394"/>
                  <a:pt x="101596" y="1788026"/>
                  <a:pt x="107870" y="1769204"/>
                </a:cubicBezTo>
                <a:cubicBezTo>
                  <a:pt x="107870" y="1769204"/>
                  <a:pt x="107870" y="1769204"/>
                  <a:pt x="158060" y="1612360"/>
                </a:cubicBezTo>
                <a:cubicBezTo>
                  <a:pt x="170608" y="1587265"/>
                  <a:pt x="189429" y="1568444"/>
                  <a:pt x="214524" y="1574717"/>
                </a:cubicBezTo>
                <a:cubicBezTo>
                  <a:pt x="214524" y="1574717"/>
                  <a:pt x="214524" y="1574717"/>
                  <a:pt x="465475" y="1580991"/>
                </a:cubicBezTo>
                <a:cubicBezTo>
                  <a:pt x="484296" y="1587265"/>
                  <a:pt x="515665" y="1568444"/>
                  <a:pt x="528213" y="1549622"/>
                </a:cubicBezTo>
                <a:cubicBezTo>
                  <a:pt x="528213" y="1549622"/>
                  <a:pt x="528213" y="1549622"/>
                  <a:pt x="584677" y="1430420"/>
                </a:cubicBezTo>
                <a:cubicBezTo>
                  <a:pt x="597224" y="1411599"/>
                  <a:pt x="597224" y="1380230"/>
                  <a:pt x="578403" y="1361409"/>
                </a:cubicBezTo>
                <a:cubicBezTo>
                  <a:pt x="578403" y="1361409"/>
                  <a:pt x="578403" y="1361409"/>
                  <a:pt x="427833" y="1160648"/>
                </a:cubicBezTo>
                <a:cubicBezTo>
                  <a:pt x="415285" y="1141827"/>
                  <a:pt x="415285" y="1116732"/>
                  <a:pt x="427833" y="1097911"/>
                </a:cubicBezTo>
                <a:cubicBezTo>
                  <a:pt x="427833" y="1097911"/>
                  <a:pt x="427833" y="1097911"/>
                  <a:pt x="521939" y="959887"/>
                </a:cubicBezTo>
                <a:cubicBezTo>
                  <a:pt x="534487" y="941066"/>
                  <a:pt x="565856" y="934792"/>
                  <a:pt x="584677" y="941066"/>
                </a:cubicBezTo>
                <a:cubicBezTo>
                  <a:pt x="584677" y="941066"/>
                  <a:pt x="584677" y="941066"/>
                  <a:pt x="823080" y="1028899"/>
                </a:cubicBezTo>
                <a:cubicBezTo>
                  <a:pt x="841902" y="1035173"/>
                  <a:pt x="873270" y="1028899"/>
                  <a:pt x="892092" y="1010078"/>
                </a:cubicBezTo>
                <a:cubicBezTo>
                  <a:pt x="892092" y="1010078"/>
                  <a:pt x="892092" y="1010078"/>
                  <a:pt x="986198" y="915971"/>
                </a:cubicBezTo>
                <a:cubicBezTo>
                  <a:pt x="998746" y="897150"/>
                  <a:pt x="1005020" y="865781"/>
                  <a:pt x="998746" y="846960"/>
                </a:cubicBezTo>
                <a:cubicBezTo>
                  <a:pt x="998746" y="846960"/>
                  <a:pt x="998746" y="846960"/>
                  <a:pt x="910913" y="614830"/>
                </a:cubicBezTo>
                <a:cubicBezTo>
                  <a:pt x="904639" y="589735"/>
                  <a:pt x="910913" y="564640"/>
                  <a:pt x="929734" y="552092"/>
                </a:cubicBezTo>
                <a:cubicBezTo>
                  <a:pt x="929734" y="552092"/>
                  <a:pt x="929734" y="552092"/>
                  <a:pt x="1061484" y="451712"/>
                </a:cubicBezTo>
                <a:cubicBezTo>
                  <a:pt x="1080305" y="439164"/>
                  <a:pt x="1111674" y="439164"/>
                  <a:pt x="1130495" y="451712"/>
                </a:cubicBezTo>
                <a:cubicBezTo>
                  <a:pt x="1130495" y="451712"/>
                  <a:pt x="1130495" y="451712"/>
                  <a:pt x="1331256" y="602282"/>
                </a:cubicBezTo>
                <a:cubicBezTo>
                  <a:pt x="1350077" y="614830"/>
                  <a:pt x="1381446" y="614830"/>
                  <a:pt x="1400267" y="608556"/>
                </a:cubicBezTo>
                <a:cubicBezTo>
                  <a:pt x="1400267" y="608556"/>
                  <a:pt x="1400267" y="608556"/>
                  <a:pt x="1519469" y="539545"/>
                </a:cubicBezTo>
                <a:cubicBezTo>
                  <a:pt x="1538290" y="533271"/>
                  <a:pt x="1550838" y="501902"/>
                  <a:pt x="1550838" y="483081"/>
                </a:cubicBezTo>
                <a:cubicBezTo>
                  <a:pt x="1550838" y="483081"/>
                  <a:pt x="1550838" y="483081"/>
                  <a:pt x="1538290" y="232130"/>
                </a:cubicBezTo>
                <a:cubicBezTo>
                  <a:pt x="1532017" y="207035"/>
                  <a:pt x="1550838" y="181939"/>
                  <a:pt x="1569659" y="175666"/>
                </a:cubicBezTo>
                <a:cubicBezTo>
                  <a:pt x="1569659" y="175666"/>
                  <a:pt x="1569659" y="175666"/>
                  <a:pt x="1726504" y="119202"/>
                </a:cubicBezTo>
                <a:cubicBezTo>
                  <a:pt x="1751599" y="112928"/>
                  <a:pt x="1776694" y="119202"/>
                  <a:pt x="1789241" y="138023"/>
                </a:cubicBezTo>
                <a:cubicBezTo>
                  <a:pt x="1789241" y="138023"/>
                  <a:pt x="1789241" y="138023"/>
                  <a:pt x="1939812" y="345058"/>
                </a:cubicBezTo>
                <a:cubicBezTo>
                  <a:pt x="1952359" y="357605"/>
                  <a:pt x="1983728" y="370153"/>
                  <a:pt x="2002550" y="370153"/>
                </a:cubicBezTo>
                <a:cubicBezTo>
                  <a:pt x="2002550" y="370153"/>
                  <a:pt x="2002550" y="370153"/>
                  <a:pt x="2134299" y="338784"/>
                </a:cubicBezTo>
                <a:cubicBezTo>
                  <a:pt x="2159394" y="338784"/>
                  <a:pt x="2178215" y="313689"/>
                  <a:pt x="2184489" y="294868"/>
                </a:cubicBezTo>
                <a:cubicBezTo>
                  <a:pt x="2184489" y="294868"/>
                  <a:pt x="2184489" y="294868"/>
                  <a:pt x="2247227" y="50190"/>
                </a:cubicBezTo>
                <a:cubicBezTo>
                  <a:pt x="2247227" y="31369"/>
                  <a:pt x="2272322" y="12548"/>
                  <a:pt x="2297417" y="6274"/>
                </a:cubicBezTo>
                <a:cubicBezTo>
                  <a:pt x="2297417" y="6274"/>
                  <a:pt x="2297417" y="6274"/>
                  <a:pt x="2460535" y="0"/>
                </a:cubicBezTo>
                <a:close/>
              </a:path>
            </a:pathLst>
          </a:custGeom>
          <a:noFill/>
          <a:ln w="9525">
            <a:solidFill>
              <a:srgbClr val="4BC1DD"/>
            </a:solidFill>
            <a:round/>
            <a:headEnd/>
            <a:tailEnd/>
          </a:ln>
        </p:spPr>
        <p:txBody>
          <a:bodyPr vert="horz" wrap="square" lIns="68580" tIns="34290" rIns="68580" bIns="34290" numCol="1" anchor="t" anchorCtr="0" compatLnSpc="1">
            <a:prstTxWarp prst="textNoShape">
              <a:avLst/>
            </a:prstTxWarp>
            <a:noAutofit/>
          </a:bodyPr>
          <a:lstStyle/>
          <a:p>
            <a:endParaRPr lang="zh-CN" altLang="en-US">
              <a:solidFill>
                <a:schemeClr val="bg1">
                  <a:lumMod val="50000"/>
                </a:schemeClr>
              </a:solidFill>
            </a:endParaRPr>
          </a:p>
        </p:txBody>
      </p:sp>
      <p:sp>
        <p:nvSpPr>
          <p:cNvPr id="14" name="品 5"/>
          <p:cNvSpPr>
            <a:spLocks noEditPoints="1"/>
          </p:cNvSpPr>
          <p:nvPr/>
        </p:nvSpPr>
        <p:spPr bwMode="auto">
          <a:xfrm>
            <a:off x="5451175" y="1821051"/>
            <a:ext cx="1075919" cy="1075919"/>
          </a:xfrm>
          <a:custGeom>
            <a:avLst/>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noFill/>
          <a:ln>
            <a:solidFill>
              <a:srgbClr val="4BC1DD"/>
            </a:solidFill>
          </a:ln>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sp>
        <p:nvSpPr>
          <p:cNvPr id="15" name="5"/>
          <p:cNvSpPr>
            <a:spLocks noEditPoints="1"/>
          </p:cNvSpPr>
          <p:nvPr/>
        </p:nvSpPr>
        <p:spPr bwMode="auto">
          <a:xfrm>
            <a:off x="9262754" y="4908174"/>
            <a:ext cx="879329" cy="879329"/>
          </a:xfrm>
          <a:custGeom>
            <a:avLst/>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noFill/>
          <a:ln>
            <a:solidFill>
              <a:schemeClr val="tx1">
                <a:lumMod val="75000"/>
                <a:lumOff val="25000"/>
              </a:schemeClr>
            </a:solidFill>
          </a:ln>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sp>
        <p:nvSpPr>
          <p:cNvPr id="16" name="5"/>
          <p:cNvSpPr>
            <a:spLocks noEditPoints="1"/>
          </p:cNvSpPr>
          <p:nvPr/>
        </p:nvSpPr>
        <p:spPr bwMode="auto">
          <a:xfrm>
            <a:off x="8875628" y="5556341"/>
            <a:ext cx="462324" cy="462324"/>
          </a:xfrm>
          <a:custGeom>
            <a:avLst/>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noFill/>
          <a:ln>
            <a:solidFill>
              <a:schemeClr val="tx1">
                <a:lumMod val="75000"/>
                <a:lumOff val="25000"/>
              </a:schemeClr>
            </a:solidFill>
          </a:ln>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sp>
        <p:nvSpPr>
          <p:cNvPr id="17" name="TextBox 19"/>
          <p:cNvSpPr txBox="1"/>
          <p:nvPr/>
        </p:nvSpPr>
        <p:spPr>
          <a:xfrm>
            <a:off x="3027786" y="3595133"/>
            <a:ext cx="2160388" cy="553998"/>
          </a:xfrm>
          <a:prstGeom prst="rect">
            <a:avLst/>
          </a:prstGeom>
          <a:noFill/>
        </p:spPr>
        <p:txBody>
          <a:bodyPr wrap="square" lIns="0" tIns="0" rIns="0" bIns="0" rtlCol="0">
            <a:spAutoFit/>
          </a:bodyPr>
          <a:lstStyle/>
          <a:p>
            <a:pPr algn="ctr"/>
            <a:r>
              <a:rPr lang="zh-CN" altLang="en-US" sz="3600"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18" name="TextBox 106"/>
          <p:cNvSpPr txBox="1"/>
          <p:nvPr/>
        </p:nvSpPr>
        <p:spPr>
          <a:xfrm>
            <a:off x="3162874" y="4258014"/>
            <a:ext cx="1890210" cy="830997"/>
          </a:xfrm>
          <a:prstGeom prst="rect">
            <a:avLst/>
          </a:prstGeom>
          <a:noFill/>
        </p:spPr>
        <p:txBody>
          <a:bodyPr wrap="square" lIns="0" tIns="0" rIns="0" bIns="0" rtlCol="0">
            <a:spAutoFit/>
          </a:bodyPr>
          <a:lstStyle/>
          <a:p>
            <a:pPr algn="just">
              <a:lnSpc>
                <a:spcPct val="100000"/>
              </a:lnSpc>
            </a:pPr>
            <a:r>
              <a:rPr lang="zh-CN" altLang="en-US" dirty="0">
                <a:solidFill>
                  <a:schemeClr val="bg1">
                    <a:lumMod val="50000"/>
                  </a:schemeClr>
                </a:solidFill>
                <a:latin typeface="微软雅黑" panose="020B0503020204020204" pitchFamily="34" charset="-122"/>
                <a:ea typeface="微软雅黑" panose="020B0503020204020204" pitchFamily="34" charset="-122"/>
              </a:rPr>
              <a:t>点击输入简要文字内容，言简意赅的说设计</a:t>
            </a:r>
            <a:r>
              <a:rPr lang="en-US" altLang="zh-CN" dirty="0">
                <a:solidFill>
                  <a:schemeClr val="bg1">
                    <a:lumMod val="50000"/>
                  </a:schemeClr>
                </a:solidFill>
                <a:latin typeface="微软雅黑" panose="020B0503020204020204" pitchFamily="34" charset="-122"/>
                <a:ea typeface="微软雅黑" panose="020B0503020204020204" pitchFamily="34" charset="-122"/>
              </a:rPr>
              <a:t>……</a:t>
            </a:r>
          </a:p>
        </p:txBody>
      </p:sp>
      <p:sp>
        <p:nvSpPr>
          <p:cNvPr id="19" name="TextBox 19"/>
          <p:cNvSpPr txBox="1"/>
          <p:nvPr/>
        </p:nvSpPr>
        <p:spPr>
          <a:xfrm>
            <a:off x="6754572" y="3595133"/>
            <a:ext cx="2160388" cy="553998"/>
          </a:xfrm>
          <a:prstGeom prst="rect">
            <a:avLst/>
          </a:prstGeom>
          <a:noFill/>
        </p:spPr>
        <p:txBody>
          <a:bodyPr wrap="square" lIns="0" tIns="0" rIns="0" bIns="0" rtlCol="0">
            <a:spAutoFit/>
          </a:bodyPr>
          <a:lstStyle/>
          <a:p>
            <a:pPr algn="ctr"/>
            <a:r>
              <a:rPr lang="zh-CN" altLang="en-US" sz="3600"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20" name="TextBox 106"/>
          <p:cNvSpPr txBox="1"/>
          <p:nvPr/>
        </p:nvSpPr>
        <p:spPr>
          <a:xfrm>
            <a:off x="6889660" y="4258014"/>
            <a:ext cx="1890210" cy="830997"/>
          </a:xfrm>
          <a:prstGeom prst="rect">
            <a:avLst/>
          </a:prstGeom>
          <a:noFill/>
        </p:spPr>
        <p:txBody>
          <a:bodyPr wrap="square" lIns="0" tIns="0" rIns="0" bIns="0" rtlCol="0">
            <a:spAutoFit/>
          </a:bodyPr>
          <a:lstStyle/>
          <a:p>
            <a:pPr algn="just">
              <a:lnSpc>
                <a:spcPct val="100000"/>
              </a:lnSpc>
            </a:pPr>
            <a:r>
              <a:rPr lang="zh-CN" altLang="en-US" dirty="0">
                <a:solidFill>
                  <a:schemeClr val="bg1">
                    <a:lumMod val="50000"/>
                  </a:schemeClr>
                </a:solidFill>
                <a:latin typeface="微软雅黑" panose="020B0503020204020204" pitchFamily="34" charset="-122"/>
                <a:ea typeface="微软雅黑" panose="020B0503020204020204" pitchFamily="34" charset="-122"/>
              </a:rPr>
              <a:t>点击输入简要文字内容，言简意赅的说明专业设计</a:t>
            </a:r>
            <a:r>
              <a:rPr lang="en-US" altLang="zh-CN" dirty="0">
                <a:solidFill>
                  <a:schemeClr val="bg1">
                    <a:lumMod val="50000"/>
                  </a:schemeClr>
                </a:solidFill>
                <a:latin typeface="微软雅黑" panose="020B0503020204020204" pitchFamily="34" charset="-122"/>
                <a:ea typeface="微软雅黑" panose="020B0503020204020204" pitchFamily="34" charset="-122"/>
              </a:rPr>
              <a:t>……</a:t>
            </a:r>
          </a:p>
        </p:txBody>
      </p:sp>
      <p:grpSp>
        <p:nvGrpSpPr>
          <p:cNvPr id="21" name="42"/>
          <p:cNvGrpSpPr/>
          <p:nvPr/>
        </p:nvGrpSpPr>
        <p:grpSpPr>
          <a:xfrm>
            <a:off x="7549682" y="2855287"/>
            <a:ext cx="608409" cy="608409"/>
            <a:chOff x="5637213" y="3511550"/>
            <a:chExt cx="376238" cy="376238"/>
          </a:xfrm>
          <a:noFill/>
        </p:grpSpPr>
        <p:sp>
          <p:nvSpPr>
            <p:cNvPr id="22" name="50"/>
            <p:cNvSpPr>
              <a:spLocks noEditPoints="1"/>
            </p:cNvSpPr>
            <p:nvPr/>
          </p:nvSpPr>
          <p:spPr bwMode="auto">
            <a:xfrm>
              <a:off x="5637213" y="3546475"/>
              <a:ext cx="341313" cy="341313"/>
            </a:xfrm>
            <a:custGeom>
              <a:avLst/>
              <a:gdLst>
                <a:gd name="T0" fmla="*/ 92 w 184"/>
                <a:gd name="T1" fmla="*/ 184 h 184"/>
                <a:gd name="T2" fmla="*/ 184 w 184"/>
                <a:gd name="T3" fmla="*/ 92 h 184"/>
                <a:gd name="T4" fmla="*/ 173 w 184"/>
                <a:gd name="T5" fmla="*/ 49 h 184"/>
                <a:gd name="T6" fmla="*/ 171 w 184"/>
                <a:gd name="T7" fmla="*/ 49 h 184"/>
                <a:gd name="T8" fmla="*/ 170 w 184"/>
                <a:gd name="T9" fmla="*/ 49 h 184"/>
                <a:gd name="T10" fmla="*/ 158 w 184"/>
                <a:gd name="T11" fmla="*/ 48 h 184"/>
                <a:gd name="T12" fmla="*/ 149 w 184"/>
                <a:gd name="T13" fmla="*/ 56 h 184"/>
                <a:gd name="T14" fmla="*/ 160 w 184"/>
                <a:gd name="T15" fmla="*/ 92 h 184"/>
                <a:gd name="T16" fmla="*/ 92 w 184"/>
                <a:gd name="T17" fmla="*/ 160 h 184"/>
                <a:gd name="T18" fmla="*/ 24 w 184"/>
                <a:gd name="T19" fmla="*/ 92 h 184"/>
                <a:gd name="T20" fmla="*/ 92 w 184"/>
                <a:gd name="T21" fmla="*/ 24 h 184"/>
                <a:gd name="T22" fmla="*/ 128 w 184"/>
                <a:gd name="T23" fmla="*/ 35 h 184"/>
                <a:gd name="T24" fmla="*/ 135 w 184"/>
                <a:gd name="T25" fmla="*/ 27 h 184"/>
                <a:gd name="T26" fmla="*/ 134 w 184"/>
                <a:gd name="T27" fmla="*/ 14 h 184"/>
                <a:gd name="T28" fmla="*/ 134 w 184"/>
                <a:gd name="T29" fmla="*/ 10 h 184"/>
                <a:gd name="T30" fmla="*/ 92 w 184"/>
                <a:gd name="T31" fmla="*/ 0 h 184"/>
                <a:gd name="T32" fmla="*/ 0 w 184"/>
                <a:gd name="T33" fmla="*/ 92 h 184"/>
                <a:gd name="T34" fmla="*/ 92 w 184"/>
                <a:gd name="T35" fmla="*/ 184 h 184"/>
                <a:gd name="T36" fmla="*/ 92 w 184"/>
                <a:gd name="T37" fmla="*/ 184 h 184"/>
                <a:gd name="T38" fmla="*/ 92 w 184"/>
                <a:gd name="T39"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84">
                  <a:moveTo>
                    <a:pt x="92" y="184"/>
                  </a:moveTo>
                  <a:cubicBezTo>
                    <a:pt x="143" y="184"/>
                    <a:pt x="184" y="143"/>
                    <a:pt x="184" y="92"/>
                  </a:cubicBezTo>
                  <a:cubicBezTo>
                    <a:pt x="184" y="76"/>
                    <a:pt x="180" y="62"/>
                    <a:pt x="173" y="49"/>
                  </a:cubicBezTo>
                  <a:cubicBezTo>
                    <a:pt x="172" y="49"/>
                    <a:pt x="172" y="49"/>
                    <a:pt x="171" y="49"/>
                  </a:cubicBezTo>
                  <a:cubicBezTo>
                    <a:pt x="170" y="49"/>
                    <a:pt x="170" y="49"/>
                    <a:pt x="170" y="49"/>
                  </a:cubicBezTo>
                  <a:cubicBezTo>
                    <a:pt x="158" y="48"/>
                    <a:pt x="158" y="48"/>
                    <a:pt x="158" y="48"/>
                  </a:cubicBezTo>
                  <a:cubicBezTo>
                    <a:pt x="149" y="56"/>
                    <a:pt x="149" y="56"/>
                    <a:pt x="149" y="56"/>
                  </a:cubicBezTo>
                  <a:cubicBezTo>
                    <a:pt x="156" y="67"/>
                    <a:pt x="160" y="79"/>
                    <a:pt x="160" y="92"/>
                  </a:cubicBezTo>
                  <a:cubicBezTo>
                    <a:pt x="160" y="129"/>
                    <a:pt x="129" y="160"/>
                    <a:pt x="92" y="160"/>
                  </a:cubicBezTo>
                  <a:cubicBezTo>
                    <a:pt x="55" y="160"/>
                    <a:pt x="24" y="129"/>
                    <a:pt x="24" y="92"/>
                  </a:cubicBezTo>
                  <a:cubicBezTo>
                    <a:pt x="24" y="55"/>
                    <a:pt x="55" y="24"/>
                    <a:pt x="92" y="24"/>
                  </a:cubicBezTo>
                  <a:cubicBezTo>
                    <a:pt x="105" y="24"/>
                    <a:pt x="117" y="28"/>
                    <a:pt x="128" y="35"/>
                  </a:cubicBezTo>
                  <a:cubicBezTo>
                    <a:pt x="135" y="27"/>
                    <a:pt x="135" y="27"/>
                    <a:pt x="135" y="27"/>
                  </a:cubicBezTo>
                  <a:cubicBezTo>
                    <a:pt x="134" y="14"/>
                    <a:pt x="134" y="14"/>
                    <a:pt x="134" y="14"/>
                  </a:cubicBezTo>
                  <a:cubicBezTo>
                    <a:pt x="134" y="12"/>
                    <a:pt x="134" y="11"/>
                    <a:pt x="134" y="10"/>
                  </a:cubicBezTo>
                  <a:cubicBezTo>
                    <a:pt x="122" y="4"/>
                    <a:pt x="107" y="0"/>
                    <a:pt x="92" y="0"/>
                  </a:cubicBezTo>
                  <a:cubicBezTo>
                    <a:pt x="41" y="0"/>
                    <a:pt x="0" y="41"/>
                    <a:pt x="0" y="92"/>
                  </a:cubicBezTo>
                  <a:cubicBezTo>
                    <a:pt x="0" y="143"/>
                    <a:pt x="41" y="184"/>
                    <a:pt x="92" y="184"/>
                  </a:cubicBezTo>
                  <a:close/>
                  <a:moveTo>
                    <a:pt x="92" y="184"/>
                  </a:moveTo>
                  <a:cubicBezTo>
                    <a:pt x="92" y="184"/>
                    <a:pt x="92" y="184"/>
                    <a:pt x="92" y="184"/>
                  </a:cubicBezTo>
                </a:path>
              </a:pathLst>
            </a:custGeom>
            <a:grpFill/>
            <a:ln>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3" name="51"/>
            <p:cNvSpPr>
              <a:spLocks noEditPoints="1"/>
            </p:cNvSpPr>
            <p:nvPr/>
          </p:nvSpPr>
          <p:spPr bwMode="auto">
            <a:xfrm>
              <a:off x="5724525" y="3633788"/>
              <a:ext cx="166688" cy="166688"/>
            </a:xfrm>
            <a:custGeom>
              <a:avLst/>
              <a:gdLst>
                <a:gd name="T0" fmla="*/ 45 w 90"/>
                <a:gd name="T1" fmla="*/ 21 h 90"/>
                <a:gd name="T2" fmla="*/ 47 w 90"/>
                <a:gd name="T3" fmla="*/ 21 h 90"/>
                <a:gd name="T4" fmla="*/ 64 w 90"/>
                <a:gd name="T5" fmla="*/ 4 h 90"/>
                <a:gd name="T6" fmla="*/ 64 w 90"/>
                <a:gd name="T7" fmla="*/ 4 h 90"/>
                <a:gd name="T8" fmla="*/ 45 w 90"/>
                <a:gd name="T9" fmla="*/ 0 h 90"/>
                <a:gd name="T10" fmla="*/ 0 w 90"/>
                <a:gd name="T11" fmla="*/ 45 h 90"/>
                <a:gd name="T12" fmla="*/ 45 w 90"/>
                <a:gd name="T13" fmla="*/ 90 h 90"/>
                <a:gd name="T14" fmla="*/ 90 w 90"/>
                <a:gd name="T15" fmla="*/ 45 h 90"/>
                <a:gd name="T16" fmla="*/ 86 w 90"/>
                <a:gd name="T17" fmla="*/ 26 h 90"/>
                <a:gd name="T18" fmla="*/ 86 w 90"/>
                <a:gd name="T19" fmla="*/ 26 h 90"/>
                <a:gd name="T20" fmla="*/ 69 w 90"/>
                <a:gd name="T21" fmla="*/ 43 h 90"/>
                <a:gd name="T22" fmla="*/ 69 w 90"/>
                <a:gd name="T23" fmla="*/ 45 h 90"/>
                <a:gd name="T24" fmla="*/ 45 w 90"/>
                <a:gd name="T25" fmla="*/ 69 h 90"/>
                <a:gd name="T26" fmla="*/ 21 w 90"/>
                <a:gd name="T27" fmla="*/ 45 h 90"/>
                <a:gd name="T28" fmla="*/ 45 w 90"/>
                <a:gd name="T29" fmla="*/ 21 h 90"/>
                <a:gd name="T30" fmla="*/ 45 w 90"/>
                <a:gd name="T31" fmla="*/ 21 h 90"/>
                <a:gd name="T32" fmla="*/ 45 w 90"/>
                <a:gd name="T33"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90">
                  <a:moveTo>
                    <a:pt x="45" y="21"/>
                  </a:moveTo>
                  <a:cubicBezTo>
                    <a:pt x="46" y="21"/>
                    <a:pt x="46" y="21"/>
                    <a:pt x="47" y="21"/>
                  </a:cubicBezTo>
                  <a:cubicBezTo>
                    <a:pt x="64" y="4"/>
                    <a:pt x="64" y="4"/>
                    <a:pt x="64" y="4"/>
                  </a:cubicBezTo>
                  <a:cubicBezTo>
                    <a:pt x="64" y="4"/>
                    <a:pt x="64" y="4"/>
                    <a:pt x="64" y="4"/>
                  </a:cubicBezTo>
                  <a:cubicBezTo>
                    <a:pt x="58" y="1"/>
                    <a:pt x="52" y="0"/>
                    <a:pt x="45" y="0"/>
                  </a:cubicBezTo>
                  <a:cubicBezTo>
                    <a:pt x="20" y="0"/>
                    <a:pt x="0" y="20"/>
                    <a:pt x="0" y="45"/>
                  </a:cubicBezTo>
                  <a:cubicBezTo>
                    <a:pt x="0" y="70"/>
                    <a:pt x="20" y="90"/>
                    <a:pt x="45" y="90"/>
                  </a:cubicBezTo>
                  <a:cubicBezTo>
                    <a:pt x="70" y="90"/>
                    <a:pt x="90" y="70"/>
                    <a:pt x="90" y="45"/>
                  </a:cubicBezTo>
                  <a:cubicBezTo>
                    <a:pt x="90" y="38"/>
                    <a:pt x="89" y="32"/>
                    <a:pt x="86" y="26"/>
                  </a:cubicBezTo>
                  <a:cubicBezTo>
                    <a:pt x="86" y="26"/>
                    <a:pt x="86" y="26"/>
                    <a:pt x="86" y="26"/>
                  </a:cubicBezTo>
                  <a:cubicBezTo>
                    <a:pt x="69" y="43"/>
                    <a:pt x="69" y="43"/>
                    <a:pt x="69" y="43"/>
                  </a:cubicBezTo>
                  <a:cubicBezTo>
                    <a:pt x="69" y="44"/>
                    <a:pt x="69" y="44"/>
                    <a:pt x="69" y="45"/>
                  </a:cubicBezTo>
                  <a:cubicBezTo>
                    <a:pt x="69" y="58"/>
                    <a:pt x="58" y="69"/>
                    <a:pt x="45" y="69"/>
                  </a:cubicBezTo>
                  <a:cubicBezTo>
                    <a:pt x="32" y="69"/>
                    <a:pt x="21" y="58"/>
                    <a:pt x="21" y="45"/>
                  </a:cubicBezTo>
                  <a:cubicBezTo>
                    <a:pt x="21" y="32"/>
                    <a:pt x="32" y="21"/>
                    <a:pt x="45" y="21"/>
                  </a:cubicBezTo>
                  <a:close/>
                  <a:moveTo>
                    <a:pt x="45" y="21"/>
                  </a:moveTo>
                  <a:cubicBezTo>
                    <a:pt x="45" y="21"/>
                    <a:pt x="45" y="21"/>
                    <a:pt x="45" y="21"/>
                  </a:cubicBezTo>
                </a:path>
              </a:pathLst>
            </a:custGeom>
            <a:grpFill/>
            <a:ln>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4" name="52"/>
            <p:cNvSpPr>
              <a:spLocks noEditPoints="1"/>
            </p:cNvSpPr>
            <p:nvPr/>
          </p:nvSpPr>
          <p:spPr bwMode="auto">
            <a:xfrm>
              <a:off x="5824538" y="3511550"/>
              <a:ext cx="188913" cy="188913"/>
            </a:xfrm>
            <a:custGeom>
              <a:avLst/>
              <a:gdLst>
                <a:gd name="T0" fmla="*/ 86 w 102"/>
                <a:gd name="T1" fmla="*/ 28 h 102"/>
                <a:gd name="T2" fmla="*/ 91 w 102"/>
                <a:gd name="T3" fmla="*/ 23 h 102"/>
                <a:gd name="T4" fmla="*/ 91 w 102"/>
                <a:gd name="T5" fmla="*/ 14 h 102"/>
                <a:gd name="T6" fmla="*/ 87 w 102"/>
                <a:gd name="T7" fmla="*/ 11 h 102"/>
                <a:gd name="T8" fmla="*/ 83 w 102"/>
                <a:gd name="T9" fmla="*/ 9 h 102"/>
                <a:gd name="T10" fmla="*/ 79 w 102"/>
                <a:gd name="T11" fmla="*/ 11 h 102"/>
                <a:gd name="T12" fmla="*/ 74 w 102"/>
                <a:gd name="T13" fmla="*/ 17 h 102"/>
                <a:gd name="T14" fmla="*/ 72 w 102"/>
                <a:gd name="T15" fmla="*/ 2 h 102"/>
                <a:gd name="T16" fmla="*/ 70 w 102"/>
                <a:gd name="T17" fmla="*/ 0 h 102"/>
                <a:gd name="T18" fmla="*/ 69 w 102"/>
                <a:gd name="T19" fmla="*/ 0 h 102"/>
                <a:gd name="T20" fmla="*/ 47 w 102"/>
                <a:gd name="T21" fmla="*/ 23 h 102"/>
                <a:gd name="T22" fmla="*/ 44 w 102"/>
                <a:gd name="T23" fmla="*/ 30 h 102"/>
                <a:gd name="T24" fmla="*/ 44 w 102"/>
                <a:gd name="T25" fmla="*/ 31 h 102"/>
                <a:gd name="T26" fmla="*/ 45 w 102"/>
                <a:gd name="T27" fmla="*/ 45 h 102"/>
                <a:gd name="T28" fmla="*/ 37 w 102"/>
                <a:gd name="T29" fmla="*/ 53 h 102"/>
                <a:gd name="T30" fmla="*/ 22 w 102"/>
                <a:gd name="T31" fmla="*/ 68 h 102"/>
                <a:gd name="T32" fmla="*/ 22 w 102"/>
                <a:gd name="T33" fmla="*/ 68 h 102"/>
                <a:gd name="T34" fmla="*/ 8 w 102"/>
                <a:gd name="T35" fmla="*/ 82 h 102"/>
                <a:gd name="T36" fmla="*/ 2 w 102"/>
                <a:gd name="T37" fmla="*/ 89 h 102"/>
                <a:gd name="T38" fmla="*/ 0 w 102"/>
                <a:gd name="T39" fmla="*/ 92 h 102"/>
                <a:gd name="T40" fmla="*/ 0 w 102"/>
                <a:gd name="T41" fmla="*/ 97 h 102"/>
                <a:gd name="T42" fmla="*/ 5 w 102"/>
                <a:gd name="T43" fmla="*/ 102 h 102"/>
                <a:gd name="T44" fmla="*/ 5 w 102"/>
                <a:gd name="T45" fmla="*/ 102 h 102"/>
                <a:gd name="T46" fmla="*/ 10 w 102"/>
                <a:gd name="T47" fmla="*/ 102 h 102"/>
                <a:gd name="T48" fmla="*/ 13 w 102"/>
                <a:gd name="T49" fmla="*/ 100 h 102"/>
                <a:gd name="T50" fmla="*/ 57 w 102"/>
                <a:gd name="T51" fmla="*/ 56 h 102"/>
                <a:gd name="T52" fmla="*/ 70 w 102"/>
                <a:gd name="T53" fmla="*/ 57 h 102"/>
                <a:gd name="T54" fmla="*/ 71 w 102"/>
                <a:gd name="T55" fmla="*/ 57 h 102"/>
                <a:gd name="T56" fmla="*/ 71 w 102"/>
                <a:gd name="T57" fmla="*/ 57 h 102"/>
                <a:gd name="T58" fmla="*/ 78 w 102"/>
                <a:gd name="T59" fmla="*/ 54 h 102"/>
                <a:gd name="T60" fmla="*/ 101 w 102"/>
                <a:gd name="T61" fmla="*/ 32 h 102"/>
                <a:gd name="T62" fmla="*/ 100 w 102"/>
                <a:gd name="T63" fmla="*/ 29 h 102"/>
                <a:gd name="T64" fmla="*/ 86 w 102"/>
                <a:gd name="T65" fmla="*/ 28 h 102"/>
                <a:gd name="T66" fmla="*/ 86 w 102"/>
                <a:gd name="T67" fmla="*/ 28 h 102"/>
                <a:gd name="T68" fmla="*/ 86 w 102"/>
                <a:gd name="T69" fmla="*/ 2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2" h="102">
                  <a:moveTo>
                    <a:pt x="86" y="28"/>
                  </a:moveTo>
                  <a:cubicBezTo>
                    <a:pt x="91" y="23"/>
                    <a:pt x="91" y="23"/>
                    <a:pt x="91" y="23"/>
                  </a:cubicBezTo>
                  <a:cubicBezTo>
                    <a:pt x="93" y="20"/>
                    <a:pt x="93" y="17"/>
                    <a:pt x="91" y="14"/>
                  </a:cubicBezTo>
                  <a:cubicBezTo>
                    <a:pt x="87" y="11"/>
                    <a:pt x="87" y="11"/>
                    <a:pt x="87" y="11"/>
                  </a:cubicBezTo>
                  <a:cubicBezTo>
                    <a:pt x="86" y="10"/>
                    <a:pt x="85" y="9"/>
                    <a:pt x="83" y="9"/>
                  </a:cubicBezTo>
                  <a:cubicBezTo>
                    <a:pt x="82" y="9"/>
                    <a:pt x="80" y="10"/>
                    <a:pt x="79" y="11"/>
                  </a:cubicBezTo>
                  <a:cubicBezTo>
                    <a:pt x="74" y="17"/>
                    <a:pt x="74" y="17"/>
                    <a:pt x="74" y="17"/>
                  </a:cubicBezTo>
                  <a:cubicBezTo>
                    <a:pt x="72" y="2"/>
                    <a:pt x="72" y="2"/>
                    <a:pt x="72" y="2"/>
                  </a:cubicBezTo>
                  <a:cubicBezTo>
                    <a:pt x="72" y="0"/>
                    <a:pt x="71" y="0"/>
                    <a:pt x="70" y="0"/>
                  </a:cubicBezTo>
                  <a:cubicBezTo>
                    <a:pt x="70" y="0"/>
                    <a:pt x="69" y="0"/>
                    <a:pt x="69" y="0"/>
                  </a:cubicBezTo>
                  <a:cubicBezTo>
                    <a:pt x="47" y="23"/>
                    <a:pt x="47" y="23"/>
                    <a:pt x="47" y="23"/>
                  </a:cubicBezTo>
                  <a:cubicBezTo>
                    <a:pt x="45" y="25"/>
                    <a:pt x="44" y="28"/>
                    <a:pt x="44" y="30"/>
                  </a:cubicBezTo>
                  <a:cubicBezTo>
                    <a:pt x="44" y="31"/>
                    <a:pt x="44" y="31"/>
                    <a:pt x="44" y="31"/>
                  </a:cubicBezTo>
                  <a:cubicBezTo>
                    <a:pt x="45" y="45"/>
                    <a:pt x="45" y="45"/>
                    <a:pt x="45" y="45"/>
                  </a:cubicBezTo>
                  <a:cubicBezTo>
                    <a:pt x="37" y="53"/>
                    <a:pt x="37" y="53"/>
                    <a:pt x="37" y="53"/>
                  </a:cubicBezTo>
                  <a:cubicBezTo>
                    <a:pt x="22" y="68"/>
                    <a:pt x="22" y="68"/>
                    <a:pt x="22" y="68"/>
                  </a:cubicBezTo>
                  <a:cubicBezTo>
                    <a:pt x="22" y="68"/>
                    <a:pt x="22" y="68"/>
                    <a:pt x="22" y="68"/>
                  </a:cubicBezTo>
                  <a:cubicBezTo>
                    <a:pt x="8" y="82"/>
                    <a:pt x="8" y="82"/>
                    <a:pt x="8" y="82"/>
                  </a:cubicBezTo>
                  <a:cubicBezTo>
                    <a:pt x="2" y="89"/>
                    <a:pt x="2" y="89"/>
                    <a:pt x="2" y="89"/>
                  </a:cubicBezTo>
                  <a:cubicBezTo>
                    <a:pt x="1" y="90"/>
                    <a:pt x="0" y="91"/>
                    <a:pt x="0" y="92"/>
                  </a:cubicBezTo>
                  <a:cubicBezTo>
                    <a:pt x="0" y="97"/>
                    <a:pt x="0" y="97"/>
                    <a:pt x="0" y="97"/>
                  </a:cubicBezTo>
                  <a:cubicBezTo>
                    <a:pt x="0" y="100"/>
                    <a:pt x="2" y="102"/>
                    <a:pt x="5" y="102"/>
                  </a:cubicBezTo>
                  <a:cubicBezTo>
                    <a:pt x="5" y="102"/>
                    <a:pt x="5" y="102"/>
                    <a:pt x="5" y="102"/>
                  </a:cubicBezTo>
                  <a:cubicBezTo>
                    <a:pt x="10" y="102"/>
                    <a:pt x="10" y="102"/>
                    <a:pt x="10" y="102"/>
                  </a:cubicBezTo>
                  <a:cubicBezTo>
                    <a:pt x="11" y="102"/>
                    <a:pt x="12" y="101"/>
                    <a:pt x="13" y="100"/>
                  </a:cubicBezTo>
                  <a:cubicBezTo>
                    <a:pt x="57" y="56"/>
                    <a:pt x="57" y="56"/>
                    <a:pt x="57" y="56"/>
                  </a:cubicBezTo>
                  <a:cubicBezTo>
                    <a:pt x="70" y="57"/>
                    <a:pt x="70" y="57"/>
                    <a:pt x="70" y="57"/>
                  </a:cubicBezTo>
                  <a:cubicBezTo>
                    <a:pt x="71" y="57"/>
                    <a:pt x="71" y="57"/>
                    <a:pt x="71" y="57"/>
                  </a:cubicBezTo>
                  <a:cubicBezTo>
                    <a:pt x="71" y="57"/>
                    <a:pt x="71" y="57"/>
                    <a:pt x="71" y="57"/>
                  </a:cubicBezTo>
                  <a:cubicBezTo>
                    <a:pt x="74" y="57"/>
                    <a:pt x="77" y="56"/>
                    <a:pt x="78" y="54"/>
                  </a:cubicBezTo>
                  <a:cubicBezTo>
                    <a:pt x="101" y="32"/>
                    <a:pt x="101" y="32"/>
                    <a:pt x="101" y="32"/>
                  </a:cubicBezTo>
                  <a:cubicBezTo>
                    <a:pt x="102" y="31"/>
                    <a:pt x="101" y="29"/>
                    <a:pt x="100" y="29"/>
                  </a:cubicBezTo>
                  <a:lnTo>
                    <a:pt x="86" y="28"/>
                  </a:lnTo>
                  <a:close/>
                  <a:moveTo>
                    <a:pt x="86" y="28"/>
                  </a:moveTo>
                  <a:cubicBezTo>
                    <a:pt x="86" y="28"/>
                    <a:pt x="86" y="28"/>
                    <a:pt x="86" y="28"/>
                  </a:cubicBezTo>
                </a:path>
              </a:pathLst>
            </a:custGeom>
            <a:grpFill/>
            <a:ln>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nvGrpSpPr>
          <p:cNvPr id="25" name="淘 46"/>
          <p:cNvGrpSpPr/>
          <p:nvPr/>
        </p:nvGrpSpPr>
        <p:grpSpPr>
          <a:xfrm>
            <a:off x="3842676" y="2826781"/>
            <a:ext cx="530606" cy="662634"/>
            <a:chOff x="2116138" y="2506419"/>
            <a:chExt cx="338137" cy="422275"/>
          </a:xfrm>
          <a:noFill/>
        </p:grpSpPr>
        <p:sp>
          <p:nvSpPr>
            <p:cNvPr id="34" name="20"/>
            <p:cNvSpPr>
              <a:spLocks noEditPoints="1"/>
            </p:cNvSpPr>
            <p:nvPr/>
          </p:nvSpPr>
          <p:spPr bwMode="auto">
            <a:xfrm>
              <a:off x="2116138" y="2506419"/>
              <a:ext cx="338137" cy="422275"/>
            </a:xfrm>
            <a:custGeom>
              <a:avLst/>
              <a:gdLst>
                <a:gd name="T0" fmla="*/ 147 w 216"/>
                <a:gd name="T1" fmla="*/ 233 h 270"/>
                <a:gd name="T2" fmla="*/ 165 w 216"/>
                <a:gd name="T3" fmla="*/ 200 h 270"/>
                <a:gd name="T4" fmla="*/ 216 w 216"/>
                <a:gd name="T5" fmla="*/ 108 h 270"/>
                <a:gd name="T6" fmla="*/ 108 w 216"/>
                <a:gd name="T7" fmla="*/ 0 h 270"/>
                <a:gd name="T8" fmla="*/ 0 w 216"/>
                <a:gd name="T9" fmla="*/ 108 h 270"/>
                <a:gd name="T10" fmla="*/ 51 w 216"/>
                <a:gd name="T11" fmla="*/ 200 h 270"/>
                <a:gd name="T12" fmla="*/ 70 w 216"/>
                <a:gd name="T13" fmla="*/ 233 h 270"/>
                <a:gd name="T14" fmla="*/ 70 w 216"/>
                <a:gd name="T15" fmla="*/ 247 h 270"/>
                <a:gd name="T16" fmla="*/ 93 w 216"/>
                <a:gd name="T17" fmla="*/ 270 h 270"/>
                <a:gd name="T18" fmla="*/ 123 w 216"/>
                <a:gd name="T19" fmla="*/ 270 h 270"/>
                <a:gd name="T20" fmla="*/ 147 w 216"/>
                <a:gd name="T21" fmla="*/ 247 h 270"/>
                <a:gd name="T22" fmla="*/ 147 w 216"/>
                <a:gd name="T23" fmla="*/ 233 h 270"/>
                <a:gd name="T24" fmla="*/ 124 w 216"/>
                <a:gd name="T25" fmla="*/ 224 h 270"/>
                <a:gd name="T26" fmla="*/ 92 w 216"/>
                <a:gd name="T27" fmla="*/ 224 h 270"/>
                <a:gd name="T28" fmla="*/ 64 w 216"/>
                <a:gd name="T29" fmla="*/ 180 h 270"/>
                <a:gd name="T30" fmla="*/ 23 w 216"/>
                <a:gd name="T31" fmla="*/ 108 h 270"/>
                <a:gd name="T32" fmla="*/ 108 w 216"/>
                <a:gd name="T33" fmla="*/ 23 h 270"/>
                <a:gd name="T34" fmla="*/ 193 w 216"/>
                <a:gd name="T35" fmla="*/ 108 h 270"/>
                <a:gd name="T36" fmla="*/ 153 w 216"/>
                <a:gd name="T37" fmla="*/ 180 h 270"/>
                <a:gd name="T38" fmla="*/ 124 w 216"/>
                <a:gd name="T39" fmla="*/ 224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6" h="270">
                  <a:moveTo>
                    <a:pt x="147" y="233"/>
                  </a:moveTo>
                  <a:cubicBezTo>
                    <a:pt x="147" y="219"/>
                    <a:pt x="153" y="207"/>
                    <a:pt x="165" y="200"/>
                  </a:cubicBezTo>
                  <a:cubicBezTo>
                    <a:pt x="195" y="181"/>
                    <a:pt x="216" y="147"/>
                    <a:pt x="216" y="108"/>
                  </a:cubicBezTo>
                  <a:cubicBezTo>
                    <a:pt x="216" y="49"/>
                    <a:pt x="168" y="0"/>
                    <a:pt x="108" y="0"/>
                  </a:cubicBezTo>
                  <a:cubicBezTo>
                    <a:pt x="49" y="0"/>
                    <a:pt x="0" y="49"/>
                    <a:pt x="0" y="108"/>
                  </a:cubicBezTo>
                  <a:cubicBezTo>
                    <a:pt x="0" y="147"/>
                    <a:pt x="21" y="181"/>
                    <a:pt x="51" y="200"/>
                  </a:cubicBezTo>
                  <a:cubicBezTo>
                    <a:pt x="63" y="207"/>
                    <a:pt x="70" y="219"/>
                    <a:pt x="70" y="233"/>
                  </a:cubicBezTo>
                  <a:cubicBezTo>
                    <a:pt x="70" y="247"/>
                    <a:pt x="70" y="247"/>
                    <a:pt x="70" y="247"/>
                  </a:cubicBezTo>
                  <a:cubicBezTo>
                    <a:pt x="93" y="270"/>
                    <a:pt x="93" y="270"/>
                    <a:pt x="93" y="270"/>
                  </a:cubicBezTo>
                  <a:cubicBezTo>
                    <a:pt x="123" y="270"/>
                    <a:pt x="123" y="270"/>
                    <a:pt x="123" y="270"/>
                  </a:cubicBezTo>
                  <a:cubicBezTo>
                    <a:pt x="147" y="247"/>
                    <a:pt x="147" y="247"/>
                    <a:pt x="147" y="247"/>
                  </a:cubicBezTo>
                  <a:lnTo>
                    <a:pt x="147" y="233"/>
                  </a:lnTo>
                  <a:close/>
                  <a:moveTo>
                    <a:pt x="124" y="224"/>
                  </a:moveTo>
                  <a:cubicBezTo>
                    <a:pt x="92" y="224"/>
                    <a:pt x="92" y="224"/>
                    <a:pt x="92" y="224"/>
                  </a:cubicBezTo>
                  <a:cubicBezTo>
                    <a:pt x="89" y="206"/>
                    <a:pt x="79" y="190"/>
                    <a:pt x="64" y="180"/>
                  </a:cubicBezTo>
                  <a:cubicBezTo>
                    <a:pt x="38" y="165"/>
                    <a:pt x="23" y="138"/>
                    <a:pt x="23" y="108"/>
                  </a:cubicBezTo>
                  <a:cubicBezTo>
                    <a:pt x="23" y="62"/>
                    <a:pt x="61" y="23"/>
                    <a:pt x="108" y="23"/>
                  </a:cubicBezTo>
                  <a:cubicBezTo>
                    <a:pt x="155" y="23"/>
                    <a:pt x="193" y="62"/>
                    <a:pt x="193" y="108"/>
                  </a:cubicBezTo>
                  <a:cubicBezTo>
                    <a:pt x="193" y="138"/>
                    <a:pt x="178" y="165"/>
                    <a:pt x="153" y="180"/>
                  </a:cubicBezTo>
                  <a:cubicBezTo>
                    <a:pt x="137" y="190"/>
                    <a:pt x="127" y="206"/>
                    <a:pt x="124" y="224"/>
                  </a:cubicBezTo>
                  <a:close/>
                </a:path>
              </a:pathLst>
            </a:custGeom>
            <a:grpFill/>
            <a:ln>
              <a:solidFill>
                <a:srgbClr val="4BC1DD"/>
              </a:solidFill>
            </a:ln>
            <a:extLst/>
          </p:spPr>
          <p:txBody>
            <a:bodyPr anchor="ctr">
              <a:scene3d>
                <a:camera prst="orthographicFront"/>
                <a:lightRig rig="threePt" dir="t"/>
              </a:scene3d>
              <a:sp3d contourW="12700">
                <a:contourClr>
                  <a:srgbClr val="FFFFFF"/>
                </a:contourClr>
              </a:sp3d>
            </a:bodyPr>
            <a:lstStyle/>
            <a:p>
              <a:pPr algn="ctr"/>
              <a:endParaRPr lang="zh-CN" altLang="en-US">
                <a:solidFill>
                  <a:schemeClr val="bg1">
                    <a:lumMod val="50000"/>
                  </a:schemeClr>
                </a:solidFill>
                <a:ea typeface="宋体" panose="02010600030101010101" pitchFamily="2" charset="-122"/>
              </a:endParaRPr>
            </a:p>
          </p:txBody>
        </p:sp>
        <p:sp>
          <p:nvSpPr>
            <p:cNvPr id="35" name="21"/>
            <p:cNvSpPr>
              <a:spLocks/>
            </p:cNvSpPr>
            <p:nvPr/>
          </p:nvSpPr>
          <p:spPr bwMode="auto">
            <a:xfrm>
              <a:off x="2212975" y="2581031"/>
              <a:ext cx="144462" cy="180975"/>
            </a:xfrm>
            <a:custGeom>
              <a:avLst/>
              <a:gdLst>
                <a:gd name="T0" fmla="*/ 57 w 91"/>
                <a:gd name="T1" fmla="*/ 44 h 114"/>
                <a:gd name="T2" fmla="*/ 75 w 91"/>
                <a:gd name="T3" fmla="*/ 0 h 114"/>
                <a:gd name="T4" fmla="*/ 0 w 91"/>
                <a:gd name="T5" fmla="*/ 70 h 114"/>
                <a:gd name="T6" fmla="*/ 34 w 91"/>
                <a:gd name="T7" fmla="*/ 70 h 114"/>
                <a:gd name="T8" fmla="*/ 16 w 91"/>
                <a:gd name="T9" fmla="*/ 114 h 114"/>
                <a:gd name="T10" fmla="*/ 91 w 91"/>
                <a:gd name="T11" fmla="*/ 44 h 114"/>
                <a:gd name="T12" fmla="*/ 57 w 91"/>
                <a:gd name="T13" fmla="*/ 44 h 114"/>
              </a:gdLst>
              <a:ahLst/>
              <a:cxnLst>
                <a:cxn ang="0">
                  <a:pos x="T0" y="T1"/>
                </a:cxn>
                <a:cxn ang="0">
                  <a:pos x="T2" y="T3"/>
                </a:cxn>
                <a:cxn ang="0">
                  <a:pos x="T4" y="T5"/>
                </a:cxn>
                <a:cxn ang="0">
                  <a:pos x="T6" y="T7"/>
                </a:cxn>
                <a:cxn ang="0">
                  <a:pos x="T8" y="T9"/>
                </a:cxn>
                <a:cxn ang="0">
                  <a:pos x="T10" y="T11"/>
                </a:cxn>
                <a:cxn ang="0">
                  <a:pos x="T12" y="T13"/>
                </a:cxn>
              </a:cxnLst>
              <a:rect l="0" t="0" r="r" b="b"/>
              <a:pathLst>
                <a:path w="91" h="114">
                  <a:moveTo>
                    <a:pt x="57" y="44"/>
                  </a:moveTo>
                  <a:lnTo>
                    <a:pt x="75" y="0"/>
                  </a:lnTo>
                  <a:lnTo>
                    <a:pt x="0" y="70"/>
                  </a:lnTo>
                  <a:lnTo>
                    <a:pt x="34" y="70"/>
                  </a:lnTo>
                  <a:lnTo>
                    <a:pt x="16" y="114"/>
                  </a:lnTo>
                  <a:lnTo>
                    <a:pt x="91" y="44"/>
                  </a:lnTo>
                  <a:lnTo>
                    <a:pt x="57" y="44"/>
                  </a:lnTo>
                  <a:close/>
                </a:path>
              </a:pathLst>
            </a:custGeom>
            <a:grpFill/>
            <a:ln>
              <a:solidFill>
                <a:srgbClr val="4BC1DD"/>
              </a:solidFill>
            </a:ln>
            <a:extLst/>
          </p:spPr>
          <p:txBody>
            <a:bodyPr anchor="ctr">
              <a:scene3d>
                <a:camera prst="orthographicFront"/>
                <a:lightRig rig="threePt" dir="t"/>
              </a:scene3d>
              <a:sp3d contourW="12700">
                <a:contourClr>
                  <a:srgbClr val="FFFFFF"/>
                </a:contourClr>
              </a:sp3d>
            </a:bodyPr>
            <a:lstStyle/>
            <a:p>
              <a:pPr algn="ctr"/>
              <a:endParaRPr lang="zh-CN" altLang="en-US">
                <a:solidFill>
                  <a:schemeClr val="bg1">
                    <a:lumMod val="50000"/>
                  </a:schemeClr>
                </a:solidFill>
                <a:ea typeface="宋体" panose="02010600030101010101" pitchFamily="2" charset="-122"/>
              </a:endParaRPr>
            </a:p>
          </p:txBody>
        </p:sp>
      </p:grpSp>
      <p:sp>
        <p:nvSpPr>
          <p:cNvPr id="36" name="5"/>
          <p:cNvSpPr>
            <a:spLocks noEditPoints="1"/>
          </p:cNvSpPr>
          <p:nvPr/>
        </p:nvSpPr>
        <p:spPr bwMode="auto">
          <a:xfrm>
            <a:off x="5180157" y="5327054"/>
            <a:ext cx="723454" cy="723452"/>
          </a:xfrm>
          <a:custGeom>
            <a:avLst/>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noFill/>
          <a:ln>
            <a:solidFill>
              <a:srgbClr val="4BC1DD"/>
            </a:solidFill>
          </a:ln>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spTree>
    <p:extLst>
      <p:ext uri="{BB962C8B-B14F-4D97-AF65-F5344CB8AC3E}">
        <p14:creationId xmlns:p14="http://schemas.microsoft.com/office/powerpoint/2010/main" val="126253346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nodePh="1">
                                  <p:stCondLst>
                                    <p:cond delay="0"/>
                                  </p:stCondLst>
                                  <p:endCondLst>
                                    <p:cond evt="begin" delay="0">
                                      <p:tn val="10"/>
                                    </p:cond>
                                  </p:end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ppt_w</p:attrName>
                                        </p:attrNameLst>
                                      </p:cBhvr>
                                      <p:tavLst>
                                        <p:tav tm="0">
                                          <p:val>
                                            <p:fltVal val="0"/>
                                          </p:val>
                                        </p:tav>
                                        <p:tav tm="100000">
                                          <p:val>
                                            <p:strVal val="#ppt_w"/>
                                          </p:val>
                                        </p:tav>
                                      </p:tavLst>
                                    </p:anim>
                                    <p:anim calcmode="lin" valueType="num">
                                      <p:cBhvr>
                                        <p:cTn id="13" dur="1000" fill="hold"/>
                                        <p:tgtEl>
                                          <p:spTgt spid="14"/>
                                        </p:tgtEl>
                                        <p:attrNameLst>
                                          <p:attrName>ppt_h</p:attrName>
                                        </p:attrNameLst>
                                      </p:cBhvr>
                                      <p:tavLst>
                                        <p:tav tm="0">
                                          <p:val>
                                            <p:fltVal val="0"/>
                                          </p:val>
                                        </p:tav>
                                        <p:tav tm="100000">
                                          <p:val>
                                            <p:strVal val="#ppt_h"/>
                                          </p:val>
                                        </p:tav>
                                      </p:tavLst>
                                    </p:anim>
                                    <p:animEffect transition="in" filter="fade">
                                      <p:cBhvr>
                                        <p:cTn id="14" dur="1000"/>
                                        <p:tgtEl>
                                          <p:spTgt spid="14"/>
                                        </p:tgtEl>
                                      </p:cBhvr>
                                    </p:animEffect>
                                  </p:childTnLst>
                                </p:cTn>
                              </p:par>
                              <p:par>
                                <p:cTn id="15" presetID="8" presetClass="emph" presetSubtype="0" repeatCount="4000" fill="hold" grpId="1" nodeType="withEffect" nodePh="1">
                                  <p:stCondLst>
                                    <p:cond delay="0"/>
                                  </p:stCondLst>
                                  <p:endCondLst>
                                    <p:cond evt="begin" delay="0">
                                      <p:tn val="15"/>
                                    </p:cond>
                                  </p:endCondLst>
                                  <p:childTnLst>
                                    <p:animRot by="21600000">
                                      <p:cBhvr>
                                        <p:cTn id="16" dur="1000" fill="hold"/>
                                        <p:tgtEl>
                                          <p:spTgt spid="14"/>
                                        </p:tgtEl>
                                        <p:attrNameLst>
                                          <p:attrName>r</p:attrName>
                                        </p:attrNameLst>
                                      </p:cBhvr>
                                    </p:animRot>
                                  </p:childTnLst>
                                </p:cTn>
                              </p:par>
                              <p:par>
                                <p:cTn id="17" presetID="53" presetClass="entr" presetSubtype="16" fill="hold" grpId="0" nodeType="withEffect" nodePh="1">
                                  <p:stCondLst>
                                    <p:cond delay="1000"/>
                                  </p:stCondLst>
                                  <p:endCondLst>
                                    <p:cond evt="begin" delay="0">
                                      <p:tn val="17"/>
                                    </p:cond>
                                  </p:end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ppt_w</p:attrName>
                                        </p:attrNameLst>
                                      </p:cBhvr>
                                      <p:tavLst>
                                        <p:tav tm="0">
                                          <p:val>
                                            <p:fltVal val="0"/>
                                          </p:val>
                                        </p:tav>
                                        <p:tav tm="100000">
                                          <p:val>
                                            <p:strVal val="#ppt_w"/>
                                          </p:val>
                                        </p:tav>
                                      </p:tavLst>
                                    </p:anim>
                                    <p:anim calcmode="lin" valueType="num">
                                      <p:cBhvr>
                                        <p:cTn id="20" dur="1000" fill="hold"/>
                                        <p:tgtEl>
                                          <p:spTgt spid="15"/>
                                        </p:tgtEl>
                                        <p:attrNameLst>
                                          <p:attrName>ppt_h</p:attrName>
                                        </p:attrNameLst>
                                      </p:cBhvr>
                                      <p:tavLst>
                                        <p:tav tm="0">
                                          <p:val>
                                            <p:fltVal val="0"/>
                                          </p:val>
                                        </p:tav>
                                        <p:tav tm="100000">
                                          <p:val>
                                            <p:strVal val="#ppt_h"/>
                                          </p:val>
                                        </p:tav>
                                      </p:tavLst>
                                    </p:anim>
                                    <p:animEffect transition="in" filter="fade">
                                      <p:cBhvr>
                                        <p:cTn id="21" dur="1000"/>
                                        <p:tgtEl>
                                          <p:spTgt spid="15"/>
                                        </p:tgtEl>
                                      </p:cBhvr>
                                    </p:animEffect>
                                  </p:childTnLst>
                                </p:cTn>
                              </p:par>
                              <p:par>
                                <p:cTn id="22" presetID="8" presetClass="emph" presetSubtype="0" repeatCount="3000" fill="hold" grpId="1" nodeType="withEffect" nodePh="1">
                                  <p:stCondLst>
                                    <p:cond delay="1000"/>
                                  </p:stCondLst>
                                  <p:endCondLst>
                                    <p:cond evt="begin" delay="0">
                                      <p:tn val="22"/>
                                    </p:cond>
                                  </p:endCondLst>
                                  <p:childTnLst>
                                    <p:animRot by="21600000">
                                      <p:cBhvr>
                                        <p:cTn id="23" dur="1000" fill="hold"/>
                                        <p:tgtEl>
                                          <p:spTgt spid="15"/>
                                        </p:tgtEl>
                                        <p:attrNameLst>
                                          <p:attrName>r</p:attrName>
                                        </p:attrNameLst>
                                      </p:cBhvr>
                                    </p:animRot>
                                  </p:childTnLst>
                                </p:cTn>
                              </p:par>
                              <p:par>
                                <p:cTn id="24" presetID="53" presetClass="entr" presetSubtype="16" fill="hold" grpId="0" nodeType="withEffect" nodePh="1">
                                  <p:stCondLst>
                                    <p:cond delay="500"/>
                                  </p:stCondLst>
                                  <p:endCondLst>
                                    <p:cond evt="begin" delay="0">
                                      <p:tn val="24"/>
                                    </p:cond>
                                  </p:endCondLst>
                                  <p:childTnLst>
                                    <p:set>
                                      <p:cBhvr>
                                        <p:cTn id="25" dur="1" fill="hold">
                                          <p:stCondLst>
                                            <p:cond delay="0"/>
                                          </p:stCondLst>
                                        </p:cTn>
                                        <p:tgtEl>
                                          <p:spTgt spid="16"/>
                                        </p:tgtEl>
                                        <p:attrNameLst>
                                          <p:attrName>style.visibility</p:attrName>
                                        </p:attrNameLst>
                                      </p:cBhvr>
                                      <p:to>
                                        <p:strVal val="visible"/>
                                      </p:to>
                                    </p:set>
                                    <p:anim calcmode="lin" valueType="num">
                                      <p:cBhvr>
                                        <p:cTn id="26" dur="1000" fill="hold"/>
                                        <p:tgtEl>
                                          <p:spTgt spid="16"/>
                                        </p:tgtEl>
                                        <p:attrNameLst>
                                          <p:attrName>ppt_w</p:attrName>
                                        </p:attrNameLst>
                                      </p:cBhvr>
                                      <p:tavLst>
                                        <p:tav tm="0">
                                          <p:val>
                                            <p:fltVal val="0"/>
                                          </p:val>
                                        </p:tav>
                                        <p:tav tm="100000">
                                          <p:val>
                                            <p:strVal val="#ppt_w"/>
                                          </p:val>
                                        </p:tav>
                                      </p:tavLst>
                                    </p:anim>
                                    <p:anim calcmode="lin" valueType="num">
                                      <p:cBhvr>
                                        <p:cTn id="27" dur="1000" fill="hold"/>
                                        <p:tgtEl>
                                          <p:spTgt spid="16"/>
                                        </p:tgtEl>
                                        <p:attrNameLst>
                                          <p:attrName>ppt_h</p:attrName>
                                        </p:attrNameLst>
                                      </p:cBhvr>
                                      <p:tavLst>
                                        <p:tav tm="0">
                                          <p:val>
                                            <p:fltVal val="0"/>
                                          </p:val>
                                        </p:tav>
                                        <p:tav tm="100000">
                                          <p:val>
                                            <p:strVal val="#ppt_h"/>
                                          </p:val>
                                        </p:tav>
                                      </p:tavLst>
                                    </p:anim>
                                    <p:animEffect transition="in" filter="fade">
                                      <p:cBhvr>
                                        <p:cTn id="28" dur="1000"/>
                                        <p:tgtEl>
                                          <p:spTgt spid="16"/>
                                        </p:tgtEl>
                                      </p:cBhvr>
                                    </p:animEffect>
                                  </p:childTnLst>
                                </p:cTn>
                              </p:par>
                              <p:par>
                                <p:cTn id="29" presetID="8" presetClass="emph" presetSubtype="0" repeatCount="4000" fill="hold" grpId="1" nodeType="withEffect" nodePh="1">
                                  <p:stCondLst>
                                    <p:cond delay="500"/>
                                  </p:stCondLst>
                                  <p:endCondLst>
                                    <p:cond evt="begin" delay="0">
                                      <p:tn val="29"/>
                                    </p:cond>
                                  </p:endCondLst>
                                  <p:childTnLst>
                                    <p:animRot by="21600000">
                                      <p:cBhvr>
                                        <p:cTn id="30" dur="1000" fill="hold"/>
                                        <p:tgtEl>
                                          <p:spTgt spid="16"/>
                                        </p:tgtEl>
                                        <p:attrNameLst>
                                          <p:attrName>r</p:attrName>
                                        </p:attrNameLst>
                                      </p:cBhvr>
                                    </p:animRot>
                                  </p:childTnLst>
                                </p:cTn>
                              </p:par>
                              <p:par>
                                <p:cTn id="31" presetID="53" presetClass="entr" presetSubtype="16" fill="hold" grpId="0" nodeType="withEffect" nodePh="1">
                                  <p:stCondLst>
                                    <p:cond delay="1500"/>
                                  </p:stCondLst>
                                  <p:endCondLst>
                                    <p:cond evt="begin" delay="0">
                                      <p:tn val="31"/>
                                    </p:cond>
                                  </p:endCondLst>
                                  <p:childTnLst>
                                    <p:set>
                                      <p:cBhvr>
                                        <p:cTn id="32" dur="1" fill="hold">
                                          <p:stCondLst>
                                            <p:cond delay="0"/>
                                          </p:stCondLst>
                                        </p:cTn>
                                        <p:tgtEl>
                                          <p:spTgt spid="13"/>
                                        </p:tgtEl>
                                        <p:attrNameLst>
                                          <p:attrName>style.visibility</p:attrName>
                                        </p:attrNameLst>
                                      </p:cBhvr>
                                      <p:to>
                                        <p:strVal val="visible"/>
                                      </p:to>
                                    </p:set>
                                    <p:anim calcmode="lin" valueType="num">
                                      <p:cBhvr>
                                        <p:cTn id="33" dur="1000" fill="hold"/>
                                        <p:tgtEl>
                                          <p:spTgt spid="13"/>
                                        </p:tgtEl>
                                        <p:attrNameLst>
                                          <p:attrName>ppt_w</p:attrName>
                                        </p:attrNameLst>
                                      </p:cBhvr>
                                      <p:tavLst>
                                        <p:tav tm="0">
                                          <p:val>
                                            <p:fltVal val="0"/>
                                          </p:val>
                                        </p:tav>
                                        <p:tav tm="100000">
                                          <p:val>
                                            <p:strVal val="#ppt_w"/>
                                          </p:val>
                                        </p:tav>
                                      </p:tavLst>
                                    </p:anim>
                                    <p:anim calcmode="lin" valueType="num">
                                      <p:cBhvr>
                                        <p:cTn id="34" dur="1000" fill="hold"/>
                                        <p:tgtEl>
                                          <p:spTgt spid="13"/>
                                        </p:tgtEl>
                                        <p:attrNameLst>
                                          <p:attrName>ppt_h</p:attrName>
                                        </p:attrNameLst>
                                      </p:cBhvr>
                                      <p:tavLst>
                                        <p:tav tm="0">
                                          <p:val>
                                            <p:fltVal val="0"/>
                                          </p:val>
                                        </p:tav>
                                        <p:tav tm="100000">
                                          <p:val>
                                            <p:strVal val="#ppt_h"/>
                                          </p:val>
                                        </p:tav>
                                      </p:tavLst>
                                    </p:anim>
                                    <p:animEffect transition="in" filter="fade">
                                      <p:cBhvr>
                                        <p:cTn id="35" dur="1000"/>
                                        <p:tgtEl>
                                          <p:spTgt spid="13"/>
                                        </p:tgtEl>
                                      </p:cBhvr>
                                    </p:animEffect>
                                  </p:childTnLst>
                                </p:cTn>
                              </p:par>
                              <p:par>
                                <p:cTn id="36" presetID="8" presetClass="emph" presetSubtype="0" repeatCount="3000" fill="hold" grpId="1" nodeType="withEffect" nodePh="1">
                                  <p:stCondLst>
                                    <p:cond delay="1500"/>
                                  </p:stCondLst>
                                  <p:endCondLst>
                                    <p:cond evt="begin" delay="0">
                                      <p:tn val="36"/>
                                    </p:cond>
                                  </p:endCondLst>
                                  <p:childTnLst>
                                    <p:animRot by="21600000">
                                      <p:cBhvr>
                                        <p:cTn id="37" dur="1000" fill="hold"/>
                                        <p:tgtEl>
                                          <p:spTgt spid="13"/>
                                        </p:tgtEl>
                                        <p:attrNameLst>
                                          <p:attrName>r</p:attrName>
                                        </p:attrNameLst>
                                      </p:cBhvr>
                                    </p:animRot>
                                  </p:childTnLst>
                                </p:cTn>
                              </p:par>
                              <p:par>
                                <p:cTn id="38" presetID="53" presetClass="entr" presetSubtype="16" fill="hold" grpId="0" nodeType="withEffect" nodePh="1">
                                  <p:stCondLst>
                                    <p:cond delay="2000"/>
                                  </p:stCondLst>
                                  <p:endCondLst>
                                    <p:cond evt="begin" delay="0">
                                      <p:tn val="38"/>
                                    </p:cond>
                                  </p:endCondLst>
                                  <p:childTnLst>
                                    <p:set>
                                      <p:cBhvr>
                                        <p:cTn id="39" dur="1" fill="hold">
                                          <p:stCondLst>
                                            <p:cond delay="0"/>
                                          </p:stCondLst>
                                        </p:cTn>
                                        <p:tgtEl>
                                          <p:spTgt spid="12"/>
                                        </p:tgtEl>
                                        <p:attrNameLst>
                                          <p:attrName>style.visibility</p:attrName>
                                        </p:attrNameLst>
                                      </p:cBhvr>
                                      <p:to>
                                        <p:strVal val="visible"/>
                                      </p:to>
                                    </p:set>
                                    <p:anim calcmode="lin" valueType="num">
                                      <p:cBhvr>
                                        <p:cTn id="40" dur="1000" fill="hold"/>
                                        <p:tgtEl>
                                          <p:spTgt spid="12"/>
                                        </p:tgtEl>
                                        <p:attrNameLst>
                                          <p:attrName>ppt_w</p:attrName>
                                        </p:attrNameLst>
                                      </p:cBhvr>
                                      <p:tavLst>
                                        <p:tav tm="0">
                                          <p:val>
                                            <p:fltVal val="0"/>
                                          </p:val>
                                        </p:tav>
                                        <p:tav tm="100000">
                                          <p:val>
                                            <p:strVal val="#ppt_w"/>
                                          </p:val>
                                        </p:tav>
                                      </p:tavLst>
                                    </p:anim>
                                    <p:anim calcmode="lin" valueType="num">
                                      <p:cBhvr>
                                        <p:cTn id="41" dur="1000" fill="hold"/>
                                        <p:tgtEl>
                                          <p:spTgt spid="12"/>
                                        </p:tgtEl>
                                        <p:attrNameLst>
                                          <p:attrName>ppt_h</p:attrName>
                                        </p:attrNameLst>
                                      </p:cBhvr>
                                      <p:tavLst>
                                        <p:tav tm="0">
                                          <p:val>
                                            <p:fltVal val="0"/>
                                          </p:val>
                                        </p:tav>
                                        <p:tav tm="100000">
                                          <p:val>
                                            <p:strVal val="#ppt_h"/>
                                          </p:val>
                                        </p:tav>
                                      </p:tavLst>
                                    </p:anim>
                                    <p:animEffect transition="in" filter="fade">
                                      <p:cBhvr>
                                        <p:cTn id="42" dur="1000"/>
                                        <p:tgtEl>
                                          <p:spTgt spid="12"/>
                                        </p:tgtEl>
                                      </p:cBhvr>
                                    </p:animEffect>
                                  </p:childTnLst>
                                </p:cTn>
                              </p:par>
                              <p:par>
                                <p:cTn id="43" presetID="8" presetClass="emph" presetSubtype="0" repeatCount="2000" fill="hold" grpId="1" nodeType="withEffect" nodePh="1">
                                  <p:stCondLst>
                                    <p:cond delay="2000"/>
                                  </p:stCondLst>
                                  <p:endCondLst>
                                    <p:cond evt="begin" delay="0">
                                      <p:tn val="43"/>
                                    </p:cond>
                                  </p:endCondLst>
                                  <p:childTnLst>
                                    <p:animRot by="21600000">
                                      <p:cBhvr>
                                        <p:cTn id="44" dur="1000" fill="hold"/>
                                        <p:tgtEl>
                                          <p:spTgt spid="12"/>
                                        </p:tgtEl>
                                        <p:attrNameLst>
                                          <p:attrName>r</p:attrName>
                                        </p:attrNameLst>
                                      </p:cBhvr>
                                    </p:animRot>
                                  </p:childTnLst>
                                </p:cTn>
                              </p:par>
                              <p:par>
                                <p:cTn id="45" presetID="53" presetClass="entr" presetSubtype="16" fill="hold" nodeType="withEffect">
                                  <p:stCondLst>
                                    <p:cond delay="30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16" presetClass="entr" presetSubtype="21" fill="hold" grpId="0" nodeType="withEffect">
                                  <p:stCondLst>
                                    <p:cond delay="3500"/>
                                  </p:stCondLst>
                                  <p:childTnLst>
                                    <p:set>
                                      <p:cBhvr>
                                        <p:cTn id="51" dur="1" fill="hold">
                                          <p:stCondLst>
                                            <p:cond delay="0"/>
                                          </p:stCondLst>
                                        </p:cTn>
                                        <p:tgtEl>
                                          <p:spTgt spid="17"/>
                                        </p:tgtEl>
                                        <p:attrNameLst>
                                          <p:attrName>style.visibility</p:attrName>
                                        </p:attrNameLst>
                                      </p:cBhvr>
                                      <p:to>
                                        <p:strVal val="visible"/>
                                      </p:to>
                                    </p:set>
                                    <p:animEffect transition="in" filter="barn(inVertical)">
                                      <p:cBhvr>
                                        <p:cTn id="52" dur="500"/>
                                        <p:tgtEl>
                                          <p:spTgt spid="17"/>
                                        </p:tgtEl>
                                      </p:cBhvr>
                                    </p:animEffect>
                                  </p:childTnLst>
                                </p:cTn>
                              </p:par>
                              <p:par>
                                <p:cTn id="53" presetID="16" presetClass="entr" presetSubtype="21" fill="hold" grpId="0" nodeType="withEffect">
                                  <p:stCondLst>
                                    <p:cond delay="3500"/>
                                  </p:stCondLst>
                                  <p:childTnLst>
                                    <p:set>
                                      <p:cBhvr>
                                        <p:cTn id="54" dur="1" fill="hold">
                                          <p:stCondLst>
                                            <p:cond delay="0"/>
                                          </p:stCondLst>
                                        </p:cTn>
                                        <p:tgtEl>
                                          <p:spTgt spid="18"/>
                                        </p:tgtEl>
                                        <p:attrNameLst>
                                          <p:attrName>style.visibility</p:attrName>
                                        </p:attrNameLst>
                                      </p:cBhvr>
                                      <p:to>
                                        <p:strVal val="visible"/>
                                      </p:to>
                                    </p:set>
                                    <p:animEffect transition="in" filter="barn(inVertical)">
                                      <p:cBhvr>
                                        <p:cTn id="55" dur="500"/>
                                        <p:tgtEl>
                                          <p:spTgt spid="18"/>
                                        </p:tgtEl>
                                      </p:cBhvr>
                                    </p:animEffect>
                                  </p:childTnLst>
                                </p:cTn>
                              </p:par>
                              <p:par>
                                <p:cTn id="56" presetID="53" presetClass="entr" presetSubtype="16" fill="hold" nodeType="withEffect">
                                  <p:stCondLst>
                                    <p:cond delay="4000"/>
                                  </p:stCondLst>
                                  <p:childTnLst>
                                    <p:set>
                                      <p:cBhvr>
                                        <p:cTn id="57" dur="1" fill="hold">
                                          <p:stCondLst>
                                            <p:cond delay="0"/>
                                          </p:stCondLst>
                                        </p:cTn>
                                        <p:tgtEl>
                                          <p:spTgt spid="21"/>
                                        </p:tgtEl>
                                        <p:attrNameLst>
                                          <p:attrName>style.visibility</p:attrName>
                                        </p:attrNameLst>
                                      </p:cBhvr>
                                      <p:to>
                                        <p:strVal val="visible"/>
                                      </p:to>
                                    </p:set>
                                    <p:anim calcmode="lin" valueType="num">
                                      <p:cBhvr>
                                        <p:cTn id="58" dur="500" fill="hold"/>
                                        <p:tgtEl>
                                          <p:spTgt spid="21"/>
                                        </p:tgtEl>
                                        <p:attrNameLst>
                                          <p:attrName>ppt_w</p:attrName>
                                        </p:attrNameLst>
                                      </p:cBhvr>
                                      <p:tavLst>
                                        <p:tav tm="0">
                                          <p:val>
                                            <p:fltVal val="0"/>
                                          </p:val>
                                        </p:tav>
                                        <p:tav tm="100000">
                                          <p:val>
                                            <p:strVal val="#ppt_w"/>
                                          </p:val>
                                        </p:tav>
                                      </p:tavLst>
                                    </p:anim>
                                    <p:anim calcmode="lin" valueType="num">
                                      <p:cBhvr>
                                        <p:cTn id="59" dur="500" fill="hold"/>
                                        <p:tgtEl>
                                          <p:spTgt spid="21"/>
                                        </p:tgtEl>
                                        <p:attrNameLst>
                                          <p:attrName>ppt_h</p:attrName>
                                        </p:attrNameLst>
                                      </p:cBhvr>
                                      <p:tavLst>
                                        <p:tav tm="0">
                                          <p:val>
                                            <p:fltVal val="0"/>
                                          </p:val>
                                        </p:tav>
                                        <p:tav tm="100000">
                                          <p:val>
                                            <p:strVal val="#ppt_h"/>
                                          </p:val>
                                        </p:tav>
                                      </p:tavLst>
                                    </p:anim>
                                    <p:animEffect transition="in" filter="fade">
                                      <p:cBhvr>
                                        <p:cTn id="60" dur="500"/>
                                        <p:tgtEl>
                                          <p:spTgt spid="21"/>
                                        </p:tgtEl>
                                      </p:cBhvr>
                                    </p:animEffect>
                                  </p:childTnLst>
                                </p:cTn>
                              </p:par>
                              <p:par>
                                <p:cTn id="61" presetID="16" presetClass="entr" presetSubtype="21" fill="hold" grpId="0" nodeType="withEffect">
                                  <p:stCondLst>
                                    <p:cond delay="4500"/>
                                  </p:stCondLst>
                                  <p:childTnLst>
                                    <p:set>
                                      <p:cBhvr>
                                        <p:cTn id="62" dur="1" fill="hold">
                                          <p:stCondLst>
                                            <p:cond delay="0"/>
                                          </p:stCondLst>
                                        </p:cTn>
                                        <p:tgtEl>
                                          <p:spTgt spid="19"/>
                                        </p:tgtEl>
                                        <p:attrNameLst>
                                          <p:attrName>style.visibility</p:attrName>
                                        </p:attrNameLst>
                                      </p:cBhvr>
                                      <p:to>
                                        <p:strVal val="visible"/>
                                      </p:to>
                                    </p:set>
                                    <p:animEffect transition="in" filter="barn(inVertical)">
                                      <p:cBhvr>
                                        <p:cTn id="63" dur="500"/>
                                        <p:tgtEl>
                                          <p:spTgt spid="19"/>
                                        </p:tgtEl>
                                      </p:cBhvr>
                                    </p:animEffect>
                                  </p:childTnLst>
                                </p:cTn>
                              </p:par>
                              <p:par>
                                <p:cTn id="64" presetID="16" presetClass="entr" presetSubtype="21" fill="hold" grpId="0" nodeType="withEffect">
                                  <p:stCondLst>
                                    <p:cond delay="4500"/>
                                  </p:stCondLst>
                                  <p:childTnLst>
                                    <p:set>
                                      <p:cBhvr>
                                        <p:cTn id="65" dur="1" fill="hold">
                                          <p:stCondLst>
                                            <p:cond delay="0"/>
                                          </p:stCondLst>
                                        </p:cTn>
                                        <p:tgtEl>
                                          <p:spTgt spid="20"/>
                                        </p:tgtEl>
                                        <p:attrNameLst>
                                          <p:attrName>style.visibility</p:attrName>
                                        </p:attrNameLst>
                                      </p:cBhvr>
                                      <p:to>
                                        <p:strVal val="visible"/>
                                      </p:to>
                                    </p:set>
                                    <p:animEffect transition="in" filter="barn(inVertical)">
                                      <p:cBhvr>
                                        <p:cTn id="66" dur="500"/>
                                        <p:tgtEl>
                                          <p:spTgt spid="20"/>
                                        </p:tgtEl>
                                      </p:cBhvr>
                                    </p:animEffect>
                                  </p:childTnLst>
                                </p:cTn>
                              </p:par>
                              <p:par>
                                <p:cTn id="67" presetID="53" presetClass="entr" presetSubtype="16" fill="hold" grpId="0" nodeType="withEffect" nodePh="1">
                                  <p:stCondLst>
                                    <p:cond delay="0"/>
                                  </p:stCondLst>
                                  <p:endCondLst>
                                    <p:cond evt="begin" delay="0">
                                      <p:tn val="67"/>
                                    </p:cond>
                                  </p:endCondLst>
                                  <p:childTnLst>
                                    <p:set>
                                      <p:cBhvr>
                                        <p:cTn id="68" dur="1" fill="hold">
                                          <p:stCondLst>
                                            <p:cond delay="0"/>
                                          </p:stCondLst>
                                        </p:cTn>
                                        <p:tgtEl>
                                          <p:spTgt spid="36"/>
                                        </p:tgtEl>
                                        <p:attrNameLst>
                                          <p:attrName>style.visibility</p:attrName>
                                        </p:attrNameLst>
                                      </p:cBhvr>
                                      <p:to>
                                        <p:strVal val="visible"/>
                                      </p:to>
                                    </p:set>
                                    <p:anim calcmode="lin" valueType="num">
                                      <p:cBhvr>
                                        <p:cTn id="69" dur="1000" fill="hold"/>
                                        <p:tgtEl>
                                          <p:spTgt spid="36"/>
                                        </p:tgtEl>
                                        <p:attrNameLst>
                                          <p:attrName>ppt_w</p:attrName>
                                        </p:attrNameLst>
                                      </p:cBhvr>
                                      <p:tavLst>
                                        <p:tav tm="0">
                                          <p:val>
                                            <p:fltVal val="0"/>
                                          </p:val>
                                        </p:tav>
                                        <p:tav tm="100000">
                                          <p:val>
                                            <p:strVal val="#ppt_w"/>
                                          </p:val>
                                        </p:tav>
                                      </p:tavLst>
                                    </p:anim>
                                    <p:anim calcmode="lin" valueType="num">
                                      <p:cBhvr>
                                        <p:cTn id="70" dur="1000" fill="hold"/>
                                        <p:tgtEl>
                                          <p:spTgt spid="36"/>
                                        </p:tgtEl>
                                        <p:attrNameLst>
                                          <p:attrName>ppt_h</p:attrName>
                                        </p:attrNameLst>
                                      </p:cBhvr>
                                      <p:tavLst>
                                        <p:tav tm="0">
                                          <p:val>
                                            <p:fltVal val="0"/>
                                          </p:val>
                                        </p:tav>
                                        <p:tav tm="100000">
                                          <p:val>
                                            <p:strVal val="#ppt_h"/>
                                          </p:val>
                                        </p:tav>
                                      </p:tavLst>
                                    </p:anim>
                                    <p:animEffect transition="in" filter="fade">
                                      <p:cBhvr>
                                        <p:cTn id="71" dur="1000"/>
                                        <p:tgtEl>
                                          <p:spTgt spid="36"/>
                                        </p:tgtEl>
                                      </p:cBhvr>
                                    </p:animEffect>
                                  </p:childTnLst>
                                </p:cTn>
                              </p:par>
                              <p:par>
                                <p:cTn id="72" presetID="8" presetClass="emph" presetSubtype="0" repeatCount="4000" fill="hold" grpId="1" nodeType="withEffect" nodePh="1">
                                  <p:stCondLst>
                                    <p:cond delay="0"/>
                                  </p:stCondLst>
                                  <p:endCondLst>
                                    <p:cond evt="begin" delay="0">
                                      <p:tn val="72"/>
                                    </p:cond>
                                  </p:endCondLst>
                                  <p:childTnLst>
                                    <p:animRot by="21600000">
                                      <p:cBhvr>
                                        <p:cTn id="73" dur="1000" fill="hold"/>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p:bldP spid="18" grpId="0"/>
      <p:bldP spid="19" grpId="0"/>
      <p:bldP spid="20" grpId="0"/>
      <p:bldP spid="36" grpId="0" animBg="1"/>
      <p:bldP spid="36"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07878" y="-4281818"/>
            <a:ext cx="18923180" cy="5302150"/>
            <a:chOff x="-3407878" y="-4281818"/>
            <a:chExt cx="18923180" cy="5302150"/>
          </a:xfrm>
        </p:grpSpPr>
        <p:grpSp>
          <p:nvGrpSpPr>
            <p:cNvPr id="9" name="组合 8"/>
            <p:cNvGrpSpPr/>
            <p:nvPr/>
          </p:nvGrpSpPr>
          <p:grpSpPr>
            <a:xfrm>
              <a:off x="-1" y="384498"/>
              <a:ext cx="12190406" cy="635834"/>
              <a:chOff x="-2905927" y="170970"/>
              <a:chExt cx="8332893" cy="434629"/>
            </a:xfrm>
          </p:grpSpPr>
          <p:sp>
            <p:nvSpPr>
              <p:cNvPr id="26" name="五边形 6"/>
              <p:cNvSpPr/>
              <p:nvPr/>
            </p:nvSpPr>
            <p:spPr>
              <a:xfrm flipH="1" flipV="1">
                <a:off x="-2905927" y="574347"/>
                <a:ext cx="8332893" cy="31252"/>
              </a:xfrm>
              <a:prstGeom prst="homePlate">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
              <p:cNvSpPr txBox="1"/>
              <p:nvPr/>
            </p:nvSpPr>
            <p:spPr>
              <a:xfrm>
                <a:off x="149507" y="170970"/>
                <a:ext cx="2230073" cy="315577"/>
              </a:xfrm>
              <a:prstGeom prst="rect">
                <a:avLst/>
              </a:prstGeom>
              <a:noFill/>
            </p:spPr>
            <p:txBody>
              <a:bodyPr wrap="none" rtlCol="0">
                <a:spAutoFit/>
              </a:bodyPr>
              <a:lstStyle/>
              <a:p>
                <a:r>
                  <a:rPr lang="zh-CN" altLang="en-US" sz="2400" dirty="0">
                    <a:solidFill>
                      <a:schemeClr val="bg1">
                        <a:lumMod val="65000"/>
                      </a:schemeClr>
                    </a:solidFill>
                    <a:latin typeface="微软雅黑" panose="020B0503020204020204" pitchFamily="34" charset="-122"/>
                    <a:ea typeface="微软雅黑" panose="020B0503020204020204" pitchFamily="34" charset="-122"/>
                  </a:rPr>
                  <a:t>点击输入相关文字标题</a:t>
                </a:r>
              </a:p>
            </p:txBody>
          </p:sp>
        </p:grpSp>
        <p:grpSp>
          <p:nvGrpSpPr>
            <p:cNvPr id="28" name="组合 27"/>
            <p:cNvGrpSpPr/>
            <p:nvPr/>
          </p:nvGrpSpPr>
          <p:grpSpPr>
            <a:xfrm flipH="1" flipV="1">
              <a:off x="10026293" y="-4281818"/>
              <a:ext cx="5489009" cy="5256430"/>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flipV="1">
              <a:off x="-3407878" y="-4258958"/>
              <a:ext cx="5489009" cy="5256430"/>
              <a:chOff x="-1792392" y="2975048"/>
              <a:chExt cx="7981611" cy="7643416"/>
            </a:xfrm>
          </p:grpSpPr>
          <p:sp>
            <p:nvSpPr>
              <p:cNvPr id="32" name="椭圆 31"/>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2" name="Picture 3" descr="C:\Users\MDG\Desktop\213291_010633771_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1993"/>
          <a:stretch/>
        </p:blipFill>
        <p:spPr bwMode="auto">
          <a:xfrm>
            <a:off x="7936995" y="3907515"/>
            <a:ext cx="3370291" cy="197836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MDG\Desktop\240425-13030FHS56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9582" y="3907513"/>
            <a:ext cx="3370291" cy="1978362"/>
          </a:xfrm>
          <a:prstGeom prst="rect">
            <a:avLst/>
          </a:prstGeom>
          <a:blipFill>
            <a:blip r:embed="rId4"/>
            <a:stretch>
              <a:fillRect/>
            </a:stretch>
          </a:blipFill>
          <a:extLst/>
        </p:spPr>
      </p:pic>
      <p:sp>
        <p:nvSpPr>
          <p:cNvPr id="14" name="矩形 13"/>
          <p:cNvSpPr/>
          <p:nvPr/>
        </p:nvSpPr>
        <p:spPr>
          <a:xfrm>
            <a:off x="4512683" y="3907511"/>
            <a:ext cx="3370291" cy="1978362"/>
          </a:xfrm>
          <a:prstGeom prst="rect">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dirty="0">
                <a:solidFill>
                  <a:schemeClr val="bg1">
                    <a:lumMod val="50000"/>
                  </a:schemeClr>
                </a:solidFill>
              </a:rPr>
              <a:t>此处添加详细文本描述，建议与标题相关并符合整体语言风格，语言描述尽量简洁生动。尽量将每页幻灯片的字数控制在  </a:t>
            </a:r>
            <a:r>
              <a:rPr lang="en-US" altLang="zh-CN" sz="1400" dirty="0">
                <a:solidFill>
                  <a:schemeClr val="bg1">
                    <a:lumMod val="50000"/>
                  </a:schemeClr>
                </a:solidFill>
              </a:rPr>
              <a:t>200</a:t>
            </a:r>
            <a:r>
              <a:rPr lang="zh-CN" altLang="en-US" sz="1400" dirty="0">
                <a:solidFill>
                  <a:schemeClr val="bg1">
                    <a:lumMod val="50000"/>
                  </a:schemeClr>
                </a:solidFill>
              </a:rPr>
              <a:t>字以内</a:t>
            </a:r>
          </a:p>
        </p:txBody>
      </p:sp>
      <p:sp>
        <p:nvSpPr>
          <p:cNvPr id="15" name="圆角矩形 7"/>
          <p:cNvSpPr/>
          <p:nvPr/>
        </p:nvSpPr>
        <p:spPr>
          <a:xfrm>
            <a:off x="514236" y="1756085"/>
            <a:ext cx="11239146" cy="1861226"/>
          </a:xfrm>
          <a:prstGeom prst="roundRect">
            <a:avLst>
              <a:gd name="adj" fmla="val 0"/>
            </a:avLst>
          </a:prstGeom>
          <a:noFill/>
          <a:ln w="3175">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lIns="133384" tIns="66693" rIns="133384" bIns="66693" rtlCol="0" anchor="ctr"/>
          <a:lstStyle/>
          <a:p>
            <a:pPr algn="ctr"/>
            <a:endParaRPr lang="zh-CN" altLang="en-US"/>
          </a:p>
        </p:txBody>
      </p:sp>
      <p:sp>
        <p:nvSpPr>
          <p:cNvPr id="16" name="TextBox 8"/>
          <p:cNvSpPr txBox="1"/>
          <p:nvPr/>
        </p:nvSpPr>
        <p:spPr>
          <a:xfrm>
            <a:off x="969368" y="2080787"/>
            <a:ext cx="10328882" cy="1329595"/>
          </a:xfrm>
          <a:prstGeom prst="rect">
            <a:avLst/>
          </a:prstGeom>
          <a:noFill/>
        </p:spPr>
        <p:txBody>
          <a:bodyPr wrap="square" lIns="0" tIns="0" rIns="0" bIns="0" rtlCol="0">
            <a:spAutoFit/>
          </a:bodyPr>
          <a:lstStyle/>
          <a:p>
            <a:pPr algn="just">
              <a:lnSpc>
                <a:spcPct val="120000"/>
              </a:lnSpc>
            </a:pPr>
            <a:r>
              <a:rPr lang="zh-CN" altLang="en-US" dirty="0">
                <a:solidFill>
                  <a:schemeClr val="bg1">
                    <a:lumMod val="50000"/>
                  </a:schemeClr>
                </a:solidFill>
                <a:latin typeface="微软雅黑" pitchFamily="34" charset="-122"/>
                <a:ea typeface="微软雅黑" pitchFamily="34" charset="-122"/>
              </a:rPr>
              <a:t>写内容</a:t>
            </a:r>
            <a:r>
              <a:rPr lang="en-US" altLang="zh-CN" dirty="0">
                <a:solidFill>
                  <a:schemeClr val="bg1">
                    <a:lumMod val="50000"/>
                  </a:schemeClr>
                </a:solidFill>
                <a:latin typeface="微软雅黑" pitchFamily="34" charset="-122"/>
                <a:ea typeface="微软雅黑" pitchFamily="34" charset="-122"/>
              </a:rPr>
              <a:t>……</a:t>
            </a:r>
            <a:r>
              <a:rPr lang="zh-CN" altLang="en-US"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dirty="0">
                <a:solidFill>
                  <a:schemeClr val="bg1">
                    <a:lumMod val="50000"/>
                  </a:schemeClr>
                </a:solidFill>
                <a:latin typeface="微软雅黑" pitchFamily="34" charset="-122"/>
                <a:ea typeface="微软雅黑" pitchFamily="34" charset="-122"/>
              </a:rPr>
              <a:t>……</a:t>
            </a:r>
            <a:r>
              <a:rPr lang="zh-CN" altLang="en-US"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dirty="0">
                <a:solidFill>
                  <a:schemeClr val="bg1">
                    <a:lumMod val="50000"/>
                  </a:schemeClr>
                </a:solidFill>
                <a:latin typeface="微软雅黑" pitchFamily="34" charset="-122"/>
                <a:ea typeface="微软雅黑" pitchFamily="34" charset="-122"/>
              </a:rPr>
              <a:t>……</a:t>
            </a:r>
            <a:r>
              <a:rPr lang="zh-CN" altLang="en-US"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84247905"/>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300" fill="hold"/>
                                        <p:tgtEl>
                                          <p:spTgt spid="14"/>
                                        </p:tgtEl>
                                        <p:attrNameLst>
                                          <p:attrName>ppt_w</p:attrName>
                                        </p:attrNameLst>
                                      </p:cBhvr>
                                      <p:tavLst>
                                        <p:tav tm="0">
                                          <p:val>
                                            <p:fltVal val="0"/>
                                          </p:val>
                                        </p:tav>
                                        <p:tav tm="100000">
                                          <p:val>
                                            <p:strVal val="#ppt_w"/>
                                          </p:val>
                                        </p:tav>
                                      </p:tavLst>
                                    </p:anim>
                                    <p:anim calcmode="lin" valueType="num">
                                      <p:cBhvr>
                                        <p:cTn id="14" dur="300" fill="hold"/>
                                        <p:tgtEl>
                                          <p:spTgt spid="14"/>
                                        </p:tgtEl>
                                        <p:attrNameLst>
                                          <p:attrName>ppt_h</p:attrName>
                                        </p:attrNameLst>
                                      </p:cBhvr>
                                      <p:tavLst>
                                        <p:tav tm="0">
                                          <p:val>
                                            <p:fltVal val="0"/>
                                          </p:val>
                                        </p:tav>
                                        <p:tav tm="100000">
                                          <p:val>
                                            <p:strVal val="#ppt_h"/>
                                          </p:val>
                                        </p:tav>
                                      </p:tavLst>
                                    </p:anim>
                                    <p:animEffect transition="in" filter="fade">
                                      <p:cBhvr>
                                        <p:cTn id="15" dur="300"/>
                                        <p:tgtEl>
                                          <p:spTgt spid="14"/>
                                        </p:tgtEl>
                                      </p:cBhvr>
                                    </p:animEffect>
                                  </p:childTnLst>
                                </p:cTn>
                              </p:par>
                            </p:childTnLst>
                          </p:cTn>
                        </p:par>
                        <p:par>
                          <p:cTn id="16" fill="hold">
                            <p:stCondLst>
                              <p:cond delay="1050"/>
                            </p:stCondLst>
                            <p:childTnLst>
                              <p:par>
                                <p:cTn id="17" presetID="12" presetClass="entr" presetSubtype="2"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p:tgtEl>
                                          <p:spTgt spid="13"/>
                                        </p:tgtEl>
                                        <p:attrNameLst>
                                          <p:attrName>ppt_x</p:attrName>
                                        </p:attrNameLst>
                                      </p:cBhvr>
                                      <p:tavLst>
                                        <p:tav tm="0">
                                          <p:val>
                                            <p:strVal val="#ppt_x+#ppt_w*1.125000"/>
                                          </p:val>
                                        </p:tav>
                                        <p:tav tm="100000">
                                          <p:val>
                                            <p:strVal val="#ppt_x"/>
                                          </p:val>
                                        </p:tav>
                                      </p:tavLst>
                                    </p:anim>
                                    <p:animEffect transition="in" filter="wipe(left)">
                                      <p:cBhvr>
                                        <p:cTn id="20" dur="500"/>
                                        <p:tgtEl>
                                          <p:spTgt spid="13"/>
                                        </p:tgtEl>
                                      </p:cBhvr>
                                    </p:animEffect>
                                  </p:childTnLst>
                                </p:cTn>
                              </p:par>
                              <p:par>
                                <p:cTn id="21" presetID="12" presetClass="entr" presetSubtype="8"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1550"/>
                            </p:stCondLst>
                            <p:childTnLst>
                              <p:par>
                                <p:cTn id="26" presetID="22" presetClass="entr" presetSubtype="1"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up)">
                                      <p:cBhvr>
                                        <p:cTn id="28" dur="500"/>
                                        <p:tgtEl>
                                          <p:spTgt spid="15"/>
                                        </p:tgtEl>
                                      </p:cBhvr>
                                    </p:animEffect>
                                  </p:childTnLst>
                                </p:cTn>
                              </p:par>
                            </p:childTnLst>
                          </p:cTn>
                        </p:par>
                        <p:par>
                          <p:cTn id="29" fill="hold">
                            <p:stCondLst>
                              <p:cond delay="2050"/>
                            </p:stCondLst>
                            <p:childTnLst>
                              <p:par>
                                <p:cTn id="30" presetID="22" presetClass="entr" presetSubtype="1"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07878" y="-4281818"/>
            <a:ext cx="18923180" cy="5302150"/>
            <a:chOff x="-3407878" y="-4281818"/>
            <a:chExt cx="18923180" cy="5302150"/>
          </a:xfrm>
        </p:grpSpPr>
        <p:grpSp>
          <p:nvGrpSpPr>
            <p:cNvPr id="9" name="组合 8"/>
            <p:cNvGrpSpPr/>
            <p:nvPr/>
          </p:nvGrpSpPr>
          <p:grpSpPr>
            <a:xfrm>
              <a:off x="-1" y="384498"/>
              <a:ext cx="12190406" cy="635834"/>
              <a:chOff x="-2905927" y="170970"/>
              <a:chExt cx="8332893" cy="434629"/>
            </a:xfrm>
          </p:grpSpPr>
          <p:sp>
            <p:nvSpPr>
              <p:cNvPr id="26" name="五边形 6"/>
              <p:cNvSpPr/>
              <p:nvPr/>
            </p:nvSpPr>
            <p:spPr>
              <a:xfrm flipH="1" flipV="1">
                <a:off x="-2905927" y="574347"/>
                <a:ext cx="8332893" cy="31252"/>
              </a:xfrm>
              <a:prstGeom prst="homePlate">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7" name="TextBox 2"/>
              <p:cNvSpPr txBox="1"/>
              <p:nvPr/>
            </p:nvSpPr>
            <p:spPr>
              <a:xfrm>
                <a:off x="149507" y="170970"/>
                <a:ext cx="2230073" cy="315577"/>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点击输入相关文字标题</a:t>
                </a:r>
              </a:p>
            </p:txBody>
          </p:sp>
        </p:grpSp>
        <p:grpSp>
          <p:nvGrpSpPr>
            <p:cNvPr id="28" name="组合 27"/>
            <p:cNvGrpSpPr/>
            <p:nvPr/>
          </p:nvGrpSpPr>
          <p:grpSpPr>
            <a:xfrm flipH="1" flipV="1">
              <a:off x="10026293" y="-4281818"/>
              <a:ext cx="5489009" cy="5256430"/>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31" name="组合 30"/>
            <p:cNvGrpSpPr/>
            <p:nvPr/>
          </p:nvGrpSpPr>
          <p:grpSpPr>
            <a:xfrm flipV="1">
              <a:off x="-3407878" y="-4258958"/>
              <a:ext cx="5489009" cy="5256430"/>
              <a:chOff x="-1792392" y="2975048"/>
              <a:chExt cx="7981611" cy="7643416"/>
            </a:xfrm>
          </p:grpSpPr>
          <p:sp>
            <p:nvSpPr>
              <p:cNvPr id="32" name="椭圆 31"/>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3" name="椭圆 32"/>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sp>
        <p:nvSpPr>
          <p:cNvPr id="12" name="椭圆 11"/>
          <p:cNvSpPr/>
          <p:nvPr/>
        </p:nvSpPr>
        <p:spPr>
          <a:xfrm>
            <a:off x="8097639" y="3700667"/>
            <a:ext cx="2485289" cy="2485289"/>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endParaRPr>
          </a:p>
        </p:txBody>
      </p:sp>
      <p:sp>
        <p:nvSpPr>
          <p:cNvPr id="13" name="椭圆 12"/>
          <p:cNvSpPr/>
          <p:nvPr/>
        </p:nvSpPr>
        <p:spPr>
          <a:xfrm>
            <a:off x="2017270" y="1884766"/>
            <a:ext cx="576622" cy="576785"/>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50000"/>
                  </a:schemeClr>
                </a:solidFill>
                <a:latin typeface="Impact MT Std" pitchFamily="34" charset="0"/>
                <a:ea typeface="微软雅黑" pitchFamily="34" charset="-122"/>
              </a:rPr>
              <a:t>1</a:t>
            </a:r>
            <a:endParaRPr lang="zh-CN" altLang="en-US" dirty="0">
              <a:solidFill>
                <a:schemeClr val="bg1">
                  <a:lumMod val="50000"/>
                </a:schemeClr>
              </a:solidFill>
              <a:latin typeface="Impact MT Std" pitchFamily="34" charset="0"/>
              <a:ea typeface="微软雅黑" pitchFamily="34" charset="-122"/>
            </a:endParaRPr>
          </a:p>
        </p:txBody>
      </p:sp>
      <p:cxnSp>
        <p:nvCxnSpPr>
          <p:cNvPr id="14" name="直接连接符 13"/>
          <p:cNvCxnSpPr/>
          <p:nvPr/>
        </p:nvCxnSpPr>
        <p:spPr>
          <a:xfrm>
            <a:off x="2581708" y="215149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TextBox 9"/>
          <p:cNvSpPr txBox="1"/>
          <p:nvPr/>
        </p:nvSpPr>
        <p:spPr>
          <a:xfrm>
            <a:off x="8336755" y="4736504"/>
            <a:ext cx="2001962" cy="3693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400" b="1" dirty="0">
                <a:solidFill>
                  <a:schemeClr val="bg1">
                    <a:lumMod val="50000"/>
                  </a:schemeClr>
                </a:solidFill>
              </a:rPr>
              <a:t>加入你的标题</a:t>
            </a:r>
            <a:endParaRPr lang="en-US" altLang="zh-CN" sz="2400" b="1" dirty="0">
              <a:solidFill>
                <a:schemeClr val="bg1">
                  <a:lumMod val="50000"/>
                </a:schemeClr>
              </a:solidFill>
            </a:endParaRPr>
          </a:p>
        </p:txBody>
      </p:sp>
      <p:sp>
        <p:nvSpPr>
          <p:cNvPr id="16" name="椭圆 15"/>
          <p:cNvSpPr/>
          <p:nvPr/>
        </p:nvSpPr>
        <p:spPr>
          <a:xfrm>
            <a:off x="8097639" y="1684443"/>
            <a:ext cx="2485289" cy="2485289"/>
          </a:xfrm>
          <a:prstGeom prst="ellipse">
            <a:avLst/>
          </a:prstGeom>
          <a:noFill/>
          <a:ln w="28575">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7" name="KSO_Shape"/>
          <p:cNvSpPr>
            <a:spLocks/>
          </p:cNvSpPr>
          <p:nvPr/>
        </p:nvSpPr>
        <p:spPr bwMode="auto">
          <a:xfrm>
            <a:off x="8502359" y="2392736"/>
            <a:ext cx="1648122" cy="1150939"/>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noFill/>
          <a:ln>
            <a:solidFill>
              <a:srgbClr val="4BC1DD"/>
            </a:solidFill>
          </a:ln>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50000"/>
                </a:schemeClr>
              </a:solidFill>
              <a:ea typeface="宋体" panose="02010600030101010101" pitchFamily="2" charset="-122"/>
            </a:endParaRPr>
          </a:p>
        </p:txBody>
      </p:sp>
      <p:sp>
        <p:nvSpPr>
          <p:cNvPr id="18" name="标题 11"/>
          <p:cNvSpPr txBox="1">
            <a:spLocks/>
          </p:cNvSpPr>
          <p:nvPr/>
        </p:nvSpPr>
        <p:spPr>
          <a:xfrm>
            <a:off x="3611249" y="193091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椭圆 18"/>
          <p:cNvSpPr/>
          <p:nvPr/>
        </p:nvSpPr>
        <p:spPr>
          <a:xfrm>
            <a:off x="2017271" y="2604846"/>
            <a:ext cx="576622" cy="576785"/>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50000"/>
                  </a:schemeClr>
                </a:solidFill>
                <a:latin typeface="Impact MT Std" pitchFamily="34" charset="0"/>
                <a:ea typeface="微软雅黑" pitchFamily="34" charset="-122"/>
              </a:rPr>
              <a:t>2</a:t>
            </a:r>
            <a:endParaRPr lang="zh-CN" altLang="en-US" dirty="0">
              <a:solidFill>
                <a:schemeClr val="bg1">
                  <a:lumMod val="50000"/>
                </a:schemeClr>
              </a:solidFill>
              <a:latin typeface="Impact MT Std" pitchFamily="34" charset="0"/>
              <a:ea typeface="微软雅黑" pitchFamily="34" charset="-122"/>
            </a:endParaRPr>
          </a:p>
        </p:txBody>
      </p:sp>
      <p:cxnSp>
        <p:nvCxnSpPr>
          <p:cNvPr id="20" name="直接连接符 19"/>
          <p:cNvCxnSpPr/>
          <p:nvPr/>
        </p:nvCxnSpPr>
        <p:spPr>
          <a:xfrm>
            <a:off x="2581709" y="287157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1" name="标题 11"/>
          <p:cNvSpPr txBox="1">
            <a:spLocks/>
          </p:cNvSpPr>
          <p:nvPr/>
        </p:nvSpPr>
        <p:spPr>
          <a:xfrm>
            <a:off x="3611250" y="265099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椭圆 21"/>
          <p:cNvSpPr/>
          <p:nvPr/>
        </p:nvSpPr>
        <p:spPr>
          <a:xfrm>
            <a:off x="2017271" y="3341726"/>
            <a:ext cx="576622" cy="576785"/>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50000"/>
                  </a:schemeClr>
                </a:solidFill>
                <a:latin typeface="Impact MT Std" pitchFamily="34" charset="0"/>
                <a:ea typeface="微软雅黑" pitchFamily="34" charset="-122"/>
              </a:rPr>
              <a:t>3</a:t>
            </a:r>
            <a:endParaRPr lang="zh-CN" altLang="en-US" dirty="0">
              <a:solidFill>
                <a:schemeClr val="bg1">
                  <a:lumMod val="50000"/>
                </a:schemeClr>
              </a:solidFill>
              <a:latin typeface="Impact MT Std" pitchFamily="34" charset="0"/>
              <a:ea typeface="微软雅黑" pitchFamily="34" charset="-122"/>
            </a:endParaRPr>
          </a:p>
        </p:txBody>
      </p:sp>
      <p:cxnSp>
        <p:nvCxnSpPr>
          <p:cNvPr id="23" name="直接连接符 22"/>
          <p:cNvCxnSpPr/>
          <p:nvPr/>
        </p:nvCxnSpPr>
        <p:spPr>
          <a:xfrm>
            <a:off x="2581709" y="360845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4" name="标题 11"/>
          <p:cNvSpPr txBox="1">
            <a:spLocks/>
          </p:cNvSpPr>
          <p:nvPr/>
        </p:nvSpPr>
        <p:spPr>
          <a:xfrm>
            <a:off x="3611250" y="338787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椭圆 24"/>
          <p:cNvSpPr/>
          <p:nvPr/>
        </p:nvSpPr>
        <p:spPr>
          <a:xfrm>
            <a:off x="2017272" y="4061806"/>
            <a:ext cx="576622" cy="576785"/>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50000"/>
                  </a:schemeClr>
                </a:solidFill>
                <a:latin typeface="Impact MT Std" pitchFamily="34" charset="0"/>
                <a:ea typeface="微软雅黑" pitchFamily="34" charset="-122"/>
              </a:rPr>
              <a:t>4</a:t>
            </a:r>
            <a:endParaRPr lang="zh-CN" altLang="en-US" dirty="0">
              <a:solidFill>
                <a:schemeClr val="bg1">
                  <a:lumMod val="50000"/>
                </a:schemeClr>
              </a:solidFill>
              <a:latin typeface="Impact MT Std" pitchFamily="34" charset="0"/>
              <a:ea typeface="微软雅黑" pitchFamily="34" charset="-122"/>
            </a:endParaRPr>
          </a:p>
        </p:txBody>
      </p:sp>
      <p:cxnSp>
        <p:nvCxnSpPr>
          <p:cNvPr id="34" name="直接连接符 33"/>
          <p:cNvCxnSpPr/>
          <p:nvPr/>
        </p:nvCxnSpPr>
        <p:spPr>
          <a:xfrm>
            <a:off x="2581710" y="432853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5" name="标题 11"/>
          <p:cNvSpPr txBox="1">
            <a:spLocks/>
          </p:cNvSpPr>
          <p:nvPr/>
        </p:nvSpPr>
        <p:spPr>
          <a:xfrm>
            <a:off x="3611251" y="410795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椭圆 35"/>
          <p:cNvSpPr/>
          <p:nvPr/>
        </p:nvSpPr>
        <p:spPr>
          <a:xfrm>
            <a:off x="2017271" y="4781886"/>
            <a:ext cx="576622" cy="576785"/>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50000"/>
                  </a:schemeClr>
                </a:solidFill>
                <a:latin typeface="Impact MT Std" pitchFamily="34" charset="0"/>
                <a:ea typeface="微软雅黑" pitchFamily="34" charset="-122"/>
              </a:rPr>
              <a:t>5</a:t>
            </a:r>
            <a:endParaRPr lang="zh-CN" altLang="en-US" dirty="0">
              <a:solidFill>
                <a:schemeClr val="bg1">
                  <a:lumMod val="50000"/>
                </a:schemeClr>
              </a:solidFill>
              <a:latin typeface="Impact MT Std" pitchFamily="34" charset="0"/>
              <a:ea typeface="微软雅黑" pitchFamily="34" charset="-122"/>
            </a:endParaRPr>
          </a:p>
        </p:txBody>
      </p:sp>
      <p:cxnSp>
        <p:nvCxnSpPr>
          <p:cNvPr id="37" name="直接连接符 36"/>
          <p:cNvCxnSpPr/>
          <p:nvPr/>
        </p:nvCxnSpPr>
        <p:spPr>
          <a:xfrm>
            <a:off x="2581709" y="504861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8" name="标题 11"/>
          <p:cNvSpPr txBox="1">
            <a:spLocks/>
          </p:cNvSpPr>
          <p:nvPr/>
        </p:nvSpPr>
        <p:spPr>
          <a:xfrm>
            <a:off x="3611250" y="482803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椭圆 38"/>
          <p:cNvSpPr/>
          <p:nvPr/>
        </p:nvSpPr>
        <p:spPr>
          <a:xfrm>
            <a:off x="2017272" y="5501966"/>
            <a:ext cx="576622" cy="576785"/>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lumMod val="50000"/>
                  </a:schemeClr>
                </a:solidFill>
                <a:latin typeface="Impact MT Std" pitchFamily="34" charset="0"/>
                <a:ea typeface="微软雅黑" pitchFamily="34" charset="-122"/>
              </a:rPr>
              <a:t>6</a:t>
            </a:r>
            <a:endParaRPr lang="zh-CN" altLang="en-US" dirty="0">
              <a:solidFill>
                <a:schemeClr val="bg1">
                  <a:lumMod val="50000"/>
                </a:schemeClr>
              </a:solidFill>
              <a:latin typeface="Impact MT Std" pitchFamily="34" charset="0"/>
              <a:ea typeface="微软雅黑" pitchFamily="34" charset="-122"/>
            </a:endParaRPr>
          </a:p>
        </p:txBody>
      </p:sp>
      <p:cxnSp>
        <p:nvCxnSpPr>
          <p:cNvPr id="40" name="直接连接符 39"/>
          <p:cNvCxnSpPr/>
          <p:nvPr/>
        </p:nvCxnSpPr>
        <p:spPr>
          <a:xfrm>
            <a:off x="2581710" y="576869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1" name="标题 11"/>
          <p:cNvSpPr txBox="1">
            <a:spLocks/>
          </p:cNvSpPr>
          <p:nvPr/>
        </p:nvSpPr>
        <p:spPr>
          <a:xfrm>
            <a:off x="3611251" y="554811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2430733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528"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anim calcmode="lin" valueType="num">
                                      <p:cBhvr>
                                        <p:cTn id="15" dur="500" fill="hold"/>
                                        <p:tgtEl>
                                          <p:spTgt spid="17"/>
                                        </p:tgtEl>
                                        <p:attrNameLst>
                                          <p:attrName>ppt_x</p:attrName>
                                        </p:attrNameLst>
                                      </p:cBhvr>
                                      <p:tavLst>
                                        <p:tav tm="0">
                                          <p:val>
                                            <p:fltVal val="0.5"/>
                                          </p:val>
                                        </p:tav>
                                        <p:tav tm="100000">
                                          <p:val>
                                            <p:strVal val="#ppt_x"/>
                                          </p:val>
                                        </p:tav>
                                      </p:tavLst>
                                    </p:anim>
                                    <p:anim calcmode="lin" valueType="num">
                                      <p:cBhvr>
                                        <p:cTn id="16" dur="500" fill="hold"/>
                                        <p:tgtEl>
                                          <p:spTgt spid="17"/>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anim calcmode="lin" valueType="num">
                                      <p:cBhvr>
                                        <p:cTn id="22" dur="500" fill="hold"/>
                                        <p:tgtEl>
                                          <p:spTgt spid="16"/>
                                        </p:tgtEl>
                                        <p:attrNameLst>
                                          <p:attrName>ppt_x</p:attrName>
                                        </p:attrNameLst>
                                      </p:cBhvr>
                                      <p:tavLst>
                                        <p:tav tm="0">
                                          <p:val>
                                            <p:fltVal val="0.5"/>
                                          </p:val>
                                        </p:tav>
                                        <p:tav tm="100000">
                                          <p:val>
                                            <p:strVal val="#ppt_x"/>
                                          </p:val>
                                        </p:tav>
                                      </p:tavLst>
                                    </p:anim>
                                    <p:anim calcmode="lin" valueType="num">
                                      <p:cBhvr>
                                        <p:cTn id="23" dur="500" fill="hold"/>
                                        <p:tgtEl>
                                          <p:spTgt spid="16"/>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250"/>
                                  </p:stCondLst>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Effect transition="in" filter="fade">
                                      <p:cBhvr>
                                        <p:cTn id="28" dur="500"/>
                                        <p:tgtEl>
                                          <p:spTgt spid="15"/>
                                        </p:tgtEl>
                                      </p:cBhvr>
                                    </p:animEffect>
                                    <p:anim calcmode="lin" valueType="num">
                                      <p:cBhvr>
                                        <p:cTn id="29" dur="500" fill="hold"/>
                                        <p:tgtEl>
                                          <p:spTgt spid="15"/>
                                        </p:tgtEl>
                                        <p:attrNameLst>
                                          <p:attrName>ppt_x</p:attrName>
                                        </p:attrNameLst>
                                      </p:cBhvr>
                                      <p:tavLst>
                                        <p:tav tm="0">
                                          <p:val>
                                            <p:fltVal val="0.5"/>
                                          </p:val>
                                        </p:tav>
                                        <p:tav tm="100000">
                                          <p:val>
                                            <p:strVal val="#ppt_x"/>
                                          </p:val>
                                        </p:tav>
                                      </p:tavLst>
                                    </p:anim>
                                    <p:anim calcmode="lin" valueType="num">
                                      <p:cBhvr>
                                        <p:cTn id="30" dur="500" fill="hold"/>
                                        <p:tgtEl>
                                          <p:spTgt spid="15"/>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25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anim calcmode="lin" valueType="num">
                                      <p:cBhvr>
                                        <p:cTn id="36" dur="500" fill="hold"/>
                                        <p:tgtEl>
                                          <p:spTgt spid="12"/>
                                        </p:tgtEl>
                                        <p:attrNameLst>
                                          <p:attrName>ppt_x</p:attrName>
                                        </p:attrNameLst>
                                      </p:cBhvr>
                                      <p:tavLst>
                                        <p:tav tm="0">
                                          <p:val>
                                            <p:fltVal val="0.5"/>
                                          </p:val>
                                        </p:tav>
                                        <p:tav tm="100000">
                                          <p:val>
                                            <p:strVal val="#ppt_x"/>
                                          </p:val>
                                        </p:tav>
                                      </p:tavLst>
                                    </p:anim>
                                    <p:anim calcmode="lin" valueType="num">
                                      <p:cBhvr>
                                        <p:cTn id="37" dur="500" fill="hold"/>
                                        <p:tgtEl>
                                          <p:spTgt spid="12"/>
                                        </p:tgtEl>
                                        <p:attrNameLst>
                                          <p:attrName>ppt_y</p:attrName>
                                        </p:attrNameLst>
                                      </p:cBhvr>
                                      <p:tavLst>
                                        <p:tav tm="0">
                                          <p:val>
                                            <p:fltVal val="0.5"/>
                                          </p:val>
                                        </p:tav>
                                        <p:tav tm="100000">
                                          <p:val>
                                            <p:strVal val="#ppt_y"/>
                                          </p:val>
                                        </p:tav>
                                      </p:tavLst>
                                    </p:anim>
                                  </p:childTnLst>
                                </p:cTn>
                              </p:par>
                            </p:childTnLst>
                          </p:cTn>
                        </p:par>
                        <p:par>
                          <p:cTn id="38" fill="hold">
                            <p:stCondLst>
                              <p:cond delay="750"/>
                            </p:stCondLst>
                            <p:childTnLst>
                              <p:par>
                                <p:cTn id="39" presetID="10"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par>
                          <p:cTn id="42" fill="hold">
                            <p:stCondLst>
                              <p:cond delay="1250"/>
                            </p:stCondLst>
                            <p:childTnLst>
                              <p:par>
                                <p:cTn id="43" presetID="22" presetClass="entr" presetSubtype="8"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childTnLst>
                          </p:cTn>
                        </p:par>
                        <p:par>
                          <p:cTn id="46" fill="hold">
                            <p:stCondLst>
                              <p:cond delay="1750"/>
                            </p:stCondLst>
                            <p:childTnLst>
                              <p:par>
                                <p:cTn id="47" presetID="53" presetClass="entr" presetSubtype="16"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par>
                          <p:cTn id="52" fill="hold">
                            <p:stCondLst>
                              <p:cond delay="2250"/>
                            </p:stCondLst>
                            <p:childTnLst>
                              <p:par>
                                <p:cTn id="53" presetID="10"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childTnLst>
                          </p:cTn>
                        </p:par>
                        <p:par>
                          <p:cTn id="56" fill="hold">
                            <p:stCondLst>
                              <p:cond delay="2750"/>
                            </p:stCondLst>
                            <p:childTnLst>
                              <p:par>
                                <p:cTn id="57" presetID="22" presetClass="entr" presetSubtype="8"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par>
                          <p:cTn id="60" fill="hold">
                            <p:stCondLst>
                              <p:cond delay="3250"/>
                            </p:stCondLst>
                            <p:childTnLst>
                              <p:par>
                                <p:cTn id="61" presetID="53" presetClass="entr" presetSubtype="16"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ppt_w</p:attrName>
                                        </p:attrNameLst>
                                      </p:cBhvr>
                                      <p:tavLst>
                                        <p:tav tm="0">
                                          <p:val>
                                            <p:fltVal val="0"/>
                                          </p:val>
                                        </p:tav>
                                        <p:tav tm="100000">
                                          <p:val>
                                            <p:strVal val="#ppt_w"/>
                                          </p:val>
                                        </p:tav>
                                      </p:tavLst>
                                    </p:anim>
                                    <p:anim calcmode="lin" valueType="num">
                                      <p:cBhvr>
                                        <p:cTn id="64" dur="500" fill="hold"/>
                                        <p:tgtEl>
                                          <p:spTgt spid="21"/>
                                        </p:tgtEl>
                                        <p:attrNameLst>
                                          <p:attrName>ppt_h</p:attrName>
                                        </p:attrNameLst>
                                      </p:cBhvr>
                                      <p:tavLst>
                                        <p:tav tm="0">
                                          <p:val>
                                            <p:fltVal val="0"/>
                                          </p:val>
                                        </p:tav>
                                        <p:tav tm="100000">
                                          <p:val>
                                            <p:strVal val="#ppt_h"/>
                                          </p:val>
                                        </p:tav>
                                      </p:tavLst>
                                    </p:anim>
                                    <p:animEffect transition="in" filter="fade">
                                      <p:cBhvr>
                                        <p:cTn id="65" dur="500"/>
                                        <p:tgtEl>
                                          <p:spTgt spid="21"/>
                                        </p:tgtEl>
                                      </p:cBhvr>
                                    </p:animEffect>
                                  </p:childTnLst>
                                </p:cTn>
                              </p:par>
                            </p:childTnLst>
                          </p:cTn>
                        </p:par>
                        <p:par>
                          <p:cTn id="66" fill="hold">
                            <p:stCondLst>
                              <p:cond delay="3750"/>
                            </p:stCondLst>
                            <p:childTnLst>
                              <p:par>
                                <p:cTn id="67" presetID="10" presetClass="entr" presetSubtype="0"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childTnLst>
                          </p:cTn>
                        </p:par>
                        <p:par>
                          <p:cTn id="70" fill="hold">
                            <p:stCondLst>
                              <p:cond delay="4250"/>
                            </p:stCondLst>
                            <p:childTnLst>
                              <p:par>
                                <p:cTn id="71" presetID="22" presetClass="entr" presetSubtype="8"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wipe(left)">
                                      <p:cBhvr>
                                        <p:cTn id="73" dur="500"/>
                                        <p:tgtEl>
                                          <p:spTgt spid="23"/>
                                        </p:tgtEl>
                                      </p:cBhvr>
                                    </p:animEffect>
                                  </p:childTnLst>
                                </p:cTn>
                              </p:par>
                            </p:childTnLst>
                          </p:cTn>
                        </p:par>
                        <p:par>
                          <p:cTn id="74" fill="hold">
                            <p:stCondLst>
                              <p:cond delay="4750"/>
                            </p:stCondLst>
                            <p:childTnLst>
                              <p:par>
                                <p:cTn id="75" presetID="53" presetClass="entr" presetSubtype="16"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cBhvr>
                                        <p:cTn id="77" dur="500" fill="hold"/>
                                        <p:tgtEl>
                                          <p:spTgt spid="24"/>
                                        </p:tgtEl>
                                        <p:attrNameLst>
                                          <p:attrName>ppt_w</p:attrName>
                                        </p:attrNameLst>
                                      </p:cBhvr>
                                      <p:tavLst>
                                        <p:tav tm="0">
                                          <p:val>
                                            <p:fltVal val="0"/>
                                          </p:val>
                                        </p:tav>
                                        <p:tav tm="100000">
                                          <p:val>
                                            <p:strVal val="#ppt_w"/>
                                          </p:val>
                                        </p:tav>
                                      </p:tavLst>
                                    </p:anim>
                                    <p:anim calcmode="lin" valueType="num">
                                      <p:cBhvr>
                                        <p:cTn id="78" dur="500" fill="hold"/>
                                        <p:tgtEl>
                                          <p:spTgt spid="24"/>
                                        </p:tgtEl>
                                        <p:attrNameLst>
                                          <p:attrName>ppt_h</p:attrName>
                                        </p:attrNameLst>
                                      </p:cBhvr>
                                      <p:tavLst>
                                        <p:tav tm="0">
                                          <p:val>
                                            <p:fltVal val="0"/>
                                          </p:val>
                                        </p:tav>
                                        <p:tav tm="100000">
                                          <p:val>
                                            <p:strVal val="#ppt_h"/>
                                          </p:val>
                                        </p:tav>
                                      </p:tavLst>
                                    </p:anim>
                                    <p:animEffect transition="in" filter="fade">
                                      <p:cBhvr>
                                        <p:cTn id="79" dur="500"/>
                                        <p:tgtEl>
                                          <p:spTgt spid="24"/>
                                        </p:tgtEl>
                                      </p:cBhvr>
                                    </p:animEffect>
                                  </p:childTnLst>
                                </p:cTn>
                              </p:par>
                            </p:childTnLst>
                          </p:cTn>
                        </p:par>
                        <p:par>
                          <p:cTn id="80" fill="hold">
                            <p:stCondLst>
                              <p:cond delay="5250"/>
                            </p:stCondLst>
                            <p:childTnLst>
                              <p:par>
                                <p:cTn id="81" presetID="10" presetClass="entr" presetSubtype="0"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500"/>
                                        <p:tgtEl>
                                          <p:spTgt spid="25"/>
                                        </p:tgtEl>
                                      </p:cBhvr>
                                    </p:animEffect>
                                  </p:childTnLst>
                                </p:cTn>
                              </p:par>
                            </p:childTnLst>
                          </p:cTn>
                        </p:par>
                        <p:par>
                          <p:cTn id="84" fill="hold">
                            <p:stCondLst>
                              <p:cond delay="5750"/>
                            </p:stCondLst>
                            <p:childTnLst>
                              <p:par>
                                <p:cTn id="85" presetID="22" presetClass="entr" presetSubtype="8" fill="hold"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left)">
                                      <p:cBhvr>
                                        <p:cTn id="87" dur="500"/>
                                        <p:tgtEl>
                                          <p:spTgt spid="34"/>
                                        </p:tgtEl>
                                      </p:cBhvr>
                                    </p:animEffect>
                                  </p:childTnLst>
                                </p:cTn>
                              </p:par>
                            </p:childTnLst>
                          </p:cTn>
                        </p:par>
                        <p:par>
                          <p:cTn id="88" fill="hold">
                            <p:stCondLst>
                              <p:cond delay="6250"/>
                            </p:stCondLst>
                            <p:childTnLst>
                              <p:par>
                                <p:cTn id="89" presetID="53" presetClass="entr" presetSubtype="16" fill="hold" grpId="0" nodeType="after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p:cTn id="91" dur="500" fill="hold"/>
                                        <p:tgtEl>
                                          <p:spTgt spid="35"/>
                                        </p:tgtEl>
                                        <p:attrNameLst>
                                          <p:attrName>ppt_w</p:attrName>
                                        </p:attrNameLst>
                                      </p:cBhvr>
                                      <p:tavLst>
                                        <p:tav tm="0">
                                          <p:val>
                                            <p:fltVal val="0"/>
                                          </p:val>
                                        </p:tav>
                                        <p:tav tm="100000">
                                          <p:val>
                                            <p:strVal val="#ppt_w"/>
                                          </p:val>
                                        </p:tav>
                                      </p:tavLst>
                                    </p:anim>
                                    <p:anim calcmode="lin" valueType="num">
                                      <p:cBhvr>
                                        <p:cTn id="92" dur="500" fill="hold"/>
                                        <p:tgtEl>
                                          <p:spTgt spid="35"/>
                                        </p:tgtEl>
                                        <p:attrNameLst>
                                          <p:attrName>ppt_h</p:attrName>
                                        </p:attrNameLst>
                                      </p:cBhvr>
                                      <p:tavLst>
                                        <p:tav tm="0">
                                          <p:val>
                                            <p:fltVal val="0"/>
                                          </p:val>
                                        </p:tav>
                                        <p:tav tm="100000">
                                          <p:val>
                                            <p:strVal val="#ppt_h"/>
                                          </p:val>
                                        </p:tav>
                                      </p:tavLst>
                                    </p:anim>
                                    <p:animEffect transition="in" filter="fade">
                                      <p:cBhvr>
                                        <p:cTn id="93" dur="500"/>
                                        <p:tgtEl>
                                          <p:spTgt spid="35"/>
                                        </p:tgtEl>
                                      </p:cBhvr>
                                    </p:animEffect>
                                  </p:childTnLst>
                                </p:cTn>
                              </p:par>
                            </p:childTnLst>
                          </p:cTn>
                        </p:par>
                        <p:par>
                          <p:cTn id="94" fill="hold">
                            <p:stCondLst>
                              <p:cond delay="6750"/>
                            </p:stCondLst>
                            <p:childTnLst>
                              <p:par>
                                <p:cTn id="95" presetID="10" presetClass="entr" presetSubtype="0" fill="hold" grpId="0" nodeType="afterEffect">
                                  <p:stCondLst>
                                    <p:cond delay="0"/>
                                  </p:stCondLst>
                                  <p:childTnLst>
                                    <p:set>
                                      <p:cBhvr>
                                        <p:cTn id="96" dur="1" fill="hold">
                                          <p:stCondLst>
                                            <p:cond delay="0"/>
                                          </p:stCondLst>
                                        </p:cTn>
                                        <p:tgtEl>
                                          <p:spTgt spid="36"/>
                                        </p:tgtEl>
                                        <p:attrNameLst>
                                          <p:attrName>style.visibility</p:attrName>
                                        </p:attrNameLst>
                                      </p:cBhvr>
                                      <p:to>
                                        <p:strVal val="visible"/>
                                      </p:to>
                                    </p:set>
                                    <p:animEffect transition="in" filter="fade">
                                      <p:cBhvr>
                                        <p:cTn id="97" dur="500"/>
                                        <p:tgtEl>
                                          <p:spTgt spid="36"/>
                                        </p:tgtEl>
                                      </p:cBhvr>
                                    </p:animEffect>
                                  </p:childTnLst>
                                </p:cTn>
                              </p:par>
                            </p:childTnLst>
                          </p:cTn>
                        </p:par>
                        <p:par>
                          <p:cTn id="98" fill="hold">
                            <p:stCondLst>
                              <p:cond delay="7250"/>
                            </p:stCondLst>
                            <p:childTnLst>
                              <p:par>
                                <p:cTn id="99" presetID="22" presetClass="entr" presetSubtype="8" fill="hold" nodeType="afterEffect">
                                  <p:stCondLst>
                                    <p:cond delay="0"/>
                                  </p:stCondLst>
                                  <p:childTnLst>
                                    <p:set>
                                      <p:cBhvr>
                                        <p:cTn id="100" dur="1" fill="hold">
                                          <p:stCondLst>
                                            <p:cond delay="0"/>
                                          </p:stCondLst>
                                        </p:cTn>
                                        <p:tgtEl>
                                          <p:spTgt spid="37"/>
                                        </p:tgtEl>
                                        <p:attrNameLst>
                                          <p:attrName>style.visibility</p:attrName>
                                        </p:attrNameLst>
                                      </p:cBhvr>
                                      <p:to>
                                        <p:strVal val="visible"/>
                                      </p:to>
                                    </p:set>
                                    <p:animEffect transition="in" filter="wipe(left)">
                                      <p:cBhvr>
                                        <p:cTn id="101" dur="500"/>
                                        <p:tgtEl>
                                          <p:spTgt spid="37"/>
                                        </p:tgtEl>
                                      </p:cBhvr>
                                    </p:animEffect>
                                  </p:childTnLst>
                                </p:cTn>
                              </p:par>
                            </p:childTnLst>
                          </p:cTn>
                        </p:par>
                        <p:par>
                          <p:cTn id="102" fill="hold">
                            <p:stCondLst>
                              <p:cond delay="7750"/>
                            </p:stCondLst>
                            <p:childTnLst>
                              <p:par>
                                <p:cTn id="103" presetID="53" presetClass="entr" presetSubtype="16" fill="hold" grpId="0" nodeType="afterEffect">
                                  <p:stCondLst>
                                    <p:cond delay="0"/>
                                  </p:stCondLst>
                                  <p:childTnLst>
                                    <p:set>
                                      <p:cBhvr>
                                        <p:cTn id="104" dur="1" fill="hold">
                                          <p:stCondLst>
                                            <p:cond delay="0"/>
                                          </p:stCondLst>
                                        </p:cTn>
                                        <p:tgtEl>
                                          <p:spTgt spid="38"/>
                                        </p:tgtEl>
                                        <p:attrNameLst>
                                          <p:attrName>style.visibility</p:attrName>
                                        </p:attrNameLst>
                                      </p:cBhvr>
                                      <p:to>
                                        <p:strVal val="visible"/>
                                      </p:to>
                                    </p:set>
                                    <p:anim calcmode="lin" valueType="num">
                                      <p:cBhvr>
                                        <p:cTn id="105" dur="500" fill="hold"/>
                                        <p:tgtEl>
                                          <p:spTgt spid="38"/>
                                        </p:tgtEl>
                                        <p:attrNameLst>
                                          <p:attrName>ppt_w</p:attrName>
                                        </p:attrNameLst>
                                      </p:cBhvr>
                                      <p:tavLst>
                                        <p:tav tm="0">
                                          <p:val>
                                            <p:fltVal val="0"/>
                                          </p:val>
                                        </p:tav>
                                        <p:tav tm="100000">
                                          <p:val>
                                            <p:strVal val="#ppt_w"/>
                                          </p:val>
                                        </p:tav>
                                      </p:tavLst>
                                    </p:anim>
                                    <p:anim calcmode="lin" valueType="num">
                                      <p:cBhvr>
                                        <p:cTn id="106" dur="500" fill="hold"/>
                                        <p:tgtEl>
                                          <p:spTgt spid="38"/>
                                        </p:tgtEl>
                                        <p:attrNameLst>
                                          <p:attrName>ppt_h</p:attrName>
                                        </p:attrNameLst>
                                      </p:cBhvr>
                                      <p:tavLst>
                                        <p:tav tm="0">
                                          <p:val>
                                            <p:fltVal val="0"/>
                                          </p:val>
                                        </p:tav>
                                        <p:tav tm="100000">
                                          <p:val>
                                            <p:strVal val="#ppt_h"/>
                                          </p:val>
                                        </p:tav>
                                      </p:tavLst>
                                    </p:anim>
                                    <p:animEffect transition="in" filter="fade">
                                      <p:cBhvr>
                                        <p:cTn id="107" dur="500"/>
                                        <p:tgtEl>
                                          <p:spTgt spid="38"/>
                                        </p:tgtEl>
                                      </p:cBhvr>
                                    </p:animEffect>
                                  </p:childTnLst>
                                </p:cTn>
                              </p:par>
                            </p:childTnLst>
                          </p:cTn>
                        </p:par>
                        <p:par>
                          <p:cTn id="108" fill="hold">
                            <p:stCondLst>
                              <p:cond delay="8250"/>
                            </p:stCondLst>
                            <p:childTnLst>
                              <p:par>
                                <p:cTn id="109" presetID="10" presetClass="entr" presetSubtype="0" fill="hold" grpId="0" nodeType="afterEffect">
                                  <p:stCondLst>
                                    <p:cond delay="0"/>
                                  </p:stCondLst>
                                  <p:childTnLst>
                                    <p:set>
                                      <p:cBhvr>
                                        <p:cTn id="110" dur="1" fill="hold">
                                          <p:stCondLst>
                                            <p:cond delay="0"/>
                                          </p:stCondLst>
                                        </p:cTn>
                                        <p:tgtEl>
                                          <p:spTgt spid="39"/>
                                        </p:tgtEl>
                                        <p:attrNameLst>
                                          <p:attrName>style.visibility</p:attrName>
                                        </p:attrNameLst>
                                      </p:cBhvr>
                                      <p:to>
                                        <p:strVal val="visible"/>
                                      </p:to>
                                    </p:set>
                                    <p:animEffect transition="in" filter="fade">
                                      <p:cBhvr>
                                        <p:cTn id="111" dur="500"/>
                                        <p:tgtEl>
                                          <p:spTgt spid="39"/>
                                        </p:tgtEl>
                                      </p:cBhvr>
                                    </p:animEffect>
                                  </p:childTnLst>
                                </p:cTn>
                              </p:par>
                            </p:childTnLst>
                          </p:cTn>
                        </p:par>
                        <p:par>
                          <p:cTn id="112" fill="hold">
                            <p:stCondLst>
                              <p:cond delay="8750"/>
                            </p:stCondLst>
                            <p:childTnLst>
                              <p:par>
                                <p:cTn id="113" presetID="22" presetClass="entr" presetSubtype="8" fill="hold" nodeType="afterEffect">
                                  <p:stCondLst>
                                    <p:cond delay="0"/>
                                  </p:stCondLst>
                                  <p:childTnLst>
                                    <p:set>
                                      <p:cBhvr>
                                        <p:cTn id="114" dur="1" fill="hold">
                                          <p:stCondLst>
                                            <p:cond delay="0"/>
                                          </p:stCondLst>
                                        </p:cTn>
                                        <p:tgtEl>
                                          <p:spTgt spid="40"/>
                                        </p:tgtEl>
                                        <p:attrNameLst>
                                          <p:attrName>style.visibility</p:attrName>
                                        </p:attrNameLst>
                                      </p:cBhvr>
                                      <p:to>
                                        <p:strVal val="visible"/>
                                      </p:to>
                                    </p:set>
                                    <p:animEffect transition="in" filter="wipe(left)">
                                      <p:cBhvr>
                                        <p:cTn id="115" dur="500"/>
                                        <p:tgtEl>
                                          <p:spTgt spid="40"/>
                                        </p:tgtEl>
                                      </p:cBhvr>
                                    </p:animEffect>
                                  </p:childTnLst>
                                </p:cTn>
                              </p:par>
                            </p:childTnLst>
                          </p:cTn>
                        </p:par>
                        <p:par>
                          <p:cTn id="116" fill="hold">
                            <p:stCondLst>
                              <p:cond delay="9250"/>
                            </p:stCondLst>
                            <p:childTnLst>
                              <p:par>
                                <p:cTn id="117" presetID="53" presetClass="entr" presetSubtype="16" fill="hold" grpId="0" nodeType="afterEffect">
                                  <p:stCondLst>
                                    <p:cond delay="0"/>
                                  </p:stCondLst>
                                  <p:childTnLst>
                                    <p:set>
                                      <p:cBhvr>
                                        <p:cTn id="118" dur="1" fill="hold">
                                          <p:stCondLst>
                                            <p:cond delay="0"/>
                                          </p:stCondLst>
                                        </p:cTn>
                                        <p:tgtEl>
                                          <p:spTgt spid="41"/>
                                        </p:tgtEl>
                                        <p:attrNameLst>
                                          <p:attrName>style.visibility</p:attrName>
                                        </p:attrNameLst>
                                      </p:cBhvr>
                                      <p:to>
                                        <p:strVal val="visible"/>
                                      </p:to>
                                    </p:set>
                                    <p:anim calcmode="lin" valueType="num">
                                      <p:cBhvr>
                                        <p:cTn id="119" dur="500" fill="hold"/>
                                        <p:tgtEl>
                                          <p:spTgt spid="41"/>
                                        </p:tgtEl>
                                        <p:attrNameLst>
                                          <p:attrName>ppt_w</p:attrName>
                                        </p:attrNameLst>
                                      </p:cBhvr>
                                      <p:tavLst>
                                        <p:tav tm="0">
                                          <p:val>
                                            <p:fltVal val="0"/>
                                          </p:val>
                                        </p:tav>
                                        <p:tav tm="100000">
                                          <p:val>
                                            <p:strVal val="#ppt_w"/>
                                          </p:val>
                                        </p:tav>
                                      </p:tavLst>
                                    </p:anim>
                                    <p:anim calcmode="lin" valueType="num">
                                      <p:cBhvr>
                                        <p:cTn id="120" dur="500" fill="hold"/>
                                        <p:tgtEl>
                                          <p:spTgt spid="41"/>
                                        </p:tgtEl>
                                        <p:attrNameLst>
                                          <p:attrName>ppt_h</p:attrName>
                                        </p:attrNameLst>
                                      </p:cBhvr>
                                      <p:tavLst>
                                        <p:tav tm="0">
                                          <p:val>
                                            <p:fltVal val="0"/>
                                          </p:val>
                                        </p:tav>
                                        <p:tav tm="100000">
                                          <p:val>
                                            <p:strVal val="#ppt_h"/>
                                          </p:val>
                                        </p:tav>
                                      </p:tavLst>
                                    </p:anim>
                                    <p:animEffect transition="in" filter="fade">
                                      <p:cBhvr>
                                        <p:cTn id="12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p:bldP spid="16" grpId="0" animBg="1"/>
      <p:bldP spid="17" grpId="0" animBg="1"/>
      <p:bldP spid="18" grpId="0"/>
      <p:bldP spid="19" grpId="0" animBg="1"/>
      <p:bldP spid="21" grpId="0"/>
      <p:bldP spid="22" grpId="0" animBg="1"/>
      <p:bldP spid="24" grpId="0"/>
      <p:bldP spid="25" grpId="0" animBg="1"/>
      <p:bldP spid="35" grpId="0"/>
      <p:bldP spid="36" grpId="0" animBg="1"/>
      <p:bldP spid="38" grpId="0"/>
      <p:bldP spid="39" grpId="0" animBg="1"/>
      <p:bldP spid="4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07878" y="-4281818"/>
            <a:ext cx="18923180" cy="5302150"/>
            <a:chOff x="-3407878" y="-4281818"/>
            <a:chExt cx="18923180" cy="5302150"/>
          </a:xfrm>
        </p:grpSpPr>
        <p:grpSp>
          <p:nvGrpSpPr>
            <p:cNvPr id="9" name="组合 8"/>
            <p:cNvGrpSpPr/>
            <p:nvPr/>
          </p:nvGrpSpPr>
          <p:grpSpPr>
            <a:xfrm>
              <a:off x="-1" y="384498"/>
              <a:ext cx="12190406" cy="635834"/>
              <a:chOff x="-2905927" y="170970"/>
              <a:chExt cx="8332893" cy="434629"/>
            </a:xfrm>
          </p:grpSpPr>
          <p:sp>
            <p:nvSpPr>
              <p:cNvPr id="26" name="五边形 6"/>
              <p:cNvSpPr/>
              <p:nvPr/>
            </p:nvSpPr>
            <p:spPr>
              <a:xfrm flipH="1" flipV="1">
                <a:off x="-2905927" y="574347"/>
                <a:ext cx="8332893" cy="31252"/>
              </a:xfrm>
              <a:prstGeom prst="homePlate">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
              <p:cNvSpPr txBox="1"/>
              <p:nvPr/>
            </p:nvSpPr>
            <p:spPr>
              <a:xfrm>
                <a:off x="149507" y="170970"/>
                <a:ext cx="2230073" cy="315577"/>
              </a:xfrm>
              <a:prstGeom prst="rect">
                <a:avLst/>
              </a:prstGeom>
              <a:noFill/>
            </p:spPr>
            <p:txBody>
              <a:bodyPr wrap="none" rtlCol="0">
                <a:spAutoFit/>
              </a:bodyPr>
              <a:lstStyle/>
              <a:p>
                <a:r>
                  <a:rPr lang="zh-CN" altLang="en-US" sz="2400" dirty="0">
                    <a:solidFill>
                      <a:schemeClr val="bg1">
                        <a:lumMod val="65000"/>
                      </a:schemeClr>
                    </a:solidFill>
                    <a:latin typeface="微软雅黑" panose="020B0503020204020204" pitchFamily="34" charset="-122"/>
                    <a:ea typeface="微软雅黑" panose="020B0503020204020204" pitchFamily="34" charset="-122"/>
                  </a:rPr>
                  <a:t>点击输入相关文字标题</a:t>
                </a:r>
              </a:p>
            </p:txBody>
          </p:sp>
        </p:grpSp>
        <p:grpSp>
          <p:nvGrpSpPr>
            <p:cNvPr id="28" name="组合 27"/>
            <p:cNvGrpSpPr/>
            <p:nvPr/>
          </p:nvGrpSpPr>
          <p:grpSpPr>
            <a:xfrm flipH="1" flipV="1">
              <a:off x="10026293" y="-4281818"/>
              <a:ext cx="5489009" cy="5256430"/>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flipV="1">
              <a:off x="-3407878" y="-4258958"/>
              <a:ext cx="5489009" cy="5256430"/>
              <a:chOff x="-1792392" y="2975048"/>
              <a:chExt cx="7981611" cy="7643416"/>
            </a:xfrm>
          </p:grpSpPr>
          <p:sp>
            <p:nvSpPr>
              <p:cNvPr id="32" name="椭圆 31"/>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a:off x="1491049" y="2092099"/>
            <a:ext cx="3744416" cy="3744416"/>
            <a:chOff x="3851920" y="836712"/>
            <a:chExt cx="3744416" cy="3744416"/>
          </a:xfrm>
        </p:grpSpPr>
        <p:grpSp>
          <p:nvGrpSpPr>
            <p:cNvPr id="13" name="组合 12"/>
            <p:cNvGrpSpPr/>
            <p:nvPr/>
          </p:nvGrpSpPr>
          <p:grpSpPr>
            <a:xfrm>
              <a:off x="3851920" y="836712"/>
              <a:ext cx="3744416" cy="3744416"/>
              <a:chOff x="3851920" y="836712"/>
              <a:chExt cx="3744416" cy="3744416"/>
            </a:xfrm>
          </p:grpSpPr>
          <p:sp>
            <p:nvSpPr>
              <p:cNvPr id="15" name="椭圆 14"/>
              <p:cNvSpPr/>
              <p:nvPr/>
            </p:nvSpPr>
            <p:spPr>
              <a:xfrm>
                <a:off x="3851920" y="836712"/>
                <a:ext cx="3744416" cy="3744416"/>
              </a:xfrm>
              <a:prstGeom prst="ellipse">
                <a:avLst/>
              </a:prstGeom>
              <a:noFill/>
              <a:ln w="12700">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004500" y="989292"/>
                <a:ext cx="3439257" cy="3439257"/>
                <a:chOff x="2758018" y="1768555"/>
                <a:chExt cx="3439257" cy="3439257"/>
              </a:xfrm>
              <a:effectLst>
                <a:outerShdw blurRad="25400" sx="101000" sy="101000" algn="ctr" rotWithShape="0">
                  <a:schemeClr val="accent1">
                    <a:lumMod val="50000"/>
                    <a:alpha val="21000"/>
                  </a:schemeClr>
                </a:outerShdw>
              </a:effectLst>
            </p:grpSpPr>
            <p:sp>
              <p:nvSpPr>
                <p:cNvPr id="17" name="任意多边形 33"/>
                <p:cNvSpPr/>
                <p:nvPr/>
              </p:nvSpPr>
              <p:spPr>
                <a:xfrm>
                  <a:off x="2783515" y="1768555"/>
                  <a:ext cx="3413760" cy="3413760"/>
                </a:xfrm>
                <a:custGeom>
                  <a:avLst/>
                  <a:gdLst>
                    <a:gd name="connsiteX0" fmla="*/ 1706880 w 3413760"/>
                    <a:gd name="connsiteY0" fmla="*/ 0 h 3413760"/>
                    <a:gd name="connsiteX1" fmla="*/ 3413760 w 3413760"/>
                    <a:gd name="connsiteY1" fmla="*/ 1706880 h 3413760"/>
                    <a:gd name="connsiteX2" fmla="*/ 1706880 w 3413760"/>
                    <a:gd name="connsiteY2" fmla="*/ 1706880 h 3413760"/>
                    <a:gd name="connsiteX3" fmla="*/ 1706880 w 3413760"/>
                    <a:gd name="connsiteY3" fmla="*/ 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1706880" y="0"/>
                      </a:moveTo>
                      <a:cubicBezTo>
                        <a:pt x="2649564" y="0"/>
                        <a:pt x="3413760" y="764196"/>
                        <a:pt x="3413760" y="1706880"/>
                      </a:cubicBezTo>
                      <a:lnTo>
                        <a:pt x="1706880" y="1706880"/>
                      </a:lnTo>
                      <a:lnTo>
                        <a:pt x="1706880" y="0"/>
                      </a:lnTo>
                      <a:close/>
                    </a:path>
                  </a:pathLst>
                </a:custGeom>
                <a:blipFill dpi="0" rotWithShape="1">
                  <a:blip r:embed="rId2"/>
                  <a:srcRect/>
                  <a:stretch>
                    <a:fillRect l="-18706" r="-38348"/>
                  </a:stretch>
                </a:blipFill>
                <a:ln>
                  <a:solidFill>
                    <a:srgbClr val="4BC1DD"/>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96695" tIns="682345" rIns="458825" bIns="1817016" numCol="1" spcCol="1270" anchor="ctr" anchorCtr="0">
                  <a:noAutofit/>
                </a:bodyPr>
                <a:lstStyle/>
                <a:p>
                  <a:pPr lvl="0" algn="ctr" defTabSz="1778000">
                    <a:lnSpc>
                      <a:spcPct val="90000"/>
                    </a:lnSpc>
                    <a:spcBef>
                      <a:spcPct val="0"/>
                    </a:spcBef>
                    <a:spcAft>
                      <a:spcPct val="35000"/>
                    </a:spcAft>
                  </a:pPr>
                  <a:endParaRPr lang="zh-CN" altLang="en-US" sz="4000" kern="1200"/>
                </a:p>
              </p:txBody>
            </p:sp>
            <p:sp>
              <p:nvSpPr>
                <p:cNvPr id="18" name="任意多边形 34"/>
                <p:cNvSpPr/>
                <p:nvPr/>
              </p:nvSpPr>
              <p:spPr>
                <a:xfrm>
                  <a:off x="2781464" y="1794052"/>
                  <a:ext cx="3413760" cy="3413760"/>
                </a:xfrm>
                <a:custGeom>
                  <a:avLst/>
                  <a:gdLst>
                    <a:gd name="connsiteX0" fmla="*/ 3413760 w 3413760"/>
                    <a:gd name="connsiteY0" fmla="*/ 1706880 h 3413760"/>
                    <a:gd name="connsiteX1" fmla="*/ 1706880 w 3413760"/>
                    <a:gd name="connsiteY1" fmla="*/ 3413760 h 3413760"/>
                    <a:gd name="connsiteX2" fmla="*/ 1706880 w 3413760"/>
                    <a:gd name="connsiteY2" fmla="*/ 1706880 h 3413760"/>
                    <a:gd name="connsiteX3" fmla="*/ 3413760 w 3413760"/>
                    <a:gd name="connsiteY3" fmla="*/ 170688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413760" y="1706880"/>
                      </a:moveTo>
                      <a:cubicBezTo>
                        <a:pt x="3413760" y="2649564"/>
                        <a:pt x="2649564" y="3413760"/>
                        <a:pt x="1706880" y="3413760"/>
                      </a:cubicBezTo>
                      <a:lnTo>
                        <a:pt x="1706880" y="1706880"/>
                      </a:lnTo>
                      <a:lnTo>
                        <a:pt x="3413760" y="1706880"/>
                      </a:lnTo>
                      <a:close/>
                    </a:path>
                  </a:pathLst>
                </a:custGeom>
                <a:blipFill dpi="0" rotWithShape="1">
                  <a:blip r:embed="rId3"/>
                  <a:srcRect/>
                  <a:tile tx="0" ty="0" sx="25000" sy="25000" flip="none" algn="ctr"/>
                </a:blipFill>
                <a:ln>
                  <a:solidFill>
                    <a:srgbClr val="4BC1DD"/>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9120" tIns="1849120" rIns="467360" bIns="711201" numCol="1" spcCol="1270" anchor="ctr" anchorCtr="0">
                  <a:noAutofit/>
                </a:bodyPr>
                <a:lstStyle/>
                <a:p>
                  <a:pPr lvl="0" algn="ctr" defTabSz="2844800">
                    <a:lnSpc>
                      <a:spcPct val="90000"/>
                    </a:lnSpc>
                    <a:spcBef>
                      <a:spcPct val="0"/>
                    </a:spcBef>
                    <a:spcAft>
                      <a:spcPct val="35000"/>
                    </a:spcAft>
                  </a:pPr>
                  <a:endParaRPr lang="zh-CN" altLang="en-US" sz="6400" kern="1200" dirty="0"/>
                </a:p>
              </p:txBody>
            </p:sp>
            <p:sp>
              <p:nvSpPr>
                <p:cNvPr id="19" name="任意多边形 35"/>
                <p:cNvSpPr/>
                <p:nvPr/>
              </p:nvSpPr>
              <p:spPr>
                <a:xfrm>
                  <a:off x="2758018" y="1794052"/>
                  <a:ext cx="3413760" cy="3413760"/>
                </a:xfrm>
                <a:custGeom>
                  <a:avLst/>
                  <a:gdLst>
                    <a:gd name="connsiteX0" fmla="*/ 1706880 w 3413760"/>
                    <a:gd name="connsiteY0" fmla="*/ 3413760 h 3413760"/>
                    <a:gd name="connsiteX1" fmla="*/ 0 w 3413760"/>
                    <a:gd name="connsiteY1" fmla="*/ 1706880 h 3413760"/>
                    <a:gd name="connsiteX2" fmla="*/ 1706880 w 3413760"/>
                    <a:gd name="connsiteY2" fmla="*/ 1706880 h 3413760"/>
                    <a:gd name="connsiteX3" fmla="*/ 1706880 w 3413760"/>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1706880" y="3413760"/>
                      </a:moveTo>
                      <a:cubicBezTo>
                        <a:pt x="764196" y="3413760"/>
                        <a:pt x="0" y="2649564"/>
                        <a:pt x="0" y="1706880"/>
                      </a:cubicBezTo>
                      <a:lnTo>
                        <a:pt x="1706880" y="1706880"/>
                      </a:lnTo>
                      <a:lnTo>
                        <a:pt x="1706880" y="3413760"/>
                      </a:lnTo>
                      <a:close/>
                    </a:path>
                  </a:pathLst>
                </a:custGeom>
                <a:blipFill dpi="0" rotWithShape="1">
                  <a:blip r:embed="rId4"/>
                  <a:srcRect/>
                  <a:stretch>
                    <a:fillRect l="-6594" r="-51186"/>
                  </a:stretch>
                </a:blipFill>
                <a:ln>
                  <a:solidFill>
                    <a:srgbClr val="4BC1DD"/>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6880" tIns="1818640" rIns="1818640" bIns="680721" numCol="1" spcCol="1270" anchor="ctr" anchorCtr="0">
                  <a:noAutofit/>
                </a:bodyPr>
                <a:lstStyle/>
                <a:p>
                  <a:pPr lvl="0" algn="ctr" defTabSz="1778000">
                    <a:lnSpc>
                      <a:spcPct val="90000"/>
                    </a:lnSpc>
                    <a:spcBef>
                      <a:spcPct val="0"/>
                    </a:spcBef>
                    <a:spcAft>
                      <a:spcPct val="35000"/>
                    </a:spcAft>
                  </a:pPr>
                  <a:endParaRPr lang="zh-CN" altLang="en-US" sz="4000" kern="1200"/>
                </a:p>
              </p:txBody>
            </p:sp>
            <p:sp>
              <p:nvSpPr>
                <p:cNvPr id="20" name="任意多边形 36"/>
                <p:cNvSpPr/>
                <p:nvPr/>
              </p:nvSpPr>
              <p:spPr>
                <a:xfrm>
                  <a:off x="2758018" y="1770606"/>
                  <a:ext cx="3413760" cy="3413760"/>
                </a:xfrm>
                <a:custGeom>
                  <a:avLst/>
                  <a:gdLst>
                    <a:gd name="connsiteX0" fmla="*/ 0 w 3413760"/>
                    <a:gd name="connsiteY0" fmla="*/ 1706880 h 3413760"/>
                    <a:gd name="connsiteX1" fmla="*/ 1706880 w 3413760"/>
                    <a:gd name="connsiteY1" fmla="*/ 0 h 3413760"/>
                    <a:gd name="connsiteX2" fmla="*/ 1706880 w 3413760"/>
                    <a:gd name="connsiteY2" fmla="*/ 1706880 h 3413760"/>
                    <a:gd name="connsiteX3" fmla="*/ 0 w 3413760"/>
                    <a:gd name="connsiteY3" fmla="*/ 170688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0" y="1706880"/>
                      </a:moveTo>
                      <a:cubicBezTo>
                        <a:pt x="0" y="764196"/>
                        <a:pt x="764196" y="0"/>
                        <a:pt x="1706880" y="0"/>
                      </a:cubicBezTo>
                      <a:lnTo>
                        <a:pt x="1706880" y="1706880"/>
                      </a:lnTo>
                      <a:lnTo>
                        <a:pt x="0" y="1706880"/>
                      </a:lnTo>
                      <a:close/>
                    </a:path>
                  </a:pathLst>
                </a:custGeom>
                <a:blipFill dpi="0" rotWithShape="1">
                  <a:blip r:embed="rId5"/>
                  <a:srcRect/>
                  <a:tile tx="0" ty="0" sx="25000" sy="25000" flip="none" algn="ctr"/>
                </a:blipFill>
                <a:ln>
                  <a:solidFill>
                    <a:srgbClr val="4BC1DD"/>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6880" tIns="680720" rIns="1818640" bIns="1818641" numCol="1" spcCol="1270" anchor="ctr" anchorCtr="0">
                  <a:noAutofit/>
                </a:bodyPr>
                <a:lstStyle/>
                <a:p>
                  <a:pPr lvl="0" algn="ctr" defTabSz="1778000">
                    <a:lnSpc>
                      <a:spcPct val="90000"/>
                    </a:lnSpc>
                    <a:spcBef>
                      <a:spcPct val="0"/>
                    </a:spcBef>
                    <a:spcAft>
                      <a:spcPct val="35000"/>
                    </a:spcAft>
                  </a:pPr>
                  <a:endParaRPr lang="zh-CN" altLang="en-US" sz="4000" kern="1200"/>
                </a:p>
              </p:txBody>
            </p:sp>
          </p:grpSp>
        </p:grpSp>
        <p:sp>
          <p:nvSpPr>
            <p:cNvPr id="14" name="椭圆 13"/>
            <p:cNvSpPr/>
            <p:nvPr/>
          </p:nvSpPr>
          <p:spPr>
            <a:xfrm>
              <a:off x="4896695" y="1881487"/>
              <a:ext cx="1629370" cy="1629370"/>
            </a:xfrm>
            <a:prstGeom prst="ellipse">
              <a:avLst/>
            </a:prstGeom>
            <a:solidFill>
              <a:schemeClr val="bg1"/>
            </a:solidFill>
            <a:ln w="12700">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lumMod val="50000"/>
                      <a:lumOff val="50000"/>
                    </a:schemeClr>
                  </a:solidFill>
                </a:rPr>
                <a:t>加入描述</a:t>
              </a:r>
            </a:p>
          </p:txBody>
        </p:sp>
      </p:grpSp>
      <p:sp>
        <p:nvSpPr>
          <p:cNvPr id="21" name="TextBox 37"/>
          <p:cNvSpPr txBox="1"/>
          <p:nvPr/>
        </p:nvSpPr>
        <p:spPr>
          <a:xfrm>
            <a:off x="5785990" y="2400505"/>
            <a:ext cx="5462000" cy="3170099"/>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itchFamily="34" charset="-122"/>
                <a:ea typeface="微软雅黑" pitchFamily="34" charset="-122"/>
              </a:defRPr>
            </a:lvl1pPr>
          </a:lstStyle>
          <a:p>
            <a:pPr>
              <a:lnSpc>
                <a:spcPts val="3000"/>
              </a:lnSpc>
            </a:pPr>
            <a:r>
              <a:rPr lang="zh-CN" altLang="zh-CN" dirty="0">
                <a:solidFill>
                  <a:schemeClr val="bg1">
                    <a:lumMod val="50000"/>
                  </a:schemeClr>
                </a:solidFill>
              </a:rPr>
              <a:t>公司自成立以来，以“策略先行，经营致胜，管理为本”的商业推广理念，一步一个脚印发展成为东莞同类企业中经营范围最广、在行业内颇具影响力的企业。公司自成立以来，以“策略先行，经营致胜，管理为本”的商业推广理念，整合行业资源，开创多元发展格局，经过自身结构调整和“二次创业”，一步一个脚印发展成为东莞同类企业中经营范围最广、最具竞争力和发展活力、在行业内颇具影响力的企业。</a:t>
            </a:r>
            <a:endParaRPr lang="zh-CN" altLang="en-US" dirty="0">
              <a:solidFill>
                <a:schemeClr val="bg1">
                  <a:lumMod val="50000"/>
                </a:schemeClr>
              </a:solidFill>
            </a:endParaRPr>
          </a:p>
        </p:txBody>
      </p:sp>
    </p:spTree>
    <p:extLst>
      <p:ext uri="{BB962C8B-B14F-4D97-AF65-F5344CB8AC3E}">
        <p14:creationId xmlns:p14="http://schemas.microsoft.com/office/powerpoint/2010/main" val="196949988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16"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childTnLst>
                                </p:cTn>
                              </p:par>
                              <p:par>
                                <p:cTn id="15" presetID="49" presetClass="entr" presetSubtype="0" decel="10000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ppt_w</p:attrName>
                                        </p:attrNameLst>
                                      </p:cBhvr>
                                      <p:tavLst>
                                        <p:tav tm="0">
                                          <p:val>
                                            <p:fltVal val="0"/>
                                          </p:val>
                                        </p:tav>
                                        <p:tav tm="100000">
                                          <p:val>
                                            <p:strVal val="#ppt_w"/>
                                          </p:val>
                                        </p:tav>
                                      </p:tavLst>
                                    </p:anim>
                                    <p:anim calcmode="lin" valueType="num">
                                      <p:cBhvr>
                                        <p:cTn id="18" dur="1000" fill="hold"/>
                                        <p:tgtEl>
                                          <p:spTgt spid="12"/>
                                        </p:tgtEl>
                                        <p:attrNameLst>
                                          <p:attrName>ppt_h</p:attrName>
                                        </p:attrNameLst>
                                      </p:cBhvr>
                                      <p:tavLst>
                                        <p:tav tm="0">
                                          <p:val>
                                            <p:fltVal val="0"/>
                                          </p:val>
                                        </p:tav>
                                        <p:tav tm="100000">
                                          <p:val>
                                            <p:strVal val="#ppt_h"/>
                                          </p:val>
                                        </p:tav>
                                      </p:tavLst>
                                    </p:anim>
                                    <p:anim calcmode="lin" valueType="num">
                                      <p:cBhvr>
                                        <p:cTn id="19" dur="1000" fill="hold"/>
                                        <p:tgtEl>
                                          <p:spTgt spid="12"/>
                                        </p:tgtEl>
                                        <p:attrNameLst>
                                          <p:attrName>style.rotation</p:attrName>
                                        </p:attrNameLst>
                                      </p:cBhvr>
                                      <p:tavLst>
                                        <p:tav tm="0">
                                          <p:val>
                                            <p:fltVal val="360"/>
                                          </p:val>
                                        </p:tav>
                                        <p:tav tm="100000">
                                          <p:val>
                                            <p:fltVal val="0"/>
                                          </p:val>
                                        </p:tav>
                                      </p:tavLst>
                                    </p:anim>
                                    <p:animEffect transition="in" filter="fade">
                                      <p:cBhvr>
                                        <p:cTn id="20" dur="1000"/>
                                        <p:tgtEl>
                                          <p:spTgt spid="12"/>
                                        </p:tgtEl>
                                      </p:cBhvr>
                                    </p:animEffect>
                                  </p:childTnLst>
                                </p:cTn>
                              </p:par>
                            </p:childTnLst>
                          </p:cTn>
                        </p:par>
                        <p:par>
                          <p:cTn id="21" fill="hold">
                            <p:stCondLst>
                              <p:cond delay="17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1"/>
                                        </p:tgtEl>
                                        <p:attrNameLst>
                                          <p:attrName>style.visibility</p:attrName>
                                        </p:attrNameLst>
                                      </p:cBhvr>
                                      <p:to>
                                        <p:strVal val="visible"/>
                                      </p:to>
                                    </p:set>
                                    <p:anim calcmode="lin" valueType="num">
                                      <p:cBhvr>
                                        <p:cTn id="24" dur="3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5" dur="300" fill="hold"/>
                                        <p:tgtEl>
                                          <p:spTgt spid="21"/>
                                        </p:tgtEl>
                                        <p:attrNameLst>
                                          <p:attrName>ppt_y</p:attrName>
                                        </p:attrNameLst>
                                      </p:cBhvr>
                                      <p:tavLst>
                                        <p:tav tm="0">
                                          <p:val>
                                            <p:strVal val="#ppt_y"/>
                                          </p:val>
                                        </p:tav>
                                        <p:tav tm="100000">
                                          <p:val>
                                            <p:strVal val="#ppt_y"/>
                                          </p:val>
                                        </p:tav>
                                      </p:tavLst>
                                    </p:anim>
                                    <p:anim calcmode="lin" valueType="num">
                                      <p:cBhvr>
                                        <p:cTn id="26" dur="3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7" dur="3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8" dur="3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1493201" y="1852840"/>
            <a:ext cx="3185842" cy="3185840"/>
            <a:chOff x="4643216" y="1711986"/>
            <a:chExt cx="2789456" cy="2789455"/>
          </a:xfrm>
          <a:solidFill>
            <a:schemeClr val="bg2">
              <a:lumMod val="25000"/>
            </a:schemeClr>
          </a:solidFill>
        </p:grpSpPr>
        <p:grpSp>
          <p:nvGrpSpPr>
            <p:cNvPr id="55" name="组合 54"/>
            <p:cNvGrpSpPr/>
            <p:nvPr/>
          </p:nvGrpSpPr>
          <p:grpSpPr>
            <a:xfrm rot="261309">
              <a:off x="4643216" y="1711986"/>
              <a:ext cx="2789456" cy="2789455"/>
              <a:chOff x="2953545" y="3014546"/>
              <a:chExt cx="1107165" cy="1107165"/>
            </a:xfrm>
            <a:grpFill/>
          </p:grpSpPr>
          <p:sp>
            <p:nvSpPr>
              <p:cNvPr id="59" name="圆角矩形 5"/>
              <p:cNvSpPr>
                <a:spLocks noChangeAspect="1"/>
              </p:cNvSpPr>
              <p:nvPr/>
            </p:nvSpPr>
            <p:spPr>
              <a:xfrm rot="1800000">
                <a:off x="2953545" y="3014546"/>
                <a:ext cx="1107165" cy="1107165"/>
              </a:xfrm>
              <a:prstGeom prst="roundRect">
                <a:avLst>
                  <a:gd name="adj" fmla="val 30000"/>
                </a:avLst>
              </a:prstGeom>
              <a:solidFill>
                <a:schemeClr val="tx1">
                  <a:lumMod val="75000"/>
                  <a:lumOff val="25000"/>
                </a:schemeClr>
              </a:solidFill>
              <a:ln w="5715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Segoe UI"/>
                  <a:ea typeface="微软雅黑"/>
                  <a:cs typeface="+mn-cs"/>
                </a:endParaRPr>
              </a:p>
            </p:txBody>
          </p:sp>
          <p:sp>
            <p:nvSpPr>
              <p:cNvPr id="60" name="圆角矩形 6"/>
              <p:cNvSpPr>
                <a:spLocks noChangeAspect="1"/>
              </p:cNvSpPr>
              <p:nvPr/>
            </p:nvSpPr>
            <p:spPr>
              <a:xfrm rot="2700000">
                <a:off x="2967127" y="3028128"/>
                <a:ext cx="1080000" cy="1080000"/>
              </a:xfrm>
              <a:prstGeom prst="roundRect">
                <a:avLst>
                  <a:gd name="adj" fmla="val 30000"/>
                </a:avLst>
              </a:prstGeom>
              <a:solidFill>
                <a:srgbClr val="F9F9F9"/>
              </a:solidFill>
              <a:ln w="5715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grpSp>
        <p:grpSp>
          <p:nvGrpSpPr>
            <p:cNvPr id="56" name="组合 55"/>
            <p:cNvGrpSpPr/>
            <p:nvPr/>
          </p:nvGrpSpPr>
          <p:grpSpPr>
            <a:xfrm rot="261309">
              <a:off x="4925376" y="1994148"/>
              <a:ext cx="2225134" cy="2225132"/>
              <a:chOff x="2919243" y="2980245"/>
              <a:chExt cx="1175768" cy="1175768"/>
            </a:xfrm>
            <a:grpFill/>
          </p:grpSpPr>
          <p:sp>
            <p:nvSpPr>
              <p:cNvPr id="57" name="圆角矩形 5"/>
              <p:cNvSpPr>
                <a:spLocks noChangeAspect="1"/>
              </p:cNvSpPr>
              <p:nvPr/>
            </p:nvSpPr>
            <p:spPr>
              <a:xfrm rot="1800000">
                <a:off x="2967127" y="3028128"/>
                <a:ext cx="1080000" cy="1080000"/>
              </a:xfrm>
              <a:prstGeom prst="roundRect">
                <a:avLst>
                  <a:gd name="adj" fmla="val 30000"/>
                </a:avLst>
              </a:prstGeom>
              <a:grpFill/>
              <a:ln w="3810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58" name="圆角矩形 6"/>
              <p:cNvSpPr>
                <a:spLocks noChangeAspect="1"/>
              </p:cNvSpPr>
              <p:nvPr/>
            </p:nvSpPr>
            <p:spPr>
              <a:xfrm rot="2700000">
                <a:off x="2919243" y="2980245"/>
                <a:ext cx="1175768" cy="1175768"/>
              </a:xfrm>
              <a:prstGeom prst="roundRect">
                <a:avLst>
                  <a:gd name="adj" fmla="val 30000"/>
                </a:avLst>
              </a:prstGeom>
              <a:solidFill>
                <a:schemeClr val="tx1">
                  <a:lumMod val="75000"/>
                  <a:lumOff val="25000"/>
                </a:schemeClr>
              </a:solidFill>
              <a:ln w="3810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grpSp>
      </p:grpSp>
      <p:sp>
        <p:nvSpPr>
          <p:cNvPr id="2" name="椭圆 1"/>
          <p:cNvSpPr/>
          <p:nvPr/>
        </p:nvSpPr>
        <p:spPr>
          <a:xfrm>
            <a:off x="6087447" y="4557836"/>
            <a:ext cx="890531" cy="890531"/>
          </a:xfrm>
          <a:prstGeom prst="ellipse">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a:solidFill>
                  <a:schemeClr val="bg1"/>
                </a:solidFill>
              </a:rPr>
              <a:t>4</a:t>
            </a:r>
            <a:endParaRPr lang="zh-CN" altLang="en-US" sz="4400" dirty="0">
              <a:solidFill>
                <a:schemeClr val="bg1"/>
              </a:solidFill>
            </a:endParaRPr>
          </a:p>
        </p:txBody>
      </p:sp>
      <p:sp>
        <p:nvSpPr>
          <p:cNvPr id="4" name="椭圆 3"/>
          <p:cNvSpPr/>
          <p:nvPr/>
        </p:nvSpPr>
        <p:spPr>
          <a:xfrm>
            <a:off x="6087447" y="2480398"/>
            <a:ext cx="890531" cy="890531"/>
          </a:xfrm>
          <a:prstGeom prst="ellipse">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a:solidFill>
                  <a:schemeClr val="bg1"/>
                </a:solidFill>
              </a:rPr>
              <a:t>2</a:t>
            </a:r>
            <a:endParaRPr lang="zh-CN" altLang="en-US" sz="4400" dirty="0">
              <a:solidFill>
                <a:schemeClr val="bg1"/>
              </a:solidFill>
            </a:endParaRPr>
          </a:p>
        </p:txBody>
      </p:sp>
      <p:sp>
        <p:nvSpPr>
          <p:cNvPr id="5" name="椭圆 4"/>
          <p:cNvSpPr/>
          <p:nvPr/>
        </p:nvSpPr>
        <p:spPr>
          <a:xfrm>
            <a:off x="6087447" y="1514250"/>
            <a:ext cx="890531" cy="89053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a:solidFill>
                  <a:schemeClr val="bg1"/>
                </a:solidFill>
              </a:rPr>
              <a:t>1</a:t>
            </a:r>
            <a:endParaRPr lang="zh-CN" altLang="en-US" sz="4400" dirty="0">
              <a:solidFill>
                <a:schemeClr val="bg1"/>
              </a:solidFill>
            </a:endParaRPr>
          </a:p>
        </p:txBody>
      </p:sp>
      <p:sp>
        <p:nvSpPr>
          <p:cNvPr id="6" name="椭圆 5"/>
          <p:cNvSpPr/>
          <p:nvPr/>
        </p:nvSpPr>
        <p:spPr>
          <a:xfrm>
            <a:off x="6087447" y="3577173"/>
            <a:ext cx="890531" cy="89053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a:solidFill>
                  <a:schemeClr val="bg1"/>
                </a:solidFill>
              </a:rPr>
              <a:t>3</a:t>
            </a:r>
            <a:endParaRPr lang="zh-CN" altLang="en-US" sz="4400" dirty="0">
              <a:solidFill>
                <a:schemeClr val="bg1"/>
              </a:solidFill>
            </a:endParaRPr>
          </a:p>
        </p:txBody>
      </p:sp>
      <p:sp>
        <p:nvSpPr>
          <p:cNvPr id="7" name="燕尾形 6"/>
          <p:cNvSpPr/>
          <p:nvPr/>
        </p:nvSpPr>
        <p:spPr>
          <a:xfrm>
            <a:off x="7124503" y="1693085"/>
            <a:ext cx="429649" cy="463420"/>
          </a:xfrm>
          <a:prstGeom prst="chevron">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8" name="燕尾形 7"/>
          <p:cNvSpPr/>
          <p:nvPr/>
        </p:nvSpPr>
        <p:spPr>
          <a:xfrm>
            <a:off x="7124503" y="2671254"/>
            <a:ext cx="429649" cy="463420"/>
          </a:xfrm>
          <a:prstGeom prst="chevron">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9" name="燕尾形 8"/>
          <p:cNvSpPr/>
          <p:nvPr/>
        </p:nvSpPr>
        <p:spPr>
          <a:xfrm>
            <a:off x="7124503" y="3783864"/>
            <a:ext cx="429649" cy="463420"/>
          </a:xfrm>
          <a:prstGeom prst="chevron">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0" name="燕尾形 9"/>
          <p:cNvSpPr/>
          <p:nvPr/>
        </p:nvSpPr>
        <p:spPr>
          <a:xfrm>
            <a:off x="7124503" y="4785391"/>
            <a:ext cx="429649" cy="463420"/>
          </a:xfrm>
          <a:prstGeom prst="chevron">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grpSp>
        <p:nvGrpSpPr>
          <p:cNvPr id="12" name="组合 11"/>
          <p:cNvGrpSpPr/>
          <p:nvPr/>
        </p:nvGrpSpPr>
        <p:grpSpPr>
          <a:xfrm>
            <a:off x="7483381" y="1693085"/>
            <a:ext cx="2713464" cy="463420"/>
            <a:chOff x="3382715" y="1432965"/>
            <a:chExt cx="2713464" cy="463420"/>
          </a:xfrm>
          <a:solidFill>
            <a:schemeClr val="tx1">
              <a:lumMod val="75000"/>
              <a:lumOff val="25000"/>
            </a:schemeClr>
          </a:solidFill>
        </p:grpSpPr>
        <p:sp>
          <p:nvSpPr>
            <p:cNvPr id="13" name="燕尾形 12"/>
            <p:cNvSpPr/>
            <p:nvPr/>
          </p:nvSpPr>
          <p:spPr>
            <a:xfrm>
              <a:off x="3382715" y="1432965"/>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4" name="矩形 13"/>
            <p:cNvSpPr/>
            <p:nvPr/>
          </p:nvSpPr>
          <p:spPr>
            <a:xfrm>
              <a:off x="3756119" y="1441265"/>
              <a:ext cx="2103461" cy="420564"/>
            </a:xfrm>
            <a:prstGeom prst="rect">
              <a:avLst/>
            </a:prstGeom>
            <a:grpFill/>
          </p:spPr>
          <p:txBody>
            <a:bodyPr wrap="none">
              <a:spAutoFit/>
            </a:bodyPr>
            <a:lstStyle/>
            <a:p>
              <a:pPr fontAlgn="base">
                <a:spcBef>
                  <a:spcPct val="0"/>
                </a:spcBef>
                <a:spcAft>
                  <a:spcPct val="0"/>
                </a:spcAft>
              </a:pPr>
              <a:r>
                <a:rPr lang="zh-CN" altLang="en-US" sz="2133" dirty="0">
                  <a:solidFill>
                    <a:prstClr val="white"/>
                  </a:solidFill>
                  <a:latin typeface="微软雅黑" panose="020B0503020204020204" pitchFamily="34" charset="-122"/>
                  <a:ea typeface="微软雅黑" panose="020B0503020204020204" pitchFamily="34" charset="-122"/>
                </a:rPr>
                <a:t>添加目录一文字</a:t>
              </a:r>
            </a:p>
          </p:txBody>
        </p:sp>
      </p:grpSp>
      <p:grpSp>
        <p:nvGrpSpPr>
          <p:cNvPr id="15" name="组合 14"/>
          <p:cNvGrpSpPr/>
          <p:nvPr/>
        </p:nvGrpSpPr>
        <p:grpSpPr>
          <a:xfrm>
            <a:off x="7483381" y="2671254"/>
            <a:ext cx="2713464" cy="463420"/>
            <a:chOff x="4463688" y="2325220"/>
            <a:chExt cx="2713464" cy="463420"/>
          </a:xfrm>
          <a:solidFill>
            <a:srgbClr val="4BC1DD">
              <a:alpha val="80000"/>
            </a:srgbClr>
          </a:solidFill>
        </p:grpSpPr>
        <p:sp>
          <p:nvSpPr>
            <p:cNvPr id="16" name="燕尾形 15"/>
            <p:cNvSpPr/>
            <p:nvPr/>
          </p:nvSpPr>
          <p:spPr>
            <a:xfrm>
              <a:off x="4463688" y="2325220"/>
              <a:ext cx="2713464" cy="463420"/>
            </a:xfrm>
            <a:prstGeom prst="chevron">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7" name="矩形 16"/>
            <p:cNvSpPr/>
            <p:nvPr/>
          </p:nvSpPr>
          <p:spPr>
            <a:xfrm>
              <a:off x="4831599" y="2346648"/>
              <a:ext cx="2103461" cy="420564"/>
            </a:xfrm>
            <a:prstGeom prst="rect">
              <a:avLst/>
            </a:prstGeom>
            <a:grpFill/>
          </p:spPr>
          <p:txBody>
            <a:bodyPr wrap="none">
              <a:spAutoFit/>
            </a:bodyPr>
            <a:lstStyle/>
            <a:p>
              <a:pPr fontAlgn="base">
                <a:spcBef>
                  <a:spcPct val="0"/>
                </a:spcBef>
                <a:spcAft>
                  <a:spcPct val="0"/>
                </a:spcAft>
              </a:pPr>
              <a:r>
                <a:rPr lang="zh-CN" altLang="en-US" sz="2133" dirty="0">
                  <a:solidFill>
                    <a:prstClr val="white"/>
                  </a:solidFill>
                  <a:latin typeface="微软雅黑" panose="020B0503020204020204" pitchFamily="34" charset="-122"/>
                  <a:ea typeface="微软雅黑" panose="020B0503020204020204" pitchFamily="34" charset="-122"/>
                </a:rPr>
                <a:t>添加目录二文字</a:t>
              </a:r>
            </a:p>
          </p:txBody>
        </p:sp>
      </p:grpSp>
      <p:grpSp>
        <p:nvGrpSpPr>
          <p:cNvPr id="18" name="组合 17"/>
          <p:cNvGrpSpPr/>
          <p:nvPr/>
        </p:nvGrpSpPr>
        <p:grpSpPr>
          <a:xfrm>
            <a:off x="7483381" y="3783864"/>
            <a:ext cx="2713464" cy="463420"/>
            <a:chOff x="5477851" y="3221290"/>
            <a:chExt cx="2713464" cy="463420"/>
          </a:xfrm>
          <a:solidFill>
            <a:schemeClr val="tx1">
              <a:lumMod val="75000"/>
              <a:lumOff val="25000"/>
            </a:schemeClr>
          </a:solidFill>
        </p:grpSpPr>
        <p:sp>
          <p:nvSpPr>
            <p:cNvPr id="19" name="燕尾形 18"/>
            <p:cNvSpPr/>
            <p:nvPr/>
          </p:nvSpPr>
          <p:spPr>
            <a:xfrm>
              <a:off x="5477851" y="3221290"/>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20" name="矩形 19"/>
            <p:cNvSpPr/>
            <p:nvPr/>
          </p:nvSpPr>
          <p:spPr>
            <a:xfrm>
              <a:off x="5851379" y="3240464"/>
              <a:ext cx="2103461" cy="420564"/>
            </a:xfrm>
            <a:prstGeom prst="rect">
              <a:avLst/>
            </a:prstGeom>
            <a:grpFill/>
          </p:spPr>
          <p:txBody>
            <a:bodyPr wrap="none">
              <a:spAutoFit/>
            </a:bodyPr>
            <a:lstStyle/>
            <a:p>
              <a:pPr fontAlgn="base">
                <a:spcBef>
                  <a:spcPct val="0"/>
                </a:spcBef>
                <a:spcAft>
                  <a:spcPct val="0"/>
                </a:spcAft>
              </a:pPr>
              <a:r>
                <a:rPr lang="zh-CN" altLang="en-US" sz="2133" dirty="0">
                  <a:solidFill>
                    <a:prstClr val="white"/>
                  </a:solidFill>
                  <a:latin typeface="微软雅黑" panose="020B0503020204020204" pitchFamily="34" charset="-122"/>
                  <a:ea typeface="微软雅黑" panose="020B0503020204020204" pitchFamily="34" charset="-122"/>
                </a:rPr>
                <a:t>添加目录三文字</a:t>
              </a:r>
            </a:p>
          </p:txBody>
        </p:sp>
      </p:grpSp>
      <p:grpSp>
        <p:nvGrpSpPr>
          <p:cNvPr id="21" name="组合 20"/>
          <p:cNvGrpSpPr/>
          <p:nvPr/>
        </p:nvGrpSpPr>
        <p:grpSpPr>
          <a:xfrm>
            <a:off x="7483381" y="4785391"/>
            <a:ext cx="2713464" cy="463420"/>
            <a:chOff x="4469387" y="4122389"/>
            <a:chExt cx="2713464" cy="463420"/>
          </a:xfrm>
          <a:solidFill>
            <a:srgbClr val="4BC1DD">
              <a:alpha val="80000"/>
            </a:srgbClr>
          </a:solidFill>
        </p:grpSpPr>
        <p:sp>
          <p:nvSpPr>
            <p:cNvPr id="22" name="燕尾形 21"/>
            <p:cNvSpPr/>
            <p:nvPr/>
          </p:nvSpPr>
          <p:spPr>
            <a:xfrm>
              <a:off x="4469387" y="4122389"/>
              <a:ext cx="2713464" cy="463420"/>
            </a:xfrm>
            <a:prstGeom prst="chevron">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23" name="矩形 22"/>
            <p:cNvSpPr/>
            <p:nvPr/>
          </p:nvSpPr>
          <p:spPr>
            <a:xfrm>
              <a:off x="4868523" y="4129817"/>
              <a:ext cx="2103461" cy="420564"/>
            </a:xfrm>
            <a:prstGeom prst="rect">
              <a:avLst/>
            </a:prstGeom>
            <a:grpFill/>
          </p:spPr>
          <p:txBody>
            <a:bodyPr wrap="none">
              <a:spAutoFit/>
            </a:bodyPr>
            <a:lstStyle/>
            <a:p>
              <a:pPr fontAlgn="base">
                <a:spcBef>
                  <a:spcPct val="0"/>
                </a:spcBef>
                <a:spcAft>
                  <a:spcPct val="0"/>
                </a:spcAft>
              </a:pPr>
              <a:r>
                <a:rPr lang="zh-CN" altLang="en-US" sz="2133" dirty="0">
                  <a:solidFill>
                    <a:prstClr val="white"/>
                  </a:solidFill>
                  <a:latin typeface="微软雅黑" panose="020B0503020204020204" pitchFamily="34" charset="-122"/>
                  <a:ea typeface="微软雅黑" panose="020B0503020204020204" pitchFamily="34" charset="-122"/>
                </a:rPr>
                <a:t>添加目录四文字</a:t>
              </a:r>
            </a:p>
          </p:txBody>
        </p:sp>
      </p:grpSp>
      <p:sp>
        <p:nvSpPr>
          <p:cNvPr id="28" name="WordArt 293"/>
          <p:cNvSpPr>
            <a:spLocks noChangeArrowheads="1" noChangeShapeType="1" noTextEdit="1"/>
          </p:cNvSpPr>
          <p:nvPr/>
        </p:nvSpPr>
        <p:spPr bwMode="auto">
          <a:xfrm>
            <a:off x="2515223" y="2987046"/>
            <a:ext cx="1190142" cy="55522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3600" b="1" kern="10" dirty="0">
                <a:solidFill>
                  <a:schemeClr val="bg1"/>
                </a:solidFill>
                <a:latin typeface="微软雅黑" pitchFamily="34" charset="-122"/>
                <a:ea typeface="微软雅黑" pitchFamily="34" charset="-122"/>
              </a:rPr>
              <a:t>目录</a:t>
            </a:r>
          </a:p>
        </p:txBody>
      </p:sp>
      <p:sp>
        <p:nvSpPr>
          <p:cNvPr id="29" name="WordArt 294"/>
          <p:cNvSpPr>
            <a:spLocks noChangeArrowheads="1" noChangeShapeType="1" noTextEdit="1"/>
          </p:cNvSpPr>
          <p:nvPr/>
        </p:nvSpPr>
        <p:spPr bwMode="auto">
          <a:xfrm>
            <a:off x="2515223" y="3698032"/>
            <a:ext cx="1180510" cy="15735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dirty="0">
                <a:solidFill>
                  <a:schemeClr val="bg1"/>
                </a:solidFill>
                <a:latin typeface="微软雅黑" pitchFamily="34" charset="-122"/>
                <a:ea typeface="微软雅黑" pitchFamily="34" charset="-122"/>
              </a:rPr>
              <a:t>CONTENTS</a:t>
            </a:r>
            <a:endParaRPr lang="zh-CN" altLang="en-US" sz="3600" dirty="0">
              <a:solidFill>
                <a:schemeClr val="bg1"/>
              </a:solidFill>
              <a:latin typeface="微软雅黑" pitchFamily="34" charset="-122"/>
              <a:ea typeface="微软雅黑" pitchFamily="34" charset="-122"/>
            </a:endParaRPr>
          </a:p>
        </p:txBody>
      </p:sp>
      <p:grpSp>
        <p:nvGrpSpPr>
          <p:cNvPr id="45" name="组合 44"/>
          <p:cNvGrpSpPr/>
          <p:nvPr/>
        </p:nvGrpSpPr>
        <p:grpSpPr>
          <a:xfrm flipH="1" flipV="1">
            <a:off x="-5783582" y="4742825"/>
            <a:ext cx="7981611" cy="7643416"/>
            <a:chOff x="-1792392" y="2975048"/>
            <a:chExt cx="7981611" cy="7643416"/>
          </a:xfrm>
        </p:grpSpPr>
        <p:sp>
          <p:nvSpPr>
            <p:cNvPr id="46" name="椭圆 45"/>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flipH="1" flipV="1">
            <a:off x="9554346" y="-5769352"/>
            <a:ext cx="7981611" cy="7643416"/>
            <a:chOff x="-1792392" y="2975048"/>
            <a:chExt cx="7981611" cy="7643416"/>
          </a:xfrm>
        </p:grpSpPr>
        <p:sp>
          <p:nvSpPr>
            <p:cNvPr id="49" name="椭圆 4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rot="15809546" flipH="1" flipV="1">
            <a:off x="9086844" y="5295770"/>
            <a:ext cx="7953279" cy="7661990"/>
            <a:chOff x="-1813516" y="2929177"/>
            <a:chExt cx="7953279" cy="7661990"/>
          </a:xfrm>
        </p:grpSpPr>
        <p:sp>
          <p:nvSpPr>
            <p:cNvPr id="52" name="椭圆 51"/>
            <p:cNvSpPr/>
            <p:nvPr/>
          </p:nvSpPr>
          <p:spPr>
            <a:xfrm>
              <a:off x="-1068225" y="2929177"/>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813516" y="3383179"/>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flipV="1">
            <a:off x="-5343957" y="-5709404"/>
            <a:ext cx="7981611" cy="7643416"/>
            <a:chOff x="-1792392" y="2975048"/>
            <a:chExt cx="7981611" cy="7643416"/>
          </a:xfrm>
        </p:grpSpPr>
        <p:sp>
          <p:nvSpPr>
            <p:cNvPr id="71" name="椭圆 70"/>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4439440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750" fill="hold"/>
                                        <p:tgtEl>
                                          <p:spTgt spid="45"/>
                                        </p:tgtEl>
                                        <p:attrNameLst>
                                          <p:attrName>ppt_x</p:attrName>
                                        </p:attrNameLst>
                                      </p:cBhvr>
                                      <p:tavLst>
                                        <p:tav tm="0">
                                          <p:val>
                                            <p:strVal val="0-#ppt_w/2"/>
                                          </p:val>
                                        </p:tav>
                                        <p:tav tm="100000">
                                          <p:val>
                                            <p:strVal val="#ppt_x"/>
                                          </p:val>
                                        </p:tav>
                                      </p:tavLst>
                                    </p:anim>
                                    <p:anim calcmode="lin" valueType="num">
                                      <p:cBhvr additive="base">
                                        <p:cTn id="8" dur="750" fill="hold"/>
                                        <p:tgtEl>
                                          <p:spTgt spid="45"/>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750" fill="hold"/>
                                        <p:tgtEl>
                                          <p:spTgt spid="48"/>
                                        </p:tgtEl>
                                        <p:attrNameLst>
                                          <p:attrName>ppt_x</p:attrName>
                                        </p:attrNameLst>
                                      </p:cBhvr>
                                      <p:tavLst>
                                        <p:tav tm="0">
                                          <p:val>
                                            <p:strVal val="1+#ppt_w/2"/>
                                          </p:val>
                                        </p:tav>
                                        <p:tav tm="100000">
                                          <p:val>
                                            <p:strVal val="#ppt_x"/>
                                          </p:val>
                                        </p:tav>
                                      </p:tavLst>
                                    </p:anim>
                                    <p:anim calcmode="lin" valueType="num">
                                      <p:cBhvr additive="base">
                                        <p:cTn id="12" dur="750" fill="hold"/>
                                        <p:tgtEl>
                                          <p:spTgt spid="48"/>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750" fill="hold"/>
                                        <p:tgtEl>
                                          <p:spTgt spid="51"/>
                                        </p:tgtEl>
                                        <p:attrNameLst>
                                          <p:attrName>ppt_x</p:attrName>
                                        </p:attrNameLst>
                                      </p:cBhvr>
                                      <p:tavLst>
                                        <p:tav tm="0">
                                          <p:val>
                                            <p:strVal val="1+#ppt_w/2"/>
                                          </p:val>
                                        </p:tav>
                                        <p:tav tm="100000">
                                          <p:val>
                                            <p:strVal val="#ppt_x"/>
                                          </p:val>
                                        </p:tav>
                                      </p:tavLst>
                                    </p:anim>
                                    <p:anim calcmode="lin" valueType="num">
                                      <p:cBhvr additive="base">
                                        <p:cTn id="16" dur="750" fill="hold"/>
                                        <p:tgtEl>
                                          <p:spTgt spid="51"/>
                                        </p:tgtEl>
                                        <p:attrNameLst>
                                          <p:attrName>ppt_y</p:attrName>
                                        </p:attrNameLst>
                                      </p:cBhvr>
                                      <p:tavLst>
                                        <p:tav tm="0">
                                          <p:val>
                                            <p:strVal val="1+#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750" fill="hold"/>
                                        <p:tgtEl>
                                          <p:spTgt spid="70"/>
                                        </p:tgtEl>
                                        <p:attrNameLst>
                                          <p:attrName>ppt_x</p:attrName>
                                        </p:attrNameLst>
                                      </p:cBhvr>
                                      <p:tavLst>
                                        <p:tav tm="0">
                                          <p:val>
                                            <p:strVal val="0-#ppt_w/2"/>
                                          </p:val>
                                        </p:tav>
                                        <p:tav tm="100000">
                                          <p:val>
                                            <p:strVal val="#ppt_x"/>
                                          </p:val>
                                        </p:tav>
                                      </p:tavLst>
                                    </p:anim>
                                    <p:anim calcmode="lin" valueType="num">
                                      <p:cBhvr additive="base">
                                        <p:cTn id="20" dur="750" fill="hold"/>
                                        <p:tgtEl>
                                          <p:spTgt spid="70"/>
                                        </p:tgtEl>
                                        <p:attrNameLst>
                                          <p:attrName>ppt_y</p:attrName>
                                        </p:attrNameLst>
                                      </p:cBhvr>
                                      <p:tavLst>
                                        <p:tav tm="0">
                                          <p:val>
                                            <p:strVal val="0-#ppt_h/2"/>
                                          </p:val>
                                        </p:tav>
                                        <p:tav tm="100000">
                                          <p:val>
                                            <p:strVal val="#ppt_y"/>
                                          </p:val>
                                        </p:tav>
                                      </p:tavLst>
                                    </p:anim>
                                  </p:childTnLst>
                                </p:cTn>
                              </p:par>
                            </p:childTnLst>
                          </p:cTn>
                        </p:par>
                        <p:par>
                          <p:cTn id="21" fill="hold">
                            <p:stCondLst>
                              <p:cond delay="750"/>
                            </p:stCondLst>
                            <p:childTnLst>
                              <p:par>
                                <p:cTn id="22" presetID="42" presetClass="entr" presetSubtype="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anim calcmode="lin" valueType="num">
                                      <p:cBhvr>
                                        <p:cTn id="25" dur="1000" fill="hold"/>
                                        <p:tgtEl>
                                          <p:spTgt spid="28"/>
                                        </p:tgtEl>
                                        <p:attrNameLst>
                                          <p:attrName>ppt_x</p:attrName>
                                        </p:attrNameLst>
                                      </p:cBhvr>
                                      <p:tavLst>
                                        <p:tav tm="0">
                                          <p:val>
                                            <p:strVal val="#ppt_x"/>
                                          </p:val>
                                        </p:tav>
                                        <p:tav tm="100000">
                                          <p:val>
                                            <p:strVal val="#ppt_x"/>
                                          </p:val>
                                        </p:tav>
                                      </p:tavLst>
                                    </p:anim>
                                    <p:anim calcmode="lin" valueType="num">
                                      <p:cBhvr>
                                        <p:cTn id="26" dur="1000" fill="hold"/>
                                        <p:tgtEl>
                                          <p:spTgt spid="2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anim calcmode="lin" valueType="num">
                                      <p:cBhvr>
                                        <p:cTn id="30" dur="1000" fill="hold"/>
                                        <p:tgtEl>
                                          <p:spTgt spid="29"/>
                                        </p:tgtEl>
                                        <p:attrNameLst>
                                          <p:attrName>ppt_x</p:attrName>
                                        </p:attrNameLst>
                                      </p:cBhvr>
                                      <p:tavLst>
                                        <p:tav tm="0">
                                          <p:val>
                                            <p:strVal val="#ppt_x"/>
                                          </p:val>
                                        </p:tav>
                                        <p:tav tm="100000">
                                          <p:val>
                                            <p:strVal val="#ppt_x"/>
                                          </p:val>
                                        </p:tav>
                                      </p:tavLst>
                                    </p:anim>
                                    <p:anim calcmode="lin" valueType="num">
                                      <p:cBhvr>
                                        <p:cTn id="31" dur="1000" fill="hold"/>
                                        <p:tgtEl>
                                          <p:spTgt spid="29"/>
                                        </p:tgtEl>
                                        <p:attrNameLst>
                                          <p:attrName>ppt_y</p:attrName>
                                        </p:attrNameLst>
                                      </p:cBhvr>
                                      <p:tavLst>
                                        <p:tav tm="0">
                                          <p:val>
                                            <p:strVal val="#ppt_y+.1"/>
                                          </p:val>
                                        </p:tav>
                                        <p:tav tm="100000">
                                          <p:val>
                                            <p:strVal val="#ppt_y"/>
                                          </p:val>
                                        </p:tav>
                                      </p:tavLst>
                                    </p:anim>
                                  </p:childTnLst>
                                </p:cTn>
                              </p:par>
                              <p:par>
                                <p:cTn id="32" presetID="45" presetClass="entr" presetSubtype="0" fill="hold" nodeType="with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1500"/>
                                        <p:tgtEl>
                                          <p:spTgt spid="54"/>
                                        </p:tgtEl>
                                      </p:cBhvr>
                                    </p:animEffect>
                                    <p:anim calcmode="lin" valueType="num">
                                      <p:cBhvr>
                                        <p:cTn id="35" dur="1500" fill="hold"/>
                                        <p:tgtEl>
                                          <p:spTgt spid="54"/>
                                        </p:tgtEl>
                                        <p:attrNameLst>
                                          <p:attrName>ppt_w</p:attrName>
                                        </p:attrNameLst>
                                      </p:cBhvr>
                                      <p:tavLst>
                                        <p:tav tm="0" fmla="#ppt_w*sin(2.5*pi*$)">
                                          <p:val>
                                            <p:fltVal val="0"/>
                                          </p:val>
                                        </p:tav>
                                        <p:tav tm="100000">
                                          <p:val>
                                            <p:fltVal val="1"/>
                                          </p:val>
                                        </p:tav>
                                      </p:tavLst>
                                    </p:anim>
                                    <p:anim calcmode="lin" valueType="num">
                                      <p:cBhvr>
                                        <p:cTn id="36" dur="1500" fill="hold"/>
                                        <p:tgtEl>
                                          <p:spTgt spid="54"/>
                                        </p:tgtEl>
                                        <p:attrNameLst>
                                          <p:attrName>ppt_h</p:attrName>
                                        </p:attrNameLst>
                                      </p:cBhvr>
                                      <p:tavLst>
                                        <p:tav tm="0">
                                          <p:val>
                                            <p:strVal val="#ppt_h"/>
                                          </p:val>
                                        </p:tav>
                                        <p:tav tm="100000">
                                          <p:val>
                                            <p:strVal val="#ppt_h"/>
                                          </p:val>
                                        </p:tav>
                                      </p:tavLst>
                                    </p:anim>
                                  </p:childTnLst>
                                </p:cTn>
                              </p:par>
                            </p:childTnLst>
                          </p:cTn>
                        </p:par>
                        <p:par>
                          <p:cTn id="37" fill="hold">
                            <p:stCondLst>
                              <p:cond delay="2250"/>
                            </p:stCondLst>
                            <p:childTnLst>
                              <p:par>
                                <p:cTn id="38" presetID="52" presetClass="entr" presetSubtype="0"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Scale>
                                      <p:cBhvr>
                                        <p:cTn id="40"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5"/>
                                        </p:tgtEl>
                                        <p:attrNameLst>
                                          <p:attrName>ppt_x</p:attrName>
                                          <p:attrName>ppt_y</p:attrName>
                                        </p:attrNameLst>
                                      </p:cBhvr>
                                    </p:animMotion>
                                    <p:animEffect transition="in" filter="fade">
                                      <p:cBhvr>
                                        <p:cTn id="42" dur="1000"/>
                                        <p:tgtEl>
                                          <p:spTgt spid="5"/>
                                        </p:tgtEl>
                                      </p:cBhvr>
                                    </p:animEffect>
                                  </p:childTnLst>
                                </p:cTn>
                              </p:par>
                              <p:par>
                                <p:cTn id="43" presetID="52" presetClass="entr" presetSubtype="0" fill="hold" grpId="0" nodeType="withEffect">
                                  <p:stCondLst>
                                    <p:cond delay="350"/>
                                  </p:stCondLst>
                                  <p:childTnLst>
                                    <p:set>
                                      <p:cBhvr>
                                        <p:cTn id="44" dur="1" fill="hold">
                                          <p:stCondLst>
                                            <p:cond delay="0"/>
                                          </p:stCondLst>
                                        </p:cTn>
                                        <p:tgtEl>
                                          <p:spTgt spid="4"/>
                                        </p:tgtEl>
                                        <p:attrNameLst>
                                          <p:attrName>style.visibility</p:attrName>
                                        </p:attrNameLst>
                                      </p:cBhvr>
                                      <p:to>
                                        <p:strVal val="visible"/>
                                      </p:to>
                                    </p:set>
                                    <p:animScale>
                                      <p:cBhvr>
                                        <p:cTn id="45"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4"/>
                                        </p:tgtEl>
                                        <p:attrNameLst>
                                          <p:attrName>ppt_x</p:attrName>
                                          <p:attrName>ppt_y</p:attrName>
                                        </p:attrNameLst>
                                      </p:cBhvr>
                                    </p:animMotion>
                                    <p:animEffect transition="in" filter="fade">
                                      <p:cBhvr>
                                        <p:cTn id="47" dur="1000"/>
                                        <p:tgtEl>
                                          <p:spTgt spid="4"/>
                                        </p:tgtEl>
                                      </p:cBhvr>
                                    </p:animEffect>
                                  </p:childTnLst>
                                </p:cTn>
                              </p:par>
                              <p:par>
                                <p:cTn id="48" presetID="52" presetClass="entr" presetSubtype="0" fill="hold" grpId="0" nodeType="withEffect">
                                  <p:stCondLst>
                                    <p:cond delay="650"/>
                                  </p:stCondLst>
                                  <p:childTnLst>
                                    <p:set>
                                      <p:cBhvr>
                                        <p:cTn id="49" dur="1" fill="hold">
                                          <p:stCondLst>
                                            <p:cond delay="0"/>
                                          </p:stCondLst>
                                        </p:cTn>
                                        <p:tgtEl>
                                          <p:spTgt spid="6"/>
                                        </p:tgtEl>
                                        <p:attrNameLst>
                                          <p:attrName>style.visibility</p:attrName>
                                        </p:attrNameLst>
                                      </p:cBhvr>
                                      <p:to>
                                        <p:strVal val="visible"/>
                                      </p:to>
                                    </p:set>
                                    <p:animScale>
                                      <p:cBhvr>
                                        <p:cTn id="5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6"/>
                                        </p:tgtEl>
                                        <p:attrNameLst>
                                          <p:attrName>ppt_x</p:attrName>
                                          <p:attrName>ppt_y</p:attrName>
                                        </p:attrNameLst>
                                      </p:cBhvr>
                                    </p:animMotion>
                                    <p:animEffect transition="in" filter="fade">
                                      <p:cBhvr>
                                        <p:cTn id="52" dur="1000"/>
                                        <p:tgtEl>
                                          <p:spTgt spid="6"/>
                                        </p:tgtEl>
                                      </p:cBhvr>
                                    </p:animEffect>
                                  </p:childTnLst>
                                </p:cTn>
                              </p:par>
                              <p:par>
                                <p:cTn id="53" presetID="52" presetClass="entr" presetSubtype="0" fill="hold" grpId="0" nodeType="withEffect">
                                  <p:stCondLst>
                                    <p:cond delay="950"/>
                                  </p:stCondLst>
                                  <p:childTnLst>
                                    <p:set>
                                      <p:cBhvr>
                                        <p:cTn id="54" dur="1" fill="hold">
                                          <p:stCondLst>
                                            <p:cond delay="0"/>
                                          </p:stCondLst>
                                        </p:cTn>
                                        <p:tgtEl>
                                          <p:spTgt spid="2"/>
                                        </p:tgtEl>
                                        <p:attrNameLst>
                                          <p:attrName>style.visibility</p:attrName>
                                        </p:attrNameLst>
                                      </p:cBhvr>
                                      <p:to>
                                        <p:strVal val="visible"/>
                                      </p:to>
                                    </p:set>
                                    <p:animScale>
                                      <p:cBhvr>
                                        <p:cTn id="55"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
                                        </p:tgtEl>
                                        <p:attrNameLst>
                                          <p:attrName>ppt_x</p:attrName>
                                          <p:attrName>ppt_y</p:attrName>
                                        </p:attrNameLst>
                                      </p:cBhvr>
                                    </p:animMotion>
                                    <p:animEffect transition="in" filter="fade">
                                      <p:cBhvr>
                                        <p:cTn id="57" dur="1000"/>
                                        <p:tgtEl>
                                          <p:spTgt spid="2"/>
                                        </p:tgtEl>
                                      </p:cBhvr>
                                    </p:animEffect>
                                  </p:childTnLst>
                                </p:cTn>
                              </p:par>
                              <p:par>
                                <p:cTn id="58" presetID="12" presetClass="entr" presetSubtype="8"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p:tgtEl>
                                          <p:spTgt spid="7"/>
                                        </p:tgtEl>
                                        <p:attrNameLst>
                                          <p:attrName>ppt_x</p:attrName>
                                        </p:attrNameLst>
                                      </p:cBhvr>
                                      <p:tavLst>
                                        <p:tav tm="0">
                                          <p:val>
                                            <p:strVal val="#ppt_x-#ppt_w*1.125000"/>
                                          </p:val>
                                        </p:tav>
                                        <p:tav tm="100000">
                                          <p:val>
                                            <p:strVal val="#ppt_x"/>
                                          </p:val>
                                        </p:tav>
                                      </p:tavLst>
                                    </p:anim>
                                    <p:animEffect transition="in" filter="wipe(right)">
                                      <p:cBhvr>
                                        <p:cTn id="61" dur="500"/>
                                        <p:tgtEl>
                                          <p:spTgt spid="7"/>
                                        </p:tgtEl>
                                      </p:cBhvr>
                                    </p:animEffect>
                                  </p:childTnLst>
                                </p:cTn>
                              </p:par>
                              <p:par>
                                <p:cTn id="62" presetID="12" presetClass="entr" presetSubtype="8" fill="hold" grpId="0" nodeType="with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p:tgtEl>
                                          <p:spTgt spid="8"/>
                                        </p:tgtEl>
                                        <p:attrNameLst>
                                          <p:attrName>ppt_x</p:attrName>
                                        </p:attrNameLst>
                                      </p:cBhvr>
                                      <p:tavLst>
                                        <p:tav tm="0">
                                          <p:val>
                                            <p:strVal val="#ppt_x-#ppt_w*1.125000"/>
                                          </p:val>
                                        </p:tav>
                                        <p:tav tm="100000">
                                          <p:val>
                                            <p:strVal val="#ppt_x"/>
                                          </p:val>
                                        </p:tav>
                                      </p:tavLst>
                                    </p:anim>
                                    <p:animEffect transition="in" filter="wipe(right)">
                                      <p:cBhvr>
                                        <p:cTn id="65" dur="500"/>
                                        <p:tgtEl>
                                          <p:spTgt spid="8"/>
                                        </p:tgtEl>
                                      </p:cBhvr>
                                    </p:animEffect>
                                  </p:childTnLst>
                                </p:cTn>
                              </p:par>
                              <p:par>
                                <p:cTn id="66" presetID="12" presetClass="entr" presetSubtype="8" fill="hold" grpId="0" nodeType="withEffect">
                                  <p:stCondLst>
                                    <p:cond delay="0"/>
                                  </p:stCondLst>
                                  <p:childTnLst>
                                    <p:set>
                                      <p:cBhvr>
                                        <p:cTn id="67" dur="1" fill="hold">
                                          <p:stCondLst>
                                            <p:cond delay="0"/>
                                          </p:stCondLst>
                                        </p:cTn>
                                        <p:tgtEl>
                                          <p:spTgt spid="9"/>
                                        </p:tgtEl>
                                        <p:attrNameLst>
                                          <p:attrName>style.visibility</p:attrName>
                                        </p:attrNameLst>
                                      </p:cBhvr>
                                      <p:to>
                                        <p:strVal val="visible"/>
                                      </p:to>
                                    </p:set>
                                    <p:anim calcmode="lin" valueType="num">
                                      <p:cBhvr additive="base">
                                        <p:cTn id="68" dur="500"/>
                                        <p:tgtEl>
                                          <p:spTgt spid="9"/>
                                        </p:tgtEl>
                                        <p:attrNameLst>
                                          <p:attrName>ppt_x</p:attrName>
                                        </p:attrNameLst>
                                      </p:cBhvr>
                                      <p:tavLst>
                                        <p:tav tm="0">
                                          <p:val>
                                            <p:strVal val="#ppt_x-#ppt_w*1.125000"/>
                                          </p:val>
                                        </p:tav>
                                        <p:tav tm="100000">
                                          <p:val>
                                            <p:strVal val="#ppt_x"/>
                                          </p:val>
                                        </p:tav>
                                      </p:tavLst>
                                    </p:anim>
                                    <p:animEffect transition="in" filter="wipe(right)">
                                      <p:cBhvr>
                                        <p:cTn id="69" dur="500"/>
                                        <p:tgtEl>
                                          <p:spTgt spid="9"/>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p:tgtEl>
                                          <p:spTgt spid="10"/>
                                        </p:tgtEl>
                                        <p:attrNameLst>
                                          <p:attrName>ppt_x</p:attrName>
                                        </p:attrNameLst>
                                      </p:cBhvr>
                                      <p:tavLst>
                                        <p:tav tm="0">
                                          <p:val>
                                            <p:strVal val="#ppt_x-#ppt_w*1.125000"/>
                                          </p:val>
                                        </p:tav>
                                        <p:tav tm="100000">
                                          <p:val>
                                            <p:strVal val="#ppt_x"/>
                                          </p:val>
                                        </p:tav>
                                      </p:tavLst>
                                    </p:anim>
                                    <p:animEffect transition="in" filter="wipe(right)">
                                      <p:cBhvr>
                                        <p:cTn id="73" dur="500"/>
                                        <p:tgtEl>
                                          <p:spTgt spid="10"/>
                                        </p:tgtEl>
                                      </p:cBhvr>
                                    </p:animEffect>
                                  </p:childTnLst>
                                </p:cTn>
                              </p:par>
                            </p:childTnLst>
                          </p:cTn>
                        </p:par>
                        <p:par>
                          <p:cTn id="74" fill="hold">
                            <p:stCondLst>
                              <p:cond delay="4200"/>
                            </p:stCondLst>
                            <p:childTnLst>
                              <p:par>
                                <p:cTn id="75" presetID="22" presetClass="entr" presetSubtype="8" fill="hold" nodeType="after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wipe(left)">
                                      <p:cBhvr>
                                        <p:cTn id="77" dur="500"/>
                                        <p:tgtEl>
                                          <p:spTgt spid="12"/>
                                        </p:tgtEl>
                                      </p:cBhvr>
                                    </p:animEffect>
                                  </p:childTnLst>
                                </p:cTn>
                              </p:par>
                              <p:par>
                                <p:cTn id="78" presetID="22" presetClass="entr" presetSubtype="8" fill="hold" nodeType="with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left)">
                                      <p:cBhvr>
                                        <p:cTn id="80" dur="500"/>
                                        <p:tgtEl>
                                          <p:spTgt spid="15"/>
                                        </p:tgtEl>
                                      </p:cBhvr>
                                    </p:animEffect>
                                  </p:childTnLst>
                                </p:cTn>
                              </p:par>
                              <p:par>
                                <p:cTn id="81" presetID="22" presetClass="entr" presetSubtype="8" fill="hold" nodeType="with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wipe(left)">
                                      <p:cBhvr>
                                        <p:cTn id="83" dur="500"/>
                                        <p:tgtEl>
                                          <p:spTgt spid="18"/>
                                        </p:tgtEl>
                                      </p:cBhvr>
                                    </p:animEffect>
                                  </p:childTnLst>
                                </p:cTn>
                              </p:par>
                              <p:par>
                                <p:cTn id="84" presetID="22" presetClass="entr" presetSubtype="8" fill="hold" nodeType="with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wipe(left)">
                                      <p:cBhvr>
                                        <p:cTn id="8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P spid="8" grpId="0" animBg="1"/>
      <p:bldP spid="9" grpId="0" animBg="1"/>
      <p:bldP spid="10" grpId="0" animBg="1"/>
      <p:bldP spid="28"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flipH="1" flipV="1">
            <a:off x="-5783582" y="4742825"/>
            <a:ext cx="7981611" cy="7643416"/>
            <a:chOff x="-1792392" y="2975048"/>
            <a:chExt cx="7981611" cy="7643416"/>
          </a:xfrm>
        </p:grpSpPr>
        <p:sp>
          <p:nvSpPr>
            <p:cNvPr id="26" name="椭圆 25"/>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flipH="1" flipV="1">
            <a:off x="9554346" y="-5769352"/>
            <a:ext cx="7981611" cy="7643416"/>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rot="15809546" flipH="1" flipV="1">
            <a:off x="9086844" y="5295770"/>
            <a:ext cx="7953279" cy="7661990"/>
            <a:chOff x="-1813516" y="2929177"/>
            <a:chExt cx="7953279" cy="7661990"/>
          </a:xfrm>
        </p:grpSpPr>
        <p:sp>
          <p:nvSpPr>
            <p:cNvPr id="32" name="椭圆 31"/>
            <p:cNvSpPr/>
            <p:nvPr/>
          </p:nvSpPr>
          <p:spPr>
            <a:xfrm>
              <a:off x="-1068225" y="2929177"/>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813516" y="3383179"/>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5067322" y="1057636"/>
            <a:ext cx="2057356" cy="2057354"/>
            <a:chOff x="4643216" y="1711986"/>
            <a:chExt cx="2789456" cy="2789455"/>
          </a:xfrm>
          <a:solidFill>
            <a:schemeClr val="bg2">
              <a:lumMod val="25000"/>
            </a:schemeClr>
          </a:solidFill>
        </p:grpSpPr>
        <p:grpSp>
          <p:nvGrpSpPr>
            <p:cNvPr id="39" name="组合 38"/>
            <p:cNvGrpSpPr/>
            <p:nvPr/>
          </p:nvGrpSpPr>
          <p:grpSpPr>
            <a:xfrm rot="261309">
              <a:off x="4643216" y="1711986"/>
              <a:ext cx="2789456" cy="2789455"/>
              <a:chOff x="2953545" y="3014546"/>
              <a:chExt cx="1107165" cy="1107165"/>
            </a:xfrm>
            <a:grpFill/>
          </p:grpSpPr>
          <p:sp>
            <p:nvSpPr>
              <p:cNvPr id="62" name="圆角矩形 5"/>
              <p:cNvSpPr>
                <a:spLocks noChangeAspect="1"/>
              </p:cNvSpPr>
              <p:nvPr/>
            </p:nvSpPr>
            <p:spPr>
              <a:xfrm rot="1800000">
                <a:off x="2953545" y="3014546"/>
                <a:ext cx="1107165" cy="1107165"/>
              </a:xfrm>
              <a:prstGeom prst="roundRect">
                <a:avLst>
                  <a:gd name="adj" fmla="val 30000"/>
                </a:avLst>
              </a:prstGeom>
              <a:solidFill>
                <a:schemeClr val="tx1">
                  <a:lumMod val="75000"/>
                  <a:lumOff val="25000"/>
                </a:schemeClr>
              </a:solidFill>
              <a:ln w="5715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Segoe UI"/>
                  <a:ea typeface="微软雅黑"/>
                  <a:cs typeface="+mn-cs"/>
                </a:endParaRPr>
              </a:p>
            </p:txBody>
          </p:sp>
          <p:sp>
            <p:nvSpPr>
              <p:cNvPr id="63" name="圆角矩形 6"/>
              <p:cNvSpPr>
                <a:spLocks noChangeAspect="1"/>
              </p:cNvSpPr>
              <p:nvPr/>
            </p:nvSpPr>
            <p:spPr>
              <a:xfrm rot="2700000">
                <a:off x="2967127" y="3028128"/>
                <a:ext cx="1080000" cy="1080000"/>
              </a:xfrm>
              <a:prstGeom prst="roundRect">
                <a:avLst>
                  <a:gd name="adj" fmla="val 30000"/>
                </a:avLst>
              </a:prstGeom>
              <a:solidFill>
                <a:srgbClr val="F9F9F9"/>
              </a:solidFill>
              <a:ln w="5715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grpSp>
        <p:grpSp>
          <p:nvGrpSpPr>
            <p:cNvPr id="58" name="组合 57"/>
            <p:cNvGrpSpPr/>
            <p:nvPr/>
          </p:nvGrpSpPr>
          <p:grpSpPr>
            <a:xfrm rot="261309">
              <a:off x="4925376" y="1994148"/>
              <a:ext cx="2225134" cy="2225132"/>
              <a:chOff x="2919243" y="2980245"/>
              <a:chExt cx="1175768" cy="1175768"/>
            </a:xfrm>
            <a:grpFill/>
          </p:grpSpPr>
          <p:sp>
            <p:nvSpPr>
              <p:cNvPr id="60" name="圆角矩形 5"/>
              <p:cNvSpPr>
                <a:spLocks noChangeAspect="1"/>
              </p:cNvSpPr>
              <p:nvPr/>
            </p:nvSpPr>
            <p:spPr>
              <a:xfrm rot="1800000">
                <a:off x="2967127" y="3028128"/>
                <a:ext cx="1080000" cy="1080000"/>
              </a:xfrm>
              <a:prstGeom prst="roundRect">
                <a:avLst>
                  <a:gd name="adj" fmla="val 30000"/>
                </a:avLst>
              </a:prstGeom>
              <a:grpFill/>
              <a:ln w="3810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61" name="圆角矩形 6"/>
              <p:cNvSpPr>
                <a:spLocks noChangeAspect="1"/>
              </p:cNvSpPr>
              <p:nvPr/>
            </p:nvSpPr>
            <p:spPr>
              <a:xfrm rot="2700000">
                <a:off x="2919243" y="2980245"/>
                <a:ext cx="1175768" cy="1175768"/>
              </a:xfrm>
              <a:prstGeom prst="roundRect">
                <a:avLst>
                  <a:gd name="adj" fmla="val 30000"/>
                </a:avLst>
              </a:prstGeom>
              <a:solidFill>
                <a:schemeClr val="tx1">
                  <a:lumMod val="75000"/>
                  <a:lumOff val="25000"/>
                </a:schemeClr>
              </a:solidFill>
              <a:ln w="3810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grpSp>
      </p:grpSp>
      <p:sp>
        <p:nvSpPr>
          <p:cNvPr id="66" name="3"/>
          <p:cNvSpPr>
            <a:spLocks noChangeArrowheads="1"/>
          </p:cNvSpPr>
          <p:nvPr>
            <p:custDataLst>
              <p:tags r:id="rId1"/>
            </p:custDataLst>
          </p:nvPr>
        </p:nvSpPr>
        <p:spPr bwMode="auto">
          <a:xfrm>
            <a:off x="5577265" y="1624646"/>
            <a:ext cx="103746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5400" b="1" kern="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04</a:t>
            </a:r>
            <a:endParaRPr kumimoji="0" lang="zh-CN" altLang="en-US" sz="5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67" name="组合 66"/>
          <p:cNvGrpSpPr/>
          <p:nvPr/>
        </p:nvGrpSpPr>
        <p:grpSpPr>
          <a:xfrm flipV="1">
            <a:off x="-5343957" y="-5709404"/>
            <a:ext cx="7981611" cy="7643416"/>
            <a:chOff x="-1792392" y="2975048"/>
            <a:chExt cx="7981611" cy="7643416"/>
          </a:xfrm>
        </p:grpSpPr>
        <p:sp>
          <p:nvSpPr>
            <p:cNvPr id="68" name="椭圆 67"/>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矩形 69"/>
          <p:cNvSpPr>
            <a:spLocks noChangeArrowheads="1"/>
          </p:cNvSpPr>
          <p:nvPr/>
        </p:nvSpPr>
        <p:spPr bwMode="auto">
          <a:xfrm>
            <a:off x="3527462" y="373538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a:solidFill>
                  <a:srgbClr val="4BC1DD"/>
                </a:solidFill>
                <a:latin typeface="微软雅黑" pitchFamily="34" charset="-122"/>
                <a:ea typeface="微软雅黑" pitchFamily="34" charset="-122"/>
                <a:sym typeface="微软雅黑" pitchFamily="34" charset="-122"/>
              </a:rPr>
              <a:t>点击添加标题</a:t>
            </a:r>
            <a:endParaRPr lang="en-US" altLang="zh-CN" sz="4800" b="1" dirty="0">
              <a:solidFill>
                <a:srgbClr val="4BC1DD"/>
              </a:solidFill>
              <a:latin typeface="微软雅黑" pitchFamily="34" charset="-122"/>
              <a:ea typeface="微软雅黑" pitchFamily="34" charset="-122"/>
              <a:sym typeface="微软雅黑" pitchFamily="34" charset="-122"/>
            </a:endParaRPr>
          </a:p>
        </p:txBody>
      </p:sp>
      <p:sp>
        <p:nvSpPr>
          <p:cNvPr id="71" name="矩形 70"/>
          <p:cNvSpPr>
            <a:spLocks noChangeArrowheads="1"/>
          </p:cNvSpPr>
          <p:nvPr/>
        </p:nvSpPr>
        <p:spPr bwMode="auto">
          <a:xfrm>
            <a:off x="1310788" y="4703238"/>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在此处添加文字，在此处在此处添加文字在此处添加文字</a:t>
            </a:r>
          </a:p>
        </p:txBody>
      </p:sp>
      <p:cxnSp>
        <p:nvCxnSpPr>
          <p:cNvPr id="72" name="直接连接符 71"/>
          <p:cNvCxnSpPr/>
          <p:nvPr/>
        </p:nvCxnSpPr>
        <p:spPr>
          <a:xfrm>
            <a:off x="2362859" y="4308277"/>
            <a:ext cx="1456264" cy="1"/>
          </a:xfrm>
          <a:prstGeom prst="line">
            <a:avLst/>
          </a:prstGeom>
          <a:ln w="9525">
            <a:solidFill>
              <a:srgbClr val="4BC1DD"/>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8325959" y="4308277"/>
            <a:ext cx="1379619" cy="1"/>
          </a:xfrm>
          <a:prstGeom prst="line">
            <a:avLst/>
          </a:prstGeom>
          <a:ln w="9525">
            <a:solidFill>
              <a:srgbClr val="4BC1D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3476411"/>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0-#ppt_w/2"/>
                                          </p:val>
                                        </p:tav>
                                        <p:tav tm="100000">
                                          <p:val>
                                            <p:strVal val="#ppt_x"/>
                                          </p:val>
                                        </p:tav>
                                      </p:tavLst>
                                    </p:anim>
                                    <p:anim calcmode="lin" valueType="num">
                                      <p:cBhvr additive="base">
                                        <p:cTn id="8" dur="750"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750" fill="hold"/>
                                        <p:tgtEl>
                                          <p:spTgt spid="28"/>
                                        </p:tgtEl>
                                        <p:attrNameLst>
                                          <p:attrName>ppt_x</p:attrName>
                                        </p:attrNameLst>
                                      </p:cBhvr>
                                      <p:tavLst>
                                        <p:tav tm="0">
                                          <p:val>
                                            <p:strVal val="1+#ppt_w/2"/>
                                          </p:val>
                                        </p:tav>
                                        <p:tav tm="100000">
                                          <p:val>
                                            <p:strVal val="#ppt_x"/>
                                          </p:val>
                                        </p:tav>
                                      </p:tavLst>
                                    </p:anim>
                                    <p:anim calcmode="lin" valueType="num">
                                      <p:cBhvr additive="base">
                                        <p:cTn id="12" dur="75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750" fill="hold"/>
                                        <p:tgtEl>
                                          <p:spTgt spid="31"/>
                                        </p:tgtEl>
                                        <p:attrNameLst>
                                          <p:attrName>ppt_x</p:attrName>
                                        </p:attrNameLst>
                                      </p:cBhvr>
                                      <p:tavLst>
                                        <p:tav tm="0">
                                          <p:val>
                                            <p:strVal val="1+#ppt_w/2"/>
                                          </p:val>
                                        </p:tav>
                                        <p:tav tm="100000">
                                          <p:val>
                                            <p:strVal val="#ppt_x"/>
                                          </p:val>
                                        </p:tav>
                                      </p:tavLst>
                                    </p:anim>
                                    <p:anim calcmode="lin" valueType="num">
                                      <p:cBhvr additive="base">
                                        <p:cTn id="16" dur="750" fill="hold"/>
                                        <p:tgtEl>
                                          <p:spTgt spid="31"/>
                                        </p:tgtEl>
                                        <p:attrNameLst>
                                          <p:attrName>ppt_y</p:attrName>
                                        </p:attrNameLst>
                                      </p:cBhvr>
                                      <p:tavLst>
                                        <p:tav tm="0">
                                          <p:val>
                                            <p:strVal val="1+#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750" fill="hold"/>
                                        <p:tgtEl>
                                          <p:spTgt spid="67"/>
                                        </p:tgtEl>
                                        <p:attrNameLst>
                                          <p:attrName>ppt_x</p:attrName>
                                        </p:attrNameLst>
                                      </p:cBhvr>
                                      <p:tavLst>
                                        <p:tav tm="0">
                                          <p:val>
                                            <p:strVal val="0-#ppt_w/2"/>
                                          </p:val>
                                        </p:tav>
                                        <p:tav tm="100000">
                                          <p:val>
                                            <p:strVal val="#ppt_x"/>
                                          </p:val>
                                        </p:tav>
                                      </p:tavLst>
                                    </p:anim>
                                    <p:anim calcmode="lin" valueType="num">
                                      <p:cBhvr additive="base">
                                        <p:cTn id="20" dur="750" fill="hold"/>
                                        <p:tgtEl>
                                          <p:spTgt spid="67"/>
                                        </p:tgtEl>
                                        <p:attrNameLst>
                                          <p:attrName>ppt_y</p:attrName>
                                        </p:attrNameLst>
                                      </p:cBhvr>
                                      <p:tavLst>
                                        <p:tav tm="0">
                                          <p:val>
                                            <p:strVal val="0-#ppt_h/2"/>
                                          </p:val>
                                        </p:tav>
                                        <p:tav tm="100000">
                                          <p:val>
                                            <p:strVal val="#ppt_y"/>
                                          </p:val>
                                        </p:tav>
                                      </p:tavLst>
                                    </p:anim>
                                  </p:childTnLst>
                                </p:cTn>
                              </p:par>
                              <p:par>
                                <p:cTn id="21" presetID="45" presetClass="entr" presetSubtype="0"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1500"/>
                                        <p:tgtEl>
                                          <p:spTgt spid="34"/>
                                        </p:tgtEl>
                                      </p:cBhvr>
                                    </p:animEffect>
                                    <p:anim calcmode="lin" valueType="num">
                                      <p:cBhvr>
                                        <p:cTn id="24" dur="1500" fill="hold"/>
                                        <p:tgtEl>
                                          <p:spTgt spid="34"/>
                                        </p:tgtEl>
                                        <p:attrNameLst>
                                          <p:attrName>ppt_w</p:attrName>
                                        </p:attrNameLst>
                                      </p:cBhvr>
                                      <p:tavLst>
                                        <p:tav tm="0" fmla="#ppt_w*sin(2.5*pi*$)">
                                          <p:val>
                                            <p:fltVal val="0"/>
                                          </p:val>
                                        </p:tav>
                                        <p:tav tm="100000">
                                          <p:val>
                                            <p:fltVal val="1"/>
                                          </p:val>
                                        </p:tav>
                                      </p:tavLst>
                                    </p:anim>
                                    <p:anim calcmode="lin" valueType="num">
                                      <p:cBhvr>
                                        <p:cTn id="25" dur="1500" fill="hold"/>
                                        <p:tgtEl>
                                          <p:spTgt spid="34"/>
                                        </p:tgtEl>
                                        <p:attrNameLst>
                                          <p:attrName>ppt_h</p:attrName>
                                        </p:attrNameLst>
                                      </p:cBhvr>
                                      <p:tavLst>
                                        <p:tav tm="0">
                                          <p:val>
                                            <p:strVal val="#ppt_h"/>
                                          </p:val>
                                        </p:tav>
                                        <p:tav tm="100000">
                                          <p:val>
                                            <p:strVal val="#ppt_h"/>
                                          </p:val>
                                        </p:tav>
                                      </p:tavLst>
                                    </p:anim>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1000"/>
                                        <p:tgtEl>
                                          <p:spTgt spid="66"/>
                                        </p:tgtEl>
                                      </p:cBhvr>
                                    </p:animEffect>
                                    <p:anim calcmode="lin" valueType="num">
                                      <p:cBhvr>
                                        <p:cTn id="30" dur="1000" fill="hold"/>
                                        <p:tgtEl>
                                          <p:spTgt spid="66"/>
                                        </p:tgtEl>
                                        <p:attrNameLst>
                                          <p:attrName>ppt_x</p:attrName>
                                        </p:attrNameLst>
                                      </p:cBhvr>
                                      <p:tavLst>
                                        <p:tav tm="0">
                                          <p:val>
                                            <p:strVal val="#ppt_x"/>
                                          </p:val>
                                        </p:tav>
                                        <p:tav tm="100000">
                                          <p:val>
                                            <p:strVal val="#ppt_x"/>
                                          </p:val>
                                        </p:tav>
                                      </p:tavLst>
                                    </p:anim>
                                    <p:anim calcmode="lin" valueType="num">
                                      <p:cBhvr>
                                        <p:cTn id="31" dur="1000" fill="hold"/>
                                        <p:tgtEl>
                                          <p:spTgt spid="66"/>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wipe(left)">
                                      <p:cBhvr>
                                        <p:cTn id="35" dur="500"/>
                                        <p:tgtEl>
                                          <p:spTgt spid="72"/>
                                        </p:tgtEl>
                                      </p:cBhvr>
                                    </p:animEffect>
                                  </p:childTnLst>
                                </p:cTn>
                              </p:par>
                              <p:par>
                                <p:cTn id="36" presetID="22" presetClass="entr" presetSubtype="2" fill="hold" nodeType="with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wipe(right)">
                                      <p:cBhvr>
                                        <p:cTn id="38" dur="500"/>
                                        <p:tgtEl>
                                          <p:spTgt spid="7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70"/>
                                        </p:tgtEl>
                                        <p:attrNameLst>
                                          <p:attrName>style.visibility</p:attrName>
                                        </p:attrNameLst>
                                      </p:cBhvr>
                                      <p:to>
                                        <p:strVal val="visible"/>
                                      </p:to>
                                    </p:set>
                                    <p:anim calcmode="lin" valueType="num">
                                      <p:cBhvr>
                                        <p:cTn id="41" dur="500" fill="hold"/>
                                        <p:tgtEl>
                                          <p:spTgt spid="70"/>
                                        </p:tgtEl>
                                        <p:attrNameLst>
                                          <p:attrName>ppt_w</p:attrName>
                                        </p:attrNameLst>
                                      </p:cBhvr>
                                      <p:tavLst>
                                        <p:tav tm="0">
                                          <p:val>
                                            <p:fltVal val="0"/>
                                          </p:val>
                                        </p:tav>
                                        <p:tav tm="100000">
                                          <p:val>
                                            <p:strVal val="#ppt_w"/>
                                          </p:val>
                                        </p:tav>
                                      </p:tavLst>
                                    </p:anim>
                                    <p:anim calcmode="lin" valueType="num">
                                      <p:cBhvr>
                                        <p:cTn id="42" dur="500" fill="hold"/>
                                        <p:tgtEl>
                                          <p:spTgt spid="70"/>
                                        </p:tgtEl>
                                        <p:attrNameLst>
                                          <p:attrName>ppt_h</p:attrName>
                                        </p:attrNameLst>
                                      </p:cBhvr>
                                      <p:tavLst>
                                        <p:tav tm="0">
                                          <p:val>
                                            <p:fltVal val="0"/>
                                          </p:val>
                                        </p:tav>
                                        <p:tav tm="100000">
                                          <p:val>
                                            <p:strVal val="#ppt_h"/>
                                          </p:val>
                                        </p:tav>
                                      </p:tavLst>
                                    </p:anim>
                                    <p:animEffect transition="in" filter="fade">
                                      <p:cBhvr>
                                        <p:cTn id="43" dur="500"/>
                                        <p:tgtEl>
                                          <p:spTgt spid="7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71"/>
                                        </p:tgtEl>
                                        <p:attrNameLst>
                                          <p:attrName>style.visibility</p:attrName>
                                        </p:attrNameLst>
                                      </p:cBhvr>
                                      <p:to>
                                        <p:strVal val="visible"/>
                                      </p:to>
                                    </p:set>
                                    <p:anim calcmode="lin" valueType="num">
                                      <p:cBhvr>
                                        <p:cTn id="46" dur="1000" fill="hold"/>
                                        <p:tgtEl>
                                          <p:spTgt spid="71"/>
                                        </p:tgtEl>
                                        <p:attrNameLst>
                                          <p:attrName>ppt_w</p:attrName>
                                        </p:attrNameLst>
                                      </p:cBhvr>
                                      <p:tavLst>
                                        <p:tav tm="0">
                                          <p:val>
                                            <p:fltVal val="0"/>
                                          </p:val>
                                        </p:tav>
                                        <p:tav tm="100000">
                                          <p:val>
                                            <p:strVal val="#ppt_w"/>
                                          </p:val>
                                        </p:tav>
                                      </p:tavLst>
                                    </p:anim>
                                    <p:anim calcmode="lin" valueType="num">
                                      <p:cBhvr>
                                        <p:cTn id="47" dur="1000" fill="hold"/>
                                        <p:tgtEl>
                                          <p:spTgt spid="71"/>
                                        </p:tgtEl>
                                        <p:attrNameLst>
                                          <p:attrName>ppt_h</p:attrName>
                                        </p:attrNameLst>
                                      </p:cBhvr>
                                      <p:tavLst>
                                        <p:tav tm="0">
                                          <p:val>
                                            <p:fltVal val="0"/>
                                          </p:val>
                                        </p:tav>
                                        <p:tav tm="100000">
                                          <p:val>
                                            <p:strVal val="#ppt_h"/>
                                          </p:val>
                                        </p:tav>
                                      </p:tavLst>
                                    </p:anim>
                                    <p:anim calcmode="lin" valueType="num">
                                      <p:cBhvr>
                                        <p:cTn id="48" dur="1000" fill="hold"/>
                                        <p:tgtEl>
                                          <p:spTgt spid="71"/>
                                        </p:tgtEl>
                                        <p:attrNameLst>
                                          <p:attrName>style.rotation</p:attrName>
                                        </p:attrNameLst>
                                      </p:cBhvr>
                                      <p:tavLst>
                                        <p:tav tm="0">
                                          <p:val>
                                            <p:fltVal val="90"/>
                                          </p:val>
                                        </p:tav>
                                        <p:tav tm="100000">
                                          <p:val>
                                            <p:fltVal val="0"/>
                                          </p:val>
                                        </p:tav>
                                      </p:tavLst>
                                    </p:anim>
                                    <p:animEffect transition="in" filter="fade">
                                      <p:cBhvr>
                                        <p:cTn id="49"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70" grpId="0"/>
      <p:bldP spid="7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07878" y="-4281818"/>
            <a:ext cx="18923180" cy="5302150"/>
            <a:chOff x="-3407878" y="-4281818"/>
            <a:chExt cx="18923180" cy="5302150"/>
          </a:xfrm>
        </p:grpSpPr>
        <p:grpSp>
          <p:nvGrpSpPr>
            <p:cNvPr id="9" name="组合 8"/>
            <p:cNvGrpSpPr/>
            <p:nvPr/>
          </p:nvGrpSpPr>
          <p:grpSpPr>
            <a:xfrm>
              <a:off x="-1" y="384498"/>
              <a:ext cx="12190406" cy="635834"/>
              <a:chOff x="-2905927" y="170970"/>
              <a:chExt cx="8332893" cy="434629"/>
            </a:xfrm>
          </p:grpSpPr>
          <p:sp>
            <p:nvSpPr>
              <p:cNvPr id="26" name="五边形 6"/>
              <p:cNvSpPr/>
              <p:nvPr/>
            </p:nvSpPr>
            <p:spPr>
              <a:xfrm flipH="1" flipV="1">
                <a:off x="-2905927" y="574347"/>
                <a:ext cx="8332893" cy="31252"/>
              </a:xfrm>
              <a:prstGeom prst="homePlate">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
              <p:cNvSpPr txBox="1"/>
              <p:nvPr/>
            </p:nvSpPr>
            <p:spPr>
              <a:xfrm>
                <a:off x="149507" y="170970"/>
                <a:ext cx="2230073" cy="315577"/>
              </a:xfrm>
              <a:prstGeom prst="rect">
                <a:avLst/>
              </a:prstGeom>
              <a:noFill/>
            </p:spPr>
            <p:txBody>
              <a:bodyPr wrap="none" rtlCol="0">
                <a:spAutoFit/>
              </a:bodyPr>
              <a:lstStyle/>
              <a:p>
                <a:r>
                  <a:rPr lang="zh-CN" altLang="en-US" sz="2400" dirty="0">
                    <a:solidFill>
                      <a:schemeClr val="bg1">
                        <a:lumMod val="65000"/>
                      </a:schemeClr>
                    </a:solidFill>
                    <a:latin typeface="微软雅黑" panose="020B0503020204020204" pitchFamily="34" charset="-122"/>
                    <a:ea typeface="微软雅黑" panose="020B0503020204020204" pitchFamily="34" charset="-122"/>
                  </a:rPr>
                  <a:t>点击输入相关文字标题</a:t>
                </a:r>
              </a:p>
            </p:txBody>
          </p:sp>
        </p:grpSp>
        <p:grpSp>
          <p:nvGrpSpPr>
            <p:cNvPr id="28" name="组合 27"/>
            <p:cNvGrpSpPr/>
            <p:nvPr/>
          </p:nvGrpSpPr>
          <p:grpSpPr>
            <a:xfrm flipH="1" flipV="1">
              <a:off x="10026293" y="-4281818"/>
              <a:ext cx="5489009" cy="5256430"/>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flipV="1">
              <a:off x="-3407878" y="-4258958"/>
              <a:ext cx="5489009" cy="5256430"/>
              <a:chOff x="-1792392" y="2975048"/>
              <a:chExt cx="7981611" cy="7643416"/>
            </a:xfrm>
          </p:grpSpPr>
          <p:sp>
            <p:nvSpPr>
              <p:cNvPr id="32" name="椭圆 31"/>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2" name="直接连接符 11"/>
          <p:cNvCxnSpPr/>
          <p:nvPr/>
        </p:nvCxnSpPr>
        <p:spPr>
          <a:xfrm>
            <a:off x="7408269" y="3172107"/>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7745267" y="2075971"/>
            <a:ext cx="1313162" cy="430879"/>
          </a:xfrm>
          <a:prstGeom prst="rect">
            <a:avLst/>
          </a:prstGeom>
        </p:spPr>
        <p:txBody>
          <a:bodyPr wrap="none" lIns="91431" tIns="45716" rIns="91431" bIns="45716">
            <a:spAutoFit/>
          </a:bodyPr>
          <a:lstStyle/>
          <a:p>
            <a:r>
              <a:rPr lang="zh-CN" altLang="en-US" sz="2200" b="1" dirty="0">
                <a:solidFill>
                  <a:schemeClr val="bg1">
                    <a:lumMod val="50000"/>
                  </a:schemeClr>
                </a:solidFill>
                <a:latin typeface="微软雅黑" pitchFamily="34" charset="-122"/>
                <a:ea typeface="微软雅黑" pitchFamily="34" charset="-122"/>
              </a:rPr>
              <a:t>添加标题</a:t>
            </a:r>
            <a:endParaRPr lang="en-US" altLang="zh-CN" sz="2200" b="1" dirty="0">
              <a:solidFill>
                <a:schemeClr val="bg1">
                  <a:lumMod val="50000"/>
                </a:schemeClr>
              </a:solidFill>
              <a:latin typeface="微软雅黑" pitchFamily="34" charset="-122"/>
              <a:ea typeface="微软雅黑" pitchFamily="34" charset="-122"/>
            </a:endParaRPr>
          </a:p>
        </p:txBody>
      </p:sp>
      <p:sp>
        <p:nvSpPr>
          <p:cNvPr id="14" name="矩形 47"/>
          <p:cNvSpPr>
            <a:spLocks noChangeArrowheads="1"/>
          </p:cNvSpPr>
          <p:nvPr/>
        </p:nvSpPr>
        <p:spPr bwMode="auto">
          <a:xfrm>
            <a:off x="7732305" y="2490709"/>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bg1">
                    <a:lumMod val="50000"/>
                  </a:schemeClr>
                </a:solidFill>
                <a:sym typeface="微软雅黑" pitchFamily="34" charset="-122"/>
              </a:rPr>
              <a:t>在此录入上述图表的综合描述说明，在此录入上述图表的综合描述说明。</a:t>
            </a:r>
          </a:p>
        </p:txBody>
      </p:sp>
      <p:cxnSp>
        <p:nvCxnSpPr>
          <p:cNvPr id="15" name="直接连接符 14"/>
          <p:cNvCxnSpPr/>
          <p:nvPr/>
        </p:nvCxnSpPr>
        <p:spPr>
          <a:xfrm>
            <a:off x="7408269" y="4540259"/>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7745267" y="3444123"/>
            <a:ext cx="1313162" cy="430879"/>
          </a:xfrm>
          <a:prstGeom prst="rect">
            <a:avLst/>
          </a:prstGeom>
        </p:spPr>
        <p:txBody>
          <a:bodyPr wrap="none" lIns="91431" tIns="45716" rIns="91431" bIns="45716">
            <a:spAutoFit/>
          </a:bodyPr>
          <a:lstStyle/>
          <a:p>
            <a:r>
              <a:rPr lang="zh-CN" altLang="en-US" sz="2200" b="1" dirty="0">
                <a:solidFill>
                  <a:schemeClr val="bg1">
                    <a:lumMod val="50000"/>
                  </a:schemeClr>
                </a:solidFill>
                <a:latin typeface="微软雅黑" pitchFamily="34" charset="-122"/>
                <a:ea typeface="微软雅黑" pitchFamily="34" charset="-122"/>
              </a:rPr>
              <a:t>添加标题</a:t>
            </a:r>
            <a:endParaRPr lang="en-US" altLang="zh-CN" sz="2200" b="1" dirty="0">
              <a:solidFill>
                <a:schemeClr val="bg1">
                  <a:lumMod val="50000"/>
                </a:schemeClr>
              </a:solidFill>
              <a:latin typeface="微软雅黑" pitchFamily="34" charset="-122"/>
              <a:ea typeface="微软雅黑" pitchFamily="34" charset="-122"/>
            </a:endParaRPr>
          </a:p>
        </p:txBody>
      </p:sp>
      <p:sp>
        <p:nvSpPr>
          <p:cNvPr id="17" name="矩形 47"/>
          <p:cNvSpPr>
            <a:spLocks noChangeArrowheads="1"/>
          </p:cNvSpPr>
          <p:nvPr/>
        </p:nvSpPr>
        <p:spPr bwMode="auto">
          <a:xfrm>
            <a:off x="7732305" y="3858861"/>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bg1">
                    <a:lumMod val="50000"/>
                  </a:schemeClr>
                </a:solidFill>
                <a:sym typeface="微软雅黑" pitchFamily="34" charset="-122"/>
              </a:rPr>
              <a:t>在此录入上述图表的综合描述说明，在此录入上述图表的综合描述说明。</a:t>
            </a:r>
          </a:p>
        </p:txBody>
      </p:sp>
      <p:cxnSp>
        <p:nvCxnSpPr>
          <p:cNvPr id="18" name="直接连接符 17"/>
          <p:cNvCxnSpPr/>
          <p:nvPr/>
        </p:nvCxnSpPr>
        <p:spPr>
          <a:xfrm>
            <a:off x="7408269" y="5980419"/>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7745267" y="4884283"/>
            <a:ext cx="1313162" cy="430879"/>
          </a:xfrm>
          <a:prstGeom prst="rect">
            <a:avLst/>
          </a:prstGeom>
        </p:spPr>
        <p:txBody>
          <a:bodyPr wrap="none" lIns="91431" tIns="45716" rIns="91431" bIns="45716">
            <a:spAutoFit/>
          </a:bodyPr>
          <a:lstStyle/>
          <a:p>
            <a:r>
              <a:rPr lang="zh-CN" altLang="en-US" sz="2200" b="1" dirty="0">
                <a:solidFill>
                  <a:schemeClr val="bg1">
                    <a:lumMod val="50000"/>
                  </a:schemeClr>
                </a:solidFill>
                <a:latin typeface="微软雅黑" pitchFamily="34" charset="-122"/>
                <a:ea typeface="微软雅黑" pitchFamily="34" charset="-122"/>
              </a:rPr>
              <a:t>添加标题</a:t>
            </a:r>
            <a:endParaRPr lang="en-US" altLang="zh-CN" sz="2200" b="1" dirty="0">
              <a:solidFill>
                <a:schemeClr val="bg1">
                  <a:lumMod val="50000"/>
                </a:schemeClr>
              </a:solidFill>
              <a:latin typeface="微软雅黑" pitchFamily="34" charset="-122"/>
              <a:ea typeface="微软雅黑" pitchFamily="34" charset="-122"/>
            </a:endParaRPr>
          </a:p>
        </p:txBody>
      </p:sp>
      <p:sp>
        <p:nvSpPr>
          <p:cNvPr id="20" name="矩形 47"/>
          <p:cNvSpPr>
            <a:spLocks noChangeArrowheads="1"/>
          </p:cNvSpPr>
          <p:nvPr/>
        </p:nvSpPr>
        <p:spPr bwMode="auto">
          <a:xfrm>
            <a:off x="7732305" y="5299021"/>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bg1">
                    <a:lumMod val="50000"/>
                  </a:schemeClr>
                </a:solidFill>
                <a:sym typeface="微软雅黑" pitchFamily="34" charset="-122"/>
              </a:rPr>
              <a:t>在此录入上述图表的综合描述说明，在此录入上述图表的综合描述说明。</a:t>
            </a:r>
          </a:p>
        </p:txBody>
      </p:sp>
      <p:sp>
        <p:nvSpPr>
          <p:cNvPr id="21" name="Freeform 5"/>
          <p:cNvSpPr>
            <a:spLocks/>
          </p:cNvSpPr>
          <p:nvPr/>
        </p:nvSpPr>
        <p:spPr bwMode="auto">
          <a:xfrm rot="1855731">
            <a:off x="6732701" y="2176065"/>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cap="flat">
            <a:solidFill>
              <a:srgbClr val="4BC1DD"/>
            </a:solid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2" name="TextBox 159"/>
          <p:cNvSpPr txBox="1"/>
          <p:nvPr/>
        </p:nvSpPr>
        <p:spPr>
          <a:xfrm>
            <a:off x="6991786" y="2247245"/>
            <a:ext cx="377796" cy="707886"/>
          </a:xfrm>
          <a:prstGeom prst="rect">
            <a:avLst/>
          </a:prstGeom>
          <a:noFill/>
        </p:spPr>
        <p:txBody>
          <a:bodyPr wrap="square" rtlCol="0">
            <a:spAutoFit/>
          </a:bodyPr>
          <a:lstStyle/>
          <a:p>
            <a:r>
              <a:rPr lang="en-US" altLang="zh-CN" sz="4000" b="1" dirty="0">
                <a:solidFill>
                  <a:schemeClr val="bg1">
                    <a:lumMod val="50000"/>
                  </a:schemeClr>
                </a:solidFill>
                <a:latin typeface="微软雅黑" pitchFamily="34" charset="-122"/>
                <a:ea typeface="微软雅黑" pitchFamily="34" charset="-122"/>
              </a:rPr>
              <a:t>1</a:t>
            </a:r>
            <a:endParaRPr lang="zh-CN" altLang="en-US" sz="4000" b="1" dirty="0">
              <a:solidFill>
                <a:schemeClr val="bg1">
                  <a:lumMod val="50000"/>
                </a:schemeClr>
              </a:solidFill>
              <a:latin typeface="微软雅黑" pitchFamily="34" charset="-122"/>
              <a:ea typeface="微软雅黑" pitchFamily="34" charset="-122"/>
            </a:endParaRPr>
          </a:p>
        </p:txBody>
      </p:sp>
      <p:sp>
        <p:nvSpPr>
          <p:cNvPr id="23" name="Freeform 5"/>
          <p:cNvSpPr>
            <a:spLocks/>
          </p:cNvSpPr>
          <p:nvPr/>
        </p:nvSpPr>
        <p:spPr bwMode="auto">
          <a:xfrm rot="1855731">
            <a:off x="6712632" y="3497630"/>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cap="flat">
            <a:solidFill>
              <a:schemeClr val="tx1">
                <a:lumMod val="75000"/>
                <a:lumOff val="25000"/>
              </a:schemeClr>
            </a:solid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4" name="TextBox 161"/>
          <p:cNvSpPr txBox="1"/>
          <p:nvPr/>
        </p:nvSpPr>
        <p:spPr>
          <a:xfrm>
            <a:off x="6971717" y="3568810"/>
            <a:ext cx="377796" cy="707886"/>
          </a:xfrm>
          <a:prstGeom prst="rect">
            <a:avLst/>
          </a:prstGeom>
          <a:noFill/>
        </p:spPr>
        <p:txBody>
          <a:bodyPr wrap="square" rtlCol="0">
            <a:spAutoFit/>
          </a:bodyPr>
          <a:lstStyle/>
          <a:p>
            <a:r>
              <a:rPr lang="en-US" altLang="zh-CN" sz="4000" b="1" dirty="0">
                <a:solidFill>
                  <a:schemeClr val="bg1">
                    <a:lumMod val="50000"/>
                  </a:schemeClr>
                </a:solidFill>
                <a:latin typeface="微软雅黑" pitchFamily="34" charset="-122"/>
                <a:ea typeface="微软雅黑" pitchFamily="34" charset="-122"/>
              </a:rPr>
              <a:t>2</a:t>
            </a:r>
            <a:endParaRPr lang="zh-CN" altLang="en-US" sz="4000" b="1" dirty="0">
              <a:solidFill>
                <a:schemeClr val="bg1">
                  <a:lumMod val="50000"/>
                </a:schemeClr>
              </a:solidFill>
              <a:latin typeface="微软雅黑" pitchFamily="34" charset="-122"/>
              <a:ea typeface="微软雅黑" pitchFamily="34" charset="-122"/>
            </a:endParaRPr>
          </a:p>
        </p:txBody>
      </p:sp>
      <p:sp>
        <p:nvSpPr>
          <p:cNvPr id="25" name="Freeform 5"/>
          <p:cNvSpPr>
            <a:spLocks/>
          </p:cNvSpPr>
          <p:nvPr/>
        </p:nvSpPr>
        <p:spPr bwMode="auto">
          <a:xfrm rot="1855731">
            <a:off x="6705263" y="4929891"/>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cap="flat">
            <a:solidFill>
              <a:srgbClr val="4BC1DD"/>
            </a:solid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4" name="TextBox 163"/>
          <p:cNvSpPr txBox="1"/>
          <p:nvPr/>
        </p:nvSpPr>
        <p:spPr>
          <a:xfrm>
            <a:off x="6964348" y="5001071"/>
            <a:ext cx="377796" cy="707886"/>
          </a:xfrm>
          <a:prstGeom prst="rect">
            <a:avLst/>
          </a:prstGeom>
          <a:noFill/>
        </p:spPr>
        <p:txBody>
          <a:bodyPr wrap="square" rtlCol="0">
            <a:spAutoFit/>
          </a:bodyPr>
          <a:lstStyle/>
          <a:p>
            <a:r>
              <a:rPr lang="en-US" altLang="zh-CN" sz="4000" b="1" dirty="0">
                <a:solidFill>
                  <a:schemeClr val="bg1">
                    <a:lumMod val="50000"/>
                  </a:schemeClr>
                </a:solidFill>
                <a:latin typeface="微软雅黑" pitchFamily="34" charset="-122"/>
                <a:ea typeface="微软雅黑" pitchFamily="34" charset="-122"/>
              </a:rPr>
              <a:t>3</a:t>
            </a:r>
            <a:endParaRPr lang="zh-CN" altLang="en-US" sz="4000" b="1" dirty="0">
              <a:solidFill>
                <a:schemeClr val="bg1">
                  <a:lumMod val="50000"/>
                </a:schemeClr>
              </a:solidFill>
              <a:latin typeface="微软雅黑" pitchFamily="34" charset="-122"/>
              <a:ea typeface="微软雅黑" pitchFamily="34" charset="-122"/>
            </a:endParaRPr>
          </a:p>
        </p:txBody>
      </p:sp>
      <p:sp>
        <p:nvSpPr>
          <p:cNvPr id="35" name="Rectangle 2"/>
          <p:cNvSpPr/>
          <p:nvPr/>
        </p:nvSpPr>
        <p:spPr>
          <a:xfrm>
            <a:off x="768701" y="1649097"/>
            <a:ext cx="5204763" cy="4541070"/>
          </a:xfrm>
          <a:prstGeom prst="rect">
            <a:avLst/>
          </a:prstGeom>
          <a:blipFill dpi="0" rotWithShape="1">
            <a:blip r:embed="rId2"/>
            <a:srcRect/>
            <a:tile tx="0" ty="0" sx="75000" sy="75000" flip="none" algn="ctr"/>
          </a:blip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Tree>
    <p:extLst>
      <p:ext uri="{BB962C8B-B14F-4D97-AF65-F5344CB8AC3E}">
        <p14:creationId xmlns:p14="http://schemas.microsoft.com/office/powerpoint/2010/main" val="2826375015"/>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275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par>
                          <p:cTn id="34" fill="hold">
                            <p:stCondLst>
                              <p:cond delay="3250"/>
                            </p:stCondLst>
                            <p:childTnLst>
                              <p:par>
                                <p:cTn id="35" presetID="42"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1000" fill="hold"/>
                                        <p:tgtEl>
                                          <p:spTgt spid="24"/>
                                        </p:tgtEl>
                                        <p:attrNameLst>
                                          <p:attrName>ppt_y</p:attrName>
                                        </p:attrNameLst>
                                      </p:cBhvr>
                                      <p:tavLst>
                                        <p:tav tm="0">
                                          <p:val>
                                            <p:strVal val="#ppt_y+.1"/>
                                          </p:val>
                                        </p:tav>
                                        <p:tav tm="100000">
                                          <p:val>
                                            <p:strVal val="#ppt_y"/>
                                          </p:val>
                                        </p:tav>
                                      </p:tavLst>
                                    </p:anim>
                                  </p:childTnLst>
                                </p:cTn>
                              </p:par>
                            </p:childTnLst>
                          </p:cTn>
                        </p:par>
                        <p:par>
                          <p:cTn id="40" fill="hold">
                            <p:stCondLst>
                              <p:cond delay="4250"/>
                            </p:stCondLst>
                            <p:childTnLst>
                              <p:par>
                                <p:cTn id="41" presetID="22" presetClass="entr" presetSubtype="8"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par>
                          <p:cTn id="44" fill="hold">
                            <p:stCondLst>
                              <p:cond delay="4750"/>
                            </p:stCondLst>
                            <p:childTnLst>
                              <p:par>
                                <p:cTn id="45" presetID="22" presetClass="entr" presetSubtype="8"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left)">
                                      <p:cBhvr>
                                        <p:cTn id="50" dur="500"/>
                                        <p:tgtEl>
                                          <p:spTgt spid="1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500"/>
                                        <p:tgtEl>
                                          <p:spTgt spid="25"/>
                                        </p:tgtEl>
                                      </p:cBhvr>
                                    </p:animEffect>
                                  </p:childTnLst>
                                </p:cTn>
                              </p:par>
                            </p:childTnLst>
                          </p:cTn>
                        </p:par>
                        <p:par>
                          <p:cTn id="54" fill="hold">
                            <p:stCondLst>
                              <p:cond delay="5250"/>
                            </p:stCondLst>
                            <p:childTnLst>
                              <p:par>
                                <p:cTn id="55" presetID="42"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6750"/>
                            </p:stCondLst>
                            <p:childTnLst>
                              <p:par>
                                <p:cTn id="65" presetID="22" presetClass="entr" presetSubtype="8"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left)">
                                      <p:cBhvr>
                                        <p:cTn id="67" dur="500"/>
                                        <p:tgtEl>
                                          <p:spTgt spid="19"/>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left)">
                                      <p:cBhvr>
                                        <p:cTn id="70" dur="500"/>
                                        <p:tgtEl>
                                          <p:spTgt spid="20"/>
                                        </p:tgtEl>
                                      </p:cBhvr>
                                    </p:animEffect>
                                  </p:childTnLst>
                                </p:cTn>
                              </p:par>
                            </p:childTnLst>
                          </p:cTn>
                        </p:par>
                        <p:par>
                          <p:cTn id="71" fill="hold">
                            <p:stCondLst>
                              <p:cond delay="7250"/>
                            </p:stCondLst>
                            <p:childTnLst>
                              <p:par>
                                <p:cTn id="72" presetID="2" presetClass="entr" presetSubtype="8" fill="hold" grpId="0" nodeType="afterEffect">
                                  <p:stCondLst>
                                    <p:cond delay="0"/>
                                  </p:stCondLst>
                                  <p:childTnLst>
                                    <p:set>
                                      <p:cBhvr>
                                        <p:cTn id="73" dur="1" fill="hold">
                                          <p:stCondLst>
                                            <p:cond delay="0"/>
                                          </p:stCondLst>
                                        </p:cTn>
                                        <p:tgtEl>
                                          <p:spTgt spid="35"/>
                                        </p:tgtEl>
                                        <p:attrNameLst>
                                          <p:attrName>style.visibility</p:attrName>
                                        </p:attrNameLst>
                                      </p:cBhvr>
                                      <p:to>
                                        <p:strVal val="visible"/>
                                      </p:to>
                                    </p:set>
                                    <p:anim calcmode="lin" valueType="num">
                                      <p:cBhvr additive="base">
                                        <p:cTn id="74" dur="500" fill="hold"/>
                                        <p:tgtEl>
                                          <p:spTgt spid="35"/>
                                        </p:tgtEl>
                                        <p:attrNameLst>
                                          <p:attrName>ppt_x</p:attrName>
                                        </p:attrNameLst>
                                      </p:cBhvr>
                                      <p:tavLst>
                                        <p:tav tm="0">
                                          <p:val>
                                            <p:strVal val="0-#ppt_w/2"/>
                                          </p:val>
                                        </p:tav>
                                        <p:tav tm="100000">
                                          <p:val>
                                            <p:strVal val="#ppt_x"/>
                                          </p:val>
                                        </p:tav>
                                      </p:tavLst>
                                    </p:anim>
                                    <p:anim calcmode="lin" valueType="num">
                                      <p:cBhvr additive="base">
                                        <p:cTn id="75"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p:bldP spid="19" grpId="0"/>
      <p:bldP spid="20" grpId="0"/>
      <p:bldP spid="21" grpId="0" animBg="1"/>
      <p:bldP spid="22" grpId="0"/>
      <p:bldP spid="23" grpId="0" animBg="1"/>
      <p:bldP spid="24" grpId="0"/>
      <p:bldP spid="25" grpId="0" animBg="1"/>
      <p:bldP spid="34" grpId="0"/>
      <p:bldP spid="3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07878" y="-4281818"/>
            <a:ext cx="18923180" cy="5302150"/>
            <a:chOff x="-3407878" y="-4281818"/>
            <a:chExt cx="18923180" cy="5302150"/>
          </a:xfrm>
        </p:grpSpPr>
        <p:grpSp>
          <p:nvGrpSpPr>
            <p:cNvPr id="9" name="组合 8"/>
            <p:cNvGrpSpPr/>
            <p:nvPr/>
          </p:nvGrpSpPr>
          <p:grpSpPr>
            <a:xfrm>
              <a:off x="-1" y="384498"/>
              <a:ext cx="12190406" cy="635834"/>
              <a:chOff x="-2905927" y="170970"/>
              <a:chExt cx="8332893" cy="434629"/>
            </a:xfrm>
          </p:grpSpPr>
          <p:sp>
            <p:nvSpPr>
              <p:cNvPr id="26" name="五边形 6"/>
              <p:cNvSpPr/>
              <p:nvPr/>
            </p:nvSpPr>
            <p:spPr>
              <a:xfrm flipH="1" flipV="1">
                <a:off x="-2905927" y="574347"/>
                <a:ext cx="8332893" cy="31252"/>
              </a:xfrm>
              <a:prstGeom prst="homePlate">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
              <p:cNvSpPr txBox="1"/>
              <p:nvPr/>
            </p:nvSpPr>
            <p:spPr>
              <a:xfrm>
                <a:off x="149507" y="170970"/>
                <a:ext cx="2230073" cy="315577"/>
              </a:xfrm>
              <a:prstGeom prst="rect">
                <a:avLst/>
              </a:prstGeom>
              <a:noFill/>
            </p:spPr>
            <p:txBody>
              <a:bodyPr wrap="none" rtlCol="0">
                <a:spAutoFit/>
              </a:bodyPr>
              <a:lstStyle/>
              <a:p>
                <a:r>
                  <a:rPr lang="zh-CN" altLang="en-US" sz="2400" dirty="0">
                    <a:solidFill>
                      <a:schemeClr val="bg1">
                        <a:lumMod val="65000"/>
                      </a:schemeClr>
                    </a:solidFill>
                    <a:latin typeface="微软雅黑" panose="020B0503020204020204" pitchFamily="34" charset="-122"/>
                    <a:ea typeface="微软雅黑" panose="020B0503020204020204" pitchFamily="34" charset="-122"/>
                  </a:rPr>
                  <a:t>点击输入相关文字标题</a:t>
                </a:r>
              </a:p>
            </p:txBody>
          </p:sp>
        </p:grpSp>
        <p:grpSp>
          <p:nvGrpSpPr>
            <p:cNvPr id="28" name="组合 27"/>
            <p:cNvGrpSpPr/>
            <p:nvPr/>
          </p:nvGrpSpPr>
          <p:grpSpPr>
            <a:xfrm flipH="1" flipV="1">
              <a:off x="10026293" y="-4281818"/>
              <a:ext cx="5489009" cy="5256430"/>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flipV="1">
              <a:off x="-3407878" y="-4258958"/>
              <a:ext cx="5489009" cy="5256430"/>
              <a:chOff x="-1792392" y="2975048"/>
              <a:chExt cx="7981611" cy="7643416"/>
            </a:xfrm>
          </p:grpSpPr>
          <p:sp>
            <p:nvSpPr>
              <p:cNvPr id="32" name="椭圆 31"/>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文本框 18"/>
          <p:cNvSpPr txBox="1"/>
          <p:nvPr/>
        </p:nvSpPr>
        <p:spPr>
          <a:xfrm>
            <a:off x="2057901" y="2299691"/>
            <a:ext cx="1961652" cy="1061829"/>
          </a:xfrm>
          <a:prstGeom prst="rect">
            <a:avLst/>
          </a:prstGeom>
          <a:noFill/>
          <a:ln>
            <a:noFill/>
          </a:ln>
        </p:spPr>
        <p:txBody>
          <a:bodyPr wrap="square" rtlCol="0">
            <a:spAutoFit/>
          </a:bodyPr>
          <a:lstStyle/>
          <a:p>
            <a:pPr algn="r">
              <a:lnSpc>
                <a:spcPct val="150000"/>
              </a:lnSpc>
            </a:pPr>
            <a:r>
              <a:rPr lang="zh-CN" altLang="en-US" sz="1400" dirty="0">
                <a:solidFill>
                  <a:schemeClr val="bg1">
                    <a:lumMod val="50000"/>
                  </a:schemeClr>
                </a:solidFill>
                <a:latin typeface="微软雅黑" pitchFamily="34" charset="-122"/>
                <a:ea typeface="微软雅黑" pitchFamily="34" charset="-122"/>
              </a:rPr>
              <a:t>点击输入简要文字内容，文字内容需概括精炼文字内容</a:t>
            </a:r>
            <a:r>
              <a:rPr lang="en-US" altLang="zh-CN" sz="1400" dirty="0">
                <a:solidFill>
                  <a:schemeClr val="bg1">
                    <a:lumMod val="50000"/>
                  </a:schemeClr>
                </a:solidFill>
                <a:latin typeface="微软雅黑" pitchFamily="34" charset="-122"/>
                <a:ea typeface="微软雅黑" pitchFamily="34" charset="-122"/>
              </a:rPr>
              <a:t>……</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文本框 19"/>
          <p:cNvSpPr txBox="1"/>
          <p:nvPr/>
        </p:nvSpPr>
        <p:spPr>
          <a:xfrm>
            <a:off x="2353171" y="3896231"/>
            <a:ext cx="2026422" cy="1061829"/>
          </a:xfrm>
          <a:prstGeom prst="rect">
            <a:avLst/>
          </a:prstGeom>
          <a:noFill/>
          <a:ln>
            <a:noFill/>
          </a:ln>
        </p:spPr>
        <p:txBody>
          <a:bodyPr wrap="square" rtlCol="0">
            <a:spAutoFit/>
          </a:bodyPr>
          <a:lstStyle/>
          <a:p>
            <a:pPr algn="r">
              <a:lnSpc>
                <a:spcPct val="150000"/>
              </a:lnSpc>
            </a:pPr>
            <a:r>
              <a:rPr lang="zh-CN" altLang="en-US" sz="1400" dirty="0">
                <a:solidFill>
                  <a:schemeClr val="bg1">
                    <a:lumMod val="50000"/>
                  </a:schemeClr>
                </a:solidFill>
                <a:latin typeface="微软雅黑" pitchFamily="34" charset="-122"/>
                <a:ea typeface="微软雅黑" pitchFamily="34" charset="-122"/>
              </a:rPr>
              <a:t>点击输入简要文字内容，文字内容需概括精炼文字内容</a:t>
            </a:r>
            <a:r>
              <a:rPr lang="en-US" altLang="zh-CN" sz="1400" dirty="0">
                <a:solidFill>
                  <a:schemeClr val="bg1">
                    <a:lumMod val="50000"/>
                  </a:schemeClr>
                </a:solidFill>
                <a:latin typeface="微软雅黑" pitchFamily="34" charset="-122"/>
                <a:ea typeface="微软雅黑" pitchFamily="34" charset="-122"/>
              </a:rPr>
              <a:t>……</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文本框 20"/>
          <p:cNvSpPr txBox="1"/>
          <p:nvPr/>
        </p:nvSpPr>
        <p:spPr>
          <a:xfrm>
            <a:off x="7815581" y="1735991"/>
            <a:ext cx="2242446" cy="1061829"/>
          </a:xfrm>
          <a:prstGeom prst="rect">
            <a:avLst/>
          </a:prstGeom>
          <a:noFill/>
          <a:ln>
            <a:noFill/>
          </a:ln>
        </p:spPr>
        <p:txBody>
          <a:bodyPr wrap="square" rtlCol="0">
            <a:spAutoFit/>
          </a:bodyPr>
          <a:lstStyle/>
          <a:p>
            <a:pPr>
              <a:lnSpc>
                <a:spcPct val="150000"/>
              </a:lnSpc>
            </a:pPr>
            <a:r>
              <a:rPr lang="zh-CN" altLang="en-US" sz="1400" dirty="0">
                <a:solidFill>
                  <a:schemeClr val="bg1">
                    <a:lumMod val="50000"/>
                  </a:schemeClr>
                </a:solidFill>
                <a:latin typeface="微软雅黑" pitchFamily="34" charset="-122"/>
                <a:ea typeface="微软雅黑" pitchFamily="34" charset="-122"/>
              </a:rPr>
              <a:t>点击输入简要文字内容，文字内容需概括精炼文字内容</a:t>
            </a:r>
            <a:r>
              <a:rPr lang="en-US" altLang="zh-CN" sz="1400" dirty="0">
                <a:solidFill>
                  <a:schemeClr val="bg1">
                    <a:lumMod val="50000"/>
                  </a:schemeClr>
                </a:solidFill>
                <a:latin typeface="微软雅黑" pitchFamily="34" charset="-122"/>
                <a:ea typeface="微软雅黑" pitchFamily="34" charset="-122"/>
              </a:rPr>
              <a:t>……</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文本框 21"/>
          <p:cNvSpPr txBox="1"/>
          <p:nvPr/>
        </p:nvSpPr>
        <p:spPr>
          <a:xfrm>
            <a:off x="8031605" y="3608199"/>
            <a:ext cx="2026422" cy="1061829"/>
          </a:xfrm>
          <a:prstGeom prst="rect">
            <a:avLst/>
          </a:prstGeom>
          <a:noFill/>
          <a:ln>
            <a:noFill/>
          </a:ln>
        </p:spPr>
        <p:txBody>
          <a:bodyPr wrap="square" rtlCol="0">
            <a:spAutoFit/>
          </a:bodyPr>
          <a:lstStyle/>
          <a:p>
            <a:pPr>
              <a:lnSpc>
                <a:spcPct val="150000"/>
              </a:lnSpc>
            </a:pPr>
            <a:r>
              <a:rPr lang="zh-CN" altLang="en-US" sz="1400" dirty="0">
                <a:solidFill>
                  <a:schemeClr val="bg1">
                    <a:lumMod val="50000"/>
                  </a:schemeClr>
                </a:solidFill>
                <a:latin typeface="微软雅黑" pitchFamily="34" charset="-122"/>
                <a:ea typeface="微软雅黑" pitchFamily="34" charset="-122"/>
              </a:rPr>
              <a:t>点击输入简要文字内容，文字内容需概括精炼文字内容</a:t>
            </a:r>
            <a:r>
              <a:rPr lang="en-US" altLang="zh-CN" sz="1400" dirty="0">
                <a:solidFill>
                  <a:schemeClr val="bg1">
                    <a:lumMod val="50000"/>
                  </a:schemeClr>
                </a:solidFill>
                <a:latin typeface="微软雅黑" pitchFamily="34" charset="-122"/>
                <a:ea typeface="微软雅黑" pitchFamily="34" charset="-122"/>
              </a:rPr>
              <a:t>……</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660794" y="1842121"/>
            <a:ext cx="2779537" cy="2779537"/>
            <a:chOff x="3325860" y="1074902"/>
            <a:chExt cx="2531533" cy="2531533"/>
          </a:xfrm>
          <a:noFill/>
        </p:grpSpPr>
        <p:sp>
          <p:nvSpPr>
            <p:cNvPr id="17" name="椭圆 16"/>
            <p:cNvSpPr/>
            <p:nvPr/>
          </p:nvSpPr>
          <p:spPr>
            <a:xfrm>
              <a:off x="3325860" y="1074902"/>
              <a:ext cx="2531533" cy="2531533"/>
            </a:xfrm>
            <a:prstGeom prst="ellipse">
              <a:avLst/>
            </a:prstGeom>
            <a:grp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627"/>
            <p:cNvSpPr>
              <a:spLocks noEditPoints="1"/>
            </p:cNvSpPr>
            <p:nvPr/>
          </p:nvSpPr>
          <p:spPr bwMode="auto">
            <a:xfrm>
              <a:off x="4240957" y="1331078"/>
              <a:ext cx="627326" cy="780333"/>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grpFill/>
            <a:ln>
              <a:solidFill>
                <a:srgbClr val="4BC1DD"/>
              </a:solidFill>
            </a:ln>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文本框 23"/>
            <p:cNvSpPr txBox="1"/>
            <p:nvPr/>
          </p:nvSpPr>
          <p:spPr>
            <a:xfrm>
              <a:off x="3505189" y="2198316"/>
              <a:ext cx="2172875" cy="1205355"/>
            </a:xfrm>
            <a:prstGeom prst="rect">
              <a:avLst/>
            </a:prstGeom>
            <a:grpFill/>
            <a:ln>
              <a:noFill/>
            </a:ln>
          </p:spPr>
          <p:txBody>
            <a:bodyPr wrap="square" rtlCol="0">
              <a:spAutoFit/>
            </a:bodyPr>
            <a:lstStyle/>
            <a:p>
              <a:pPr algn="ct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行业前景</a:t>
              </a:r>
              <a:endParaRPr lang="en-US" altLang="zh-CN" sz="2000" b="1"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在此输入详细文字介绍，在此输入详细文字介绍</a:t>
              </a: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在此输入详细文字介绍</a:t>
              </a:r>
            </a:p>
            <a:p>
              <a:pPr algn="ct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078343" y="2108348"/>
            <a:ext cx="939800" cy="939800"/>
            <a:chOff x="2386060" y="1495059"/>
            <a:chExt cx="939800" cy="939800"/>
          </a:xfrm>
          <a:noFill/>
        </p:grpSpPr>
        <p:sp>
          <p:nvSpPr>
            <p:cNvPr id="21" name="椭圆 20"/>
            <p:cNvSpPr/>
            <p:nvPr/>
          </p:nvSpPr>
          <p:spPr>
            <a:xfrm>
              <a:off x="2386060" y="1495059"/>
              <a:ext cx="939800" cy="939800"/>
            </a:xfrm>
            <a:prstGeom prst="ellipse">
              <a:avLst/>
            </a:prstGeom>
            <a:grpFill/>
            <a:ln w="38100">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Freeform 1986"/>
            <p:cNvSpPr>
              <a:spLocks/>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grpFill/>
            <a:ln>
              <a:solidFill>
                <a:srgbClr val="4BC1DD"/>
              </a:solid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773534" y="1829791"/>
            <a:ext cx="939800" cy="939800"/>
            <a:chOff x="5454052" y="1074902"/>
            <a:chExt cx="939800" cy="939800"/>
          </a:xfrm>
          <a:noFill/>
        </p:grpSpPr>
        <p:sp>
          <p:nvSpPr>
            <p:cNvPr id="24" name="椭圆 23"/>
            <p:cNvSpPr/>
            <p:nvPr/>
          </p:nvSpPr>
          <p:spPr>
            <a:xfrm>
              <a:off x="5454052" y="1074902"/>
              <a:ext cx="939800" cy="939800"/>
            </a:xfrm>
            <a:prstGeom prst="ellipse">
              <a:avLst/>
            </a:prstGeom>
            <a:grp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5729640" y="1309909"/>
              <a:ext cx="411300" cy="441104"/>
              <a:chOff x="5995987" y="547688"/>
              <a:chExt cx="219075" cy="234950"/>
            </a:xfrm>
            <a:grpFill/>
          </p:grpSpPr>
          <p:sp>
            <p:nvSpPr>
              <p:cNvPr id="34"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w="9525">
                <a:solidFill>
                  <a:schemeClr val="tx1">
                    <a:lumMod val="75000"/>
                    <a:lumOff val="2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w="9525">
                <a:solidFill>
                  <a:schemeClr val="tx1">
                    <a:lumMod val="75000"/>
                    <a:lumOff val="2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36" name="组合 35"/>
          <p:cNvGrpSpPr/>
          <p:nvPr/>
        </p:nvGrpSpPr>
        <p:grpSpPr>
          <a:xfrm>
            <a:off x="4369395" y="3838875"/>
            <a:ext cx="939800" cy="939800"/>
            <a:chOff x="3080330" y="2789142"/>
            <a:chExt cx="939800" cy="939800"/>
          </a:xfrm>
          <a:noFill/>
        </p:grpSpPr>
        <p:sp>
          <p:nvSpPr>
            <p:cNvPr id="37" name="椭圆 36"/>
            <p:cNvSpPr/>
            <p:nvPr/>
          </p:nvSpPr>
          <p:spPr>
            <a:xfrm>
              <a:off x="3080330" y="2789142"/>
              <a:ext cx="939800" cy="939800"/>
            </a:xfrm>
            <a:prstGeom prst="ellipse">
              <a:avLst/>
            </a:prstGeom>
            <a:grp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3294687" y="3010257"/>
              <a:ext cx="497794" cy="491067"/>
              <a:chOff x="8123237" y="3667126"/>
              <a:chExt cx="234950" cy="231775"/>
            </a:xfrm>
            <a:grpFill/>
          </p:grpSpPr>
          <p:sp>
            <p:nvSpPr>
              <p:cNvPr id="39"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w="9525">
                <a:solidFill>
                  <a:schemeClr val="tx1">
                    <a:lumMod val="75000"/>
                    <a:lumOff val="2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w="9525">
                <a:solidFill>
                  <a:schemeClr val="tx1">
                    <a:lumMod val="75000"/>
                    <a:lumOff val="2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41" name="组合 40"/>
          <p:cNvGrpSpPr/>
          <p:nvPr/>
        </p:nvGrpSpPr>
        <p:grpSpPr>
          <a:xfrm>
            <a:off x="7076985" y="3478677"/>
            <a:ext cx="901165" cy="901165"/>
            <a:chOff x="5719249" y="3077288"/>
            <a:chExt cx="767347" cy="767347"/>
          </a:xfrm>
          <a:noFill/>
        </p:grpSpPr>
        <p:sp>
          <p:nvSpPr>
            <p:cNvPr id="42" name="椭圆 41"/>
            <p:cNvSpPr/>
            <p:nvPr/>
          </p:nvSpPr>
          <p:spPr>
            <a:xfrm>
              <a:off x="5719249" y="3077288"/>
              <a:ext cx="767347" cy="767347"/>
            </a:xfrm>
            <a:prstGeom prst="ellipse">
              <a:avLst/>
            </a:prstGeom>
            <a:grpFill/>
            <a:ln w="38100">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grpFill/>
            <a:ln>
              <a:solidFill>
                <a:srgbClr val="4BC1DD"/>
              </a:solidFill>
            </a:ln>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44" name="矩形 47"/>
          <p:cNvSpPr>
            <a:spLocks noChangeArrowheads="1"/>
          </p:cNvSpPr>
          <p:nvPr/>
        </p:nvSpPr>
        <p:spPr bwMode="auto">
          <a:xfrm>
            <a:off x="2353171" y="5391984"/>
            <a:ext cx="7992888" cy="1469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a:p>
            <a:pPr>
              <a:lnSpc>
                <a:spcPct val="130000"/>
              </a:lnSpc>
              <a:spcBef>
                <a:spcPct val="0"/>
              </a:spcBef>
            </a:pP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endParaRPr>
          </a:p>
          <a:p>
            <a:pPr>
              <a:lnSpc>
                <a:spcPct val="130000"/>
              </a:lnSpc>
              <a:spcBef>
                <a:spcPct val="0"/>
              </a:spcBef>
              <a:buNone/>
            </a:pP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5" name="矩形 44"/>
          <p:cNvSpPr/>
          <p:nvPr/>
        </p:nvSpPr>
        <p:spPr>
          <a:xfrm flipV="1">
            <a:off x="2137" y="5164167"/>
            <a:ext cx="12188276" cy="6096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algn="ctr"/>
            <a:endParaRPr lang="zh-CN" altLang="en-US"/>
          </a:p>
        </p:txBody>
      </p:sp>
    </p:spTree>
    <p:extLst>
      <p:ext uri="{BB962C8B-B14F-4D97-AF65-F5344CB8AC3E}">
        <p14:creationId xmlns:p14="http://schemas.microsoft.com/office/powerpoint/2010/main" val="254143543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23" presetClass="entr" presetSubtype="32"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strVal val="4*#ppt_w"/>
                                          </p:val>
                                        </p:tav>
                                        <p:tav tm="100000">
                                          <p:val>
                                            <p:strVal val="#ppt_w"/>
                                          </p:val>
                                        </p:tav>
                                      </p:tavLst>
                                    </p:anim>
                                    <p:anim calcmode="lin" valueType="num">
                                      <p:cBhvr>
                                        <p:cTn id="13" dur="500" fill="hold"/>
                                        <p:tgtEl>
                                          <p:spTgt spid="16"/>
                                        </p:tgtEl>
                                        <p:attrNameLst>
                                          <p:attrName>ppt_h</p:attrName>
                                        </p:attrNameLst>
                                      </p:cBhvr>
                                      <p:tavLst>
                                        <p:tav tm="0">
                                          <p:val>
                                            <p:strVal val="4*#ppt_h"/>
                                          </p:val>
                                        </p:tav>
                                        <p:tav tm="100000">
                                          <p:val>
                                            <p:strVal val="#ppt_h"/>
                                          </p:val>
                                        </p:tav>
                                      </p:tavLst>
                                    </p:anim>
                                  </p:childTnLst>
                                </p:cTn>
                              </p:par>
                            </p:childTnLst>
                          </p:cTn>
                        </p:par>
                        <p:par>
                          <p:cTn id="14" fill="hold">
                            <p:stCondLst>
                              <p:cond delay="750"/>
                            </p:stCondLst>
                            <p:childTnLst>
                              <p:par>
                                <p:cTn id="15" presetID="53" presetClass="entr" presetSubtype="16"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400" fill="hold"/>
                                        <p:tgtEl>
                                          <p:spTgt spid="20"/>
                                        </p:tgtEl>
                                        <p:attrNameLst>
                                          <p:attrName>ppt_w</p:attrName>
                                        </p:attrNameLst>
                                      </p:cBhvr>
                                      <p:tavLst>
                                        <p:tav tm="0">
                                          <p:val>
                                            <p:fltVal val="0"/>
                                          </p:val>
                                        </p:tav>
                                        <p:tav tm="100000">
                                          <p:val>
                                            <p:strVal val="#ppt_w"/>
                                          </p:val>
                                        </p:tav>
                                      </p:tavLst>
                                    </p:anim>
                                    <p:anim calcmode="lin" valueType="num">
                                      <p:cBhvr>
                                        <p:cTn id="18" dur="400" fill="hold"/>
                                        <p:tgtEl>
                                          <p:spTgt spid="20"/>
                                        </p:tgtEl>
                                        <p:attrNameLst>
                                          <p:attrName>ppt_h</p:attrName>
                                        </p:attrNameLst>
                                      </p:cBhvr>
                                      <p:tavLst>
                                        <p:tav tm="0">
                                          <p:val>
                                            <p:fltVal val="0"/>
                                          </p:val>
                                        </p:tav>
                                        <p:tav tm="100000">
                                          <p:val>
                                            <p:strVal val="#ppt_h"/>
                                          </p:val>
                                        </p:tav>
                                      </p:tavLst>
                                    </p:anim>
                                    <p:animEffect transition="in" filter="fade">
                                      <p:cBhvr>
                                        <p:cTn id="19" dur="400"/>
                                        <p:tgtEl>
                                          <p:spTgt spid="2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par>
                          <p:cTn id="23" fill="hold">
                            <p:stCondLst>
                              <p:cond delay="1250"/>
                            </p:stCondLst>
                            <p:childTnLst>
                              <p:par>
                                <p:cTn id="24" presetID="53" presetClass="entr" presetSubtype="16"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p:cTn id="26" dur="400" fill="hold"/>
                                        <p:tgtEl>
                                          <p:spTgt spid="36"/>
                                        </p:tgtEl>
                                        <p:attrNameLst>
                                          <p:attrName>ppt_w</p:attrName>
                                        </p:attrNameLst>
                                      </p:cBhvr>
                                      <p:tavLst>
                                        <p:tav tm="0">
                                          <p:val>
                                            <p:fltVal val="0"/>
                                          </p:val>
                                        </p:tav>
                                        <p:tav tm="100000">
                                          <p:val>
                                            <p:strVal val="#ppt_w"/>
                                          </p:val>
                                        </p:tav>
                                      </p:tavLst>
                                    </p:anim>
                                    <p:anim calcmode="lin" valueType="num">
                                      <p:cBhvr>
                                        <p:cTn id="27" dur="400" fill="hold"/>
                                        <p:tgtEl>
                                          <p:spTgt spid="36"/>
                                        </p:tgtEl>
                                        <p:attrNameLst>
                                          <p:attrName>ppt_h</p:attrName>
                                        </p:attrNameLst>
                                      </p:cBhvr>
                                      <p:tavLst>
                                        <p:tav tm="0">
                                          <p:val>
                                            <p:fltVal val="0"/>
                                          </p:val>
                                        </p:tav>
                                        <p:tav tm="100000">
                                          <p:val>
                                            <p:strVal val="#ppt_h"/>
                                          </p:val>
                                        </p:tav>
                                      </p:tavLst>
                                    </p:anim>
                                    <p:animEffect transition="in" filter="fade">
                                      <p:cBhvr>
                                        <p:cTn id="28" dur="400"/>
                                        <p:tgtEl>
                                          <p:spTgt spid="3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1750"/>
                            </p:stCondLst>
                            <p:childTnLst>
                              <p:par>
                                <p:cTn id="33" presetID="53" presetClass="entr" presetSubtype="16"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p:cTn id="35" dur="400" fill="hold"/>
                                        <p:tgtEl>
                                          <p:spTgt spid="41"/>
                                        </p:tgtEl>
                                        <p:attrNameLst>
                                          <p:attrName>ppt_w</p:attrName>
                                        </p:attrNameLst>
                                      </p:cBhvr>
                                      <p:tavLst>
                                        <p:tav tm="0">
                                          <p:val>
                                            <p:fltVal val="0"/>
                                          </p:val>
                                        </p:tav>
                                        <p:tav tm="100000">
                                          <p:val>
                                            <p:strVal val="#ppt_w"/>
                                          </p:val>
                                        </p:tav>
                                      </p:tavLst>
                                    </p:anim>
                                    <p:anim calcmode="lin" valueType="num">
                                      <p:cBhvr>
                                        <p:cTn id="36" dur="400" fill="hold"/>
                                        <p:tgtEl>
                                          <p:spTgt spid="41"/>
                                        </p:tgtEl>
                                        <p:attrNameLst>
                                          <p:attrName>ppt_h</p:attrName>
                                        </p:attrNameLst>
                                      </p:cBhvr>
                                      <p:tavLst>
                                        <p:tav tm="0">
                                          <p:val>
                                            <p:fltVal val="0"/>
                                          </p:val>
                                        </p:tav>
                                        <p:tav tm="100000">
                                          <p:val>
                                            <p:strVal val="#ppt_h"/>
                                          </p:val>
                                        </p:tav>
                                      </p:tavLst>
                                    </p:anim>
                                    <p:animEffect transition="in" filter="fade">
                                      <p:cBhvr>
                                        <p:cTn id="37" dur="400"/>
                                        <p:tgtEl>
                                          <p:spTgt spid="4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par>
                          <p:cTn id="41" fill="hold">
                            <p:stCondLst>
                              <p:cond delay="2250"/>
                            </p:stCondLst>
                            <p:childTnLst>
                              <p:par>
                                <p:cTn id="42" presetID="53" presetClass="entr" presetSubtype="16"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400" fill="hold"/>
                                        <p:tgtEl>
                                          <p:spTgt spid="23"/>
                                        </p:tgtEl>
                                        <p:attrNameLst>
                                          <p:attrName>ppt_w</p:attrName>
                                        </p:attrNameLst>
                                      </p:cBhvr>
                                      <p:tavLst>
                                        <p:tav tm="0">
                                          <p:val>
                                            <p:fltVal val="0"/>
                                          </p:val>
                                        </p:tav>
                                        <p:tav tm="100000">
                                          <p:val>
                                            <p:strVal val="#ppt_w"/>
                                          </p:val>
                                        </p:tav>
                                      </p:tavLst>
                                    </p:anim>
                                    <p:anim calcmode="lin" valueType="num">
                                      <p:cBhvr>
                                        <p:cTn id="45" dur="400" fill="hold"/>
                                        <p:tgtEl>
                                          <p:spTgt spid="23"/>
                                        </p:tgtEl>
                                        <p:attrNameLst>
                                          <p:attrName>ppt_h</p:attrName>
                                        </p:attrNameLst>
                                      </p:cBhvr>
                                      <p:tavLst>
                                        <p:tav tm="0">
                                          <p:val>
                                            <p:fltVal val="0"/>
                                          </p:val>
                                        </p:tav>
                                        <p:tav tm="100000">
                                          <p:val>
                                            <p:strVal val="#ppt_h"/>
                                          </p:val>
                                        </p:tav>
                                      </p:tavLst>
                                    </p:anim>
                                    <p:animEffect transition="in" filter="fade">
                                      <p:cBhvr>
                                        <p:cTn id="46" dur="400"/>
                                        <p:tgtEl>
                                          <p:spTgt spid="2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childTnLst>
                          </p:cTn>
                        </p:par>
                        <p:par>
                          <p:cTn id="50" fill="hold">
                            <p:stCondLst>
                              <p:cond delay="2750"/>
                            </p:stCondLst>
                            <p:childTnLst>
                              <p:par>
                                <p:cTn id="51" presetID="22" presetClass="entr" presetSubtype="8"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childTnLst>
                          </p:cTn>
                        </p:par>
                        <p:par>
                          <p:cTn id="54" fill="hold">
                            <p:stCondLst>
                              <p:cond delay="3250"/>
                            </p:stCondLst>
                            <p:childTnLst>
                              <p:par>
                                <p:cTn id="55" presetID="14" presetClass="entr" presetSubtype="10"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randombar(horizontal)">
                                      <p:cBhvr>
                                        <p:cTn id="57" dur="7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44" grpId="0"/>
      <p:bldP spid="4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07878" y="-4281818"/>
            <a:ext cx="18923180" cy="5302150"/>
            <a:chOff x="-3407878" y="-4281818"/>
            <a:chExt cx="18923180" cy="5302150"/>
          </a:xfrm>
        </p:grpSpPr>
        <p:grpSp>
          <p:nvGrpSpPr>
            <p:cNvPr id="9" name="组合 8"/>
            <p:cNvGrpSpPr/>
            <p:nvPr/>
          </p:nvGrpSpPr>
          <p:grpSpPr>
            <a:xfrm>
              <a:off x="-1" y="384498"/>
              <a:ext cx="12190406" cy="635834"/>
              <a:chOff x="-2905927" y="170970"/>
              <a:chExt cx="8332893" cy="434629"/>
            </a:xfrm>
          </p:grpSpPr>
          <p:sp>
            <p:nvSpPr>
              <p:cNvPr id="26" name="五边形 6"/>
              <p:cNvSpPr/>
              <p:nvPr/>
            </p:nvSpPr>
            <p:spPr>
              <a:xfrm flipH="1" flipV="1">
                <a:off x="-2905927" y="574347"/>
                <a:ext cx="8332893" cy="31252"/>
              </a:xfrm>
              <a:prstGeom prst="homePlate">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
              <p:cNvSpPr txBox="1"/>
              <p:nvPr/>
            </p:nvSpPr>
            <p:spPr>
              <a:xfrm>
                <a:off x="149507" y="170970"/>
                <a:ext cx="2230073" cy="315577"/>
              </a:xfrm>
              <a:prstGeom prst="rect">
                <a:avLst/>
              </a:prstGeom>
              <a:noFill/>
            </p:spPr>
            <p:txBody>
              <a:bodyPr wrap="none" rtlCol="0">
                <a:spAutoFit/>
              </a:bodyPr>
              <a:lstStyle/>
              <a:p>
                <a:r>
                  <a:rPr lang="zh-CN" altLang="en-US" sz="2400" dirty="0">
                    <a:solidFill>
                      <a:schemeClr val="bg1">
                        <a:lumMod val="65000"/>
                      </a:schemeClr>
                    </a:solidFill>
                    <a:latin typeface="微软雅黑" panose="020B0503020204020204" pitchFamily="34" charset="-122"/>
                    <a:ea typeface="微软雅黑" panose="020B0503020204020204" pitchFamily="34" charset="-122"/>
                  </a:rPr>
                  <a:t>点击输入相关文字标题</a:t>
                </a:r>
              </a:p>
            </p:txBody>
          </p:sp>
        </p:grpSp>
        <p:grpSp>
          <p:nvGrpSpPr>
            <p:cNvPr id="28" name="组合 27"/>
            <p:cNvGrpSpPr/>
            <p:nvPr/>
          </p:nvGrpSpPr>
          <p:grpSpPr>
            <a:xfrm flipH="1" flipV="1">
              <a:off x="10026293" y="-4281818"/>
              <a:ext cx="5489009" cy="5256430"/>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flipV="1">
              <a:off x="-3407878" y="-4258958"/>
              <a:ext cx="5489009" cy="5256430"/>
              <a:chOff x="-1792392" y="2975048"/>
              <a:chExt cx="7981611" cy="7643416"/>
            </a:xfrm>
          </p:grpSpPr>
          <p:sp>
            <p:nvSpPr>
              <p:cNvPr id="32" name="椭圆 31"/>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Rectangle 3"/>
          <p:cNvSpPr/>
          <p:nvPr/>
        </p:nvSpPr>
        <p:spPr>
          <a:xfrm>
            <a:off x="6159199" y="1892448"/>
            <a:ext cx="5212200" cy="2426086"/>
          </a:xfrm>
          <a:prstGeom prst="rect">
            <a:avLst/>
          </a:prstGeom>
          <a:noFill/>
          <a:ln>
            <a:solidFill>
              <a:srgbClr val="4BC1DD"/>
            </a:solid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solidFill>
                <a:schemeClr val="bg1">
                  <a:lumMod val="50000"/>
                </a:schemeClr>
              </a:solidFill>
              <a:latin typeface="+mn-ea"/>
            </a:endParaRPr>
          </a:p>
        </p:txBody>
      </p:sp>
      <p:sp>
        <p:nvSpPr>
          <p:cNvPr id="13" name="TextBox 48"/>
          <p:cNvSpPr txBox="1"/>
          <p:nvPr/>
        </p:nvSpPr>
        <p:spPr>
          <a:xfrm>
            <a:off x="924659" y="4609292"/>
            <a:ext cx="10421340" cy="1667874"/>
          </a:xfrm>
          <a:prstGeom prst="rect">
            <a:avLst/>
          </a:prstGeom>
          <a:noFill/>
        </p:spPr>
        <p:txBody>
          <a:bodyPr wrap="square" lIns="0" tIns="0" rIns="91420" bIns="0" numCol="2" spcCol="274258" rtlCol="0">
            <a:noAutofit/>
          </a:bodyPr>
          <a:lstStyle/>
          <a:p>
            <a:pPr algn="just"/>
            <a:r>
              <a:rPr lang="zh-CN" altLang="en-US" sz="1400" dirty="0">
                <a:solidFill>
                  <a:schemeClr val="bg1">
                    <a:lumMod val="50000"/>
                  </a:schemeClr>
                </a:solidFill>
                <a:latin typeface="+mn-ea"/>
                <a:cs typeface="Calibri"/>
              </a:rPr>
              <a:t>此处添加详细文本描述，建议与标题相关并符合整体语言风格，语言描述尽量简洁生动。尽量将每页幻灯片的字数控制在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字以内，据统计每页幻灯片的最好控制在</a:t>
            </a:r>
            <a:r>
              <a:rPr lang="en-US" altLang="zh-CN" sz="1400" dirty="0">
                <a:solidFill>
                  <a:schemeClr val="bg1">
                    <a:lumMod val="50000"/>
                  </a:schemeClr>
                </a:solidFill>
                <a:latin typeface="+mn-ea"/>
                <a:cs typeface="Calibri"/>
              </a:rPr>
              <a:t>5</a:t>
            </a:r>
            <a:r>
              <a:rPr lang="zh-CN" altLang="en-US" sz="1400" dirty="0">
                <a:solidFill>
                  <a:schemeClr val="bg1">
                    <a:lumMod val="50000"/>
                  </a:schemeClr>
                </a:solidFill>
                <a:latin typeface="+mn-ea"/>
                <a:cs typeface="Calibri"/>
              </a:rPr>
              <a:t>分钟之内。此处添加详细文本描述，建议与标体语言风格，语言描述尽量简洁生动。</a:t>
            </a:r>
            <a:endParaRPr lang="en-US" altLang="zh-CN" sz="1400" dirty="0">
              <a:solidFill>
                <a:schemeClr val="bg1">
                  <a:lumMod val="50000"/>
                </a:schemeClr>
              </a:solidFill>
              <a:latin typeface="+mn-ea"/>
              <a:cs typeface="Calibri"/>
            </a:endParaRPr>
          </a:p>
          <a:p>
            <a:pPr algn="just"/>
            <a:endParaRPr lang="en-US" altLang="zh-CN" sz="1400" dirty="0">
              <a:solidFill>
                <a:schemeClr val="bg1">
                  <a:lumMod val="50000"/>
                </a:schemeClr>
              </a:solidFill>
              <a:latin typeface="+mn-ea"/>
              <a:cs typeface="Calibri"/>
            </a:endParaRPr>
          </a:p>
          <a:p>
            <a:pPr algn="just"/>
            <a:r>
              <a:rPr lang="zh-CN" altLang="en-US" sz="1400" dirty="0">
                <a:solidFill>
                  <a:schemeClr val="bg1">
                    <a:lumMod val="50000"/>
                  </a:schemeClr>
                </a:solidFill>
                <a:latin typeface="+mn-ea"/>
                <a:cs typeface="Calibri"/>
              </a:rPr>
              <a:t>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字以内，据统计每页幻灯片的最好控制在</a:t>
            </a:r>
            <a:r>
              <a:rPr lang="en-US" altLang="zh-CN" sz="1400" dirty="0">
                <a:solidFill>
                  <a:schemeClr val="bg1">
                    <a:lumMod val="50000"/>
                  </a:schemeClr>
                </a:solidFill>
                <a:latin typeface="+mn-ea"/>
                <a:cs typeface="Calibri"/>
              </a:rPr>
              <a:t>5</a:t>
            </a:r>
            <a:r>
              <a:rPr lang="zh-CN" altLang="en-US" sz="1400" dirty="0">
                <a:solidFill>
                  <a:schemeClr val="bg1">
                    <a:lumMod val="50000"/>
                  </a:schemeClr>
                </a:solidFill>
                <a:latin typeface="+mn-ea"/>
                <a:cs typeface="Calibri"/>
              </a:rPr>
              <a:t>分钟之内。此处添加详细文本描述，建议与标题相关并符合整体语言风格，语言描述尽量简洁生动。尽量将每页幻灯片的字数控制在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字以内，据统计每页幻灯片的最好控制在</a:t>
            </a:r>
            <a:r>
              <a:rPr lang="en-US" altLang="zh-CN" sz="1400" dirty="0">
                <a:solidFill>
                  <a:schemeClr val="bg1">
                    <a:lumMod val="50000"/>
                  </a:schemeClr>
                </a:solidFill>
                <a:latin typeface="+mn-ea"/>
                <a:cs typeface="Calibri"/>
              </a:rPr>
              <a:t>5</a:t>
            </a:r>
            <a:r>
              <a:rPr lang="zh-CN" altLang="en-US" sz="1400" dirty="0">
                <a:solidFill>
                  <a:schemeClr val="bg1">
                    <a:lumMod val="50000"/>
                  </a:schemeClr>
                </a:solidFill>
                <a:latin typeface="+mn-ea"/>
                <a:cs typeface="Calibri"/>
              </a:rPr>
              <a:t>分钟之内。此处添加详细文本描述，建议与标题相关并符合整体语言风格，语言描述尽量简洁生动。</a:t>
            </a:r>
            <a:endParaRPr lang="en-US" altLang="zh-CN" sz="1400" dirty="0">
              <a:solidFill>
                <a:schemeClr val="bg1">
                  <a:lumMod val="50000"/>
                </a:schemeClr>
              </a:solidFill>
              <a:latin typeface="+mn-ea"/>
              <a:cs typeface="Calibri"/>
            </a:endParaRPr>
          </a:p>
          <a:p>
            <a:pPr algn="just"/>
            <a:endParaRPr lang="en-US" altLang="zh-CN" sz="1400" dirty="0">
              <a:solidFill>
                <a:schemeClr val="bg1">
                  <a:lumMod val="50000"/>
                </a:schemeClr>
              </a:solidFill>
              <a:latin typeface="+mn-ea"/>
              <a:cs typeface="Calibri"/>
            </a:endParaRPr>
          </a:p>
          <a:p>
            <a:pPr algn="just"/>
            <a:r>
              <a:rPr lang="zh-CN" altLang="en-US" sz="1400" dirty="0">
                <a:solidFill>
                  <a:schemeClr val="bg1">
                    <a:lumMod val="50000"/>
                  </a:schemeClr>
                </a:solidFill>
                <a:latin typeface="+mn-ea"/>
                <a:cs typeface="Calibri"/>
              </a:rPr>
              <a:t>此处添加详细文本描述，建议与标题相关并符合整体语言风格，语言描述尽量简洁生动。</a:t>
            </a:r>
          </a:p>
        </p:txBody>
      </p:sp>
      <p:sp>
        <p:nvSpPr>
          <p:cNvPr id="14" name="Subtitle 2"/>
          <p:cNvSpPr txBox="1"/>
          <p:nvPr/>
        </p:nvSpPr>
        <p:spPr>
          <a:xfrm>
            <a:off x="6452665" y="1944074"/>
            <a:ext cx="923584" cy="1237766"/>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7200" b="1" dirty="0">
                <a:solidFill>
                  <a:schemeClr val="bg1">
                    <a:lumMod val="50000"/>
                  </a:schemeClr>
                </a:solidFill>
                <a:latin typeface="+mn-ea"/>
                <a:cs typeface="Helvetica Neue"/>
              </a:rPr>
              <a:t>“</a:t>
            </a:r>
          </a:p>
        </p:txBody>
      </p:sp>
      <p:sp>
        <p:nvSpPr>
          <p:cNvPr id="15" name="Subtitle 2"/>
          <p:cNvSpPr txBox="1"/>
          <p:nvPr/>
        </p:nvSpPr>
        <p:spPr>
          <a:xfrm>
            <a:off x="6676327" y="2644821"/>
            <a:ext cx="4185200" cy="1364318"/>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800" dirty="0">
                <a:solidFill>
                  <a:schemeClr val="bg1">
                    <a:lumMod val="50000"/>
                  </a:schemeClr>
                </a:solidFill>
                <a:latin typeface="微软雅黑" pitchFamily="34" charset="-122"/>
                <a:ea typeface="微软雅黑" pitchFamily="34" charset="-122"/>
              </a:rPr>
              <a:t>详写内容</a:t>
            </a:r>
            <a:r>
              <a:rPr lang="en-US" altLang="zh-CN" sz="1800" dirty="0">
                <a:solidFill>
                  <a:schemeClr val="bg1">
                    <a:lumMod val="50000"/>
                  </a:schemeClr>
                </a:solidFill>
                <a:latin typeface="微软雅黑" pitchFamily="34" charset="-122"/>
                <a:ea typeface="微软雅黑" pitchFamily="34" charset="-122"/>
              </a:rPr>
              <a:t>……</a:t>
            </a:r>
            <a:r>
              <a:rPr lang="zh-CN" altLang="en-US" sz="1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点击输入本栏的具体文字，简明扼要的说明分项内容，此为概念图解，请根据具体内容酌情修改。</a:t>
            </a:r>
            <a:endParaRPr lang="en-US" altLang="zh-CN" sz="1800" dirty="0">
              <a:solidFill>
                <a:schemeClr val="bg1">
                  <a:lumMod val="50000"/>
                </a:schemeClr>
              </a:solidFill>
              <a:latin typeface="微软雅黑" pitchFamily="34" charset="-122"/>
              <a:ea typeface="微软雅黑" pitchFamily="34" charset="-122"/>
            </a:endParaRPr>
          </a:p>
        </p:txBody>
      </p:sp>
      <p:sp>
        <p:nvSpPr>
          <p:cNvPr id="16" name="Subtitle 2"/>
          <p:cNvSpPr txBox="1"/>
          <p:nvPr/>
        </p:nvSpPr>
        <p:spPr>
          <a:xfrm>
            <a:off x="10469552" y="3569606"/>
            <a:ext cx="1134486" cy="604729"/>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7200" b="1" dirty="0">
                <a:solidFill>
                  <a:schemeClr val="bg1">
                    <a:lumMod val="50000"/>
                  </a:schemeClr>
                </a:solidFill>
                <a:latin typeface="+mn-ea"/>
                <a:cs typeface="Helvetica Neue"/>
              </a:rPr>
              <a:t>”</a:t>
            </a:r>
          </a:p>
        </p:txBody>
      </p:sp>
      <p:pic>
        <p:nvPicPr>
          <p:cNvPr id="17" name="图片占位符 2"/>
          <p:cNvPicPr>
            <a:picLocks noChangeAspect="1"/>
          </p:cNvPicPr>
          <p:nvPr/>
        </p:nvPicPr>
        <p:blipFill>
          <a:blip r:embed="rId2" cstate="print"/>
          <a:srcRect/>
          <a:stretch>
            <a:fillRect/>
          </a:stretch>
        </p:blipFill>
        <p:spPr>
          <a:xfrm>
            <a:off x="911959" y="1892449"/>
            <a:ext cx="5214010" cy="2426086"/>
          </a:xfrm>
          <a:prstGeom prst="rect">
            <a:avLst/>
          </a:prstGeom>
          <a:blipFill>
            <a:blip r:embed="rId3"/>
            <a:tile tx="0" ty="0" sx="75000" sy="75000" flip="none" algn="ctr"/>
          </a:blipFill>
        </p:spPr>
      </p:pic>
    </p:spTree>
    <p:extLst>
      <p:ext uri="{BB962C8B-B14F-4D97-AF65-F5344CB8AC3E}">
        <p14:creationId xmlns:p14="http://schemas.microsoft.com/office/powerpoint/2010/main" val="20373626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07878" y="-4281818"/>
            <a:ext cx="18923180" cy="5302150"/>
            <a:chOff x="-3407878" y="-4281818"/>
            <a:chExt cx="18923180" cy="5302150"/>
          </a:xfrm>
        </p:grpSpPr>
        <p:grpSp>
          <p:nvGrpSpPr>
            <p:cNvPr id="9" name="组合 8"/>
            <p:cNvGrpSpPr/>
            <p:nvPr/>
          </p:nvGrpSpPr>
          <p:grpSpPr>
            <a:xfrm>
              <a:off x="-1" y="384498"/>
              <a:ext cx="12190406" cy="635834"/>
              <a:chOff x="-2905927" y="170970"/>
              <a:chExt cx="8332893" cy="434629"/>
            </a:xfrm>
          </p:grpSpPr>
          <p:sp>
            <p:nvSpPr>
              <p:cNvPr id="26" name="五边形 6"/>
              <p:cNvSpPr/>
              <p:nvPr/>
            </p:nvSpPr>
            <p:spPr>
              <a:xfrm flipH="1" flipV="1">
                <a:off x="-2905927" y="574347"/>
                <a:ext cx="8332893" cy="31252"/>
              </a:xfrm>
              <a:prstGeom prst="homePlate">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
              <p:cNvSpPr txBox="1"/>
              <p:nvPr/>
            </p:nvSpPr>
            <p:spPr>
              <a:xfrm>
                <a:off x="149507" y="170970"/>
                <a:ext cx="2230073" cy="315577"/>
              </a:xfrm>
              <a:prstGeom prst="rect">
                <a:avLst/>
              </a:prstGeom>
              <a:noFill/>
            </p:spPr>
            <p:txBody>
              <a:bodyPr wrap="none" rtlCol="0">
                <a:spAutoFit/>
              </a:bodyPr>
              <a:lstStyle/>
              <a:p>
                <a:r>
                  <a:rPr lang="zh-CN" altLang="en-US" sz="2400" dirty="0">
                    <a:solidFill>
                      <a:schemeClr val="bg1">
                        <a:lumMod val="65000"/>
                      </a:schemeClr>
                    </a:solidFill>
                    <a:latin typeface="微软雅黑" panose="020B0503020204020204" pitchFamily="34" charset="-122"/>
                    <a:ea typeface="微软雅黑" panose="020B0503020204020204" pitchFamily="34" charset="-122"/>
                  </a:rPr>
                  <a:t>点击输入相关文字标题</a:t>
                </a:r>
              </a:p>
            </p:txBody>
          </p:sp>
        </p:grpSp>
        <p:grpSp>
          <p:nvGrpSpPr>
            <p:cNvPr id="28" name="组合 27"/>
            <p:cNvGrpSpPr/>
            <p:nvPr/>
          </p:nvGrpSpPr>
          <p:grpSpPr>
            <a:xfrm flipH="1" flipV="1">
              <a:off x="10026293" y="-4281818"/>
              <a:ext cx="5489009" cy="5256430"/>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flipV="1">
              <a:off x="-3407878" y="-4258958"/>
              <a:ext cx="5489009" cy="5256430"/>
              <a:chOff x="-1792392" y="2975048"/>
              <a:chExt cx="7981611" cy="7643416"/>
            </a:xfrm>
          </p:grpSpPr>
          <p:sp>
            <p:nvSpPr>
              <p:cNvPr id="32" name="椭圆 31"/>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Rectangle 74"/>
          <p:cNvSpPr/>
          <p:nvPr/>
        </p:nvSpPr>
        <p:spPr>
          <a:xfrm>
            <a:off x="1045887" y="2202783"/>
            <a:ext cx="2414488" cy="2033745"/>
          </a:xfrm>
          <a:prstGeom prst="rect">
            <a:avLst/>
          </a:prstGeom>
          <a:noFill/>
          <a:ln>
            <a:solidFill>
              <a:srgbClr val="4BC1DD"/>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solidFill>
                <a:schemeClr val="bg1">
                  <a:lumMod val="50000"/>
                </a:schemeClr>
              </a:solidFill>
              <a:latin typeface="+mn-ea"/>
            </a:endParaRPr>
          </a:p>
        </p:txBody>
      </p:sp>
      <p:cxnSp>
        <p:nvCxnSpPr>
          <p:cNvPr id="13" name="Straight Connector 7"/>
          <p:cNvCxnSpPr/>
          <p:nvPr/>
        </p:nvCxnSpPr>
        <p:spPr>
          <a:xfrm>
            <a:off x="1294669" y="3889393"/>
            <a:ext cx="1962509" cy="2"/>
          </a:xfrm>
          <a:prstGeom prst="line">
            <a:avLst/>
          </a:prstGeom>
          <a:ln w="38100" cmpd="sng">
            <a:solidFill>
              <a:srgbClr val="4BC1DD"/>
            </a:solidFill>
          </a:ln>
          <a:effectLst/>
        </p:spPr>
        <p:style>
          <a:lnRef idx="2">
            <a:schemeClr val="accent1"/>
          </a:lnRef>
          <a:fillRef idx="0">
            <a:schemeClr val="accent1"/>
          </a:fillRef>
          <a:effectRef idx="1">
            <a:schemeClr val="accent1"/>
          </a:effectRef>
          <a:fontRef idx="minor">
            <a:schemeClr val="tx1"/>
          </a:fontRef>
        </p:style>
      </p:cxnSp>
      <p:sp>
        <p:nvSpPr>
          <p:cNvPr id="14" name="TextBox 64"/>
          <p:cNvSpPr txBox="1"/>
          <p:nvPr/>
        </p:nvSpPr>
        <p:spPr>
          <a:xfrm>
            <a:off x="1103945" y="3448404"/>
            <a:ext cx="2414484" cy="307777"/>
          </a:xfrm>
          <a:prstGeom prst="rect">
            <a:avLst/>
          </a:prstGeom>
          <a:noFill/>
        </p:spPr>
        <p:txBody>
          <a:bodyPr wrap="square" lIns="0" tIns="0" rIns="91420" bIns="0" rtlCol="0">
            <a:spAutoFit/>
          </a:bodyPr>
          <a:lstStyle/>
          <a:p>
            <a:pPr algn="ctr"/>
            <a:r>
              <a:rPr lang="zh-CN" altLang="en-US" sz="2000" b="1" dirty="0">
                <a:solidFill>
                  <a:schemeClr val="bg1">
                    <a:lumMod val="50000"/>
                  </a:schemeClr>
                </a:solidFill>
                <a:latin typeface="+mn-ea"/>
                <a:cs typeface="Helvetica Neue"/>
              </a:rPr>
              <a:t>加入标题</a:t>
            </a:r>
            <a:endParaRPr lang="en-US" sz="2000" b="1" dirty="0">
              <a:solidFill>
                <a:schemeClr val="bg1">
                  <a:lumMod val="50000"/>
                </a:schemeClr>
              </a:solidFill>
              <a:latin typeface="+mn-ea"/>
              <a:cs typeface="Helvetica Neue"/>
            </a:endParaRPr>
          </a:p>
        </p:txBody>
      </p:sp>
      <p:sp>
        <p:nvSpPr>
          <p:cNvPr id="15" name="TextBox 65"/>
          <p:cNvSpPr txBox="1"/>
          <p:nvPr/>
        </p:nvSpPr>
        <p:spPr>
          <a:xfrm>
            <a:off x="1045889" y="4439584"/>
            <a:ext cx="2414484" cy="1292662"/>
          </a:xfrm>
          <a:prstGeom prst="rect">
            <a:avLst/>
          </a:prstGeom>
          <a:noFill/>
        </p:spPr>
        <p:txBody>
          <a:bodyPr wrap="square" lIns="91440" tIns="0" rIns="91420" bIns="0" rtlCol="0">
            <a:spAutoFit/>
          </a:bodyPr>
          <a:lstStyle/>
          <a:p>
            <a:pPr algn="ctr">
              <a:lnSpc>
                <a:spcPct val="120000"/>
              </a:lnSpc>
            </a:pPr>
            <a:r>
              <a:rPr lang="zh-CN" altLang="en-US" sz="1400" dirty="0">
                <a:solidFill>
                  <a:schemeClr val="bg1">
                    <a:lumMod val="50000"/>
                  </a:schemeClr>
                </a:solidFill>
                <a:latin typeface="+mn-ea"/>
                <a:cs typeface="Calibri"/>
              </a:rPr>
              <a:t>此处添加详细文本描述，建议与标题相关并符合整体语言风格，语言描述尽量简洁生动。尽量将每页幻灯片的字数控制在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a:t>
            </a:r>
            <a:endParaRPr lang="en-US" sz="1400" dirty="0">
              <a:solidFill>
                <a:schemeClr val="bg1">
                  <a:lumMod val="50000"/>
                </a:schemeClr>
              </a:solidFill>
              <a:latin typeface="+mn-ea"/>
              <a:cs typeface="Calibri"/>
            </a:endParaRPr>
          </a:p>
        </p:txBody>
      </p:sp>
      <p:sp>
        <p:nvSpPr>
          <p:cNvPr id="16" name="Rectangle 90"/>
          <p:cNvSpPr/>
          <p:nvPr/>
        </p:nvSpPr>
        <p:spPr>
          <a:xfrm>
            <a:off x="3617345" y="2202783"/>
            <a:ext cx="2414488" cy="2033745"/>
          </a:xfrm>
          <a:prstGeom prst="rect">
            <a:avLst/>
          </a:prstGeom>
          <a:no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solidFill>
                <a:schemeClr val="bg1">
                  <a:lumMod val="50000"/>
                </a:schemeClr>
              </a:solidFill>
              <a:latin typeface="+mn-ea"/>
            </a:endParaRPr>
          </a:p>
        </p:txBody>
      </p:sp>
      <p:cxnSp>
        <p:nvCxnSpPr>
          <p:cNvPr id="17" name="Straight Connector 97"/>
          <p:cNvCxnSpPr/>
          <p:nvPr/>
        </p:nvCxnSpPr>
        <p:spPr>
          <a:xfrm>
            <a:off x="3866127" y="3889393"/>
            <a:ext cx="1962509" cy="2"/>
          </a:xfrm>
          <a:prstGeom prst="line">
            <a:avLst/>
          </a:prstGeom>
          <a:ln w="38100" cmpd="sng">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18" name="TextBox 68"/>
          <p:cNvSpPr txBox="1"/>
          <p:nvPr/>
        </p:nvSpPr>
        <p:spPr>
          <a:xfrm>
            <a:off x="3675403" y="3448404"/>
            <a:ext cx="2414484" cy="307777"/>
          </a:xfrm>
          <a:prstGeom prst="rect">
            <a:avLst/>
          </a:prstGeom>
          <a:noFill/>
        </p:spPr>
        <p:txBody>
          <a:bodyPr wrap="square" lIns="0" tIns="0" rIns="91420" bIns="0" rtlCol="0">
            <a:spAutoFit/>
          </a:bodyPr>
          <a:lstStyle/>
          <a:p>
            <a:pPr algn="ctr"/>
            <a:r>
              <a:rPr lang="zh-CN" altLang="en-US" sz="2000" b="1" dirty="0">
                <a:solidFill>
                  <a:schemeClr val="bg1">
                    <a:lumMod val="50000"/>
                  </a:schemeClr>
                </a:solidFill>
                <a:latin typeface="+mn-ea"/>
                <a:cs typeface="Helvetica Neue"/>
              </a:rPr>
              <a:t>加入标题</a:t>
            </a:r>
            <a:endParaRPr lang="en-US" altLang="zh-CN" sz="2000" b="1" dirty="0">
              <a:solidFill>
                <a:schemeClr val="bg1">
                  <a:lumMod val="50000"/>
                </a:schemeClr>
              </a:solidFill>
              <a:latin typeface="+mn-ea"/>
              <a:cs typeface="Helvetica Neue"/>
            </a:endParaRPr>
          </a:p>
        </p:txBody>
      </p:sp>
      <p:sp>
        <p:nvSpPr>
          <p:cNvPr id="19" name="TextBox 69"/>
          <p:cNvSpPr txBox="1"/>
          <p:nvPr/>
        </p:nvSpPr>
        <p:spPr>
          <a:xfrm>
            <a:off x="3617347" y="4439584"/>
            <a:ext cx="2414484" cy="1292662"/>
          </a:xfrm>
          <a:prstGeom prst="rect">
            <a:avLst/>
          </a:prstGeom>
          <a:noFill/>
        </p:spPr>
        <p:txBody>
          <a:bodyPr wrap="square" lIns="91440" tIns="0" rIns="91420" bIns="0" rtlCol="0">
            <a:spAutoFit/>
          </a:bodyPr>
          <a:lstStyle/>
          <a:p>
            <a:pPr algn="ctr">
              <a:lnSpc>
                <a:spcPct val="120000"/>
              </a:lnSpc>
            </a:pPr>
            <a:r>
              <a:rPr lang="zh-CN" altLang="en-US" sz="1400" dirty="0">
                <a:solidFill>
                  <a:schemeClr val="bg1">
                    <a:lumMod val="50000"/>
                  </a:schemeClr>
                </a:solidFill>
                <a:latin typeface="+mn-ea"/>
                <a:cs typeface="Calibri"/>
              </a:rPr>
              <a:t>此处添加详细文本描述，建议与标题相关并符合整体语言风格，语言描述尽量简洁生动。尽量将每页幻灯片的字数控制在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a:t>
            </a:r>
            <a:endParaRPr lang="en-US" altLang="zh-CN" sz="1400" dirty="0">
              <a:solidFill>
                <a:schemeClr val="bg1">
                  <a:lumMod val="50000"/>
                </a:schemeClr>
              </a:solidFill>
              <a:latin typeface="+mn-ea"/>
              <a:cs typeface="Calibri"/>
            </a:endParaRPr>
          </a:p>
        </p:txBody>
      </p:sp>
      <p:sp>
        <p:nvSpPr>
          <p:cNvPr id="20" name="Rectangle 127"/>
          <p:cNvSpPr/>
          <p:nvPr/>
        </p:nvSpPr>
        <p:spPr>
          <a:xfrm>
            <a:off x="6200378" y="2197100"/>
            <a:ext cx="2414488" cy="2033745"/>
          </a:xfrm>
          <a:prstGeom prst="rect">
            <a:avLst/>
          </a:prstGeom>
          <a:noFill/>
          <a:ln>
            <a:solidFill>
              <a:srgbClr val="4BC1DD"/>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solidFill>
                <a:schemeClr val="bg1">
                  <a:lumMod val="50000"/>
                </a:schemeClr>
              </a:solidFill>
              <a:latin typeface="+mn-ea"/>
            </a:endParaRPr>
          </a:p>
        </p:txBody>
      </p:sp>
      <p:cxnSp>
        <p:nvCxnSpPr>
          <p:cNvPr id="21" name="Straight Connector 130"/>
          <p:cNvCxnSpPr/>
          <p:nvPr/>
        </p:nvCxnSpPr>
        <p:spPr>
          <a:xfrm>
            <a:off x="6449160" y="3883710"/>
            <a:ext cx="1962509" cy="2"/>
          </a:xfrm>
          <a:prstGeom prst="line">
            <a:avLst/>
          </a:prstGeom>
          <a:ln w="38100" cmpd="sng">
            <a:solidFill>
              <a:srgbClr val="4BC1DD"/>
            </a:solidFill>
          </a:ln>
          <a:effectLst/>
        </p:spPr>
        <p:style>
          <a:lnRef idx="2">
            <a:schemeClr val="accent1"/>
          </a:lnRef>
          <a:fillRef idx="0">
            <a:schemeClr val="accent1"/>
          </a:fillRef>
          <a:effectRef idx="1">
            <a:schemeClr val="accent1"/>
          </a:effectRef>
          <a:fontRef idx="minor">
            <a:schemeClr val="tx1"/>
          </a:fontRef>
        </p:style>
      </p:cxnSp>
      <p:sp>
        <p:nvSpPr>
          <p:cNvPr id="22" name="TextBox 72"/>
          <p:cNvSpPr txBox="1"/>
          <p:nvPr/>
        </p:nvSpPr>
        <p:spPr>
          <a:xfrm>
            <a:off x="6258436" y="3442721"/>
            <a:ext cx="2414484" cy="307777"/>
          </a:xfrm>
          <a:prstGeom prst="rect">
            <a:avLst/>
          </a:prstGeom>
          <a:noFill/>
        </p:spPr>
        <p:txBody>
          <a:bodyPr wrap="square" lIns="0" tIns="0" rIns="91420" bIns="0" rtlCol="0">
            <a:spAutoFit/>
          </a:bodyPr>
          <a:lstStyle/>
          <a:p>
            <a:pPr algn="ctr"/>
            <a:r>
              <a:rPr lang="zh-CN" altLang="en-US" sz="2000" b="1" dirty="0">
                <a:solidFill>
                  <a:schemeClr val="bg1">
                    <a:lumMod val="50000"/>
                  </a:schemeClr>
                </a:solidFill>
                <a:latin typeface="+mn-ea"/>
                <a:cs typeface="Helvetica Neue"/>
              </a:rPr>
              <a:t>加入标题</a:t>
            </a:r>
            <a:endParaRPr lang="en-US" altLang="zh-CN" sz="2000" b="1" dirty="0">
              <a:solidFill>
                <a:schemeClr val="bg1">
                  <a:lumMod val="50000"/>
                </a:schemeClr>
              </a:solidFill>
              <a:latin typeface="+mn-ea"/>
              <a:cs typeface="Helvetica Neue"/>
            </a:endParaRPr>
          </a:p>
        </p:txBody>
      </p:sp>
      <p:sp>
        <p:nvSpPr>
          <p:cNvPr id="23" name="TextBox 73"/>
          <p:cNvSpPr txBox="1"/>
          <p:nvPr/>
        </p:nvSpPr>
        <p:spPr>
          <a:xfrm>
            <a:off x="6200380" y="4433901"/>
            <a:ext cx="2414484" cy="1292662"/>
          </a:xfrm>
          <a:prstGeom prst="rect">
            <a:avLst/>
          </a:prstGeom>
          <a:noFill/>
        </p:spPr>
        <p:txBody>
          <a:bodyPr wrap="square" lIns="91440" tIns="0" rIns="91420" bIns="0" rtlCol="0">
            <a:spAutoFit/>
          </a:bodyPr>
          <a:lstStyle/>
          <a:p>
            <a:pPr algn="ctr">
              <a:lnSpc>
                <a:spcPct val="120000"/>
              </a:lnSpc>
            </a:pPr>
            <a:r>
              <a:rPr lang="zh-CN" altLang="en-US" sz="1400" dirty="0">
                <a:solidFill>
                  <a:schemeClr val="bg1">
                    <a:lumMod val="50000"/>
                  </a:schemeClr>
                </a:solidFill>
                <a:latin typeface="+mn-ea"/>
                <a:cs typeface="Calibri"/>
              </a:rPr>
              <a:t>此处添加详细文本描述，建议与标题相关并符合整体语言风格，语言描述尽量简洁生动。尽量将每页幻灯片的字数控制在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a:t>
            </a:r>
            <a:endParaRPr lang="en-US" altLang="zh-CN" sz="1400" dirty="0">
              <a:solidFill>
                <a:schemeClr val="bg1">
                  <a:lumMod val="50000"/>
                </a:schemeClr>
              </a:solidFill>
              <a:latin typeface="+mn-ea"/>
              <a:cs typeface="Calibri"/>
            </a:endParaRPr>
          </a:p>
        </p:txBody>
      </p:sp>
      <p:sp>
        <p:nvSpPr>
          <p:cNvPr id="24" name="Rectangle 159"/>
          <p:cNvSpPr/>
          <p:nvPr/>
        </p:nvSpPr>
        <p:spPr>
          <a:xfrm>
            <a:off x="8766795" y="2191575"/>
            <a:ext cx="2414488" cy="2033745"/>
          </a:xfrm>
          <a:prstGeom prst="rect">
            <a:avLst/>
          </a:prstGeom>
          <a:no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solidFill>
                <a:schemeClr val="bg1">
                  <a:lumMod val="50000"/>
                </a:schemeClr>
              </a:solidFill>
              <a:latin typeface="+mn-ea"/>
            </a:endParaRPr>
          </a:p>
        </p:txBody>
      </p:sp>
      <p:cxnSp>
        <p:nvCxnSpPr>
          <p:cNvPr id="25" name="Straight Connector 161"/>
          <p:cNvCxnSpPr/>
          <p:nvPr/>
        </p:nvCxnSpPr>
        <p:spPr>
          <a:xfrm>
            <a:off x="9015577" y="3878185"/>
            <a:ext cx="1962509" cy="2"/>
          </a:xfrm>
          <a:prstGeom prst="line">
            <a:avLst/>
          </a:prstGeom>
          <a:ln w="38100" cmpd="sng">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34" name="TextBox 76"/>
          <p:cNvSpPr txBox="1"/>
          <p:nvPr/>
        </p:nvSpPr>
        <p:spPr>
          <a:xfrm>
            <a:off x="8824853" y="3437196"/>
            <a:ext cx="2414484" cy="307777"/>
          </a:xfrm>
          <a:prstGeom prst="rect">
            <a:avLst/>
          </a:prstGeom>
          <a:noFill/>
        </p:spPr>
        <p:txBody>
          <a:bodyPr wrap="square" lIns="0" tIns="0" rIns="91420" bIns="0" rtlCol="0">
            <a:spAutoFit/>
          </a:bodyPr>
          <a:lstStyle/>
          <a:p>
            <a:pPr algn="ctr"/>
            <a:r>
              <a:rPr lang="zh-CN" altLang="en-US" sz="2000" b="1" dirty="0">
                <a:solidFill>
                  <a:schemeClr val="bg1">
                    <a:lumMod val="50000"/>
                  </a:schemeClr>
                </a:solidFill>
                <a:latin typeface="+mn-ea"/>
                <a:cs typeface="Helvetica Neue"/>
              </a:rPr>
              <a:t>加入标题</a:t>
            </a:r>
            <a:endParaRPr lang="en-US" altLang="zh-CN" sz="2000" b="1" dirty="0">
              <a:solidFill>
                <a:schemeClr val="bg1">
                  <a:lumMod val="50000"/>
                </a:schemeClr>
              </a:solidFill>
              <a:latin typeface="+mn-ea"/>
              <a:cs typeface="Helvetica Neue"/>
            </a:endParaRPr>
          </a:p>
        </p:txBody>
      </p:sp>
      <p:sp>
        <p:nvSpPr>
          <p:cNvPr id="35" name="TextBox 77"/>
          <p:cNvSpPr txBox="1"/>
          <p:nvPr/>
        </p:nvSpPr>
        <p:spPr>
          <a:xfrm>
            <a:off x="8766797" y="4428376"/>
            <a:ext cx="2414484" cy="1292662"/>
          </a:xfrm>
          <a:prstGeom prst="rect">
            <a:avLst/>
          </a:prstGeom>
          <a:noFill/>
        </p:spPr>
        <p:txBody>
          <a:bodyPr wrap="square" lIns="91440" tIns="0" rIns="91420" bIns="0" rtlCol="0">
            <a:spAutoFit/>
          </a:bodyPr>
          <a:lstStyle/>
          <a:p>
            <a:pPr algn="ctr">
              <a:lnSpc>
                <a:spcPct val="120000"/>
              </a:lnSpc>
            </a:pPr>
            <a:r>
              <a:rPr lang="zh-CN" altLang="en-US" sz="1400" dirty="0">
                <a:solidFill>
                  <a:schemeClr val="bg1">
                    <a:lumMod val="50000"/>
                  </a:schemeClr>
                </a:solidFill>
                <a:latin typeface="+mn-ea"/>
                <a:cs typeface="Calibri"/>
              </a:rPr>
              <a:t>此处添加详细文本描述，建议与标题相关并符合整体语言风格，语言描述尽量简洁生动。尽量将每页幻灯片的字数控制在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a:t>
            </a:r>
            <a:endParaRPr lang="en-US" altLang="zh-CN" sz="1400" dirty="0">
              <a:solidFill>
                <a:schemeClr val="bg1">
                  <a:lumMod val="50000"/>
                </a:schemeClr>
              </a:solidFill>
              <a:latin typeface="+mn-ea"/>
              <a:cs typeface="Calibri"/>
            </a:endParaRPr>
          </a:p>
        </p:txBody>
      </p:sp>
      <p:grpSp>
        <p:nvGrpSpPr>
          <p:cNvPr id="36" name="组合 35"/>
          <p:cNvGrpSpPr/>
          <p:nvPr/>
        </p:nvGrpSpPr>
        <p:grpSpPr>
          <a:xfrm>
            <a:off x="4418644" y="2432565"/>
            <a:ext cx="814544" cy="725728"/>
            <a:chOff x="3332164" y="207963"/>
            <a:chExt cx="509588" cy="454025"/>
          </a:xfrm>
          <a:noFill/>
        </p:grpSpPr>
        <p:sp>
          <p:nvSpPr>
            <p:cNvPr id="37" name="Freeform 41"/>
            <p:cNvSpPr>
              <a:spLocks noEditPoints="1"/>
            </p:cNvSpPr>
            <p:nvPr/>
          </p:nvSpPr>
          <p:spPr bwMode="auto">
            <a:xfrm>
              <a:off x="3332164" y="207963"/>
              <a:ext cx="509588" cy="454025"/>
            </a:xfrm>
            <a:custGeom>
              <a:avLst/>
              <a:gdLst>
                <a:gd name="T0" fmla="*/ 229 w 236"/>
                <a:gd name="T1" fmla="*/ 0 h 210"/>
                <a:gd name="T2" fmla="*/ 7 w 236"/>
                <a:gd name="T3" fmla="*/ 0 h 210"/>
                <a:gd name="T4" fmla="*/ 0 w 236"/>
                <a:gd name="T5" fmla="*/ 7 h 210"/>
                <a:gd name="T6" fmla="*/ 0 w 236"/>
                <a:gd name="T7" fmla="*/ 202 h 210"/>
                <a:gd name="T8" fmla="*/ 7 w 236"/>
                <a:gd name="T9" fmla="*/ 210 h 210"/>
                <a:gd name="T10" fmla="*/ 229 w 236"/>
                <a:gd name="T11" fmla="*/ 210 h 210"/>
                <a:gd name="T12" fmla="*/ 236 w 236"/>
                <a:gd name="T13" fmla="*/ 202 h 210"/>
                <a:gd name="T14" fmla="*/ 236 w 236"/>
                <a:gd name="T15" fmla="*/ 7 h 210"/>
                <a:gd name="T16" fmla="*/ 229 w 236"/>
                <a:gd name="T17" fmla="*/ 0 h 210"/>
                <a:gd name="T18" fmla="*/ 182 w 236"/>
                <a:gd name="T19" fmla="*/ 16 h 210"/>
                <a:gd name="T20" fmla="*/ 192 w 236"/>
                <a:gd name="T21" fmla="*/ 26 h 210"/>
                <a:gd name="T22" fmla="*/ 182 w 236"/>
                <a:gd name="T23" fmla="*/ 36 h 210"/>
                <a:gd name="T24" fmla="*/ 172 w 236"/>
                <a:gd name="T25" fmla="*/ 26 h 210"/>
                <a:gd name="T26" fmla="*/ 182 w 236"/>
                <a:gd name="T27" fmla="*/ 16 h 210"/>
                <a:gd name="T28" fmla="*/ 153 w 236"/>
                <a:gd name="T29" fmla="*/ 16 h 210"/>
                <a:gd name="T30" fmla="*/ 163 w 236"/>
                <a:gd name="T31" fmla="*/ 26 h 210"/>
                <a:gd name="T32" fmla="*/ 153 w 236"/>
                <a:gd name="T33" fmla="*/ 36 h 210"/>
                <a:gd name="T34" fmla="*/ 143 w 236"/>
                <a:gd name="T35" fmla="*/ 26 h 210"/>
                <a:gd name="T36" fmla="*/ 153 w 236"/>
                <a:gd name="T37" fmla="*/ 16 h 210"/>
                <a:gd name="T38" fmla="*/ 221 w 236"/>
                <a:gd name="T39" fmla="*/ 195 h 210"/>
                <a:gd name="T40" fmla="*/ 15 w 236"/>
                <a:gd name="T41" fmla="*/ 195 h 210"/>
                <a:gd name="T42" fmla="*/ 15 w 236"/>
                <a:gd name="T43" fmla="*/ 52 h 210"/>
                <a:gd name="T44" fmla="*/ 221 w 236"/>
                <a:gd name="T45" fmla="*/ 52 h 210"/>
                <a:gd name="T46" fmla="*/ 221 w 236"/>
                <a:gd name="T47" fmla="*/ 195 h 210"/>
                <a:gd name="T48" fmla="*/ 211 w 236"/>
                <a:gd name="T49" fmla="*/ 36 h 210"/>
                <a:gd name="T50" fmla="*/ 201 w 236"/>
                <a:gd name="T51" fmla="*/ 26 h 210"/>
                <a:gd name="T52" fmla="*/ 211 w 236"/>
                <a:gd name="T53" fmla="*/ 16 h 210"/>
                <a:gd name="T54" fmla="*/ 221 w 236"/>
                <a:gd name="T55" fmla="*/ 26 h 210"/>
                <a:gd name="T56" fmla="*/ 211 w 236"/>
                <a:gd name="T57" fmla="*/ 3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10">
                  <a:moveTo>
                    <a:pt x="229" y="0"/>
                  </a:moveTo>
                  <a:cubicBezTo>
                    <a:pt x="7" y="0"/>
                    <a:pt x="7" y="0"/>
                    <a:pt x="7" y="0"/>
                  </a:cubicBezTo>
                  <a:cubicBezTo>
                    <a:pt x="3" y="0"/>
                    <a:pt x="0" y="3"/>
                    <a:pt x="0" y="7"/>
                  </a:cubicBezTo>
                  <a:cubicBezTo>
                    <a:pt x="0" y="202"/>
                    <a:pt x="0" y="202"/>
                    <a:pt x="0" y="202"/>
                  </a:cubicBezTo>
                  <a:cubicBezTo>
                    <a:pt x="0" y="206"/>
                    <a:pt x="3" y="210"/>
                    <a:pt x="7" y="210"/>
                  </a:cubicBezTo>
                  <a:cubicBezTo>
                    <a:pt x="229" y="210"/>
                    <a:pt x="229" y="210"/>
                    <a:pt x="229" y="210"/>
                  </a:cubicBezTo>
                  <a:cubicBezTo>
                    <a:pt x="233" y="210"/>
                    <a:pt x="236" y="206"/>
                    <a:pt x="236" y="202"/>
                  </a:cubicBezTo>
                  <a:cubicBezTo>
                    <a:pt x="236" y="7"/>
                    <a:pt x="236" y="7"/>
                    <a:pt x="236" y="7"/>
                  </a:cubicBezTo>
                  <a:cubicBezTo>
                    <a:pt x="236" y="3"/>
                    <a:pt x="233" y="0"/>
                    <a:pt x="229" y="0"/>
                  </a:cubicBezTo>
                  <a:close/>
                  <a:moveTo>
                    <a:pt x="182" y="16"/>
                  </a:moveTo>
                  <a:cubicBezTo>
                    <a:pt x="187" y="16"/>
                    <a:pt x="192" y="21"/>
                    <a:pt x="192" y="26"/>
                  </a:cubicBezTo>
                  <a:cubicBezTo>
                    <a:pt x="192" y="32"/>
                    <a:pt x="187" y="36"/>
                    <a:pt x="182" y="36"/>
                  </a:cubicBezTo>
                  <a:cubicBezTo>
                    <a:pt x="176" y="36"/>
                    <a:pt x="172" y="32"/>
                    <a:pt x="172" y="26"/>
                  </a:cubicBezTo>
                  <a:cubicBezTo>
                    <a:pt x="172" y="21"/>
                    <a:pt x="176" y="16"/>
                    <a:pt x="182" y="16"/>
                  </a:cubicBezTo>
                  <a:close/>
                  <a:moveTo>
                    <a:pt x="153" y="16"/>
                  </a:moveTo>
                  <a:cubicBezTo>
                    <a:pt x="158" y="16"/>
                    <a:pt x="163" y="21"/>
                    <a:pt x="163" y="26"/>
                  </a:cubicBezTo>
                  <a:cubicBezTo>
                    <a:pt x="163" y="32"/>
                    <a:pt x="158" y="36"/>
                    <a:pt x="153" y="36"/>
                  </a:cubicBezTo>
                  <a:cubicBezTo>
                    <a:pt x="147" y="36"/>
                    <a:pt x="143" y="32"/>
                    <a:pt x="143" y="26"/>
                  </a:cubicBezTo>
                  <a:cubicBezTo>
                    <a:pt x="143" y="21"/>
                    <a:pt x="147" y="16"/>
                    <a:pt x="153" y="16"/>
                  </a:cubicBezTo>
                  <a:close/>
                  <a:moveTo>
                    <a:pt x="221" y="195"/>
                  </a:moveTo>
                  <a:cubicBezTo>
                    <a:pt x="15" y="195"/>
                    <a:pt x="15" y="195"/>
                    <a:pt x="15" y="195"/>
                  </a:cubicBezTo>
                  <a:cubicBezTo>
                    <a:pt x="15" y="52"/>
                    <a:pt x="15" y="52"/>
                    <a:pt x="15" y="52"/>
                  </a:cubicBezTo>
                  <a:cubicBezTo>
                    <a:pt x="221" y="52"/>
                    <a:pt x="221" y="52"/>
                    <a:pt x="221" y="52"/>
                  </a:cubicBezTo>
                  <a:lnTo>
                    <a:pt x="221" y="195"/>
                  </a:lnTo>
                  <a:close/>
                  <a:moveTo>
                    <a:pt x="211" y="36"/>
                  </a:moveTo>
                  <a:cubicBezTo>
                    <a:pt x="206" y="36"/>
                    <a:pt x="201" y="32"/>
                    <a:pt x="201" y="26"/>
                  </a:cubicBezTo>
                  <a:cubicBezTo>
                    <a:pt x="201" y="21"/>
                    <a:pt x="206" y="16"/>
                    <a:pt x="211" y="16"/>
                  </a:cubicBezTo>
                  <a:cubicBezTo>
                    <a:pt x="217" y="16"/>
                    <a:pt x="221" y="21"/>
                    <a:pt x="221" y="26"/>
                  </a:cubicBezTo>
                  <a:cubicBezTo>
                    <a:pt x="221" y="32"/>
                    <a:pt x="217" y="36"/>
                    <a:pt x="211" y="36"/>
                  </a:cubicBezTo>
                  <a:close/>
                </a:path>
              </a:pathLst>
            </a:custGeom>
            <a:grpFill/>
            <a:ln w="9525">
              <a:solidFill>
                <a:schemeClr val="tx1">
                  <a:lumMod val="75000"/>
                  <a:lumOff val="25000"/>
                </a:schemeClr>
              </a:solidFill>
              <a:round/>
            </a:ln>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38" name="Freeform 42"/>
            <p:cNvSpPr/>
            <p:nvPr/>
          </p:nvSpPr>
          <p:spPr bwMode="auto">
            <a:xfrm>
              <a:off x="3405189" y="400051"/>
              <a:ext cx="120650" cy="153988"/>
            </a:xfrm>
            <a:custGeom>
              <a:avLst/>
              <a:gdLst>
                <a:gd name="T0" fmla="*/ 47 w 56"/>
                <a:gd name="T1" fmla="*/ 71 h 71"/>
                <a:gd name="T2" fmla="*/ 42 w 56"/>
                <a:gd name="T3" fmla="*/ 70 h 71"/>
                <a:gd name="T4" fmla="*/ 4 w 56"/>
                <a:gd name="T5" fmla="*/ 43 h 71"/>
                <a:gd name="T6" fmla="*/ 0 w 56"/>
                <a:gd name="T7" fmla="*/ 36 h 71"/>
                <a:gd name="T8" fmla="*/ 4 w 56"/>
                <a:gd name="T9" fmla="*/ 29 h 71"/>
                <a:gd name="T10" fmla="*/ 42 w 56"/>
                <a:gd name="T11" fmla="*/ 2 h 71"/>
                <a:gd name="T12" fmla="*/ 54 w 56"/>
                <a:gd name="T13" fmla="*/ 4 h 71"/>
                <a:gd name="T14" fmla="*/ 51 w 56"/>
                <a:gd name="T15" fmla="*/ 16 h 71"/>
                <a:gd name="T16" fmla="*/ 23 w 56"/>
                <a:gd name="T17" fmla="*/ 36 h 71"/>
                <a:gd name="T18" fmla="*/ 51 w 56"/>
                <a:gd name="T19" fmla="*/ 56 h 71"/>
                <a:gd name="T20" fmla="*/ 54 w 56"/>
                <a:gd name="T21" fmla="*/ 67 h 71"/>
                <a:gd name="T22" fmla="*/ 47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47" y="71"/>
                  </a:moveTo>
                  <a:cubicBezTo>
                    <a:pt x="45" y="71"/>
                    <a:pt x="43" y="71"/>
                    <a:pt x="42" y="70"/>
                  </a:cubicBezTo>
                  <a:cubicBezTo>
                    <a:pt x="4" y="43"/>
                    <a:pt x="4" y="43"/>
                    <a:pt x="4" y="43"/>
                  </a:cubicBezTo>
                  <a:cubicBezTo>
                    <a:pt x="1" y="41"/>
                    <a:pt x="0" y="39"/>
                    <a:pt x="0" y="36"/>
                  </a:cubicBezTo>
                  <a:cubicBezTo>
                    <a:pt x="0" y="33"/>
                    <a:pt x="1" y="31"/>
                    <a:pt x="4" y="29"/>
                  </a:cubicBezTo>
                  <a:cubicBezTo>
                    <a:pt x="42" y="2"/>
                    <a:pt x="42" y="2"/>
                    <a:pt x="42" y="2"/>
                  </a:cubicBezTo>
                  <a:cubicBezTo>
                    <a:pt x="45" y="0"/>
                    <a:pt x="51" y="1"/>
                    <a:pt x="54" y="4"/>
                  </a:cubicBezTo>
                  <a:cubicBezTo>
                    <a:pt x="56" y="8"/>
                    <a:pt x="55" y="14"/>
                    <a:pt x="51" y="16"/>
                  </a:cubicBezTo>
                  <a:cubicBezTo>
                    <a:pt x="23" y="36"/>
                    <a:pt x="23" y="36"/>
                    <a:pt x="23" y="36"/>
                  </a:cubicBezTo>
                  <a:cubicBezTo>
                    <a:pt x="51" y="56"/>
                    <a:pt x="51" y="56"/>
                    <a:pt x="51" y="56"/>
                  </a:cubicBezTo>
                  <a:cubicBezTo>
                    <a:pt x="55" y="58"/>
                    <a:pt x="56" y="64"/>
                    <a:pt x="54" y="67"/>
                  </a:cubicBezTo>
                  <a:cubicBezTo>
                    <a:pt x="52" y="70"/>
                    <a:pt x="49" y="71"/>
                    <a:pt x="47" y="71"/>
                  </a:cubicBezTo>
                  <a:close/>
                </a:path>
              </a:pathLst>
            </a:custGeom>
            <a:grpFill/>
            <a:ln w="9525">
              <a:solidFill>
                <a:schemeClr val="tx1">
                  <a:lumMod val="75000"/>
                  <a:lumOff val="25000"/>
                </a:schemeClr>
              </a:solidFill>
              <a:round/>
            </a:ln>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39" name="Freeform 43"/>
            <p:cNvSpPr/>
            <p:nvPr/>
          </p:nvSpPr>
          <p:spPr bwMode="auto">
            <a:xfrm>
              <a:off x="3646489" y="400051"/>
              <a:ext cx="122238" cy="153988"/>
            </a:xfrm>
            <a:custGeom>
              <a:avLst/>
              <a:gdLst>
                <a:gd name="T0" fmla="*/ 9 w 56"/>
                <a:gd name="T1" fmla="*/ 71 h 71"/>
                <a:gd name="T2" fmla="*/ 2 w 56"/>
                <a:gd name="T3" fmla="*/ 67 h 71"/>
                <a:gd name="T4" fmla="*/ 4 w 56"/>
                <a:gd name="T5" fmla="*/ 56 h 71"/>
                <a:gd name="T6" fmla="*/ 33 w 56"/>
                <a:gd name="T7" fmla="*/ 36 h 71"/>
                <a:gd name="T8" fmla="*/ 4 w 56"/>
                <a:gd name="T9" fmla="*/ 16 h 71"/>
                <a:gd name="T10" fmla="*/ 2 w 56"/>
                <a:gd name="T11" fmla="*/ 4 h 71"/>
                <a:gd name="T12" fmla="*/ 14 w 56"/>
                <a:gd name="T13" fmla="*/ 2 h 71"/>
                <a:gd name="T14" fmla="*/ 52 w 56"/>
                <a:gd name="T15" fmla="*/ 29 h 71"/>
                <a:gd name="T16" fmla="*/ 56 w 56"/>
                <a:gd name="T17" fmla="*/ 36 h 71"/>
                <a:gd name="T18" fmla="*/ 52 w 56"/>
                <a:gd name="T19" fmla="*/ 43 h 71"/>
                <a:gd name="T20" fmla="*/ 14 w 56"/>
                <a:gd name="T21" fmla="*/ 70 h 71"/>
                <a:gd name="T22" fmla="*/ 9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9" y="71"/>
                  </a:moveTo>
                  <a:cubicBezTo>
                    <a:pt x="7" y="71"/>
                    <a:pt x="4" y="70"/>
                    <a:pt x="2" y="67"/>
                  </a:cubicBezTo>
                  <a:cubicBezTo>
                    <a:pt x="0" y="64"/>
                    <a:pt x="1" y="58"/>
                    <a:pt x="4" y="56"/>
                  </a:cubicBezTo>
                  <a:cubicBezTo>
                    <a:pt x="33" y="36"/>
                    <a:pt x="33" y="36"/>
                    <a:pt x="33" y="36"/>
                  </a:cubicBezTo>
                  <a:cubicBezTo>
                    <a:pt x="4" y="16"/>
                    <a:pt x="4" y="16"/>
                    <a:pt x="4" y="16"/>
                  </a:cubicBezTo>
                  <a:cubicBezTo>
                    <a:pt x="1" y="14"/>
                    <a:pt x="0" y="8"/>
                    <a:pt x="2" y="4"/>
                  </a:cubicBezTo>
                  <a:cubicBezTo>
                    <a:pt x="5" y="1"/>
                    <a:pt x="10" y="0"/>
                    <a:pt x="14" y="2"/>
                  </a:cubicBezTo>
                  <a:cubicBezTo>
                    <a:pt x="52" y="29"/>
                    <a:pt x="52" y="29"/>
                    <a:pt x="52" y="29"/>
                  </a:cubicBezTo>
                  <a:cubicBezTo>
                    <a:pt x="55" y="31"/>
                    <a:pt x="56" y="33"/>
                    <a:pt x="56" y="36"/>
                  </a:cubicBezTo>
                  <a:cubicBezTo>
                    <a:pt x="56" y="39"/>
                    <a:pt x="55" y="41"/>
                    <a:pt x="52" y="43"/>
                  </a:cubicBezTo>
                  <a:cubicBezTo>
                    <a:pt x="14" y="70"/>
                    <a:pt x="14" y="70"/>
                    <a:pt x="14" y="70"/>
                  </a:cubicBezTo>
                  <a:cubicBezTo>
                    <a:pt x="13" y="71"/>
                    <a:pt x="11" y="71"/>
                    <a:pt x="9" y="71"/>
                  </a:cubicBezTo>
                  <a:close/>
                </a:path>
              </a:pathLst>
            </a:custGeom>
            <a:grpFill/>
            <a:ln w="9525">
              <a:solidFill>
                <a:schemeClr val="tx1">
                  <a:lumMod val="75000"/>
                  <a:lumOff val="25000"/>
                </a:schemeClr>
              </a:solidFill>
              <a:round/>
            </a:ln>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40" name="Freeform 44"/>
            <p:cNvSpPr/>
            <p:nvPr/>
          </p:nvSpPr>
          <p:spPr bwMode="auto">
            <a:xfrm>
              <a:off x="3536951" y="384176"/>
              <a:ext cx="100013" cy="184150"/>
            </a:xfrm>
            <a:custGeom>
              <a:avLst/>
              <a:gdLst>
                <a:gd name="T0" fmla="*/ 9 w 46"/>
                <a:gd name="T1" fmla="*/ 85 h 85"/>
                <a:gd name="T2" fmla="*/ 6 w 46"/>
                <a:gd name="T3" fmla="*/ 84 h 85"/>
                <a:gd name="T4" fmla="*/ 1 w 46"/>
                <a:gd name="T5" fmla="*/ 73 h 85"/>
                <a:gd name="T6" fmla="*/ 29 w 46"/>
                <a:gd name="T7" fmla="*/ 7 h 85"/>
                <a:gd name="T8" fmla="*/ 40 w 46"/>
                <a:gd name="T9" fmla="*/ 2 h 85"/>
                <a:gd name="T10" fmla="*/ 44 w 46"/>
                <a:gd name="T11" fmla="*/ 13 h 85"/>
                <a:gd name="T12" fmla="*/ 17 w 46"/>
                <a:gd name="T13" fmla="*/ 79 h 85"/>
                <a:gd name="T14" fmla="*/ 9 w 46"/>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85">
                  <a:moveTo>
                    <a:pt x="9" y="85"/>
                  </a:moveTo>
                  <a:cubicBezTo>
                    <a:pt x="8" y="85"/>
                    <a:pt x="7" y="84"/>
                    <a:pt x="6" y="84"/>
                  </a:cubicBezTo>
                  <a:cubicBezTo>
                    <a:pt x="2" y="82"/>
                    <a:pt x="0" y="77"/>
                    <a:pt x="1" y="73"/>
                  </a:cubicBezTo>
                  <a:cubicBezTo>
                    <a:pt x="29" y="7"/>
                    <a:pt x="29" y="7"/>
                    <a:pt x="29" y="7"/>
                  </a:cubicBezTo>
                  <a:cubicBezTo>
                    <a:pt x="30" y="2"/>
                    <a:pt x="35" y="0"/>
                    <a:pt x="40" y="2"/>
                  </a:cubicBezTo>
                  <a:cubicBezTo>
                    <a:pt x="44" y="4"/>
                    <a:pt x="46" y="9"/>
                    <a:pt x="44" y="13"/>
                  </a:cubicBezTo>
                  <a:cubicBezTo>
                    <a:pt x="17" y="79"/>
                    <a:pt x="17" y="79"/>
                    <a:pt x="17" y="79"/>
                  </a:cubicBezTo>
                  <a:cubicBezTo>
                    <a:pt x="16" y="83"/>
                    <a:pt x="13" y="85"/>
                    <a:pt x="9" y="85"/>
                  </a:cubicBezTo>
                  <a:close/>
                </a:path>
              </a:pathLst>
            </a:custGeom>
            <a:grpFill/>
            <a:ln w="9525">
              <a:solidFill>
                <a:schemeClr val="tx1">
                  <a:lumMod val="75000"/>
                  <a:lumOff val="25000"/>
                </a:schemeClr>
              </a:solidFill>
              <a:round/>
            </a:ln>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grpSp>
      <p:grpSp>
        <p:nvGrpSpPr>
          <p:cNvPr id="41" name="组合 40"/>
          <p:cNvGrpSpPr/>
          <p:nvPr/>
        </p:nvGrpSpPr>
        <p:grpSpPr>
          <a:xfrm>
            <a:off x="9502060" y="2322181"/>
            <a:ext cx="943956" cy="946494"/>
            <a:chOff x="3292476" y="115888"/>
            <a:chExt cx="590550" cy="592138"/>
          </a:xfrm>
          <a:noFill/>
        </p:grpSpPr>
        <p:sp>
          <p:nvSpPr>
            <p:cNvPr id="42" name="Freeform 526"/>
            <p:cNvSpPr>
              <a:spLocks noEditPoints="1"/>
            </p:cNvSpPr>
            <p:nvPr/>
          </p:nvSpPr>
          <p:spPr bwMode="auto">
            <a:xfrm>
              <a:off x="3292476" y="115888"/>
              <a:ext cx="590550" cy="592138"/>
            </a:xfrm>
            <a:custGeom>
              <a:avLst/>
              <a:gdLst>
                <a:gd name="T0" fmla="*/ 137 w 274"/>
                <a:gd name="T1" fmla="*/ 0 h 274"/>
                <a:gd name="T2" fmla="*/ 0 w 274"/>
                <a:gd name="T3" fmla="*/ 137 h 274"/>
                <a:gd name="T4" fmla="*/ 137 w 274"/>
                <a:gd name="T5" fmla="*/ 274 h 274"/>
                <a:gd name="T6" fmla="*/ 274 w 274"/>
                <a:gd name="T7" fmla="*/ 137 h 274"/>
                <a:gd name="T8" fmla="*/ 137 w 274"/>
                <a:gd name="T9" fmla="*/ 0 h 274"/>
                <a:gd name="T10" fmla="*/ 137 w 274"/>
                <a:gd name="T11" fmla="*/ 262 h 274"/>
                <a:gd name="T12" fmla="*/ 12 w 274"/>
                <a:gd name="T13" fmla="*/ 137 h 274"/>
                <a:gd name="T14" fmla="*/ 137 w 274"/>
                <a:gd name="T15" fmla="*/ 12 h 274"/>
                <a:gd name="T16" fmla="*/ 262 w 274"/>
                <a:gd name="T17" fmla="*/ 137 h 274"/>
                <a:gd name="T18" fmla="*/ 137 w 274"/>
                <a:gd name="T19" fmla="*/ 262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274">
                  <a:moveTo>
                    <a:pt x="137" y="0"/>
                  </a:moveTo>
                  <a:cubicBezTo>
                    <a:pt x="61" y="0"/>
                    <a:pt x="0" y="61"/>
                    <a:pt x="0" y="137"/>
                  </a:cubicBezTo>
                  <a:cubicBezTo>
                    <a:pt x="0" y="212"/>
                    <a:pt x="61" y="274"/>
                    <a:pt x="137" y="274"/>
                  </a:cubicBezTo>
                  <a:cubicBezTo>
                    <a:pt x="213" y="274"/>
                    <a:pt x="274" y="212"/>
                    <a:pt x="274" y="137"/>
                  </a:cubicBezTo>
                  <a:cubicBezTo>
                    <a:pt x="274" y="61"/>
                    <a:pt x="213" y="0"/>
                    <a:pt x="137" y="0"/>
                  </a:cubicBezTo>
                  <a:close/>
                  <a:moveTo>
                    <a:pt x="137" y="262"/>
                  </a:moveTo>
                  <a:cubicBezTo>
                    <a:pt x="68" y="262"/>
                    <a:pt x="12" y="206"/>
                    <a:pt x="12" y="137"/>
                  </a:cubicBezTo>
                  <a:cubicBezTo>
                    <a:pt x="12" y="68"/>
                    <a:pt x="68" y="12"/>
                    <a:pt x="137" y="12"/>
                  </a:cubicBezTo>
                  <a:cubicBezTo>
                    <a:pt x="206" y="12"/>
                    <a:pt x="262" y="68"/>
                    <a:pt x="262" y="137"/>
                  </a:cubicBezTo>
                  <a:cubicBezTo>
                    <a:pt x="262" y="206"/>
                    <a:pt x="206" y="262"/>
                    <a:pt x="137" y="262"/>
                  </a:cubicBezTo>
                  <a:close/>
                </a:path>
              </a:pathLst>
            </a:custGeom>
            <a:grpFill/>
            <a:ln w="9525">
              <a:solidFill>
                <a:schemeClr val="tx1">
                  <a:lumMod val="75000"/>
                  <a:lumOff val="25000"/>
                </a:schemeClr>
              </a:solidFill>
              <a:round/>
            </a:ln>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43" name="Freeform 527"/>
            <p:cNvSpPr/>
            <p:nvPr/>
          </p:nvSpPr>
          <p:spPr bwMode="auto">
            <a:xfrm>
              <a:off x="3490914" y="166688"/>
              <a:ext cx="341313" cy="231775"/>
            </a:xfrm>
            <a:custGeom>
              <a:avLst/>
              <a:gdLst>
                <a:gd name="T0" fmla="*/ 27 w 158"/>
                <a:gd name="T1" fmla="*/ 70 h 108"/>
                <a:gd name="T2" fmla="*/ 45 w 158"/>
                <a:gd name="T3" fmla="*/ 66 h 108"/>
                <a:gd name="T4" fmla="*/ 93 w 158"/>
                <a:gd name="T5" fmla="*/ 108 h 108"/>
                <a:gd name="T6" fmla="*/ 158 w 158"/>
                <a:gd name="T7" fmla="*/ 100 h 108"/>
                <a:gd name="T8" fmla="*/ 45 w 158"/>
                <a:gd name="T9" fmla="*/ 0 h 108"/>
                <a:gd name="T10" fmla="*/ 0 w 158"/>
                <a:gd name="T11" fmla="*/ 9 h 108"/>
                <a:gd name="T12" fmla="*/ 27 w 158"/>
                <a:gd name="T13" fmla="*/ 70 h 108"/>
              </a:gdLst>
              <a:ahLst/>
              <a:cxnLst>
                <a:cxn ang="0">
                  <a:pos x="T0" y="T1"/>
                </a:cxn>
                <a:cxn ang="0">
                  <a:pos x="T2" y="T3"/>
                </a:cxn>
                <a:cxn ang="0">
                  <a:pos x="T4" y="T5"/>
                </a:cxn>
                <a:cxn ang="0">
                  <a:pos x="T6" y="T7"/>
                </a:cxn>
                <a:cxn ang="0">
                  <a:pos x="T8" y="T9"/>
                </a:cxn>
                <a:cxn ang="0">
                  <a:pos x="T10" y="T11"/>
                </a:cxn>
                <a:cxn ang="0">
                  <a:pos x="T12" y="T13"/>
                </a:cxn>
              </a:cxnLst>
              <a:rect l="0" t="0" r="r" b="b"/>
              <a:pathLst>
                <a:path w="158" h="108">
                  <a:moveTo>
                    <a:pt x="27" y="70"/>
                  </a:moveTo>
                  <a:cubicBezTo>
                    <a:pt x="32" y="67"/>
                    <a:pt x="39" y="66"/>
                    <a:pt x="45" y="66"/>
                  </a:cubicBezTo>
                  <a:cubicBezTo>
                    <a:pt x="69" y="66"/>
                    <a:pt x="90" y="84"/>
                    <a:pt x="93" y="108"/>
                  </a:cubicBezTo>
                  <a:cubicBezTo>
                    <a:pt x="158" y="100"/>
                    <a:pt x="158" y="100"/>
                    <a:pt x="158" y="100"/>
                  </a:cubicBezTo>
                  <a:cubicBezTo>
                    <a:pt x="151" y="44"/>
                    <a:pt x="103" y="0"/>
                    <a:pt x="45" y="0"/>
                  </a:cubicBezTo>
                  <a:cubicBezTo>
                    <a:pt x="29" y="0"/>
                    <a:pt x="14" y="3"/>
                    <a:pt x="0" y="9"/>
                  </a:cubicBezTo>
                  <a:lnTo>
                    <a:pt x="27" y="70"/>
                  </a:lnTo>
                  <a:close/>
                </a:path>
              </a:pathLst>
            </a:custGeom>
            <a:grpFill/>
            <a:ln w="9525">
              <a:solidFill>
                <a:schemeClr val="tx1">
                  <a:lumMod val="75000"/>
                  <a:lumOff val="25000"/>
                </a:schemeClr>
              </a:solidFill>
              <a:round/>
            </a:ln>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44" name="Freeform 528"/>
            <p:cNvSpPr/>
            <p:nvPr/>
          </p:nvSpPr>
          <p:spPr bwMode="auto">
            <a:xfrm>
              <a:off x="3683001" y="425451"/>
              <a:ext cx="149225" cy="84138"/>
            </a:xfrm>
            <a:custGeom>
              <a:avLst/>
              <a:gdLst>
                <a:gd name="T0" fmla="*/ 0 w 69"/>
                <a:gd name="T1" fmla="*/ 13 h 39"/>
                <a:gd name="T2" fmla="*/ 61 w 69"/>
                <a:gd name="T3" fmla="*/ 39 h 39"/>
                <a:gd name="T4" fmla="*/ 69 w 69"/>
                <a:gd name="T5" fmla="*/ 8 h 39"/>
                <a:gd name="T6" fmla="*/ 3 w 69"/>
                <a:gd name="T7" fmla="*/ 0 h 39"/>
                <a:gd name="T8" fmla="*/ 0 w 69"/>
                <a:gd name="T9" fmla="*/ 13 h 39"/>
              </a:gdLst>
              <a:ahLst/>
              <a:cxnLst>
                <a:cxn ang="0">
                  <a:pos x="T0" y="T1"/>
                </a:cxn>
                <a:cxn ang="0">
                  <a:pos x="T2" y="T3"/>
                </a:cxn>
                <a:cxn ang="0">
                  <a:pos x="T4" y="T5"/>
                </a:cxn>
                <a:cxn ang="0">
                  <a:pos x="T6" y="T7"/>
                </a:cxn>
                <a:cxn ang="0">
                  <a:pos x="T8" y="T9"/>
                </a:cxn>
              </a:cxnLst>
              <a:rect l="0" t="0" r="r" b="b"/>
              <a:pathLst>
                <a:path w="69" h="39">
                  <a:moveTo>
                    <a:pt x="0" y="13"/>
                  </a:moveTo>
                  <a:cubicBezTo>
                    <a:pt x="61" y="39"/>
                    <a:pt x="61" y="39"/>
                    <a:pt x="61" y="39"/>
                  </a:cubicBezTo>
                  <a:cubicBezTo>
                    <a:pt x="65" y="29"/>
                    <a:pt x="68" y="19"/>
                    <a:pt x="69" y="8"/>
                  </a:cubicBezTo>
                  <a:cubicBezTo>
                    <a:pt x="3" y="0"/>
                    <a:pt x="3" y="0"/>
                    <a:pt x="3" y="0"/>
                  </a:cubicBezTo>
                  <a:cubicBezTo>
                    <a:pt x="3" y="5"/>
                    <a:pt x="2" y="9"/>
                    <a:pt x="0" y="13"/>
                  </a:cubicBezTo>
                  <a:close/>
                </a:path>
              </a:pathLst>
            </a:custGeom>
            <a:grpFill/>
            <a:ln w="9525">
              <a:solidFill>
                <a:schemeClr val="tx1">
                  <a:lumMod val="75000"/>
                  <a:lumOff val="25000"/>
                </a:schemeClr>
              </a:solidFill>
              <a:round/>
            </a:ln>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45" name="Freeform 529"/>
            <p:cNvSpPr/>
            <p:nvPr/>
          </p:nvSpPr>
          <p:spPr bwMode="auto">
            <a:xfrm>
              <a:off x="3368676" y="254001"/>
              <a:ext cx="139700" cy="111125"/>
            </a:xfrm>
            <a:custGeom>
              <a:avLst/>
              <a:gdLst>
                <a:gd name="T0" fmla="*/ 65 w 65"/>
                <a:gd name="T1" fmla="*/ 42 h 51"/>
                <a:gd name="T2" fmla="*/ 14 w 65"/>
                <a:gd name="T3" fmla="*/ 0 h 51"/>
                <a:gd name="T4" fmla="*/ 0 w 65"/>
                <a:gd name="T5" fmla="*/ 22 h 51"/>
                <a:gd name="T6" fmla="*/ 60 w 65"/>
                <a:gd name="T7" fmla="*/ 51 h 51"/>
                <a:gd name="T8" fmla="*/ 65 w 65"/>
                <a:gd name="T9" fmla="*/ 42 h 51"/>
              </a:gdLst>
              <a:ahLst/>
              <a:cxnLst>
                <a:cxn ang="0">
                  <a:pos x="T0" y="T1"/>
                </a:cxn>
                <a:cxn ang="0">
                  <a:pos x="T2" y="T3"/>
                </a:cxn>
                <a:cxn ang="0">
                  <a:pos x="T4" y="T5"/>
                </a:cxn>
                <a:cxn ang="0">
                  <a:pos x="T6" y="T7"/>
                </a:cxn>
                <a:cxn ang="0">
                  <a:pos x="T8" y="T9"/>
                </a:cxn>
              </a:cxnLst>
              <a:rect l="0" t="0" r="r" b="b"/>
              <a:pathLst>
                <a:path w="65" h="51">
                  <a:moveTo>
                    <a:pt x="65" y="42"/>
                  </a:moveTo>
                  <a:cubicBezTo>
                    <a:pt x="14" y="0"/>
                    <a:pt x="14" y="0"/>
                    <a:pt x="14" y="0"/>
                  </a:cubicBezTo>
                  <a:cubicBezTo>
                    <a:pt x="9" y="7"/>
                    <a:pt x="4" y="14"/>
                    <a:pt x="0" y="22"/>
                  </a:cubicBezTo>
                  <a:cubicBezTo>
                    <a:pt x="60" y="51"/>
                    <a:pt x="60" y="51"/>
                    <a:pt x="60" y="51"/>
                  </a:cubicBezTo>
                  <a:cubicBezTo>
                    <a:pt x="61" y="48"/>
                    <a:pt x="63" y="45"/>
                    <a:pt x="65" y="42"/>
                  </a:cubicBezTo>
                  <a:close/>
                </a:path>
              </a:pathLst>
            </a:custGeom>
            <a:grpFill/>
            <a:ln w="9525">
              <a:solidFill>
                <a:schemeClr val="tx1">
                  <a:lumMod val="75000"/>
                  <a:lumOff val="25000"/>
                </a:schemeClr>
              </a:solidFill>
              <a:round/>
            </a:ln>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46" name="Freeform 530"/>
            <p:cNvSpPr/>
            <p:nvPr/>
          </p:nvSpPr>
          <p:spPr bwMode="auto">
            <a:xfrm>
              <a:off x="3630614" y="465138"/>
              <a:ext cx="168275" cy="166688"/>
            </a:xfrm>
            <a:custGeom>
              <a:avLst/>
              <a:gdLst>
                <a:gd name="T0" fmla="*/ 21 w 78"/>
                <a:gd name="T1" fmla="*/ 0 h 77"/>
                <a:gd name="T2" fmla="*/ 0 w 78"/>
                <a:gd name="T3" fmla="*/ 18 h 77"/>
                <a:gd name="T4" fmla="*/ 30 w 78"/>
                <a:gd name="T5" fmla="*/ 77 h 77"/>
                <a:gd name="T6" fmla="*/ 78 w 78"/>
                <a:gd name="T7" fmla="*/ 33 h 77"/>
                <a:gd name="T8" fmla="*/ 21 w 78"/>
                <a:gd name="T9" fmla="*/ 0 h 77"/>
              </a:gdLst>
              <a:ahLst/>
              <a:cxnLst>
                <a:cxn ang="0">
                  <a:pos x="T0" y="T1"/>
                </a:cxn>
                <a:cxn ang="0">
                  <a:pos x="T2" y="T3"/>
                </a:cxn>
                <a:cxn ang="0">
                  <a:pos x="T4" y="T5"/>
                </a:cxn>
                <a:cxn ang="0">
                  <a:pos x="T6" y="T7"/>
                </a:cxn>
                <a:cxn ang="0">
                  <a:pos x="T8" y="T9"/>
                </a:cxn>
              </a:cxnLst>
              <a:rect l="0" t="0" r="r" b="b"/>
              <a:pathLst>
                <a:path w="78" h="77">
                  <a:moveTo>
                    <a:pt x="21" y="0"/>
                  </a:moveTo>
                  <a:cubicBezTo>
                    <a:pt x="16" y="8"/>
                    <a:pt x="9" y="14"/>
                    <a:pt x="0" y="18"/>
                  </a:cubicBezTo>
                  <a:cubicBezTo>
                    <a:pt x="30" y="77"/>
                    <a:pt x="30" y="77"/>
                    <a:pt x="30" y="77"/>
                  </a:cubicBezTo>
                  <a:cubicBezTo>
                    <a:pt x="50" y="67"/>
                    <a:pt x="67" y="52"/>
                    <a:pt x="78" y="33"/>
                  </a:cubicBezTo>
                  <a:lnTo>
                    <a:pt x="21" y="0"/>
                  </a:lnTo>
                  <a:close/>
                </a:path>
              </a:pathLst>
            </a:custGeom>
            <a:grpFill/>
            <a:ln w="9525">
              <a:solidFill>
                <a:schemeClr val="tx1">
                  <a:lumMod val="75000"/>
                  <a:lumOff val="25000"/>
                </a:schemeClr>
              </a:solidFill>
              <a:round/>
            </a:ln>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47" name="Freeform 531"/>
            <p:cNvSpPr/>
            <p:nvPr/>
          </p:nvSpPr>
          <p:spPr bwMode="auto">
            <a:xfrm>
              <a:off x="3341689" y="414338"/>
              <a:ext cx="244475" cy="242888"/>
            </a:xfrm>
            <a:custGeom>
              <a:avLst/>
              <a:gdLst>
                <a:gd name="T0" fmla="*/ 113 w 113"/>
                <a:gd name="T1" fmla="*/ 47 h 113"/>
                <a:gd name="T2" fmla="*/ 66 w 113"/>
                <a:gd name="T3" fmla="*/ 0 h 113"/>
                <a:gd name="T4" fmla="*/ 0 w 113"/>
                <a:gd name="T5" fmla="*/ 0 h 113"/>
                <a:gd name="T6" fmla="*/ 112 w 113"/>
                <a:gd name="T7" fmla="*/ 113 h 113"/>
                <a:gd name="T8" fmla="*/ 113 w 113"/>
                <a:gd name="T9" fmla="*/ 47 h 113"/>
              </a:gdLst>
              <a:ahLst/>
              <a:cxnLst>
                <a:cxn ang="0">
                  <a:pos x="T0" y="T1"/>
                </a:cxn>
                <a:cxn ang="0">
                  <a:pos x="T2" y="T3"/>
                </a:cxn>
                <a:cxn ang="0">
                  <a:pos x="T4" y="T5"/>
                </a:cxn>
                <a:cxn ang="0">
                  <a:pos x="T6" y="T7"/>
                </a:cxn>
                <a:cxn ang="0">
                  <a:pos x="T8" y="T9"/>
                </a:cxn>
              </a:cxnLst>
              <a:rect l="0" t="0" r="r" b="b"/>
              <a:pathLst>
                <a:path w="113" h="113">
                  <a:moveTo>
                    <a:pt x="113" y="47"/>
                  </a:moveTo>
                  <a:cubicBezTo>
                    <a:pt x="87" y="46"/>
                    <a:pt x="67" y="25"/>
                    <a:pt x="66" y="0"/>
                  </a:cubicBezTo>
                  <a:cubicBezTo>
                    <a:pt x="0" y="0"/>
                    <a:pt x="0" y="0"/>
                    <a:pt x="0" y="0"/>
                  </a:cubicBezTo>
                  <a:cubicBezTo>
                    <a:pt x="1" y="62"/>
                    <a:pt x="51" y="112"/>
                    <a:pt x="112" y="113"/>
                  </a:cubicBezTo>
                  <a:lnTo>
                    <a:pt x="113" y="47"/>
                  </a:lnTo>
                  <a:close/>
                </a:path>
              </a:pathLst>
            </a:custGeom>
            <a:grpFill/>
            <a:ln w="9525">
              <a:solidFill>
                <a:schemeClr val="tx1">
                  <a:lumMod val="75000"/>
                  <a:lumOff val="25000"/>
                </a:schemeClr>
              </a:solidFill>
              <a:round/>
            </a:ln>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48" name="Freeform 532"/>
            <p:cNvSpPr/>
            <p:nvPr/>
          </p:nvSpPr>
          <p:spPr bwMode="auto">
            <a:xfrm>
              <a:off x="3348039" y="330201"/>
              <a:ext cx="142875" cy="58738"/>
            </a:xfrm>
            <a:custGeom>
              <a:avLst/>
              <a:gdLst>
                <a:gd name="T0" fmla="*/ 64 w 66"/>
                <a:gd name="T1" fmla="*/ 27 h 27"/>
                <a:gd name="T2" fmla="*/ 66 w 66"/>
                <a:gd name="T3" fmla="*/ 21 h 27"/>
                <a:gd name="T4" fmla="*/ 4 w 66"/>
                <a:gd name="T5" fmla="*/ 0 h 27"/>
                <a:gd name="T6" fmla="*/ 0 w 66"/>
                <a:gd name="T7" fmla="*/ 12 h 27"/>
                <a:gd name="T8" fmla="*/ 64 w 66"/>
                <a:gd name="T9" fmla="*/ 27 h 27"/>
              </a:gdLst>
              <a:ahLst/>
              <a:cxnLst>
                <a:cxn ang="0">
                  <a:pos x="T0" y="T1"/>
                </a:cxn>
                <a:cxn ang="0">
                  <a:pos x="T2" y="T3"/>
                </a:cxn>
                <a:cxn ang="0">
                  <a:pos x="T4" y="T5"/>
                </a:cxn>
                <a:cxn ang="0">
                  <a:pos x="T6" y="T7"/>
                </a:cxn>
                <a:cxn ang="0">
                  <a:pos x="T8" y="T9"/>
                </a:cxn>
              </a:cxnLst>
              <a:rect l="0" t="0" r="r" b="b"/>
              <a:pathLst>
                <a:path w="66" h="27">
                  <a:moveTo>
                    <a:pt x="64" y="27"/>
                  </a:moveTo>
                  <a:cubicBezTo>
                    <a:pt x="65" y="25"/>
                    <a:pt x="65" y="23"/>
                    <a:pt x="66" y="21"/>
                  </a:cubicBezTo>
                  <a:cubicBezTo>
                    <a:pt x="4" y="0"/>
                    <a:pt x="4" y="0"/>
                    <a:pt x="4" y="0"/>
                  </a:cubicBezTo>
                  <a:cubicBezTo>
                    <a:pt x="2" y="4"/>
                    <a:pt x="1" y="8"/>
                    <a:pt x="0" y="12"/>
                  </a:cubicBezTo>
                  <a:lnTo>
                    <a:pt x="64" y="27"/>
                  </a:lnTo>
                  <a:close/>
                </a:path>
              </a:pathLst>
            </a:custGeom>
            <a:grpFill/>
            <a:ln w="9525">
              <a:solidFill>
                <a:schemeClr val="tx1">
                  <a:lumMod val="75000"/>
                  <a:lumOff val="25000"/>
                </a:schemeClr>
              </a:solidFill>
              <a:round/>
            </a:ln>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49" name="Freeform 533"/>
            <p:cNvSpPr>
              <a:spLocks noEditPoints="1"/>
            </p:cNvSpPr>
            <p:nvPr/>
          </p:nvSpPr>
          <p:spPr bwMode="auto">
            <a:xfrm>
              <a:off x="3503614" y="328613"/>
              <a:ext cx="168275" cy="165100"/>
            </a:xfrm>
            <a:custGeom>
              <a:avLst/>
              <a:gdLst>
                <a:gd name="T0" fmla="*/ 39 w 78"/>
                <a:gd name="T1" fmla="*/ 0 h 77"/>
                <a:gd name="T2" fmla="*/ 0 w 78"/>
                <a:gd name="T3" fmla="*/ 39 h 77"/>
                <a:gd name="T4" fmla="*/ 39 w 78"/>
                <a:gd name="T5" fmla="*/ 77 h 77"/>
                <a:gd name="T6" fmla="*/ 78 w 78"/>
                <a:gd name="T7" fmla="*/ 39 h 77"/>
                <a:gd name="T8" fmla="*/ 39 w 78"/>
                <a:gd name="T9" fmla="*/ 0 h 77"/>
                <a:gd name="T10" fmla="*/ 39 w 78"/>
                <a:gd name="T11" fmla="*/ 69 h 77"/>
                <a:gd name="T12" fmla="*/ 9 w 78"/>
                <a:gd name="T13" fmla="*/ 39 h 77"/>
                <a:gd name="T14" fmla="*/ 39 w 78"/>
                <a:gd name="T15" fmla="*/ 9 h 77"/>
                <a:gd name="T16" fmla="*/ 69 w 78"/>
                <a:gd name="T17" fmla="*/ 39 h 77"/>
                <a:gd name="T18" fmla="*/ 39 w 78"/>
                <a:gd name="T19" fmla="*/ 6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77">
                  <a:moveTo>
                    <a:pt x="39" y="0"/>
                  </a:moveTo>
                  <a:cubicBezTo>
                    <a:pt x="18" y="0"/>
                    <a:pt x="0" y="17"/>
                    <a:pt x="0" y="39"/>
                  </a:cubicBezTo>
                  <a:cubicBezTo>
                    <a:pt x="0" y="60"/>
                    <a:pt x="18" y="77"/>
                    <a:pt x="39" y="77"/>
                  </a:cubicBezTo>
                  <a:cubicBezTo>
                    <a:pt x="60" y="77"/>
                    <a:pt x="78" y="60"/>
                    <a:pt x="78" y="39"/>
                  </a:cubicBezTo>
                  <a:cubicBezTo>
                    <a:pt x="78" y="17"/>
                    <a:pt x="60" y="0"/>
                    <a:pt x="39" y="0"/>
                  </a:cubicBezTo>
                  <a:close/>
                  <a:moveTo>
                    <a:pt x="39" y="69"/>
                  </a:moveTo>
                  <a:cubicBezTo>
                    <a:pt x="23" y="69"/>
                    <a:pt x="9" y="55"/>
                    <a:pt x="9" y="39"/>
                  </a:cubicBezTo>
                  <a:cubicBezTo>
                    <a:pt x="9" y="22"/>
                    <a:pt x="23" y="9"/>
                    <a:pt x="39" y="9"/>
                  </a:cubicBezTo>
                  <a:cubicBezTo>
                    <a:pt x="55" y="9"/>
                    <a:pt x="69" y="22"/>
                    <a:pt x="69" y="39"/>
                  </a:cubicBezTo>
                  <a:cubicBezTo>
                    <a:pt x="69" y="55"/>
                    <a:pt x="55" y="69"/>
                    <a:pt x="39" y="69"/>
                  </a:cubicBezTo>
                  <a:close/>
                </a:path>
              </a:pathLst>
            </a:custGeom>
            <a:grpFill/>
            <a:ln w="9525">
              <a:solidFill>
                <a:schemeClr val="tx1">
                  <a:lumMod val="75000"/>
                  <a:lumOff val="25000"/>
                </a:schemeClr>
              </a:solidFill>
              <a:round/>
            </a:ln>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grpSp>
      <p:grpSp>
        <p:nvGrpSpPr>
          <p:cNvPr id="50" name="组合 49"/>
          <p:cNvGrpSpPr/>
          <p:nvPr/>
        </p:nvGrpSpPr>
        <p:grpSpPr>
          <a:xfrm>
            <a:off x="1798230" y="2384350"/>
            <a:ext cx="905894" cy="822156"/>
            <a:chOff x="8356601" y="152401"/>
            <a:chExt cx="566738" cy="514350"/>
          </a:xfrm>
          <a:noFill/>
        </p:grpSpPr>
        <p:sp>
          <p:nvSpPr>
            <p:cNvPr id="51" name="Rectangle 541"/>
            <p:cNvSpPr>
              <a:spLocks noChangeArrowheads="1"/>
            </p:cNvSpPr>
            <p:nvPr/>
          </p:nvSpPr>
          <p:spPr bwMode="auto">
            <a:xfrm>
              <a:off x="8564564" y="614363"/>
              <a:ext cx="149225" cy="33338"/>
            </a:xfrm>
            <a:prstGeom prst="rect">
              <a:avLst/>
            </a:prstGeom>
            <a:grpFill/>
            <a:ln w="9525">
              <a:solidFill>
                <a:srgbClr val="4BC1DD"/>
              </a:solidFill>
              <a:miter lim="800000"/>
              <a:headEnd/>
              <a:tailEnd/>
            </a:ln>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52" name="Freeform 542"/>
            <p:cNvSpPr/>
            <p:nvPr/>
          </p:nvSpPr>
          <p:spPr bwMode="auto">
            <a:xfrm>
              <a:off x="8520114" y="654051"/>
              <a:ext cx="241300" cy="12700"/>
            </a:xfrm>
            <a:custGeom>
              <a:avLst/>
              <a:gdLst>
                <a:gd name="T0" fmla="*/ 107 w 112"/>
                <a:gd name="T1" fmla="*/ 0 h 6"/>
                <a:gd name="T2" fmla="*/ 4 w 112"/>
                <a:gd name="T3" fmla="*/ 0 h 6"/>
                <a:gd name="T4" fmla="*/ 0 w 112"/>
                <a:gd name="T5" fmla="*/ 5 h 6"/>
                <a:gd name="T6" fmla="*/ 0 w 112"/>
                <a:gd name="T7" fmla="*/ 6 h 6"/>
                <a:gd name="T8" fmla="*/ 112 w 112"/>
                <a:gd name="T9" fmla="*/ 6 h 6"/>
                <a:gd name="T10" fmla="*/ 112 w 112"/>
                <a:gd name="T11" fmla="*/ 5 h 6"/>
                <a:gd name="T12" fmla="*/ 107 w 1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2" h="6">
                  <a:moveTo>
                    <a:pt x="107" y="0"/>
                  </a:moveTo>
                  <a:cubicBezTo>
                    <a:pt x="4" y="0"/>
                    <a:pt x="4" y="0"/>
                    <a:pt x="4" y="0"/>
                  </a:cubicBezTo>
                  <a:cubicBezTo>
                    <a:pt x="2" y="0"/>
                    <a:pt x="0" y="2"/>
                    <a:pt x="0" y="5"/>
                  </a:cubicBezTo>
                  <a:cubicBezTo>
                    <a:pt x="0" y="6"/>
                    <a:pt x="0" y="6"/>
                    <a:pt x="0" y="6"/>
                  </a:cubicBezTo>
                  <a:cubicBezTo>
                    <a:pt x="112" y="6"/>
                    <a:pt x="112" y="6"/>
                    <a:pt x="112" y="6"/>
                  </a:cubicBezTo>
                  <a:cubicBezTo>
                    <a:pt x="112" y="5"/>
                    <a:pt x="112" y="5"/>
                    <a:pt x="112" y="5"/>
                  </a:cubicBezTo>
                  <a:cubicBezTo>
                    <a:pt x="112" y="2"/>
                    <a:pt x="110" y="0"/>
                    <a:pt x="107" y="0"/>
                  </a:cubicBezTo>
                  <a:close/>
                </a:path>
              </a:pathLst>
            </a:custGeom>
            <a:grpFill/>
            <a:ln w="9525">
              <a:solidFill>
                <a:srgbClr val="4BC1DD"/>
              </a:solidFill>
              <a:round/>
            </a:ln>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53" name="Freeform 543"/>
            <p:cNvSpPr/>
            <p:nvPr/>
          </p:nvSpPr>
          <p:spPr bwMode="auto">
            <a:xfrm>
              <a:off x="8356601" y="193676"/>
              <a:ext cx="566738" cy="412750"/>
            </a:xfrm>
            <a:custGeom>
              <a:avLst/>
              <a:gdLst>
                <a:gd name="T0" fmla="*/ 257 w 263"/>
                <a:gd name="T1" fmla="*/ 0 h 191"/>
                <a:gd name="T2" fmla="*/ 232 w 263"/>
                <a:gd name="T3" fmla="*/ 0 h 191"/>
                <a:gd name="T4" fmla="*/ 224 w 263"/>
                <a:gd name="T5" fmla="*/ 10 h 191"/>
                <a:gd name="T6" fmla="*/ 219 w 263"/>
                <a:gd name="T7" fmla="*/ 16 h 191"/>
                <a:gd name="T8" fmla="*/ 247 w 263"/>
                <a:gd name="T9" fmla="*/ 16 h 191"/>
                <a:gd name="T10" fmla="*/ 247 w 263"/>
                <a:gd name="T11" fmla="*/ 150 h 191"/>
                <a:gd name="T12" fmla="*/ 16 w 263"/>
                <a:gd name="T13" fmla="*/ 150 h 191"/>
                <a:gd name="T14" fmla="*/ 16 w 263"/>
                <a:gd name="T15" fmla="*/ 16 h 191"/>
                <a:gd name="T16" fmla="*/ 158 w 263"/>
                <a:gd name="T17" fmla="*/ 16 h 191"/>
                <a:gd name="T18" fmla="*/ 181 w 263"/>
                <a:gd name="T19" fmla="*/ 0 h 191"/>
                <a:gd name="T20" fmla="*/ 7 w 263"/>
                <a:gd name="T21" fmla="*/ 0 h 191"/>
                <a:gd name="T22" fmla="*/ 0 w 263"/>
                <a:gd name="T23" fmla="*/ 7 h 191"/>
                <a:gd name="T24" fmla="*/ 0 w 263"/>
                <a:gd name="T25" fmla="*/ 185 h 191"/>
                <a:gd name="T26" fmla="*/ 7 w 263"/>
                <a:gd name="T27" fmla="*/ 191 h 191"/>
                <a:gd name="T28" fmla="*/ 257 w 263"/>
                <a:gd name="T29" fmla="*/ 191 h 191"/>
                <a:gd name="T30" fmla="*/ 263 w 263"/>
                <a:gd name="T31" fmla="*/ 185 h 191"/>
                <a:gd name="T32" fmla="*/ 263 w 263"/>
                <a:gd name="T33" fmla="*/ 7 h 191"/>
                <a:gd name="T34" fmla="*/ 257 w 263"/>
                <a:gd name="T35"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91">
                  <a:moveTo>
                    <a:pt x="257" y="0"/>
                  </a:moveTo>
                  <a:cubicBezTo>
                    <a:pt x="232" y="0"/>
                    <a:pt x="232" y="0"/>
                    <a:pt x="232" y="0"/>
                  </a:cubicBezTo>
                  <a:cubicBezTo>
                    <a:pt x="230" y="3"/>
                    <a:pt x="227" y="6"/>
                    <a:pt x="224" y="10"/>
                  </a:cubicBezTo>
                  <a:cubicBezTo>
                    <a:pt x="219" y="16"/>
                    <a:pt x="219" y="16"/>
                    <a:pt x="219" y="16"/>
                  </a:cubicBezTo>
                  <a:cubicBezTo>
                    <a:pt x="247" y="16"/>
                    <a:pt x="247" y="16"/>
                    <a:pt x="247" y="16"/>
                  </a:cubicBezTo>
                  <a:cubicBezTo>
                    <a:pt x="247" y="150"/>
                    <a:pt x="247" y="150"/>
                    <a:pt x="247" y="150"/>
                  </a:cubicBezTo>
                  <a:cubicBezTo>
                    <a:pt x="16" y="150"/>
                    <a:pt x="16" y="150"/>
                    <a:pt x="16" y="150"/>
                  </a:cubicBezTo>
                  <a:cubicBezTo>
                    <a:pt x="16" y="16"/>
                    <a:pt x="16" y="16"/>
                    <a:pt x="16" y="16"/>
                  </a:cubicBezTo>
                  <a:cubicBezTo>
                    <a:pt x="158" y="16"/>
                    <a:pt x="158" y="16"/>
                    <a:pt x="158" y="16"/>
                  </a:cubicBezTo>
                  <a:cubicBezTo>
                    <a:pt x="181" y="0"/>
                    <a:pt x="181" y="0"/>
                    <a:pt x="181" y="0"/>
                  </a:cubicBezTo>
                  <a:cubicBezTo>
                    <a:pt x="7" y="0"/>
                    <a:pt x="7" y="0"/>
                    <a:pt x="7" y="0"/>
                  </a:cubicBezTo>
                  <a:cubicBezTo>
                    <a:pt x="3" y="0"/>
                    <a:pt x="0" y="3"/>
                    <a:pt x="0" y="7"/>
                  </a:cubicBezTo>
                  <a:cubicBezTo>
                    <a:pt x="0" y="185"/>
                    <a:pt x="0" y="185"/>
                    <a:pt x="0" y="185"/>
                  </a:cubicBezTo>
                  <a:cubicBezTo>
                    <a:pt x="0" y="188"/>
                    <a:pt x="3" y="191"/>
                    <a:pt x="7" y="191"/>
                  </a:cubicBezTo>
                  <a:cubicBezTo>
                    <a:pt x="257" y="191"/>
                    <a:pt x="257" y="191"/>
                    <a:pt x="257" y="191"/>
                  </a:cubicBezTo>
                  <a:cubicBezTo>
                    <a:pt x="260" y="191"/>
                    <a:pt x="263" y="188"/>
                    <a:pt x="263" y="185"/>
                  </a:cubicBezTo>
                  <a:cubicBezTo>
                    <a:pt x="263" y="7"/>
                    <a:pt x="263" y="7"/>
                    <a:pt x="263" y="7"/>
                  </a:cubicBezTo>
                  <a:cubicBezTo>
                    <a:pt x="263" y="3"/>
                    <a:pt x="260" y="0"/>
                    <a:pt x="257" y="0"/>
                  </a:cubicBezTo>
                  <a:close/>
                </a:path>
              </a:pathLst>
            </a:custGeom>
            <a:grpFill/>
            <a:ln w="9525">
              <a:solidFill>
                <a:srgbClr val="4BC1DD"/>
              </a:solidFill>
              <a:round/>
            </a:ln>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54" name="Freeform 544"/>
            <p:cNvSpPr/>
            <p:nvPr/>
          </p:nvSpPr>
          <p:spPr bwMode="auto">
            <a:xfrm>
              <a:off x="8472489" y="384176"/>
              <a:ext cx="125413" cy="103188"/>
            </a:xfrm>
            <a:custGeom>
              <a:avLst/>
              <a:gdLst>
                <a:gd name="T0" fmla="*/ 18 w 58"/>
                <a:gd name="T1" fmla="*/ 12 h 48"/>
                <a:gd name="T2" fmla="*/ 0 w 58"/>
                <a:gd name="T3" fmla="*/ 44 h 48"/>
                <a:gd name="T4" fmla="*/ 6 w 58"/>
                <a:gd name="T5" fmla="*/ 46 h 48"/>
                <a:gd name="T6" fmla="*/ 19 w 58"/>
                <a:gd name="T7" fmla="*/ 35 h 48"/>
                <a:gd name="T8" fmla="*/ 16 w 58"/>
                <a:gd name="T9" fmla="*/ 47 h 48"/>
                <a:gd name="T10" fmla="*/ 41 w 58"/>
                <a:gd name="T11" fmla="*/ 40 h 48"/>
                <a:gd name="T12" fmla="*/ 58 w 58"/>
                <a:gd name="T13" fmla="*/ 18 h 48"/>
                <a:gd name="T14" fmla="*/ 42 w 58"/>
                <a:gd name="T15" fmla="*/ 0 h 48"/>
                <a:gd name="T16" fmla="*/ 18 w 58"/>
                <a:gd name="T17"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48">
                  <a:moveTo>
                    <a:pt x="18" y="12"/>
                  </a:moveTo>
                  <a:cubicBezTo>
                    <a:pt x="8" y="27"/>
                    <a:pt x="17" y="43"/>
                    <a:pt x="0" y="44"/>
                  </a:cubicBezTo>
                  <a:cubicBezTo>
                    <a:pt x="0" y="44"/>
                    <a:pt x="2" y="45"/>
                    <a:pt x="6" y="46"/>
                  </a:cubicBezTo>
                  <a:cubicBezTo>
                    <a:pt x="13" y="47"/>
                    <a:pt x="18" y="44"/>
                    <a:pt x="19" y="35"/>
                  </a:cubicBezTo>
                  <a:cubicBezTo>
                    <a:pt x="19" y="35"/>
                    <a:pt x="21" y="40"/>
                    <a:pt x="16" y="47"/>
                  </a:cubicBezTo>
                  <a:cubicBezTo>
                    <a:pt x="23" y="48"/>
                    <a:pt x="35" y="45"/>
                    <a:pt x="41" y="40"/>
                  </a:cubicBezTo>
                  <a:cubicBezTo>
                    <a:pt x="55" y="29"/>
                    <a:pt x="58" y="18"/>
                    <a:pt x="58" y="18"/>
                  </a:cubicBezTo>
                  <a:cubicBezTo>
                    <a:pt x="42" y="0"/>
                    <a:pt x="42" y="0"/>
                    <a:pt x="42" y="0"/>
                  </a:cubicBezTo>
                  <a:cubicBezTo>
                    <a:pt x="42" y="0"/>
                    <a:pt x="25" y="2"/>
                    <a:pt x="18" y="12"/>
                  </a:cubicBezTo>
                  <a:close/>
                </a:path>
              </a:pathLst>
            </a:custGeom>
            <a:grpFill/>
            <a:ln w="9525">
              <a:solidFill>
                <a:srgbClr val="4BC1DD"/>
              </a:solidFill>
              <a:round/>
            </a:ln>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55" name="Freeform 545"/>
            <p:cNvSpPr/>
            <p:nvPr/>
          </p:nvSpPr>
          <p:spPr bwMode="auto">
            <a:xfrm>
              <a:off x="8585201" y="152401"/>
              <a:ext cx="271463" cy="250825"/>
            </a:xfrm>
            <a:custGeom>
              <a:avLst/>
              <a:gdLst>
                <a:gd name="T0" fmla="*/ 103 w 126"/>
                <a:gd name="T1" fmla="*/ 14 h 116"/>
                <a:gd name="T2" fmla="*/ 32 w 126"/>
                <a:gd name="T3" fmla="*/ 63 h 116"/>
                <a:gd name="T4" fmla="*/ 3 w 126"/>
                <a:gd name="T5" fmla="*/ 95 h 116"/>
                <a:gd name="T6" fmla="*/ 18 w 126"/>
                <a:gd name="T7" fmla="*/ 111 h 116"/>
                <a:gd name="T8" fmla="*/ 53 w 126"/>
                <a:gd name="T9" fmla="*/ 87 h 116"/>
                <a:gd name="T10" fmla="*/ 110 w 126"/>
                <a:gd name="T11" fmla="*/ 22 h 116"/>
                <a:gd name="T12" fmla="*/ 103 w 126"/>
                <a:gd name="T13" fmla="*/ 14 h 116"/>
              </a:gdLst>
              <a:ahLst/>
              <a:cxnLst>
                <a:cxn ang="0">
                  <a:pos x="T0" y="T1"/>
                </a:cxn>
                <a:cxn ang="0">
                  <a:pos x="T2" y="T3"/>
                </a:cxn>
                <a:cxn ang="0">
                  <a:pos x="T4" y="T5"/>
                </a:cxn>
                <a:cxn ang="0">
                  <a:pos x="T6" y="T7"/>
                </a:cxn>
                <a:cxn ang="0">
                  <a:pos x="T8" y="T9"/>
                </a:cxn>
                <a:cxn ang="0">
                  <a:pos x="T10" y="T11"/>
                </a:cxn>
                <a:cxn ang="0">
                  <a:pos x="T12" y="T13"/>
                </a:cxn>
              </a:cxnLst>
              <a:rect l="0" t="0" r="r" b="b"/>
              <a:pathLst>
                <a:path w="126" h="116">
                  <a:moveTo>
                    <a:pt x="103" y="14"/>
                  </a:moveTo>
                  <a:cubicBezTo>
                    <a:pt x="83" y="27"/>
                    <a:pt x="51" y="49"/>
                    <a:pt x="32" y="63"/>
                  </a:cubicBezTo>
                  <a:cubicBezTo>
                    <a:pt x="12" y="76"/>
                    <a:pt x="0" y="91"/>
                    <a:pt x="3" y="95"/>
                  </a:cubicBezTo>
                  <a:cubicBezTo>
                    <a:pt x="7" y="100"/>
                    <a:pt x="14" y="107"/>
                    <a:pt x="18" y="111"/>
                  </a:cubicBezTo>
                  <a:cubicBezTo>
                    <a:pt x="22" y="116"/>
                    <a:pt x="38" y="105"/>
                    <a:pt x="53" y="87"/>
                  </a:cubicBezTo>
                  <a:cubicBezTo>
                    <a:pt x="69" y="69"/>
                    <a:pt x="94" y="40"/>
                    <a:pt x="110" y="22"/>
                  </a:cubicBezTo>
                  <a:cubicBezTo>
                    <a:pt x="126" y="4"/>
                    <a:pt x="122" y="0"/>
                    <a:pt x="103" y="14"/>
                  </a:cubicBezTo>
                  <a:close/>
                </a:path>
              </a:pathLst>
            </a:custGeom>
            <a:grpFill/>
            <a:ln w="9525">
              <a:solidFill>
                <a:srgbClr val="4BC1DD"/>
              </a:solidFill>
              <a:round/>
            </a:ln>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
          <p:nvSpPr>
            <p:cNvPr id="56" name="Freeform 546"/>
            <p:cNvSpPr/>
            <p:nvPr/>
          </p:nvSpPr>
          <p:spPr bwMode="auto">
            <a:xfrm>
              <a:off x="8564564" y="358776"/>
              <a:ext cx="58738" cy="60325"/>
            </a:xfrm>
            <a:custGeom>
              <a:avLst/>
              <a:gdLst>
                <a:gd name="T0" fmla="*/ 9 w 27"/>
                <a:gd name="T1" fmla="*/ 1 h 28"/>
                <a:gd name="T2" fmla="*/ 4 w 27"/>
                <a:gd name="T3" fmla="*/ 1 h 28"/>
                <a:gd name="T4" fmla="*/ 3 w 27"/>
                <a:gd name="T5" fmla="*/ 5 h 28"/>
                <a:gd name="T6" fmla="*/ 2 w 27"/>
                <a:gd name="T7" fmla="*/ 6 h 28"/>
                <a:gd name="T8" fmla="*/ 1 w 27"/>
                <a:gd name="T9" fmla="*/ 10 h 28"/>
                <a:gd name="T10" fmla="*/ 16 w 27"/>
                <a:gd name="T11" fmla="*/ 26 h 28"/>
                <a:gd name="T12" fmla="*/ 20 w 27"/>
                <a:gd name="T13" fmla="*/ 26 h 28"/>
                <a:gd name="T14" fmla="*/ 21 w 27"/>
                <a:gd name="T15" fmla="*/ 26 h 28"/>
                <a:gd name="T16" fmla="*/ 25 w 27"/>
                <a:gd name="T17" fmla="*/ 24 h 28"/>
                <a:gd name="T18" fmla="*/ 26 w 27"/>
                <a:gd name="T19" fmla="*/ 19 h 28"/>
                <a:gd name="T20" fmla="*/ 9 w 27"/>
                <a:gd name="T2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8">
                  <a:moveTo>
                    <a:pt x="9" y="1"/>
                  </a:moveTo>
                  <a:cubicBezTo>
                    <a:pt x="8" y="0"/>
                    <a:pt x="6" y="0"/>
                    <a:pt x="4" y="1"/>
                  </a:cubicBezTo>
                  <a:cubicBezTo>
                    <a:pt x="3" y="2"/>
                    <a:pt x="2" y="4"/>
                    <a:pt x="3" y="5"/>
                  </a:cubicBezTo>
                  <a:cubicBezTo>
                    <a:pt x="2" y="5"/>
                    <a:pt x="2" y="5"/>
                    <a:pt x="2" y="6"/>
                  </a:cubicBezTo>
                  <a:cubicBezTo>
                    <a:pt x="0" y="7"/>
                    <a:pt x="0" y="9"/>
                    <a:pt x="1" y="10"/>
                  </a:cubicBezTo>
                  <a:cubicBezTo>
                    <a:pt x="16" y="26"/>
                    <a:pt x="16" y="26"/>
                    <a:pt x="16" y="26"/>
                  </a:cubicBezTo>
                  <a:cubicBezTo>
                    <a:pt x="17" y="28"/>
                    <a:pt x="19" y="28"/>
                    <a:pt x="20" y="26"/>
                  </a:cubicBezTo>
                  <a:cubicBezTo>
                    <a:pt x="21" y="26"/>
                    <a:pt x="21" y="26"/>
                    <a:pt x="21" y="26"/>
                  </a:cubicBezTo>
                  <a:cubicBezTo>
                    <a:pt x="22" y="26"/>
                    <a:pt x="24" y="26"/>
                    <a:pt x="25" y="24"/>
                  </a:cubicBezTo>
                  <a:cubicBezTo>
                    <a:pt x="26" y="23"/>
                    <a:pt x="27" y="21"/>
                    <a:pt x="26" y="19"/>
                  </a:cubicBezTo>
                  <a:lnTo>
                    <a:pt x="9" y="1"/>
                  </a:lnTo>
                  <a:close/>
                </a:path>
              </a:pathLst>
            </a:custGeom>
            <a:grpFill/>
            <a:ln w="9525">
              <a:solidFill>
                <a:srgbClr val="4BC1DD"/>
              </a:solidFill>
              <a:round/>
            </a:ln>
            <a:extLst/>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grpSp>
      <p:sp>
        <p:nvSpPr>
          <p:cNvPr id="57" name="Freeform 25"/>
          <p:cNvSpPr>
            <a:spLocks noEditPoints="1"/>
          </p:cNvSpPr>
          <p:nvPr/>
        </p:nvSpPr>
        <p:spPr bwMode="auto">
          <a:xfrm>
            <a:off x="6929995" y="2427634"/>
            <a:ext cx="977524" cy="735588"/>
          </a:xfrm>
          <a:custGeom>
            <a:avLst/>
            <a:gdLst>
              <a:gd name="T0" fmla="*/ 679 w 778"/>
              <a:gd name="T1" fmla="*/ 367 h 584"/>
              <a:gd name="T2" fmla="*/ 535 w 778"/>
              <a:gd name="T3" fmla="*/ 146 h 584"/>
              <a:gd name="T4" fmla="*/ 439 w 778"/>
              <a:gd name="T5" fmla="*/ 269 h 584"/>
              <a:gd name="T6" fmla="*/ 391 w 778"/>
              <a:gd name="T7" fmla="*/ 219 h 584"/>
              <a:gd name="T8" fmla="*/ 245 w 778"/>
              <a:gd name="T9" fmla="*/ 389 h 584"/>
              <a:gd name="T10" fmla="*/ 195 w 778"/>
              <a:gd name="T11" fmla="*/ 341 h 584"/>
              <a:gd name="T12" fmla="*/ 97 w 778"/>
              <a:gd name="T13" fmla="*/ 487 h 584"/>
              <a:gd name="T14" fmla="*/ 679 w 778"/>
              <a:gd name="T15" fmla="*/ 487 h 584"/>
              <a:gd name="T16" fmla="*/ 679 w 778"/>
              <a:gd name="T17" fmla="*/ 367 h 584"/>
              <a:gd name="T18" fmla="*/ 730 w 778"/>
              <a:gd name="T19" fmla="*/ 0 h 584"/>
              <a:gd name="T20" fmla="*/ 49 w 778"/>
              <a:gd name="T21" fmla="*/ 0 h 584"/>
              <a:gd name="T22" fmla="*/ 0 w 778"/>
              <a:gd name="T23" fmla="*/ 49 h 584"/>
              <a:gd name="T24" fmla="*/ 0 w 778"/>
              <a:gd name="T25" fmla="*/ 535 h 584"/>
              <a:gd name="T26" fmla="*/ 49 w 778"/>
              <a:gd name="T27" fmla="*/ 584 h 584"/>
              <a:gd name="T28" fmla="*/ 730 w 778"/>
              <a:gd name="T29" fmla="*/ 584 h 584"/>
              <a:gd name="T30" fmla="*/ 778 w 778"/>
              <a:gd name="T31" fmla="*/ 535 h 584"/>
              <a:gd name="T32" fmla="*/ 778 w 778"/>
              <a:gd name="T33" fmla="*/ 49 h 584"/>
              <a:gd name="T34" fmla="*/ 730 w 778"/>
              <a:gd name="T35" fmla="*/ 0 h 584"/>
              <a:gd name="T36" fmla="*/ 706 w 778"/>
              <a:gd name="T37" fmla="*/ 511 h 584"/>
              <a:gd name="T38" fmla="*/ 72 w 778"/>
              <a:gd name="T39" fmla="*/ 511 h 584"/>
              <a:gd name="T40" fmla="*/ 72 w 778"/>
              <a:gd name="T41" fmla="*/ 73 h 584"/>
              <a:gd name="T42" fmla="*/ 706 w 778"/>
              <a:gd name="T43" fmla="*/ 73 h 584"/>
              <a:gd name="T44" fmla="*/ 706 w 778"/>
              <a:gd name="T45" fmla="*/ 511 h 584"/>
              <a:gd name="T46" fmla="*/ 218 w 778"/>
              <a:gd name="T47" fmla="*/ 267 h 584"/>
              <a:gd name="T48" fmla="*/ 291 w 778"/>
              <a:gd name="T49" fmla="*/ 195 h 584"/>
              <a:gd name="T50" fmla="*/ 218 w 778"/>
              <a:gd name="T51" fmla="*/ 122 h 584"/>
              <a:gd name="T52" fmla="*/ 147 w 778"/>
              <a:gd name="T53" fmla="*/ 195 h 584"/>
              <a:gd name="T54" fmla="*/ 218 w 778"/>
              <a:gd name="T55" fmla="*/ 26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8" h="584">
                <a:moveTo>
                  <a:pt x="679" y="367"/>
                </a:moveTo>
                <a:cubicBezTo>
                  <a:pt x="535" y="146"/>
                  <a:pt x="535" y="146"/>
                  <a:pt x="535" y="146"/>
                </a:cubicBezTo>
                <a:cubicBezTo>
                  <a:pt x="439" y="269"/>
                  <a:pt x="439" y="269"/>
                  <a:pt x="439" y="269"/>
                </a:cubicBezTo>
                <a:cubicBezTo>
                  <a:pt x="391" y="219"/>
                  <a:pt x="391" y="219"/>
                  <a:pt x="391" y="219"/>
                </a:cubicBezTo>
                <a:cubicBezTo>
                  <a:pt x="245" y="389"/>
                  <a:pt x="245" y="389"/>
                  <a:pt x="245" y="389"/>
                </a:cubicBezTo>
                <a:cubicBezTo>
                  <a:pt x="195" y="341"/>
                  <a:pt x="195" y="341"/>
                  <a:pt x="195" y="341"/>
                </a:cubicBezTo>
                <a:cubicBezTo>
                  <a:pt x="97" y="487"/>
                  <a:pt x="97" y="487"/>
                  <a:pt x="97" y="487"/>
                </a:cubicBezTo>
                <a:cubicBezTo>
                  <a:pt x="679" y="487"/>
                  <a:pt x="679" y="487"/>
                  <a:pt x="679" y="487"/>
                </a:cubicBezTo>
                <a:lnTo>
                  <a:pt x="679" y="367"/>
                </a:lnTo>
                <a:close/>
                <a:moveTo>
                  <a:pt x="730" y="0"/>
                </a:moveTo>
                <a:cubicBezTo>
                  <a:pt x="49" y="0"/>
                  <a:pt x="49" y="0"/>
                  <a:pt x="49" y="0"/>
                </a:cubicBezTo>
                <a:cubicBezTo>
                  <a:pt x="19" y="0"/>
                  <a:pt x="0" y="19"/>
                  <a:pt x="0" y="49"/>
                </a:cubicBezTo>
                <a:cubicBezTo>
                  <a:pt x="0" y="535"/>
                  <a:pt x="0" y="535"/>
                  <a:pt x="0" y="535"/>
                </a:cubicBezTo>
                <a:cubicBezTo>
                  <a:pt x="0" y="560"/>
                  <a:pt x="24" y="584"/>
                  <a:pt x="49" y="584"/>
                </a:cubicBezTo>
                <a:cubicBezTo>
                  <a:pt x="730" y="584"/>
                  <a:pt x="730" y="584"/>
                  <a:pt x="730" y="584"/>
                </a:cubicBezTo>
                <a:cubicBezTo>
                  <a:pt x="754" y="584"/>
                  <a:pt x="778" y="558"/>
                  <a:pt x="778" y="535"/>
                </a:cubicBezTo>
                <a:cubicBezTo>
                  <a:pt x="778" y="49"/>
                  <a:pt x="778" y="49"/>
                  <a:pt x="778" y="49"/>
                </a:cubicBezTo>
                <a:cubicBezTo>
                  <a:pt x="778" y="24"/>
                  <a:pt x="753" y="0"/>
                  <a:pt x="730" y="0"/>
                </a:cubicBezTo>
                <a:close/>
                <a:moveTo>
                  <a:pt x="706" y="511"/>
                </a:moveTo>
                <a:cubicBezTo>
                  <a:pt x="72" y="511"/>
                  <a:pt x="72" y="511"/>
                  <a:pt x="72" y="511"/>
                </a:cubicBezTo>
                <a:cubicBezTo>
                  <a:pt x="72" y="73"/>
                  <a:pt x="72" y="73"/>
                  <a:pt x="72" y="73"/>
                </a:cubicBezTo>
                <a:cubicBezTo>
                  <a:pt x="706" y="73"/>
                  <a:pt x="706" y="73"/>
                  <a:pt x="706" y="73"/>
                </a:cubicBezTo>
                <a:lnTo>
                  <a:pt x="706" y="511"/>
                </a:lnTo>
                <a:close/>
                <a:moveTo>
                  <a:pt x="218" y="267"/>
                </a:moveTo>
                <a:cubicBezTo>
                  <a:pt x="258" y="267"/>
                  <a:pt x="291" y="235"/>
                  <a:pt x="291" y="195"/>
                </a:cubicBezTo>
                <a:cubicBezTo>
                  <a:pt x="291" y="156"/>
                  <a:pt x="258" y="122"/>
                  <a:pt x="218" y="122"/>
                </a:cubicBezTo>
                <a:cubicBezTo>
                  <a:pt x="179" y="122"/>
                  <a:pt x="147" y="156"/>
                  <a:pt x="147" y="195"/>
                </a:cubicBezTo>
                <a:cubicBezTo>
                  <a:pt x="147" y="235"/>
                  <a:pt x="179" y="267"/>
                  <a:pt x="218" y="267"/>
                </a:cubicBezTo>
                <a:close/>
              </a:path>
            </a:pathLst>
          </a:custGeom>
          <a:noFill/>
          <a:ln>
            <a:solidFill>
              <a:srgbClr val="4BC1DD"/>
            </a:solidFill>
          </a:ln>
        </p:spPr>
        <p:txBody>
          <a:bodyPr vert="horz" wrap="square" lIns="91440" tIns="45720" rIns="91440" bIns="45720" numCol="1" anchor="t" anchorCtr="0" compatLnSpc="1"/>
          <a:lstStyle/>
          <a:p>
            <a:endParaRPr lang="en-US" sz="3600">
              <a:solidFill>
                <a:schemeClr val="bg1">
                  <a:lumMod val="50000"/>
                </a:schemeClr>
              </a:solidFill>
              <a:latin typeface="+mn-ea"/>
            </a:endParaRPr>
          </a:p>
        </p:txBody>
      </p:sp>
    </p:spTree>
    <p:extLst>
      <p:ext uri="{BB962C8B-B14F-4D97-AF65-F5344CB8AC3E}">
        <p14:creationId xmlns:p14="http://schemas.microsoft.com/office/powerpoint/2010/main" val="351560435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childTnLst>
                                </p:cTn>
                              </p:par>
                              <p:par>
                                <p:cTn id="15" presetID="53" presetClass="entr" presetSubtype="16" fill="hold" nodeType="with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p:cTn id="17" dur="500" fill="hold"/>
                                        <p:tgtEl>
                                          <p:spTgt spid="50"/>
                                        </p:tgtEl>
                                        <p:attrNameLst>
                                          <p:attrName>ppt_w</p:attrName>
                                        </p:attrNameLst>
                                      </p:cBhvr>
                                      <p:tavLst>
                                        <p:tav tm="0">
                                          <p:val>
                                            <p:fltVal val="0"/>
                                          </p:val>
                                        </p:tav>
                                        <p:tav tm="100000">
                                          <p:val>
                                            <p:strVal val="#ppt_w"/>
                                          </p:val>
                                        </p:tav>
                                      </p:tavLst>
                                    </p:anim>
                                    <p:anim calcmode="lin" valueType="num">
                                      <p:cBhvr>
                                        <p:cTn id="18" dur="500" fill="hold"/>
                                        <p:tgtEl>
                                          <p:spTgt spid="50"/>
                                        </p:tgtEl>
                                        <p:attrNameLst>
                                          <p:attrName>ppt_h</p:attrName>
                                        </p:attrNameLst>
                                      </p:cBhvr>
                                      <p:tavLst>
                                        <p:tav tm="0">
                                          <p:val>
                                            <p:fltVal val="0"/>
                                          </p:val>
                                        </p:tav>
                                        <p:tav tm="100000">
                                          <p:val>
                                            <p:strVal val="#ppt_h"/>
                                          </p:val>
                                        </p:tav>
                                      </p:tavLst>
                                    </p:anim>
                                    <p:animEffect transition="in" filter="fade">
                                      <p:cBhvr>
                                        <p:cTn id="19" dur="500"/>
                                        <p:tgtEl>
                                          <p:spTgt spid="50"/>
                                        </p:tgtEl>
                                      </p:cBhvr>
                                    </p:animEffect>
                                  </p:childTnLst>
                                </p:cTn>
                              </p:par>
                            </p:childTnLst>
                          </p:cTn>
                        </p:par>
                        <p:par>
                          <p:cTn id="20" fill="hold">
                            <p:stCondLst>
                              <p:cond delay="1250"/>
                            </p:stCondLst>
                            <p:childTnLst>
                              <p:par>
                                <p:cTn id="21" presetID="23" presetClass="entr" presetSubtype="16"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childTnLst>
                                </p:cTn>
                              </p:par>
                            </p:childTnLst>
                          </p:cTn>
                        </p:par>
                        <p:par>
                          <p:cTn id="25" fill="hold">
                            <p:stCondLst>
                              <p:cond delay="1750"/>
                            </p:stCondLst>
                            <p:childTnLst>
                              <p:par>
                                <p:cTn id="26" presetID="53" presetClass="entr" presetSubtype="16"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childTnLst>
                          </p:cTn>
                        </p:par>
                        <p:par>
                          <p:cTn id="31" fill="hold">
                            <p:stCondLst>
                              <p:cond delay="2250"/>
                            </p:stCondLst>
                            <p:childTnLst>
                              <p:par>
                                <p:cTn id="32" presetID="9"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dissolve">
                                      <p:cBhvr>
                                        <p:cTn id="34" dur="500"/>
                                        <p:tgtEl>
                                          <p:spTgt spid="15"/>
                                        </p:tgtEl>
                                      </p:cBhvr>
                                    </p:animEffect>
                                  </p:childTnLst>
                                </p:cTn>
                              </p:par>
                            </p:childTnLst>
                          </p:cTn>
                        </p:par>
                        <p:par>
                          <p:cTn id="35" fill="hold">
                            <p:stCondLst>
                              <p:cond delay="2750"/>
                            </p:stCondLst>
                            <p:childTnLst>
                              <p:par>
                                <p:cTn id="36" presetID="23" presetClass="entr" presetSubtype="16"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childTnLst>
                                </p:cTn>
                              </p:par>
                              <p:par>
                                <p:cTn id="40" presetID="53" presetClass="entr" presetSubtype="16" fill="hold" nodeType="with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p:cTn id="42" dur="500" fill="hold"/>
                                        <p:tgtEl>
                                          <p:spTgt spid="36"/>
                                        </p:tgtEl>
                                        <p:attrNameLst>
                                          <p:attrName>ppt_w</p:attrName>
                                        </p:attrNameLst>
                                      </p:cBhvr>
                                      <p:tavLst>
                                        <p:tav tm="0">
                                          <p:val>
                                            <p:fltVal val="0"/>
                                          </p:val>
                                        </p:tav>
                                        <p:tav tm="100000">
                                          <p:val>
                                            <p:strVal val="#ppt_w"/>
                                          </p:val>
                                        </p:tav>
                                      </p:tavLst>
                                    </p:anim>
                                    <p:anim calcmode="lin" valueType="num">
                                      <p:cBhvr>
                                        <p:cTn id="43" dur="500" fill="hold"/>
                                        <p:tgtEl>
                                          <p:spTgt spid="36"/>
                                        </p:tgtEl>
                                        <p:attrNameLst>
                                          <p:attrName>ppt_h</p:attrName>
                                        </p:attrNameLst>
                                      </p:cBhvr>
                                      <p:tavLst>
                                        <p:tav tm="0">
                                          <p:val>
                                            <p:fltVal val="0"/>
                                          </p:val>
                                        </p:tav>
                                        <p:tav tm="100000">
                                          <p:val>
                                            <p:strVal val="#ppt_h"/>
                                          </p:val>
                                        </p:tav>
                                      </p:tavLst>
                                    </p:anim>
                                    <p:animEffect transition="in" filter="fade">
                                      <p:cBhvr>
                                        <p:cTn id="44" dur="500"/>
                                        <p:tgtEl>
                                          <p:spTgt spid="36"/>
                                        </p:tgtEl>
                                      </p:cBhvr>
                                    </p:animEffect>
                                  </p:childTnLst>
                                </p:cTn>
                              </p:par>
                            </p:childTnLst>
                          </p:cTn>
                        </p:par>
                        <p:par>
                          <p:cTn id="45" fill="hold">
                            <p:stCondLst>
                              <p:cond delay="3250"/>
                            </p:stCondLst>
                            <p:childTnLst>
                              <p:par>
                                <p:cTn id="46" presetID="23" presetClass="entr" presetSubtype="16"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childTnLst>
                                </p:cTn>
                              </p:par>
                            </p:childTnLst>
                          </p:cTn>
                        </p:par>
                        <p:par>
                          <p:cTn id="50" fill="hold">
                            <p:stCondLst>
                              <p:cond delay="3750"/>
                            </p:stCondLst>
                            <p:childTnLst>
                              <p:par>
                                <p:cTn id="51" presetID="53" presetClass="entr" presetSubtype="16"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childTnLst>
                          </p:cTn>
                        </p:par>
                        <p:par>
                          <p:cTn id="56" fill="hold">
                            <p:stCondLst>
                              <p:cond delay="4250"/>
                            </p:stCondLst>
                            <p:childTnLst>
                              <p:par>
                                <p:cTn id="57" presetID="9"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dissolve">
                                      <p:cBhvr>
                                        <p:cTn id="59" dur="500"/>
                                        <p:tgtEl>
                                          <p:spTgt spid="19"/>
                                        </p:tgtEl>
                                      </p:cBhvr>
                                    </p:animEffect>
                                  </p:childTnLst>
                                </p:cTn>
                              </p:par>
                            </p:childTnLst>
                          </p:cTn>
                        </p:par>
                        <p:par>
                          <p:cTn id="60" fill="hold">
                            <p:stCondLst>
                              <p:cond delay="4750"/>
                            </p:stCondLst>
                            <p:childTnLst>
                              <p:par>
                                <p:cTn id="61" presetID="23" presetClass="entr" presetSubtype="16"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fltVal val="0"/>
                                          </p:val>
                                        </p:tav>
                                        <p:tav tm="100000">
                                          <p:val>
                                            <p:strVal val="#ppt_w"/>
                                          </p:val>
                                        </p:tav>
                                      </p:tavLst>
                                    </p:anim>
                                    <p:anim calcmode="lin" valueType="num">
                                      <p:cBhvr>
                                        <p:cTn id="64" dur="500" fill="hold"/>
                                        <p:tgtEl>
                                          <p:spTgt spid="20"/>
                                        </p:tgtEl>
                                        <p:attrNameLst>
                                          <p:attrName>ppt_h</p:attrName>
                                        </p:attrNameLst>
                                      </p:cBhvr>
                                      <p:tavLst>
                                        <p:tav tm="0">
                                          <p:val>
                                            <p:fltVal val="0"/>
                                          </p:val>
                                        </p:tav>
                                        <p:tav tm="100000">
                                          <p:val>
                                            <p:strVal val="#ppt_h"/>
                                          </p:val>
                                        </p:tav>
                                      </p:tavLst>
                                    </p:anim>
                                  </p:childTnLst>
                                </p:cTn>
                              </p:par>
                              <p:par>
                                <p:cTn id="65" presetID="53" presetClass="entr" presetSubtype="16" fill="hold" grpId="0" nodeType="withEffect" nodePh="1">
                                  <p:stCondLst>
                                    <p:cond delay="0"/>
                                  </p:stCondLst>
                                  <p:endCondLst>
                                    <p:cond evt="begin" delay="0">
                                      <p:tn val="65"/>
                                    </p:cond>
                                  </p:endCondLst>
                                  <p:childTnLst>
                                    <p:set>
                                      <p:cBhvr>
                                        <p:cTn id="66" dur="1" fill="hold">
                                          <p:stCondLst>
                                            <p:cond delay="0"/>
                                          </p:stCondLst>
                                        </p:cTn>
                                        <p:tgtEl>
                                          <p:spTgt spid="57"/>
                                        </p:tgtEl>
                                        <p:attrNameLst>
                                          <p:attrName>style.visibility</p:attrName>
                                        </p:attrNameLst>
                                      </p:cBhvr>
                                      <p:to>
                                        <p:strVal val="visible"/>
                                      </p:to>
                                    </p:set>
                                    <p:anim calcmode="lin" valueType="num">
                                      <p:cBhvr>
                                        <p:cTn id="67" dur="500" fill="hold"/>
                                        <p:tgtEl>
                                          <p:spTgt spid="57"/>
                                        </p:tgtEl>
                                        <p:attrNameLst>
                                          <p:attrName>ppt_w</p:attrName>
                                        </p:attrNameLst>
                                      </p:cBhvr>
                                      <p:tavLst>
                                        <p:tav tm="0">
                                          <p:val>
                                            <p:fltVal val="0"/>
                                          </p:val>
                                        </p:tav>
                                        <p:tav tm="100000">
                                          <p:val>
                                            <p:strVal val="#ppt_w"/>
                                          </p:val>
                                        </p:tav>
                                      </p:tavLst>
                                    </p:anim>
                                    <p:anim calcmode="lin" valueType="num">
                                      <p:cBhvr>
                                        <p:cTn id="68" dur="500" fill="hold"/>
                                        <p:tgtEl>
                                          <p:spTgt spid="57"/>
                                        </p:tgtEl>
                                        <p:attrNameLst>
                                          <p:attrName>ppt_h</p:attrName>
                                        </p:attrNameLst>
                                      </p:cBhvr>
                                      <p:tavLst>
                                        <p:tav tm="0">
                                          <p:val>
                                            <p:fltVal val="0"/>
                                          </p:val>
                                        </p:tav>
                                        <p:tav tm="100000">
                                          <p:val>
                                            <p:strVal val="#ppt_h"/>
                                          </p:val>
                                        </p:tav>
                                      </p:tavLst>
                                    </p:anim>
                                    <p:animEffect transition="in" filter="fade">
                                      <p:cBhvr>
                                        <p:cTn id="69" dur="500"/>
                                        <p:tgtEl>
                                          <p:spTgt spid="57"/>
                                        </p:tgtEl>
                                      </p:cBhvr>
                                    </p:animEffect>
                                  </p:childTnLst>
                                </p:cTn>
                              </p:par>
                            </p:childTnLst>
                          </p:cTn>
                        </p:par>
                        <p:par>
                          <p:cTn id="70" fill="hold">
                            <p:stCondLst>
                              <p:cond delay="5250"/>
                            </p:stCondLst>
                            <p:childTnLst>
                              <p:par>
                                <p:cTn id="71" presetID="23" presetClass="entr" presetSubtype="16" fill="hold"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childTnLst>
                                </p:cTn>
                              </p:par>
                            </p:childTnLst>
                          </p:cTn>
                        </p:par>
                        <p:par>
                          <p:cTn id="75" fill="hold">
                            <p:stCondLst>
                              <p:cond delay="5750"/>
                            </p:stCondLst>
                            <p:childTnLst>
                              <p:par>
                                <p:cTn id="76" presetID="53" presetClass="entr" presetSubtype="16"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p:cTn id="78" dur="500" fill="hold"/>
                                        <p:tgtEl>
                                          <p:spTgt spid="22"/>
                                        </p:tgtEl>
                                        <p:attrNameLst>
                                          <p:attrName>ppt_w</p:attrName>
                                        </p:attrNameLst>
                                      </p:cBhvr>
                                      <p:tavLst>
                                        <p:tav tm="0">
                                          <p:val>
                                            <p:fltVal val="0"/>
                                          </p:val>
                                        </p:tav>
                                        <p:tav tm="100000">
                                          <p:val>
                                            <p:strVal val="#ppt_w"/>
                                          </p:val>
                                        </p:tav>
                                      </p:tavLst>
                                    </p:anim>
                                    <p:anim calcmode="lin" valueType="num">
                                      <p:cBhvr>
                                        <p:cTn id="79" dur="500" fill="hold"/>
                                        <p:tgtEl>
                                          <p:spTgt spid="22"/>
                                        </p:tgtEl>
                                        <p:attrNameLst>
                                          <p:attrName>ppt_h</p:attrName>
                                        </p:attrNameLst>
                                      </p:cBhvr>
                                      <p:tavLst>
                                        <p:tav tm="0">
                                          <p:val>
                                            <p:fltVal val="0"/>
                                          </p:val>
                                        </p:tav>
                                        <p:tav tm="100000">
                                          <p:val>
                                            <p:strVal val="#ppt_h"/>
                                          </p:val>
                                        </p:tav>
                                      </p:tavLst>
                                    </p:anim>
                                    <p:animEffect transition="in" filter="fade">
                                      <p:cBhvr>
                                        <p:cTn id="80" dur="500"/>
                                        <p:tgtEl>
                                          <p:spTgt spid="22"/>
                                        </p:tgtEl>
                                      </p:cBhvr>
                                    </p:animEffect>
                                  </p:childTnLst>
                                </p:cTn>
                              </p:par>
                            </p:childTnLst>
                          </p:cTn>
                        </p:par>
                        <p:par>
                          <p:cTn id="81" fill="hold">
                            <p:stCondLst>
                              <p:cond delay="6250"/>
                            </p:stCondLst>
                            <p:childTnLst>
                              <p:par>
                                <p:cTn id="82" presetID="9" presetClass="entr" presetSubtype="0"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dissolve">
                                      <p:cBhvr>
                                        <p:cTn id="84" dur="500"/>
                                        <p:tgtEl>
                                          <p:spTgt spid="23"/>
                                        </p:tgtEl>
                                      </p:cBhvr>
                                    </p:animEffect>
                                  </p:childTnLst>
                                </p:cTn>
                              </p:par>
                            </p:childTnLst>
                          </p:cTn>
                        </p:par>
                        <p:par>
                          <p:cTn id="85" fill="hold">
                            <p:stCondLst>
                              <p:cond delay="6750"/>
                            </p:stCondLst>
                            <p:childTnLst>
                              <p:par>
                                <p:cTn id="86" presetID="23" presetClass="entr" presetSubtype="16"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p:cTn id="88" dur="500" fill="hold"/>
                                        <p:tgtEl>
                                          <p:spTgt spid="24"/>
                                        </p:tgtEl>
                                        <p:attrNameLst>
                                          <p:attrName>ppt_w</p:attrName>
                                        </p:attrNameLst>
                                      </p:cBhvr>
                                      <p:tavLst>
                                        <p:tav tm="0">
                                          <p:val>
                                            <p:fltVal val="0"/>
                                          </p:val>
                                        </p:tav>
                                        <p:tav tm="100000">
                                          <p:val>
                                            <p:strVal val="#ppt_w"/>
                                          </p:val>
                                        </p:tav>
                                      </p:tavLst>
                                    </p:anim>
                                    <p:anim calcmode="lin" valueType="num">
                                      <p:cBhvr>
                                        <p:cTn id="89" dur="500" fill="hold"/>
                                        <p:tgtEl>
                                          <p:spTgt spid="24"/>
                                        </p:tgtEl>
                                        <p:attrNameLst>
                                          <p:attrName>ppt_h</p:attrName>
                                        </p:attrNameLst>
                                      </p:cBhvr>
                                      <p:tavLst>
                                        <p:tav tm="0">
                                          <p:val>
                                            <p:fltVal val="0"/>
                                          </p:val>
                                        </p:tav>
                                        <p:tav tm="100000">
                                          <p:val>
                                            <p:strVal val="#ppt_h"/>
                                          </p:val>
                                        </p:tav>
                                      </p:tavLst>
                                    </p:anim>
                                  </p:childTnLst>
                                </p:cTn>
                              </p:par>
                              <p:par>
                                <p:cTn id="90" presetID="53" presetClass="entr" presetSubtype="16" fill="hold" nodeType="withEffect">
                                  <p:stCondLst>
                                    <p:cond delay="0"/>
                                  </p:stCondLst>
                                  <p:childTnLst>
                                    <p:set>
                                      <p:cBhvr>
                                        <p:cTn id="91" dur="1" fill="hold">
                                          <p:stCondLst>
                                            <p:cond delay="0"/>
                                          </p:stCondLst>
                                        </p:cTn>
                                        <p:tgtEl>
                                          <p:spTgt spid="41"/>
                                        </p:tgtEl>
                                        <p:attrNameLst>
                                          <p:attrName>style.visibility</p:attrName>
                                        </p:attrNameLst>
                                      </p:cBhvr>
                                      <p:to>
                                        <p:strVal val="visible"/>
                                      </p:to>
                                    </p:set>
                                    <p:anim calcmode="lin" valueType="num">
                                      <p:cBhvr>
                                        <p:cTn id="92" dur="500" fill="hold"/>
                                        <p:tgtEl>
                                          <p:spTgt spid="41"/>
                                        </p:tgtEl>
                                        <p:attrNameLst>
                                          <p:attrName>ppt_w</p:attrName>
                                        </p:attrNameLst>
                                      </p:cBhvr>
                                      <p:tavLst>
                                        <p:tav tm="0">
                                          <p:val>
                                            <p:fltVal val="0"/>
                                          </p:val>
                                        </p:tav>
                                        <p:tav tm="100000">
                                          <p:val>
                                            <p:strVal val="#ppt_w"/>
                                          </p:val>
                                        </p:tav>
                                      </p:tavLst>
                                    </p:anim>
                                    <p:anim calcmode="lin" valueType="num">
                                      <p:cBhvr>
                                        <p:cTn id="93" dur="500" fill="hold"/>
                                        <p:tgtEl>
                                          <p:spTgt spid="41"/>
                                        </p:tgtEl>
                                        <p:attrNameLst>
                                          <p:attrName>ppt_h</p:attrName>
                                        </p:attrNameLst>
                                      </p:cBhvr>
                                      <p:tavLst>
                                        <p:tav tm="0">
                                          <p:val>
                                            <p:fltVal val="0"/>
                                          </p:val>
                                        </p:tav>
                                        <p:tav tm="100000">
                                          <p:val>
                                            <p:strVal val="#ppt_h"/>
                                          </p:val>
                                        </p:tav>
                                      </p:tavLst>
                                    </p:anim>
                                    <p:animEffect transition="in" filter="fade">
                                      <p:cBhvr>
                                        <p:cTn id="94" dur="500"/>
                                        <p:tgtEl>
                                          <p:spTgt spid="41"/>
                                        </p:tgtEl>
                                      </p:cBhvr>
                                    </p:animEffect>
                                  </p:childTnLst>
                                </p:cTn>
                              </p:par>
                            </p:childTnLst>
                          </p:cTn>
                        </p:par>
                        <p:par>
                          <p:cTn id="95" fill="hold">
                            <p:stCondLst>
                              <p:cond delay="7250"/>
                            </p:stCondLst>
                            <p:childTnLst>
                              <p:par>
                                <p:cTn id="96" presetID="23" presetClass="entr" presetSubtype="16" fill="hold" nodeType="afterEffect">
                                  <p:stCondLst>
                                    <p:cond delay="0"/>
                                  </p:stCondLst>
                                  <p:childTnLst>
                                    <p:set>
                                      <p:cBhvr>
                                        <p:cTn id="97" dur="1" fill="hold">
                                          <p:stCondLst>
                                            <p:cond delay="0"/>
                                          </p:stCondLst>
                                        </p:cTn>
                                        <p:tgtEl>
                                          <p:spTgt spid="25"/>
                                        </p:tgtEl>
                                        <p:attrNameLst>
                                          <p:attrName>style.visibility</p:attrName>
                                        </p:attrNameLst>
                                      </p:cBhvr>
                                      <p:to>
                                        <p:strVal val="visible"/>
                                      </p:to>
                                    </p:set>
                                    <p:anim calcmode="lin" valueType="num">
                                      <p:cBhvr>
                                        <p:cTn id="98" dur="500" fill="hold"/>
                                        <p:tgtEl>
                                          <p:spTgt spid="25"/>
                                        </p:tgtEl>
                                        <p:attrNameLst>
                                          <p:attrName>ppt_w</p:attrName>
                                        </p:attrNameLst>
                                      </p:cBhvr>
                                      <p:tavLst>
                                        <p:tav tm="0">
                                          <p:val>
                                            <p:fltVal val="0"/>
                                          </p:val>
                                        </p:tav>
                                        <p:tav tm="100000">
                                          <p:val>
                                            <p:strVal val="#ppt_w"/>
                                          </p:val>
                                        </p:tav>
                                      </p:tavLst>
                                    </p:anim>
                                    <p:anim calcmode="lin" valueType="num">
                                      <p:cBhvr>
                                        <p:cTn id="99" dur="500" fill="hold"/>
                                        <p:tgtEl>
                                          <p:spTgt spid="25"/>
                                        </p:tgtEl>
                                        <p:attrNameLst>
                                          <p:attrName>ppt_h</p:attrName>
                                        </p:attrNameLst>
                                      </p:cBhvr>
                                      <p:tavLst>
                                        <p:tav tm="0">
                                          <p:val>
                                            <p:fltVal val="0"/>
                                          </p:val>
                                        </p:tav>
                                        <p:tav tm="100000">
                                          <p:val>
                                            <p:strVal val="#ppt_h"/>
                                          </p:val>
                                        </p:tav>
                                      </p:tavLst>
                                    </p:anim>
                                  </p:childTnLst>
                                </p:cTn>
                              </p:par>
                            </p:childTnLst>
                          </p:cTn>
                        </p:par>
                        <p:par>
                          <p:cTn id="100" fill="hold">
                            <p:stCondLst>
                              <p:cond delay="7750"/>
                            </p:stCondLst>
                            <p:childTnLst>
                              <p:par>
                                <p:cTn id="101" presetID="53" presetClass="entr" presetSubtype="16" fill="hold" grpId="0" nodeType="afterEffect">
                                  <p:stCondLst>
                                    <p:cond delay="0"/>
                                  </p:stCondLst>
                                  <p:childTnLst>
                                    <p:set>
                                      <p:cBhvr>
                                        <p:cTn id="102" dur="1" fill="hold">
                                          <p:stCondLst>
                                            <p:cond delay="0"/>
                                          </p:stCondLst>
                                        </p:cTn>
                                        <p:tgtEl>
                                          <p:spTgt spid="34"/>
                                        </p:tgtEl>
                                        <p:attrNameLst>
                                          <p:attrName>style.visibility</p:attrName>
                                        </p:attrNameLst>
                                      </p:cBhvr>
                                      <p:to>
                                        <p:strVal val="visible"/>
                                      </p:to>
                                    </p:set>
                                    <p:anim calcmode="lin" valueType="num">
                                      <p:cBhvr>
                                        <p:cTn id="103" dur="500" fill="hold"/>
                                        <p:tgtEl>
                                          <p:spTgt spid="34"/>
                                        </p:tgtEl>
                                        <p:attrNameLst>
                                          <p:attrName>ppt_w</p:attrName>
                                        </p:attrNameLst>
                                      </p:cBhvr>
                                      <p:tavLst>
                                        <p:tav tm="0">
                                          <p:val>
                                            <p:fltVal val="0"/>
                                          </p:val>
                                        </p:tav>
                                        <p:tav tm="100000">
                                          <p:val>
                                            <p:strVal val="#ppt_w"/>
                                          </p:val>
                                        </p:tav>
                                      </p:tavLst>
                                    </p:anim>
                                    <p:anim calcmode="lin" valueType="num">
                                      <p:cBhvr>
                                        <p:cTn id="104" dur="500" fill="hold"/>
                                        <p:tgtEl>
                                          <p:spTgt spid="34"/>
                                        </p:tgtEl>
                                        <p:attrNameLst>
                                          <p:attrName>ppt_h</p:attrName>
                                        </p:attrNameLst>
                                      </p:cBhvr>
                                      <p:tavLst>
                                        <p:tav tm="0">
                                          <p:val>
                                            <p:fltVal val="0"/>
                                          </p:val>
                                        </p:tav>
                                        <p:tav tm="100000">
                                          <p:val>
                                            <p:strVal val="#ppt_h"/>
                                          </p:val>
                                        </p:tav>
                                      </p:tavLst>
                                    </p:anim>
                                    <p:animEffect transition="in" filter="fade">
                                      <p:cBhvr>
                                        <p:cTn id="105" dur="500"/>
                                        <p:tgtEl>
                                          <p:spTgt spid="34"/>
                                        </p:tgtEl>
                                      </p:cBhvr>
                                    </p:animEffect>
                                  </p:childTnLst>
                                </p:cTn>
                              </p:par>
                            </p:childTnLst>
                          </p:cTn>
                        </p:par>
                        <p:par>
                          <p:cTn id="106" fill="hold">
                            <p:stCondLst>
                              <p:cond delay="8250"/>
                            </p:stCondLst>
                            <p:childTnLst>
                              <p:par>
                                <p:cTn id="107" presetID="9" presetClass="entr" presetSubtype="0" fill="hold" grpId="0" nodeType="afterEffect">
                                  <p:stCondLst>
                                    <p:cond delay="0"/>
                                  </p:stCondLst>
                                  <p:childTnLst>
                                    <p:set>
                                      <p:cBhvr>
                                        <p:cTn id="108" dur="1" fill="hold">
                                          <p:stCondLst>
                                            <p:cond delay="0"/>
                                          </p:stCondLst>
                                        </p:cTn>
                                        <p:tgtEl>
                                          <p:spTgt spid="35"/>
                                        </p:tgtEl>
                                        <p:attrNameLst>
                                          <p:attrName>style.visibility</p:attrName>
                                        </p:attrNameLst>
                                      </p:cBhvr>
                                      <p:to>
                                        <p:strVal val="visible"/>
                                      </p:to>
                                    </p:set>
                                    <p:animEffect transition="in" filter="dissolve">
                                      <p:cBhvr>
                                        <p:cTn id="10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15" grpId="0"/>
      <p:bldP spid="16" grpId="0" animBg="1"/>
      <p:bldP spid="18" grpId="0"/>
      <p:bldP spid="19" grpId="0"/>
      <p:bldP spid="20" grpId="0" animBg="1"/>
      <p:bldP spid="22" grpId="0"/>
      <p:bldP spid="23" grpId="0"/>
      <p:bldP spid="24" grpId="0" animBg="1"/>
      <p:bldP spid="34" grpId="0"/>
      <p:bldP spid="35" grpId="0"/>
      <p:bldP spid="5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07878" y="-4281818"/>
            <a:ext cx="18923180" cy="5302150"/>
            <a:chOff x="-3407878" y="-4281818"/>
            <a:chExt cx="18923180" cy="5302150"/>
          </a:xfrm>
        </p:grpSpPr>
        <p:grpSp>
          <p:nvGrpSpPr>
            <p:cNvPr id="9" name="组合 8"/>
            <p:cNvGrpSpPr/>
            <p:nvPr/>
          </p:nvGrpSpPr>
          <p:grpSpPr>
            <a:xfrm>
              <a:off x="-1" y="384498"/>
              <a:ext cx="12190406" cy="635834"/>
              <a:chOff x="-2905927" y="170970"/>
              <a:chExt cx="8332893" cy="434629"/>
            </a:xfrm>
          </p:grpSpPr>
          <p:sp>
            <p:nvSpPr>
              <p:cNvPr id="26" name="五边形 6"/>
              <p:cNvSpPr/>
              <p:nvPr/>
            </p:nvSpPr>
            <p:spPr>
              <a:xfrm flipH="1" flipV="1">
                <a:off x="-2905927" y="574347"/>
                <a:ext cx="8332893" cy="31252"/>
              </a:xfrm>
              <a:prstGeom prst="homePlate">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
              <p:cNvSpPr txBox="1"/>
              <p:nvPr/>
            </p:nvSpPr>
            <p:spPr>
              <a:xfrm>
                <a:off x="149507" y="170970"/>
                <a:ext cx="2230073" cy="315577"/>
              </a:xfrm>
              <a:prstGeom prst="rect">
                <a:avLst/>
              </a:prstGeom>
              <a:noFill/>
            </p:spPr>
            <p:txBody>
              <a:bodyPr wrap="none" rtlCol="0">
                <a:spAutoFit/>
              </a:bodyPr>
              <a:lstStyle/>
              <a:p>
                <a:r>
                  <a:rPr lang="zh-CN" altLang="en-US" sz="2400" dirty="0">
                    <a:solidFill>
                      <a:schemeClr val="bg1">
                        <a:lumMod val="65000"/>
                      </a:schemeClr>
                    </a:solidFill>
                    <a:latin typeface="微软雅黑" panose="020B0503020204020204" pitchFamily="34" charset="-122"/>
                    <a:ea typeface="微软雅黑" panose="020B0503020204020204" pitchFamily="34" charset="-122"/>
                  </a:rPr>
                  <a:t>点击输入相关文字标题</a:t>
                </a:r>
              </a:p>
            </p:txBody>
          </p:sp>
        </p:grpSp>
        <p:grpSp>
          <p:nvGrpSpPr>
            <p:cNvPr id="28" name="组合 27"/>
            <p:cNvGrpSpPr/>
            <p:nvPr/>
          </p:nvGrpSpPr>
          <p:grpSpPr>
            <a:xfrm flipH="1" flipV="1">
              <a:off x="10026293" y="-4281818"/>
              <a:ext cx="5489009" cy="5256430"/>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flipV="1">
              <a:off x="-3407878" y="-4258958"/>
              <a:ext cx="5489009" cy="5256430"/>
              <a:chOff x="-1792392" y="2975048"/>
              <a:chExt cx="7981611" cy="7643416"/>
            </a:xfrm>
          </p:grpSpPr>
          <p:sp>
            <p:nvSpPr>
              <p:cNvPr id="32" name="椭圆 31"/>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Rectangle 2"/>
          <p:cNvSpPr/>
          <p:nvPr/>
        </p:nvSpPr>
        <p:spPr>
          <a:xfrm>
            <a:off x="7974146" y="3843439"/>
            <a:ext cx="3168352" cy="2332788"/>
          </a:xfrm>
          <a:prstGeom prst="rect">
            <a:avLst/>
          </a:prstGeom>
          <a:blipFill dpi="0" rotWithShape="1">
            <a:blip r:embed="rId2"/>
            <a:srcRect/>
            <a:stretch>
              <a:fillRect/>
            </a:stretch>
          </a:blipFill>
          <a:ln w="12700">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grpSp>
        <p:nvGrpSpPr>
          <p:cNvPr id="13" name="组合 12"/>
          <p:cNvGrpSpPr/>
          <p:nvPr/>
        </p:nvGrpSpPr>
        <p:grpSpPr>
          <a:xfrm>
            <a:off x="1549105" y="2116704"/>
            <a:ext cx="2620431" cy="461665"/>
            <a:chOff x="8641357" y="2133650"/>
            <a:chExt cx="2620431" cy="461665"/>
          </a:xfrm>
        </p:grpSpPr>
        <p:sp>
          <p:nvSpPr>
            <p:cNvPr id="14"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5" name="TextBox 44"/>
            <p:cNvSpPr txBox="1"/>
            <p:nvPr/>
          </p:nvSpPr>
          <p:spPr>
            <a:xfrm>
              <a:off x="8784483" y="2133650"/>
              <a:ext cx="2477305" cy="461665"/>
            </a:xfrm>
            <a:prstGeom prst="rect">
              <a:avLst/>
            </a:prstGeom>
            <a:noFill/>
          </p:spPr>
          <p:txBody>
            <a:bodyPr wrap="square" rtlCol="0">
              <a:spAutoFit/>
            </a:bodyPr>
            <a:lstStyle/>
            <a:p>
              <a:r>
                <a:rPr lang="zh-CN" altLang="en-US" sz="2400" dirty="0">
                  <a:solidFill>
                    <a:schemeClr val="bg1">
                      <a:lumMod val="50000"/>
                    </a:schemeClr>
                  </a:solidFill>
                  <a:latin typeface="微软雅黑" pitchFamily="34" charset="-122"/>
                  <a:ea typeface="微软雅黑" pitchFamily="34" charset="-122"/>
                </a:rPr>
                <a:t>点击输入小标题</a:t>
              </a:r>
              <a:endParaRPr lang="zh-CN" altLang="zh-CN" sz="2400" dirty="0">
                <a:solidFill>
                  <a:schemeClr val="bg1">
                    <a:lumMod val="50000"/>
                  </a:schemeClr>
                </a:solidFill>
                <a:latin typeface="微软雅黑" pitchFamily="34" charset="-122"/>
                <a:ea typeface="微软雅黑" pitchFamily="34" charset="-122"/>
              </a:endParaRPr>
            </a:p>
          </p:txBody>
        </p:sp>
      </p:grpSp>
      <p:sp>
        <p:nvSpPr>
          <p:cNvPr id="16" name="TextBox 45"/>
          <p:cNvSpPr txBox="1"/>
          <p:nvPr/>
        </p:nvSpPr>
        <p:spPr>
          <a:xfrm>
            <a:off x="1696609" y="2551986"/>
            <a:ext cx="3456384" cy="3693319"/>
          </a:xfrm>
          <a:prstGeom prst="rect">
            <a:avLst/>
          </a:prstGeom>
          <a:noFill/>
        </p:spPr>
        <p:txBody>
          <a:bodyPr wrap="square" rtlCol="0">
            <a:spAutoFit/>
          </a:bodyPr>
          <a:lstStyle/>
          <a:p>
            <a:pPr>
              <a:lnSpc>
                <a:spcPct val="150000"/>
              </a:lnSpc>
            </a:pPr>
            <a:r>
              <a:rPr lang="zh-CN" altLang="zh-CN" sz="1800" dirty="0">
                <a:solidFill>
                  <a:schemeClr val="tx1">
                    <a:lumMod val="50000"/>
                    <a:lumOff val="50000"/>
                  </a:schemeClr>
                </a:solidFill>
                <a:latin typeface="微软雅黑" pitchFamily="34" charset="-122"/>
                <a:ea typeface="微软雅黑" pitchFamily="34" charset="-122"/>
              </a:rPr>
              <a:t>我们必须清醒地看到前进中的困难与挑战，正视自身存在的差距与不足，以更加坚定的信念、更加饱满的热情、更加务实的作风、更加强大的合力，共同谱写公司发展的新篇章，为集团公司油气主业发展提供强有力的金融服务与支持。</a:t>
            </a:r>
            <a:endParaRPr lang="zh-CN" altLang="en-US" sz="1800" dirty="0">
              <a:solidFill>
                <a:schemeClr val="tx1">
                  <a:lumMod val="50000"/>
                  <a:lumOff val="50000"/>
                </a:schemeClr>
              </a:solidFill>
              <a:latin typeface="微软雅黑" pitchFamily="34" charset="-122"/>
              <a:ea typeface="微软雅黑" pitchFamily="34" charset="-122"/>
            </a:endParaRPr>
          </a:p>
          <a:p>
            <a:endParaRPr lang="zh-CN" altLang="en-US" sz="1800" dirty="0">
              <a:solidFill>
                <a:schemeClr val="tx1">
                  <a:lumMod val="50000"/>
                  <a:lumOff val="50000"/>
                </a:schemeClr>
              </a:solidFill>
              <a:latin typeface="微软雅黑" pitchFamily="34" charset="-122"/>
              <a:ea typeface="微软雅黑" pitchFamily="34" charset="-122"/>
            </a:endParaRPr>
          </a:p>
        </p:txBody>
      </p:sp>
      <p:sp>
        <p:nvSpPr>
          <p:cNvPr id="17" name="Rectangle 2"/>
          <p:cNvSpPr/>
          <p:nvPr/>
        </p:nvSpPr>
        <p:spPr>
          <a:xfrm>
            <a:off x="6082419" y="2116704"/>
            <a:ext cx="3442990" cy="2332788"/>
          </a:xfrm>
          <a:prstGeom prst="rect">
            <a:avLst/>
          </a:prstGeom>
          <a:blipFill dpi="0" rotWithShape="1">
            <a:blip r:embed="rId3"/>
            <a:srcRect/>
            <a:stretch>
              <a:fillRect/>
            </a:stretch>
          </a:blipFill>
          <a:ln w="12700">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Tree>
    <p:extLst>
      <p:ext uri="{BB962C8B-B14F-4D97-AF65-F5344CB8AC3E}">
        <p14:creationId xmlns:p14="http://schemas.microsoft.com/office/powerpoint/2010/main" val="169566644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0-#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14" presetClass="entr" presetSubtype="1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par>
                          <p:cTn id="23" fill="hold">
                            <p:stCondLst>
                              <p:cond delay="1750"/>
                            </p:stCondLst>
                            <p:childTnLst>
                              <p:par>
                                <p:cTn id="24" presetID="42"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750"/>
                                        <p:tgtEl>
                                          <p:spTgt spid="16"/>
                                        </p:tgtEl>
                                      </p:cBhvr>
                                    </p:animEffect>
                                    <p:anim calcmode="lin" valueType="num">
                                      <p:cBhvr>
                                        <p:cTn id="27" dur="750" fill="hold"/>
                                        <p:tgtEl>
                                          <p:spTgt spid="16"/>
                                        </p:tgtEl>
                                        <p:attrNameLst>
                                          <p:attrName>ppt_x</p:attrName>
                                        </p:attrNameLst>
                                      </p:cBhvr>
                                      <p:tavLst>
                                        <p:tav tm="0">
                                          <p:val>
                                            <p:strVal val="#ppt_x"/>
                                          </p:val>
                                        </p:tav>
                                        <p:tav tm="100000">
                                          <p:val>
                                            <p:strVal val="#ppt_x"/>
                                          </p:val>
                                        </p:tav>
                                      </p:tavLst>
                                    </p:anim>
                                    <p:anim calcmode="lin" valueType="num">
                                      <p:cBhvr>
                                        <p:cTn id="28" dur="7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5"/>
          <p:cNvSpPr txBox="1"/>
          <p:nvPr/>
        </p:nvSpPr>
        <p:spPr>
          <a:xfrm>
            <a:off x="6619318" y="1795968"/>
            <a:ext cx="3058851" cy="492443"/>
          </a:xfrm>
          <a:prstGeom prst="rect">
            <a:avLst/>
          </a:prstGeom>
          <a:noFill/>
        </p:spPr>
        <p:txBody>
          <a:bodyPr wrap="none" lIns="91440" tIns="0" rIns="91440" bIns="0" rtlCol="0">
            <a:spAutoFit/>
          </a:bodyPr>
          <a:lstStyle/>
          <a:p>
            <a:r>
              <a:rPr lang="en-US" sz="3200" dirty="0">
                <a:solidFill>
                  <a:schemeClr val="tx1">
                    <a:lumMod val="75000"/>
                    <a:lumOff val="25000"/>
                  </a:schemeClr>
                </a:solidFill>
                <a:latin typeface="Roboto Thin" charset="0"/>
                <a:ea typeface="Roboto Thin" charset="0"/>
                <a:cs typeface="Roboto Thin" charset="0"/>
              </a:rPr>
              <a:t>CONFERENCE</a:t>
            </a:r>
          </a:p>
        </p:txBody>
      </p:sp>
      <p:sp>
        <p:nvSpPr>
          <p:cNvPr id="27" name="TextBox 6"/>
          <p:cNvSpPr txBox="1"/>
          <p:nvPr/>
        </p:nvSpPr>
        <p:spPr>
          <a:xfrm>
            <a:off x="6588838" y="2267393"/>
            <a:ext cx="4801314" cy="923330"/>
          </a:xfrm>
          <a:prstGeom prst="rect">
            <a:avLst/>
          </a:prstGeom>
          <a:noFill/>
        </p:spPr>
        <p:txBody>
          <a:bodyPr wrap="none" lIns="91440" tIns="0" rIns="91440" bIns="0" rtlCol="0">
            <a:spAutoFit/>
          </a:bodyPr>
          <a:lstStyle/>
          <a:p>
            <a:r>
              <a:rPr lang="zh-CN" altLang="en-US" sz="6000" b="1" dirty="0">
                <a:solidFill>
                  <a:schemeClr val="tx1">
                    <a:lumMod val="75000"/>
                    <a:lumOff val="25000"/>
                  </a:schemeClr>
                </a:solidFill>
                <a:latin typeface="Roboto Black" charset="0"/>
                <a:ea typeface="Roboto Black" charset="0"/>
                <a:cs typeface="Roboto Black" charset="0"/>
              </a:rPr>
              <a:t>谢谢您的</a:t>
            </a:r>
            <a:r>
              <a:rPr lang="zh-CN" altLang="en-US" sz="6000" b="1" dirty="0">
                <a:solidFill>
                  <a:srgbClr val="4BC1DD"/>
                </a:solidFill>
                <a:latin typeface="Roboto Black" charset="0"/>
                <a:ea typeface="Roboto Black" charset="0"/>
                <a:cs typeface="Roboto Black" charset="0"/>
              </a:rPr>
              <a:t>观看</a:t>
            </a:r>
            <a:endParaRPr lang="en-US" sz="6000" b="1" dirty="0">
              <a:solidFill>
                <a:srgbClr val="4BC1DD"/>
              </a:solidFill>
              <a:latin typeface="Roboto Black" charset="0"/>
              <a:ea typeface="Roboto Black" charset="0"/>
              <a:cs typeface="Roboto Black" charset="0"/>
            </a:endParaRPr>
          </a:p>
        </p:txBody>
      </p:sp>
      <p:grpSp>
        <p:nvGrpSpPr>
          <p:cNvPr id="28" name="Group 7"/>
          <p:cNvGrpSpPr/>
          <p:nvPr/>
        </p:nvGrpSpPr>
        <p:grpSpPr>
          <a:xfrm flipH="1">
            <a:off x="6746292" y="3299417"/>
            <a:ext cx="4626338" cy="326155"/>
            <a:chOff x="6333344" y="1598332"/>
            <a:chExt cx="4834329" cy="293772"/>
          </a:xfrm>
        </p:grpSpPr>
        <p:cxnSp>
          <p:nvCxnSpPr>
            <p:cNvPr id="29" name="Straight Connector 8"/>
            <p:cNvCxnSpPr/>
            <p:nvPr/>
          </p:nvCxnSpPr>
          <p:spPr>
            <a:xfrm flipH="1">
              <a:off x="6333344" y="1598332"/>
              <a:ext cx="4834329"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Right Triangle 9"/>
            <p:cNvSpPr/>
            <p:nvPr/>
          </p:nvSpPr>
          <p:spPr>
            <a:xfrm flipH="1" flipV="1">
              <a:off x="10975592" y="1700024"/>
              <a:ext cx="192080" cy="192080"/>
            </a:xfrm>
            <a:prstGeom prst="r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grpSp>
      <p:sp>
        <p:nvSpPr>
          <p:cNvPr id="32" name="TextBox 10"/>
          <p:cNvSpPr txBox="1"/>
          <p:nvPr/>
        </p:nvSpPr>
        <p:spPr>
          <a:xfrm>
            <a:off x="6619318" y="4145803"/>
            <a:ext cx="4753313" cy="784830"/>
          </a:xfrm>
          <a:prstGeom prst="rect">
            <a:avLst/>
          </a:prstGeom>
          <a:noFill/>
        </p:spPr>
        <p:txBody>
          <a:bodyPr wrap="square" rtlCol="0">
            <a:spAutoFit/>
          </a:bodyPr>
          <a:lstStyle/>
          <a:p>
            <a:pPr algn="just"/>
            <a:r>
              <a:rPr lang="en-US" sz="900" b="1" dirty="0">
                <a:solidFill>
                  <a:schemeClr val="bg1">
                    <a:lumMod val="65000"/>
                  </a:schemeClr>
                </a:solidFill>
                <a:latin typeface="Roboto Light" charset="0"/>
                <a:ea typeface="Roboto Light" charset="0"/>
                <a:cs typeface="Roboto Light" charset="0"/>
              </a:rPr>
              <a:t>Lorem Ipsum </a:t>
            </a:r>
            <a:r>
              <a:rPr lang="en-US" sz="900" dirty="0">
                <a:solidFill>
                  <a:schemeClr val="bg1">
                    <a:lumMod val="65000"/>
                  </a:schemeClr>
                </a:solidFill>
                <a:latin typeface="Roboto Light" charset="0"/>
                <a:ea typeface="Roboto Light" charset="0"/>
                <a:cs typeface="Roboto Light" charset="0"/>
              </a:rPr>
              <a:t>is simply dummy text of the printing and typesetting industry. Lorem Ipsum has been the industry's standard dummy text ever since the 1500s, when an unknown printer took a galley of type and scrambled it to make a type specimen book.</a:t>
            </a:r>
          </a:p>
          <a:p>
            <a:pPr algn="just"/>
            <a:r>
              <a:rPr lang="en-US" sz="900" dirty="0">
                <a:solidFill>
                  <a:schemeClr val="bg1">
                    <a:lumMod val="65000"/>
                  </a:schemeClr>
                </a:solidFill>
                <a:latin typeface="Roboto Light" charset="0"/>
                <a:ea typeface="Roboto Light" charset="0"/>
                <a:cs typeface="Roboto Light" charset="0"/>
              </a:rPr>
              <a:t>t has survived not only five centuries, but also the leap into electronic typesetting, remaining essentially unchanged.</a:t>
            </a:r>
          </a:p>
        </p:txBody>
      </p:sp>
      <p:sp>
        <p:nvSpPr>
          <p:cNvPr id="45" name="TextBox 11"/>
          <p:cNvSpPr txBox="1"/>
          <p:nvPr/>
        </p:nvSpPr>
        <p:spPr>
          <a:xfrm>
            <a:off x="6686723" y="1499674"/>
            <a:ext cx="869149" cy="246221"/>
          </a:xfrm>
          <a:prstGeom prst="rect">
            <a:avLst/>
          </a:prstGeom>
          <a:noFill/>
        </p:spPr>
        <p:txBody>
          <a:bodyPr wrap="none" lIns="91440" tIns="0" rIns="91440" bIns="0" rtlCol="0">
            <a:spAutoFit/>
          </a:bodyPr>
          <a:lstStyle/>
          <a:p>
            <a:r>
              <a:rPr lang="en-US" sz="1600" dirty="0">
                <a:solidFill>
                  <a:schemeClr val="bg1">
                    <a:lumMod val="65000"/>
                  </a:schemeClr>
                </a:solidFill>
                <a:latin typeface="Roboto Thin" charset="0"/>
                <a:ea typeface="Roboto Thin" charset="0"/>
                <a:cs typeface="Roboto Thin" charset="0"/>
              </a:rPr>
              <a:t>product</a:t>
            </a:r>
          </a:p>
        </p:txBody>
      </p:sp>
      <p:grpSp>
        <p:nvGrpSpPr>
          <p:cNvPr id="46" name="组合 45"/>
          <p:cNvGrpSpPr/>
          <p:nvPr/>
        </p:nvGrpSpPr>
        <p:grpSpPr>
          <a:xfrm>
            <a:off x="1248630" y="1254193"/>
            <a:ext cx="4041470" cy="4041468"/>
            <a:chOff x="4643216" y="1711986"/>
            <a:chExt cx="2789456" cy="2789455"/>
          </a:xfrm>
          <a:solidFill>
            <a:schemeClr val="bg2">
              <a:lumMod val="25000"/>
            </a:schemeClr>
          </a:solidFill>
        </p:grpSpPr>
        <p:grpSp>
          <p:nvGrpSpPr>
            <p:cNvPr id="47" name="组合 46"/>
            <p:cNvGrpSpPr/>
            <p:nvPr/>
          </p:nvGrpSpPr>
          <p:grpSpPr>
            <a:xfrm rot="261309">
              <a:off x="4643216" y="1711986"/>
              <a:ext cx="2789456" cy="2789455"/>
              <a:chOff x="2953545" y="3014546"/>
              <a:chExt cx="1107165" cy="1107165"/>
            </a:xfrm>
            <a:grpFill/>
          </p:grpSpPr>
          <p:sp>
            <p:nvSpPr>
              <p:cNvPr id="51" name="圆角矩形 5"/>
              <p:cNvSpPr>
                <a:spLocks noChangeAspect="1"/>
              </p:cNvSpPr>
              <p:nvPr/>
            </p:nvSpPr>
            <p:spPr>
              <a:xfrm rot="1800000">
                <a:off x="2953545" y="3014546"/>
                <a:ext cx="1107165" cy="1107165"/>
              </a:xfrm>
              <a:prstGeom prst="roundRect">
                <a:avLst>
                  <a:gd name="adj" fmla="val 30000"/>
                </a:avLst>
              </a:prstGeom>
              <a:solidFill>
                <a:schemeClr val="tx1">
                  <a:lumMod val="75000"/>
                  <a:lumOff val="25000"/>
                </a:schemeClr>
              </a:solidFill>
              <a:ln w="5715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Segoe UI"/>
                  <a:ea typeface="微软雅黑"/>
                  <a:cs typeface="+mn-cs"/>
                </a:endParaRPr>
              </a:p>
            </p:txBody>
          </p:sp>
          <p:sp>
            <p:nvSpPr>
              <p:cNvPr id="52" name="圆角矩形 6"/>
              <p:cNvSpPr>
                <a:spLocks noChangeAspect="1"/>
              </p:cNvSpPr>
              <p:nvPr/>
            </p:nvSpPr>
            <p:spPr>
              <a:xfrm rot="2700000">
                <a:off x="2967127" y="3028128"/>
                <a:ext cx="1080000" cy="1080000"/>
              </a:xfrm>
              <a:prstGeom prst="roundRect">
                <a:avLst>
                  <a:gd name="adj" fmla="val 30000"/>
                </a:avLst>
              </a:prstGeom>
              <a:solidFill>
                <a:srgbClr val="F9F9F9"/>
              </a:solidFill>
              <a:ln w="5715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grpSp>
        <p:grpSp>
          <p:nvGrpSpPr>
            <p:cNvPr id="48" name="组合 47"/>
            <p:cNvGrpSpPr/>
            <p:nvPr/>
          </p:nvGrpSpPr>
          <p:grpSpPr>
            <a:xfrm rot="261309">
              <a:off x="4925376" y="1994148"/>
              <a:ext cx="2225134" cy="2225132"/>
              <a:chOff x="2919243" y="2980245"/>
              <a:chExt cx="1175768" cy="1175768"/>
            </a:xfrm>
            <a:grpFill/>
          </p:grpSpPr>
          <p:sp>
            <p:nvSpPr>
              <p:cNvPr id="49" name="圆角矩形 5"/>
              <p:cNvSpPr>
                <a:spLocks noChangeAspect="1"/>
              </p:cNvSpPr>
              <p:nvPr/>
            </p:nvSpPr>
            <p:spPr>
              <a:xfrm rot="1800000">
                <a:off x="2967127" y="3028128"/>
                <a:ext cx="1080000" cy="1080000"/>
              </a:xfrm>
              <a:prstGeom prst="roundRect">
                <a:avLst>
                  <a:gd name="adj" fmla="val 30000"/>
                </a:avLst>
              </a:prstGeom>
              <a:grpFill/>
              <a:ln w="3810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50" name="圆角矩形 6"/>
              <p:cNvSpPr>
                <a:spLocks noChangeAspect="1"/>
              </p:cNvSpPr>
              <p:nvPr/>
            </p:nvSpPr>
            <p:spPr>
              <a:xfrm rot="2700000">
                <a:off x="2919243" y="2980245"/>
                <a:ext cx="1175768" cy="1175768"/>
              </a:xfrm>
              <a:prstGeom prst="roundRect">
                <a:avLst>
                  <a:gd name="adj" fmla="val 30000"/>
                </a:avLst>
              </a:prstGeom>
              <a:blipFill dpi="0" rotWithShape="0">
                <a:blip r:embed="rId3">
                  <a:extLst>
                    <a:ext uri="{BEBA8EAE-BF5A-486C-A8C5-ECC9F3942E4B}">
                      <a14:imgProps xmlns:a14="http://schemas.microsoft.com/office/drawing/2010/main">
                        <a14:imgLayer r:embed="rId4">
                          <a14:imgEffect>
                            <a14:sharpenSoften amount="30000"/>
                          </a14:imgEffect>
                          <a14:imgEffect>
                            <a14:brightnessContrast bright="8000" contrast="2000"/>
                          </a14:imgEffect>
                        </a14:imgLayer>
                      </a14:imgProps>
                    </a:ext>
                  </a:extLst>
                </a:blip>
                <a:srcRect/>
                <a:tile tx="-381000" ty="-698500" sx="50000" sy="50000" flip="none" algn="ctr"/>
              </a:blipFill>
              <a:ln w="3810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grpSp>
      </p:grpSp>
      <p:grpSp>
        <p:nvGrpSpPr>
          <p:cNvPr id="53" name="组合 52"/>
          <p:cNvGrpSpPr/>
          <p:nvPr/>
        </p:nvGrpSpPr>
        <p:grpSpPr>
          <a:xfrm flipH="1" flipV="1">
            <a:off x="-5783582" y="4742825"/>
            <a:ext cx="7981611" cy="7643416"/>
            <a:chOff x="-1792392" y="2975048"/>
            <a:chExt cx="7981611" cy="7643416"/>
          </a:xfrm>
        </p:grpSpPr>
        <p:sp>
          <p:nvSpPr>
            <p:cNvPr id="54" name="椭圆 53"/>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flipH="1" flipV="1">
            <a:off x="9554346" y="-5769352"/>
            <a:ext cx="7981611" cy="7643416"/>
            <a:chOff x="-1792392" y="2975048"/>
            <a:chExt cx="7981611" cy="7643416"/>
          </a:xfrm>
        </p:grpSpPr>
        <p:sp>
          <p:nvSpPr>
            <p:cNvPr id="57" name="椭圆 56"/>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rot="15809546" flipH="1" flipV="1">
            <a:off x="9086844" y="5295770"/>
            <a:ext cx="7953279" cy="7661990"/>
            <a:chOff x="-1813516" y="2929177"/>
            <a:chExt cx="7953279" cy="7661990"/>
          </a:xfrm>
        </p:grpSpPr>
        <p:sp>
          <p:nvSpPr>
            <p:cNvPr id="60" name="椭圆 59"/>
            <p:cNvSpPr/>
            <p:nvPr/>
          </p:nvSpPr>
          <p:spPr>
            <a:xfrm>
              <a:off x="-1068225" y="2929177"/>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813516" y="3383179"/>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1600" advClick="0" advTm="1000">
        <p:blinds dir="vert"/>
      </p:transition>
    </mc:Choice>
    <mc:Fallback xmlns="">
      <p:transition spd="slow" advClick="0"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750" fill="hold"/>
                                        <p:tgtEl>
                                          <p:spTgt spid="53"/>
                                        </p:tgtEl>
                                        <p:attrNameLst>
                                          <p:attrName>ppt_x</p:attrName>
                                        </p:attrNameLst>
                                      </p:cBhvr>
                                      <p:tavLst>
                                        <p:tav tm="0">
                                          <p:val>
                                            <p:strVal val="0-#ppt_w/2"/>
                                          </p:val>
                                        </p:tav>
                                        <p:tav tm="100000">
                                          <p:val>
                                            <p:strVal val="#ppt_x"/>
                                          </p:val>
                                        </p:tav>
                                      </p:tavLst>
                                    </p:anim>
                                    <p:anim calcmode="lin" valueType="num">
                                      <p:cBhvr additive="base">
                                        <p:cTn id="8" dur="750" fill="hold"/>
                                        <p:tgtEl>
                                          <p:spTgt spid="53"/>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750" fill="hold"/>
                                        <p:tgtEl>
                                          <p:spTgt spid="56"/>
                                        </p:tgtEl>
                                        <p:attrNameLst>
                                          <p:attrName>ppt_x</p:attrName>
                                        </p:attrNameLst>
                                      </p:cBhvr>
                                      <p:tavLst>
                                        <p:tav tm="0">
                                          <p:val>
                                            <p:strVal val="1+#ppt_w/2"/>
                                          </p:val>
                                        </p:tav>
                                        <p:tav tm="100000">
                                          <p:val>
                                            <p:strVal val="#ppt_x"/>
                                          </p:val>
                                        </p:tav>
                                      </p:tavLst>
                                    </p:anim>
                                    <p:anim calcmode="lin" valueType="num">
                                      <p:cBhvr additive="base">
                                        <p:cTn id="12" dur="750" fill="hold"/>
                                        <p:tgtEl>
                                          <p:spTgt spid="56"/>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750" fill="hold"/>
                                        <p:tgtEl>
                                          <p:spTgt spid="59"/>
                                        </p:tgtEl>
                                        <p:attrNameLst>
                                          <p:attrName>ppt_x</p:attrName>
                                        </p:attrNameLst>
                                      </p:cBhvr>
                                      <p:tavLst>
                                        <p:tav tm="0">
                                          <p:val>
                                            <p:strVal val="1+#ppt_w/2"/>
                                          </p:val>
                                        </p:tav>
                                        <p:tav tm="100000">
                                          <p:val>
                                            <p:strVal val="#ppt_x"/>
                                          </p:val>
                                        </p:tav>
                                      </p:tavLst>
                                    </p:anim>
                                    <p:anim calcmode="lin" valueType="num">
                                      <p:cBhvr additive="base">
                                        <p:cTn id="16" dur="750" fill="hold"/>
                                        <p:tgtEl>
                                          <p:spTgt spid="59"/>
                                        </p:tgtEl>
                                        <p:attrNameLst>
                                          <p:attrName>ppt_y</p:attrName>
                                        </p:attrNameLst>
                                      </p:cBhvr>
                                      <p:tavLst>
                                        <p:tav tm="0">
                                          <p:val>
                                            <p:strVal val="1+#ppt_h/2"/>
                                          </p:val>
                                        </p:tav>
                                        <p:tav tm="100000">
                                          <p:val>
                                            <p:strVal val="#ppt_y"/>
                                          </p:val>
                                        </p:tav>
                                      </p:tavLst>
                                    </p:anim>
                                  </p:childTnLst>
                                </p:cTn>
                              </p:par>
                              <p:par>
                                <p:cTn id="17" presetID="45" presetClass="entr" presetSubtype="0" fill="hold" nodeType="withEffect">
                                  <p:stCondLst>
                                    <p:cond delay="50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1500"/>
                                        <p:tgtEl>
                                          <p:spTgt spid="46"/>
                                        </p:tgtEl>
                                      </p:cBhvr>
                                    </p:animEffect>
                                    <p:anim calcmode="lin" valueType="num">
                                      <p:cBhvr>
                                        <p:cTn id="20" dur="1500" fill="hold"/>
                                        <p:tgtEl>
                                          <p:spTgt spid="46"/>
                                        </p:tgtEl>
                                        <p:attrNameLst>
                                          <p:attrName>ppt_w</p:attrName>
                                        </p:attrNameLst>
                                      </p:cBhvr>
                                      <p:tavLst>
                                        <p:tav tm="0" fmla="#ppt_w*sin(2.5*pi*$)">
                                          <p:val>
                                            <p:fltVal val="0"/>
                                          </p:val>
                                        </p:tav>
                                        <p:tav tm="100000">
                                          <p:val>
                                            <p:fltVal val="1"/>
                                          </p:val>
                                        </p:tav>
                                      </p:tavLst>
                                    </p:anim>
                                    <p:anim calcmode="lin" valueType="num">
                                      <p:cBhvr>
                                        <p:cTn id="21" dur="1500" fill="hold"/>
                                        <p:tgtEl>
                                          <p:spTgt spid="46"/>
                                        </p:tgtEl>
                                        <p:attrNameLst>
                                          <p:attrName>ppt_h</p:attrName>
                                        </p:attrNameLst>
                                      </p:cBhvr>
                                      <p:tavLst>
                                        <p:tav tm="0">
                                          <p:val>
                                            <p:strVal val="#ppt_h"/>
                                          </p:val>
                                        </p:tav>
                                        <p:tav tm="100000">
                                          <p:val>
                                            <p:strVal val="#ppt_h"/>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anim calcmode="lin" valueType="num">
                                      <p:cBhvr>
                                        <p:cTn id="26" dur="500" fill="hold"/>
                                        <p:tgtEl>
                                          <p:spTgt spid="26"/>
                                        </p:tgtEl>
                                        <p:attrNameLst>
                                          <p:attrName>ppt_x</p:attrName>
                                        </p:attrNameLst>
                                      </p:cBhvr>
                                      <p:tavLst>
                                        <p:tav tm="0">
                                          <p:val>
                                            <p:strVal val="#ppt_x"/>
                                          </p:val>
                                        </p:tav>
                                        <p:tav tm="100000">
                                          <p:val>
                                            <p:strVal val="#ppt_x"/>
                                          </p:val>
                                        </p:tav>
                                      </p:tavLst>
                                    </p:anim>
                                    <p:anim calcmode="lin" valueType="num">
                                      <p:cBhvr>
                                        <p:cTn id="27" dur="500" fill="hold"/>
                                        <p:tgtEl>
                                          <p:spTgt spid="26"/>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anim calcmode="lin" valueType="num">
                                      <p:cBhvr>
                                        <p:cTn id="32" dur="500" fill="hold"/>
                                        <p:tgtEl>
                                          <p:spTgt spid="27"/>
                                        </p:tgtEl>
                                        <p:attrNameLst>
                                          <p:attrName>ppt_x</p:attrName>
                                        </p:attrNameLst>
                                      </p:cBhvr>
                                      <p:tavLst>
                                        <p:tav tm="0">
                                          <p:val>
                                            <p:strVal val="#ppt_x"/>
                                          </p:val>
                                        </p:tav>
                                        <p:tav tm="100000">
                                          <p:val>
                                            <p:strVal val="#ppt_x"/>
                                          </p:val>
                                        </p:tav>
                                      </p:tavLst>
                                    </p:anim>
                                    <p:anim calcmode="lin" valueType="num">
                                      <p:cBhvr>
                                        <p:cTn id="33" dur="50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anim calcmode="lin" valueType="num">
                                      <p:cBhvr>
                                        <p:cTn id="44" dur="500" fill="hold"/>
                                        <p:tgtEl>
                                          <p:spTgt spid="32"/>
                                        </p:tgtEl>
                                        <p:attrNameLst>
                                          <p:attrName>ppt_x</p:attrName>
                                        </p:attrNameLst>
                                      </p:cBhvr>
                                      <p:tavLst>
                                        <p:tav tm="0">
                                          <p:val>
                                            <p:strVal val="#ppt_x"/>
                                          </p:val>
                                        </p:tav>
                                        <p:tav tm="100000">
                                          <p:val>
                                            <p:strVal val="#ppt_x"/>
                                          </p:val>
                                        </p:tav>
                                      </p:tavLst>
                                    </p:anim>
                                    <p:anim calcmode="lin" valueType="num">
                                      <p:cBhvr>
                                        <p:cTn id="45" dur="500" fill="hold"/>
                                        <p:tgtEl>
                                          <p:spTgt spid="32"/>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42" presetClass="entr" presetSubtype="0"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anim calcmode="lin" valueType="num">
                                      <p:cBhvr>
                                        <p:cTn id="50" dur="500" fill="hold"/>
                                        <p:tgtEl>
                                          <p:spTgt spid="45"/>
                                        </p:tgtEl>
                                        <p:attrNameLst>
                                          <p:attrName>ppt_x</p:attrName>
                                        </p:attrNameLst>
                                      </p:cBhvr>
                                      <p:tavLst>
                                        <p:tav tm="0">
                                          <p:val>
                                            <p:strVal val="#ppt_x"/>
                                          </p:val>
                                        </p:tav>
                                        <p:tav tm="100000">
                                          <p:val>
                                            <p:strVal val="#ppt_x"/>
                                          </p:val>
                                        </p:tav>
                                      </p:tavLst>
                                    </p:anim>
                                    <p:anim calcmode="lin" valueType="num">
                                      <p:cBhvr>
                                        <p:cTn id="51"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32" grpId="0"/>
      <p:bldP spid="4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flipH="1" flipV="1">
            <a:off x="-5783582" y="4742825"/>
            <a:ext cx="7981611" cy="7643416"/>
            <a:chOff x="-1792392" y="2975048"/>
            <a:chExt cx="7981611" cy="7643416"/>
          </a:xfrm>
        </p:grpSpPr>
        <p:sp>
          <p:nvSpPr>
            <p:cNvPr id="26" name="椭圆 25"/>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flipH="1" flipV="1">
            <a:off x="9554346" y="-5769352"/>
            <a:ext cx="7981611" cy="7643416"/>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rot="15809546" flipH="1" flipV="1">
            <a:off x="9086844" y="5295770"/>
            <a:ext cx="7953279" cy="7661990"/>
            <a:chOff x="-1813516" y="2929177"/>
            <a:chExt cx="7953279" cy="7661990"/>
          </a:xfrm>
        </p:grpSpPr>
        <p:sp>
          <p:nvSpPr>
            <p:cNvPr id="32" name="椭圆 31"/>
            <p:cNvSpPr/>
            <p:nvPr/>
          </p:nvSpPr>
          <p:spPr>
            <a:xfrm>
              <a:off x="-1068225" y="2929177"/>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813516" y="3383179"/>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5067322" y="1057636"/>
            <a:ext cx="2057356" cy="2057354"/>
            <a:chOff x="4643216" y="1711986"/>
            <a:chExt cx="2789456" cy="2789455"/>
          </a:xfrm>
          <a:solidFill>
            <a:schemeClr val="bg2">
              <a:lumMod val="25000"/>
            </a:schemeClr>
          </a:solidFill>
        </p:grpSpPr>
        <p:grpSp>
          <p:nvGrpSpPr>
            <p:cNvPr id="39" name="组合 38"/>
            <p:cNvGrpSpPr/>
            <p:nvPr/>
          </p:nvGrpSpPr>
          <p:grpSpPr>
            <a:xfrm rot="261309">
              <a:off x="4643216" y="1711986"/>
              <a:ext cx="2789456" cy="2789455"/>
              <a:chOff x="2953545" y="3014546"/>
              <a:chExt cx="1107165" cy="1107165"/>
            </a:xfrm>
            <a:grpFill/>
          </p:grpSpPr>
          <p:sp>
            <p:nvSpPr>
              <p:cNvPr id="62" name="圆角矩形 5"/>
              <p:cNvSpPr>
                <a:spLocks noChangeAspect="1"/>
              </p:cNvSpPr>
              <p:nvPr/>
            </p:nvSpPr>
            <p:spPr>
              <a:xfrm rot="1800000">
                <a:off x="2953545" y="3014546"/>
                <a:ext cx="1107165" cy="1107165"/>
              </a:xfrm>
              <a:prstGeom prst="roundRect">
                <a:avLst>
                  <a:gd name="adj" fmla="val 30000"/>
                </a:avLst>
              </a:prstGeom>
              <a:solidFill>
                <a:schemeClr val="tx1">
                  <a:lumMod val="75000"/>
                  <a:lumOff val="25000"/>
                </a:schemeClr>
              </a:solidFill>
              <a:ln w="5715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Segoe UI"/>
                  <a:ea typeface="微软雅黑"/>
                  <a:cs typeface="+mn-cs"/>
                </a:endParaRPr>
              </a:p>
            </p:txBody>
          </p:sp>
          <p:sp>
            <p:nvSpPr>
              <p:cNvPr id="63" name="圆角矩形 6"/>
              <p:cNvSpPr>
                <a:spLocks noChangeAspect="1"/>
              </p:cNvSpPr>
              <p:nvPr/>
            </p:nvSpPr>
            <p:spPr>
              <a:xfrm rot="2700000">
                <a:off x="2967127" y="3028128"/>
                <a:ext cx="1080000" cy="1080000"/>
              </a:xfrm>
              <a:prstGeom prst="roundRect">
                <a:avLst>
                  <a:gd name="adj" fmla="val 30000"/>
                </a:avLst>
              </a:prstGeom>
              <a:solidFill>
                <a:srgbClr val="F9F9F9"/>
              </a:solidFill>
              <a:ln w="5715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grpSp>
        <p:grpSp>
          <p:nvGrpSpPr>
            <p:cNvPr id="58" name="组合 57"/>
            <p:cNvGrpSpPr/>
            <p:nvPr/>
          </p:nvGrpSpPr>
          <p:grpSpPr>
            <a:xfrm rot="261309">
              <a:off x="4925376" y="1994148"/>
              <a:ext cx="2225134" cy="2225132"/>
              <a:chOff x="2919243" y="2980245"/>
              <a:chExt cx="1175768" cy="1175768"/>
            </a:xfrm>
            <a:grpFill/>
          </p:grpSpPr>
          <p:sp>
            <p:nvSpPr>
              <p:cNvPr id="60" name="圆角矩形 5"/>
              <p:cNvSpPr>
                <a:spLocks noChangeAspect="1"/>
              </p:cNvSpPr>
              <p:nvPr/>
            </p:nvSpPr>
            <p:spPr>
              <a:xfrm rot="1800000">
                <a:off x="2967127" y="3028128"/>
                <a:ext cx="1080000" cy="1080000"/>
              </a:xfrm>
              <a:prstGeom prst="roundRect">
                <a:avLst>
                  <a:gd name="adj" fmla="val 30000"/>
                </a:avLst>
              </a:prstGeom>
              <a:grpFill/>
              <a:ln w="3810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61" name="圆角矩形 6"/>
              <p:cNvSpPr>
                <a:spLocks noChangeAspect="1"/>
              </p:cNvSpPr>
              <p:nvPr/>
            </p:nvSpPr>
            <p:spPr>
              <a:xfrm rot="2700000">
                <a:off x="2919243" y="2980245"/>
                <a:ext cx="1175768" cy="1175768"/>
              </a:xfrm>
              <a:prstGeom prst="roundRect">
                <a:avLst>
                  <a:gd name="adj" fmla="val 30000"/>
                </a:avLst>
              </a:prstGeom>
              <a:solidFill>
                <a:schemeClr val="tx1">
                  <a:lumMod val="75000"/>
                  <a:lumOff val="25000"/>
                </a:schemeClr>
              </a:solidFill>
              <a:ln w="3810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grpSp>
      </p:grpSp>
      <p:sp>
        <p:nvSpPr>
          <p:cNvPr id="66" name="3"/>
          <p:cNvSpPr>
            <a:spLocks noChangeArrowheads="1"/>
          </p:cNvSpPr>
          <p:nvPr>
            <p:custDataLst>
              <p:tags r:id="rId1"/>
            </p:custDataLst>
          </p:nvPr>
        </p:nvSpPr>
        <p:spPr bwMode="auto">
          <a:xfrm>
            <a:off x="5577265" y="1624646"/>
            <a:ext cx="103746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5400" b="1" kern="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01</a:t>
            </a:r>
            <a:endParaRPr kumimoji="0" lang="zh-CN" altLang="en-US" sz="5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67" name="组合 66"/>
          <p:cNvGrpSpPr/>
          <p:nvPr/>
        </p:nvGrpSpPr>
        <p:grpSpPr>
          <a:xfrm flipV="1">
            <a:off x="-5343957" y="-5709404"/>
            <a:ext cx="7981611" cy="7643416"/>
            <a:chOff x="-1792392" y="2975048"/>
            <a:chExt cx="7981611" cy="7643416"/>
          </a:xfrm>
        </p:grpSpPr>
        <p:sp>
          <p:nvSpPr>
            <p:cNvPr id="68" name="椭圆 67"/>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矩形 69"/>
          <p:cNvSpPr>
            <a:spLocks noChangeArrowheads="1"/>
          </p:cNvSpPr>
          <p:nvPr/>
        </p:nvSpPr>
        <p:spPr bwMode="auto">
          <a:xfrm>
            <a:off x="3527462" y="373538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a:solidFill>
                  <a:srgbClr val="4BC1DD"/>
                </a:solidFill>
                <a:latin typeface="微软雅黑" pitchFamily="34" charset="-122"/>
                <a:ea typeface="微软雅黑" pitchFamily="34" charset="-122"/>
                <a:sym typeface="微软雅黑" pitchFamily="34" charset="-122"/>
              </a:rPr>
              <a:t>点击添加标题</a:t>
            </a:r>
            <a:endParaRPr lang="en-US" altLang="zh-CN" sz="4800" b="1" dirty="0">
              <a:solidFill>
                <a:srgbClr val="4BC1DD"/>
              </a:solidFill>
              <a:latin typeface="微软雅黑" pitchFamily="34" charset="-122"/>
              <a:ea typeface="微软雅黑" pitchFamily="34" charset="-122"/>
              <a:sym typeface="微软雅黑" pitchFamily="34" charset="-122"/>
            </a:endParaRPr>
          </a:p>
        </p:txBody>
      </p:sp>
      <p:sp>
        <p:nvSpPr>
          <p:cNvPr id="71" name="矩形 70"/>
          <p:cNvSpPr>
            <a:spLocks noChangeArrowheads="1"/>
          </p:cNvSpPr>
          <p:nvPr/>
        </p:nvSpPr>
        <p:spPr bwMode="auto">
          <a:xfrm>
            <a:off x="1310788" y="4703238"/>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在此处添加文字，在此处在此处添加文字在此处添加文字</a:t>
            </a:r>
          </a:p>
        </p:txBody>
      </p:sp>
      <p:cxnSp>
        <p:nvCxnSpPr>
          <p:cNvPr id="72" name="直接连接符 71"/>
          <p:cNvCxnSpPr/>
          <p:nvPr/>
        </p:nvCxnSpPr>
        <p:spPr>
          <a:xfrm>
            <a:off x="2362859" y="4308277"/>
            <a:ext cx="1456264" cy="1"/>
          </a:xfrm>
          <a:prstGeom prst="line">
            <a:avLst/>
          </a:prstGeom>
          <a:ln w="9525">
            <a:solidFill>
              <a:srgbClr val="4BC1DD"/>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8325959" y="4308277"/>
            <a:ext cx="1379619" cy="1"/>
          </a:xfrm>
          <a:prstGeom prst="line">
            <a:avLst/>
          </a:prstGeom>
          <a:ln w="9525">
            <a:solidFill>
              <a:srgbClr val="4BC1D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702027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0-#ppt_w/2"/>
                                          </p:val>
                                        </p:tav>
                                        <p:tav tm="100000">
                                          <p:val>
                                            <p:strVal val="#ppt_x"/>
                                          </p:val>
                                        </p:tav>
                                      </p:tavLst>
                                    </p:anim>
                                    <p:anim calcmode="lin" valueType="num">
                                      <p:cBhvr additive="base">
                                        <p:cTn id="8" dur="750"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750" fill="hold"/>
                                        <p:tgtEl>
                                          <p:spTgt spid="28"/>
                                        </p:tgtEl>
                                        <p:attrNameLst>
                                          <p:attrName>ppt_x</p:attrName>
                                        </p:attrNameLst>
                                      </p:cBhvr>
                                      <p:tavLst>
                                        <p:tav tm="0">
                                          <p:val>
                                            <p:strVal val="1+#ppt_w/2"/>
                                          </p:val>
                                        </p:tav>
                                        <p:tav tm="100000">
                                          <p:val>
                                            <p:strVal val="#ppt_x"/>
                                          </p:val>
                                        </p:tav>
                                      </p:tavLst>
                                    </p:anim>
                                    <p:anim calcmode="lin" valueType="num">
                                      <p:cBhvr additive="base">
                                        <p:cTn id="12" dur="75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750" fill="hold"/>
                                        <p:tgtEl>
                                          <p:spTgt spid="31"/>
                                        </p:tgtEl>
                                        <p:attrNameLst>
                                          <p:attrName>ppt_x</p:attrName>
                                        </p:attrNameLst>
                                      </p:cBhvr>
                                      <p:tavLst>
                                        <p:tav tm="0">
                                          <p:val>
                                            <p:strVal val="1+#ppt_w/2"/>
                                          </p:val>
                                        </p:tav>
                                        <p:tav tm="100000">
                                          <p:val>
                                            <p:strVal val="#ppt_x"/>
                                          </p:val>
                                        </p:tav>
                                      </p:tavLst>
                                    </p:anim>
                                    <p:anim calcmode="lin" valueType="num">
                                      <p:cBhvr additive="base">
                                        <p:cTn id="16" dur="750" fill="hold"/>
                                        <p:tgtEl>
                                          <p:spTgt spid="31"/>
                                        </p:tgtEl>
                                        <p:attrNameLst>
                                          <p:attrName>ppt_y</p:attrName>
                                        </p:attrNameLst>
                                      </p:cBhvr>
                                      <p:tavLst>
                                        <p:tav tm="0">
                                          <p:val>
                                            <p:strVal val="1+#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750" fill="hold"/>
                                        <p:tgtEl>
                                          <p:spTgt spid="67"/>
                                        </p:tgtEl>
                                        <p:attrNameLst>
                                          <p:attrName>ppt_x</p:attrName>
                                        </p:attrNameLst>
                                      </p:cBhvr>
                                      <p:tavLst>
                                        <p:tav tm="0">
                                          <p:val>
                                            <p:strVal val="0-#ppt_w/2"/>
                                          </p:val>
                                        </p:tav>
                                        <p:tav tm="100000">
                                          <p:val>
                                            <p:strVal val="#ppt_x"/>
                                          </p:val>
                                        </p:tav>
                                      </p:tavLst>
                                    </p:anim>
                                    <p:anim calcmode="lin" valueType="num">
                                      <p:cBhvr additive="base">
                                        <p:cTn id="20" dur="750" fill="hold"/>
                                        <p:tgtEl>
                                          <p:spTgt spid="67"/>
                                        </p:tgtEl>
                                        <p:attrNameLst>
                                          <p:attrName>ppt_y</p:attrName>
                                        </p:attrNameLst>
                                      </p:cBhvr>
                                      <p:tavLst>
                                        <p:tav tm="0">
                                          <p:val>
                                            <p:strVal val="0-#ppt_h/2"/>
                                          </p:val>
                                        </p:tav>
                                        <p:tav tm="100000">
                                          <p:val>
                                            <p:strVal val="#ppt_y"/>
                                          </p:val>
                                        </p:tav>
                                      </p:tavLst>
                                    </p:anim>
                                  </p:childTnLst>
                                </p:cTn>
                              </p:par>
                              <p:par>
                                <p:cTn id="21" presetID="45" presetClass="entr" presetSubtype="0"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1500"/>
                                        <p:tgtEl>
                                          <p:spTgt spid="34"/>
                                        </p:tgtEl>
                                      </p:cBhvr>
                                    </p:animEffect>
                                    <p:anim calcmode="lin" valueType="num">
                                      <p:cBhvr>
                                        <p:cTn id="24" dur="1500" fill="hold"/>
                                        <p:tgtEl>
                                          <p:spTgt spid="34"/>
                                        </p:tgtEl>
                                        <p:attrNameLst>
                                          <p:attrName>ppt_w</p:attrName>
                                        </p:attrNameLst>
                                      </p:cBhvr>
                                      <p:tavLst>
                                        <p:tav tm="0" fmla="#ppt_w*sin(2.5*pi*$)">
                                          <p:val>
                                            <p:fltVal val="0"/>
                                          </p:val>
                                        </p:tav>
                                        <p:tav tm="100000">
                                          <p:val>
                                            <p:fltVal val="1"/>
                                          </p:val>
                                        </p:tav>
                                      </p:tavLst>
                                    </p:anim>
                                    <p:anim calcmode="lin" valueType="num">
                                      <p:cBhvr>
                                        <p:cTn id="25" dur="1500" fill="hold"/>
                                        <p:tgtEl>
                                          <p:spTgt spid="34"/>
                                        </p:tgtEl>
                                        <p:attrNameLst>
                                          <p:attrName>ppt_h</p:attrName>
                                        </p:attrNameLst>
                                      </p:cBhvr>
                                      <p:tavLst>
                                        <p:tav tm="0">
                                          <p:val>
                                            <p:strVal val="#ppt_h"/>
                                          </p:val>
                                        </p:tav>
                                        <p:tav tm="100000">
                                          <p:val>
                                            <p:strVal val="#ppt_h"/>
                                          </p:val>
                                        </p:tav>
                                      </p:tavLst>
                                    </p:anim>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1000"/>
                                        <p:tgtEl>
                                          <p:spTgt spid="66"/>
                                        </p:tgtEl>
                                      </p:cBhvr>
                                    </p:animEffect>
                                    <p:anim calcmode="lin" valueType="num">
                                      <p:cBhvr>
                                        <p:cTn id="30" dur="1000" fill="hold"/>
                                        <p:tgtEl>
                                          <p:spTgt spid="66"/>
                                        </p:tgtEl>
                                        <p:attrNameLst>
                                          <p:attrName>ppt_x</p:attrName>
                                        </p:attrNameLst>
                                      </p:cBhvr>
                                      <p:tavLst>
                                        <p:tav tm="0">
                                          <p:val>
                                            <p:strVal val="#ppt_x"/>
                                          </p:val>
                                        </p:tav>
                                        <p:tav tm="100000">
                                          <p:val>
                                            <p:strVal val="#ppt_x"/>
                                          </p:val>
                                        </p:tav>
                                      </p:tavLst>
                                    </p:anim>
                                    <p:anim calcmode="lin" valueType="num">
                                      <p:cBhvr>
                                        <p:cTn id="31" dur="1000" fill="hold"/>
                                        <p:tgtEl>
                                          <p:spTgt spid="66"/>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wipe(left)">
                                      <p:cBhvr>
                                        <p:cTn id="35" dur="500"/>
                                        <p:tgtEl>
                                          <p:spTgt spid="72"/>
                                        </p:tgtEl>
                                      </p:cBhvr>
                                    </p:animEffect>
                                  </p:childTnLst>
                                </p:cTn>
                              </p:par>
                              <p:par>
                                <p:cTn id="36" presetID="22" presetClass="entr" presetSubtype="2" fill="hold" nodeType="with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wipe(right)">
                                      <p:cBhvr>
                                        <p:cTn id="38" dur="500"/>
                                        <p:tgtEl>
                                          <p:spTgt spid="7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70"/>
                                        </p:tgtEl>
                                        <p:attrNameLst>
                                          <p:attrName>style.visibility</p:attrName>
                                        </p:attrNameLst>
                                      </p:cBhvr>
                                      <p:to>
                                        <p:strVal val="visible"/>
                                      </p:to>
                                    </p:set>
                                    <p:anim calcmode="lin" valueType="num">
                                      <p:cBhvr>
                                        <p:cTn id="41" dur="500" fill="hold"/>
                                        <p:tgtEl>
                                          <p:spTgt spid="70"/>
                                        </p:tgtEl>
                                        <p:attrNameLst>
                                          <p:attrName>ppt_w</p:attrName>
                                        </p:attrNameLst>
                                      </p:cBhvr>
                                      <p:tavLst>
                                        <p:tav tm="0">
                                          <p:val>
                                            <p:fltVal val="0"/>
                                          </p:val>
                                        </p:tav>
                                        <p:tav tm="100000">
                                          <p:val>
                                            <p:strVal val="#ppt_w"/>
                                          </p:val>
                                        </p:tav>
                                      </p:tavLst>
                                    </p:anim>
                                    <p:anim calcmode="lin" valueType="num">
                                      <p:cBhvr>
                                        <p:cTn id="42" dur="500" fill="hold"/>
                                        <p:tgtEl>
                                          <p:spTgt spid="70"/>
                                        </p:tgtEl>
                                        <p:attrNameLst>
                                          <p:attrName>ppt_h</p:attrName>
                                        </p:attrNameLst>
                                      </p:cBhvr>
                                      <p:tavLst>
                                        <p:tav tm="0">
                                          <p:val>
                                            <p:fltVal val="0"/>
                                          </p:val>
                                        </p:tav>
                                        <p:tav tm="100000">
                                          <p:val>
                                            <p:strVal val="#ppt_h"/>
                                          </p:val>
                                        </p:tav>
                                      </p:tavLst>
                                    </p:anim>
                                    <p:animEffect transition="in" filter="fade">
                                      <p:cBhvr>
                                        <p:cTn id="43" dur="500"/>
                                        <p:tgtEl>
                                          <p:spTgt spid="7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71"/>
                                        </p:tgtEl>
                                        <p:attrNameLst>
                                          <p:attrName>style.visibility</p:attrName>
                                        </p:attrNameLst>
                                      </p:cBhvr>
                                      <p:to>
                                        <p:strVal val="visible"/>
                                      </p:to>
                                    </p:set>
                                    <p:anim calcmode="lin" valueType="num">
                                      <p:cBhvr>
                                        <p:cTn id="46" dur="1000" fill="hold"/>
                                        <p:tgtEl>
                                          <p:spTgt spid="71"/>
                                        </p:tgtEl>
                                        <p:attrNameLst>
                                          <p:attrName>ppt_w</p:attrName>
                                        </p:attrNameLst>
                                      </p:cBhvr>
                                      <p:tavLst>
                                        <p:tav tm="0">
                                          <p:val>
                                            <p:fltVal val="0"/>
                                          </p:val>
                                        </p:tav>
                                        <p:tav tm="100000">
                                          <p:val>
                                            <p:strVal val="#ppt_w"/>
                                          </p:val>
                                        </p:tav>
                                      </p:tavLst>
                                    </p:anim>
                                    <p:anim calcmode="lin" valueType="num">
                                      <p:cBhvr>
                                        <p:cTn id="47" dur="1000" fill="hold"/>
                                        <p:tgtEl>
                                          <p:spTgt spid="71"/>
                                        </p:tgtEl>
                                        <p:attrNameLst>
                                          <p:attrName>ppt_h</p:attrName>
                                        </p:attrNameLst>
                                      </p:cBhvr>
                                      <p:tavLst>
                                        <p:tav tm="0">
                                          <p:val>
                                            <p:fltVal val="0"/>
                                          </p:val>
                                        </p:tav>
                                        <p:tav tm="100000">
                                          <p:val>
                                            <p:strVal val="#ppt_h"/>
                                          </p:val>
                                        </p:tav>
                                      </p:tavLst>
                                    </p:anim>
                                    <p:anim calcmode="lin" valueType="num">
                                      <p:cBhvr>
                                        <p:cTn id="48" dur="1000" fill="hold"/>
                                        <p:tgtEl>
                                          <p:spTgt spid="71"/>
                                        </p:tgtEl>
                                        <p:attrNameLst>
                                          <p:attrName>style.rotation</p:attrName>
                                        </p:attrNameLst>
                                      </p:cBhvr>
                                      <p:tavLst>
                                        <p:tav tm="0">
                                          <p:val>
                                            <p:fltVal val="90"/>
                                          </p:val>
                                        </p:tav>
                                        <p:tav tm="100000">
                                          <p:val>
                                            <p:fltVal val="0"/>
                                          </p:val>
                                        </p:tav>
                                      </p:tavLst>
                                    </p:anim>
                                    <p:animEffect transition="in" filter="fade">
                                      <p:cBhvr>
                                        <p:cTn id="49"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70" grpId="0"/>
      <p:bldP spid="7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2"/>
          <p:cNvSpPr/>
          <p:nvPr/>
        </p:nvSpPr>
        <p:spPr>
          <a:xfrm>
            <a:off x="464332" y="1413385"/>
            <a:ext cx="5204763" cy="2475181"/>
          </a:xfrm>
          <a:prstGeom prst="rect">
            <a:avLst/>
          </a:prstGeom>
          <a:blipFill dpi="0" rotWithShape="1">
            <a:blip r:embed="rId2"/>
            <a:srcRect/>
            <a:tile tx="0" ty="0" sx="50000" sy="50000" flip="none" algn="ctr"/>
          </a:blip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71" name="Rectangle 2"/>
          <p:cNvSpPr/>
          <p:nvPr/>
        </p:nvSpPr>
        <p:spPr>
          <a:xfrm>
            <a:off x="460573" y="4058787"/>
            <a:ext cx="5204763" cy="2475181"/>
          </a:xfrm>
          <a:prstGeom prst="rect">
            <a:avLst/>
          </a:prstGeom>
          <a:blipFill dpi="0" rotWithShape="1">
            <a:blip r:embed="rId3"/>
            <a:srcRect/>
            <a:tile tx="0" ty="0" sx="50000" sy="50000" flip="none" algn="ctr"/>
          </a:blip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grpSp>
        <p:nvGrpSpPr>
          <p:cNvPr id="2" name="组合 1"/>
          <p:cNvGrpSpPr/>
          <p:nvPr/>
        </p:nvGrpSpPr>
        <p:grpSpPr>
          <a:xfrm>
            <a:off x="-3407878" y="-4281818"/>
            <a:ext cx="18923180" cy="5302150"/>
            <a:chOff x="-3407878" y="-4281818"/>
            <a:chExt cx="18923180" cy="5302150"/>
          </a:xfrm>
        </p:grpSpPr>
        <p:grpSp>
          <p:nvGrpSpPr>
            <p:cNvPr id="9" name="组合 8"/>
            <p:cNvGrpSpPr/>
            <p:nvPr/>
          </p:nvGrpSpPr>
          <p:grpSpPr>
            <a:xfrm>
              <a:off x="-1" y="384498"/>
              <a:ext cx="12190406" cy="635834"/>
              <a:chOff x="-2905927" y="170970"/>
              <a:chExt cx="8332893" cy="434629"/>
            </a:xfrm>
          </p:grpSpPr>
          <p:sp>
            <p:nvSpPr>
              <p:cNvPr id="26" name="五边形 6"/>
              <p:cNvSpPr/>
              <p:nvPr/>
            </p:nvSpPr>
            <p:spPr>
              <a:xfrm flipH="1" flipV="1">
                <a:off x="-2905927" y="574347"/>
                <a:ext cx="8332893" cy="31252"/>
              </a:xfrm>
              <a:prstGeom prst="homePlate">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
              <p:cNvSpPr txBox="1"/>
              <p:nvPr/>
            </p:nvSpPr>
            <p:spPr>
              <a:xfrm>
                <a:off x="149507" y="170970"/>
                <a:ext cx="2230073" cy="315577"/>
              </a:xfrm>
              <a:prstGeom prst="rect">
                <a:avLst/>
              </a:prstGeom>
              <a:noFill/>
            </p:spPr>
            <p:txBody>
              <a:bodyPr wrap="none" rtlCol="0">
                <a:spAutoFit/>
              </a:bodyPr>
              <a:lstStyle/>
              <a:p>
                <a:r>
                  <a:rPr lang="zh-CN" altLang="en-US" sz="2400" dirty="0">
                    <a:solidFill>
                      <a:schemeClr val="bg1">
                        <a:lumMod val="65000"/>
                      </a:schemeClr>
                    </a:solidFill>
                    <a:latin typeface="微软雅黑" panose="020B0503020204020204" pitchFamily="34" charset="-122"/>
                    <a:ea typeface="微软雅黑" panose="020B0503020204020204" pitchFamily="34" charset="-122"/>
                  </a:rPr>
                  <a:t>点击输入相关文字标题</a:t>
                </a:r>
              </a:p>
            </p:txBody>
          </p:sp>
        </p:grpSp>
        <p:grpSp>
          <p:nvGrpSpPr>
            <p:cNvPr id="28" name="组合 27"/>
            <p:cNvGrpSpPr/>
            <p:nvPr/>
          </p:nvGrpSpPr>
          <p:grpSpPr>
            <a:xfrm flipH="1" flipV="1">
              <a:off x="10026293" y="-4281818"/>
              <a:ext cx="5489009" cy="5256430"/>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flipV="1">
              <a:off x="-3407878" y="-4258958"/>
              <a:ext cx="5489009" cy="5256430"/>
              <a:chOff x="-1792392" y="2975048"/>
              <a:chExt cx="7981611" cy="7643416"/>
            </a:xfrm>
          </p:grpSpPr>
          <p:sp>
            <p:nvSpPr>
              <p:cNvPr id="32" name="椭圆 31"/>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3" name="Group 4"/>
          <p:cNvGrpSpPr>
            <a:grpSpLocks noChangeAspect="1"/>
          </p:cNvGrpSpPr>
          <p:nvPr/>
        </p:nvGrpSpPr>
        <p:grpSpPr bwMode="auto">
          <a:xfrm>
            <a:off x="6297000" y="1913744"/>
            <a:ext cx="360000" cy="356539"/>
            <a:chOff x="3684" y="2007"/>
            <a:chExt cx="312" cy="309"/>
          </a:xfrm>
          <a:noFill/>
        </p:grpSpPr>
        <p:sp>
          <p:nvSpPr>
            <p:cNvPr id="14"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w="12700">
              <a:solidFill>
                <a:srgbClr val="4BC1DD"/>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5"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w="12700">
              <a:solidFill>
                <a:srgbClr val="4BC1DD"/>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6"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w="12700">
              <a:solidFill>
                <a:srgbClr val="4BC1DD"/>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7"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w="12700">
              <a:solidFill>
                <a:srgbClr val="4BC1DD"/>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8" name="Oval 9"/>
            <p:cNvSpPr>
              <a:spLocks noChangeArrowheads="1"/>
            </p:cNvSpPr>
            <p:nvPr/>
          </p:nvSpPr>
          <p:spPr bwMode="auto">
            <a:xfrm>
              <a:off x="3803" y="2219"/>
              <a:ext cx="19" cy="20"/>
            </a:xfrm>
            <a:prstGeom prst="ellipse">
              <a:avLst/>
            </a:prstGeom>
            <a:grpFill/>
            <a:ln w="12700">
              <a:solidFill>
                <a:srgbClr val="4BC1DD"/>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9" name="Oval 10"/>
            <p:cNvSpPr>
              <a:spLocks noChangeArrowheads="1"/>
            </p:cNvSpPr>
            <p:nvPr/>
          </p:nvSpPr>
          <p:spPr bwMode="auto">
            <a:xfrm>
              <a:off x="3957" y="2074"/>
              <a:ext cx="20" cy="20"/>
            </a:xfrm>
            <a:prstGeom prst="ellipse">
              <a:avLst/>
            </a:prstGeom>
            <a:grpFill/>
            <a:ln w="12700">
              <a:solidFill>
                <a:srgbClr val="4BC1DD"/>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nvGrpSpPr>
          <p:cNvPr id="20" name="Group 5"/>
          <p:cNvGrpSpPr>
            <a:grpSpLocks noChangeAspect="1"/>
          </p:cNvGrpSpPr>
          <p:nvPr/>
        </p:nvGrpSpPr>
        <p:grpSpPr bwMode="auto">
          <a:xfrm>
            <a:off x="6303923" y="2698543"/>
            <a:ext cx="360000" cy="335141"/>
            <a:chOff x="1577" y="314"/>
            <a:chExt cx="782" cy="728"/>
          </a:xfrm>
          <a:noFill/>
        </p:grpSpPr>
        <p:sp>
          <p:nvSpPr>
            <p:cNvPr id="21"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w="12700">
              <a:solidFill>
                <a:schemeClr val="tx1">
                  <a:lumMod val="75000"/>
                  <a:lumOff val="2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2" name="Oval 7"/>
            <p:cNvSpPr>
              <a:spLocks noChangeArrowheads="1"/>
            </p:cNvSpPr>
            <p:nvPr/>
          </p:nvSpPr>
          <p:spPr bwMode="auto">
            <a:xfrm>
              <a:off x="1742" y="460"/>
              <a:ext cx="52" cy="52"/>
            </a:xfrm>
            <a:prstGeom prst="ellipse">
              <a:avLst/>
            </a:prstGeom>
            <a:grpFill/>
            <a:ln w="12700">
              <a:solidFill>
                <a:schemeClr val="tx1">
                  <a:lumMod val="75000"/>
                  <a:lumOff val="2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3" name="Freeform 8"/>
            <p:cNvSpPr>
              <a:spLocks/>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w="12700">
              <a:solidFill>
                <a:schemeClr val="tx1">
                  <a:lumMod val="75000"/>
                  <a:lumOff val="2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4" name="Freeform 9"/>
            <p:cNvSpPr>
              <a:spLocks/>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w="12700">
              <a:solidFill>
                <a:schemeClr val="tx1">
                  <a:lumMod val="75000"/>
                  <a:lumOff val="2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5" name="Freeform 10"/>
            <p:cNvSpPr>
              <a:spLocks/>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w="12700">
              <a:solidFill>
                <a:schemeClr val="tx1">
                  <a:lumMod val="75000"/>
                  <a:lumOff val="2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4" name="Freeform 11"/>
            <p:cNvSpPr>
              <a:spLocks/>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w="12700">
              <a:solidFill>
                <a:schemeClr val="tx1">
                  <a:lumMod val="75000"/>
                  <a:lumOff val="2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5" name="Freeform 12"/>
            <p:cNvSpPr>
              <a:spLocks/>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w="12700">
              <a:solidFill>
                <a:schemeClr val="tx1">
                  <a:lumMod val="75000"/>
                  <a:lumOff val="2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6"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w="12700">
              <a:solidFill>
                <a:schemeClr val="tx1">
                  <a:lumMod val="75000"/>
                  <a:lumOff val="2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37" name="Freeform 5"/>
          <p:cNvSpPr>
            <a:spLocks noChangeAspect="1" noEditPoints="1"/>
          </p:cNvSpPr>
          <p:nvPr/>
        </p:nvSpPr>
        <p:spPr bwMode="auto">
          <a:xfrm>
            <a:off x="6288041" y="3512541"/>
            <a:ext cx="360000" cy="266709"/>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noFill/>
          <a:ln w="12700">
            <a:solidFill>
              <a:srgbClr val="4BC1DD"/>
            </a:solid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8" name="圆角矩形 23"/>
          <p:cNvSpPr>
            <a:spLocks noChangeAspect="1"/>
          </p:cNvSpPr>
          <p:nvPr/>
        </p:nvSpPr>
        <p:spPr>
          <a:xfrm>
            <a:off x="6207000" y="1822014"/>
            <a:ext cx="540000" cy="540000"/>
          </a:xfrm>
          <a:prstGeom prst="roundRect">
            <a:avLst/>
          </a:prstGeom>
          <a:noFill/>
          <a:ln w="12700">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9" name="圆角矩形 24"/>
          <p:cNvSpPr>
            <a:spLocks noChangeAspect="1"/>
          </p:cNvSpPr>
          <p:nvPr/>
        </p:nvSpPr>
        <p:spPr>
          <a:xfrm>
            <a:off x="6207000" y="2598955"/>
            <a:ext cx="540000" cy="540000"/>
          </a:xfrm>
          <a:prstGeom prst="roundRect">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40" name="圆角矩形 25"/>
          <p:cNvSpPr>
            <a:spLocks noChangeAspect="1"/>
          </p:cNvSpPr>
          <p:nvPr/>
        </p:nvSpPr>
        <p:spPr>
          <a:xfrm>
            <a:off x="6207000" y="3375896"/>
            <a:ext cx="540000" cy="540000"/>
          </a:xfrm>
          <a:prstGeom prst="roundRect">
            <a:avLst/>
          </a:prstGeom>
          <a:noFill/>
          <a:ln w="12700">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41" name="矩形 40"/>
          <p:cNvSpPr/>
          <p:nvPr/>
        </p:nvSpPr>
        <p:spPr>
          <a:xfrm>
            <a:off x="6837000" y="1794202"/>
            <a:ext cx="4896213" cy="652486"/>
          </a:xfrm>
          <a:prstGeom prst="rect">
            <a:avLst/>
          </a:prstGeom>
          <a:noFill/>
          <a:ln>
            <a:solidFill>
              <a:srgbClr val="4BC1DD"/>
            </a:solidFill>
          </a:ln>
        </p:spPr>
        <p:txBody>
          <a:bodyPr wrap="square">
            <a:spAutoFit/>
          </a:bodyPr>
          <a:lstStyle/>
          <a:p>
            <a:pPr algn="ctr" eaLnBrk="1" fontAlgn="auto" hangingPunct="1">
              <a:lnSpc>
                <a:spcPct val="130000"/>
              </a:lnSpc>
              <a:spcBef>
                <a:spcPts val="0"/>
              </a:spcBef>
              <a:spcAft>
                <a:spcPts val="0"/>
              </a:spcAft>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请在此处输入您的文本请在此处输入您的文本</a:t>
            </a:r>
            <a:endParaRPr lang="en-US" altLang="zh-CN"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请在此处输入您的文本请在此处输入您的文本</a:t>
            </a:r>
            <a:endParaRPr lang="en-US" altLang="zh-CN" sz="14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6837000" y="2579780"/>
            <a:ext cx="4896213" cy="652486"/>
          </a:xfrm>
          <a:prstGeom prst="rect">
            <a:avLst/>
          </a:prstGeom>
          <a:noFill/>
          <a:ln>
            <a:solidFill>
              <a:schemeClr val="tx1">
                <a:lumMod val="75000"/>
                <a:lumOff val="25000"/>
              </a:schemeClr>
            </a:solidFill>
          </a:ln>
        </p:spPr>
        <p:txBody>
          <a:bodyPr wrap="square">
            <a:spAutoFit/>
          </a:bodyPr>
          <a:lstStyle/>
          <a:p>
            <a:pPr algn="ctr" eaLnBrk="1" fontAlgn="auto" hangingPunct="1">
              <a:lnSpc>
                <a:spcPct val="130000"/>
              </a:lnSpc>
              <a:spcBef>
                <a:spcPts val="0"/>
              </a:spcBef>
              <a:spcAft>
                <a:spcPts val="0"/>
              </a:spcAft>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请在此处输入您的文本请在此处输入您的文本</a:t>
            </a:r>
            <a:endParaRPr lang="en-US" altLang="zh-CN"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请在此处输入您的文本请在此处输入您的文本</a:t>
            </a:r>
            <a:endParaRPr lang="en-US" altLang="zh-CN" sz="14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矩形 42"/>
          <p:cNvSpPr/>
          <p:nvPr/>
        </p:nvSpPr>
        <p:spPr>
          <a:xfrm>
            <a:off x="6837000" y="3360535"/>
            <a:ext cx="4896213" cy="652486"/>
          </a:xfrm>
          <a:prstGeom prst="rect">
            <a:avLst/>
          </a:prstGeom>
          <a:noFill/>
          <a:ln>
            <a:solidFill>
              <a:srgbClr val="4BC1DD"/>
            </a:solidFill>
          </a:ln>
        </p:spPr>
        <p:txBody>
          <a:bodyPr wrap="square">
            <a:spAutoFit/>
          </a:bodyPr>
          <a:lstStyle/>
          <a:p>
            <a:pPr algn="ctr" eaLnBrk="1" fontAlgn="auto" hangingPunct="1">
              <a:lnSpc>
                <a:spcPct val="130000"/>
              </a:lnSpc>
              <a:spcBef>
                <a:spcPts val="0"/>
              </a:spcBef>
              <a:spcAft>
                <a:spcPts val="0"/>
              </a:spcAft>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请在此处输入您的文本请在此处输入您的文本</a:t>
            </a:r>
            <a:endParaRPr lang="en-US" altLang="zh-CN"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请在此处输入您的文本请在此处输入您的文本</a:t>
            </a:r>
            <a:endParaRPr lang="en-US" altLang="zh-CN" sz="1400" kern="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4" name="Group 4"/>
          <p:cNvGrpSpPr>
            <a:grpSpLocks noChangeAspect="1"/>
          </p:cNvGrpSpPr>
          <p:nvPr/>
        </p:nvGrpSpPr>
        <p:grpSpPr bwMode="auto">
          <a:xfrm>
            <a:off x="6297000" y="4237696"/>
            <a:ext cx="360000" cy="356539"/>
            <a:chOff x="3684" y="2007"/>
            <a:chExt cx="312" cy="309"/>
          </a:xfrm>
          <a:noFill/>
        </p:grpSpPr>
        <p:sp>
          <p:nvSpPr>
            <p:cNvPr id="45"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w="12700">
              <a:solidFill>
                <a:schemeClr val="tx1">
                  <a:lumMod val="75000"/>
                  <a:lumOff val="2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46"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w="12700">
              <a:solidFill>
                <a:schemeClr val="tx1">
                  <a:lumMod val="75000"/>
                  <a:lumOff val="2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47"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w="12700">
              <a:solidFill>
                <a:schemeClr val="tx1">
                  <a:lumMod val="75000"/>
                  <a:lumOff val="2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48"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w="12700">
              <a:solidFill>
                <a:schemeClr val="tx1">
                  <a:lumMod val="75000"/>
                  <a:lumOff val="2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49" name="Oval 9"/>
            <p:cNvSpPr>
              <a:spLocks noChangeArrowheads="1"/>
            </p:cNvSpPr>
            <p:nvPr/>
          </p:nvSpPr>
          <p:spPr bwMode="auto">
            <a:xfrm>
              <a:off x="3803" y="2219"/>
              <a:ext cx="19" cy="20"/>
            </a:xfrm>
            <a:prstGeom prst="ellipse">
              <a:avLst/>
            </a:prstGeom>
            <a:grpFill/>
            <a:ln w="12700">
              <a:solidFill>
                <a:schemeClr val="tx1">
                  <a:lumMod val="75000"/>
                  <a:lumOff val="2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50" name="Oval 10"/>
            <p:cNvSpPr>
              <a:spLocks noChangeArrowheads="1"/>
            </p:cNvSpPr>
            <p:nvPr/>
          </p:nvSpPr>
          <p:spPr bwMode="auto">
            <a:xfrm>
              <a:off x="3957" y="2074"/>
              <a:ext cx="20" cy="20"/>
            </a:xfrm>
            <a:prstGeom prst="ellipse">
              <a:avLst/>
            </a:prstGeom>
            <a:grpFill/>
            <a:ln w="12700">
              <a:solidFill>
                <a:schemeClr val="tx1">
                  <a:lumMod val="75000"/>
                  <a:lumOff val="2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nvGrpSpPr>
          <p:cNvPr id="51" name="Group 5"/>
          <p:cNvGrpSpPr>
            <a:grpSpLocks noChangeAspect="1"/>
          </p:cNvGrpSpPr>
          <p:nvPr/>
        </p:nvGrpSpPr>
        <p:grpSpPr bwMode="auto">
          <a:xfrm>
            <a:off x="6303923" y="5022495"/>
            <a:ext cx="360000" cy="335141"/>
            <a:chOff x="1577" y="314"/>
            <a:chExt cx="782" cy="728"/>
          </a:xfrm>
          <a:noFill/>
        </p:grpSpPr>
        <p:sp>
          <p:nvSpPr>
            <p:cNvPr id="52"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w="12700">
              <a:solidFill>
                <a:srgbClr val="4BC1DD"/>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53" name="Oval 7"/>
            <p:cNvSpPr>
              <a:spLocks noChangeArrowheads="1"/>
            </p:cNvSpPr>
            <p:nvPr/>
          </p:nvSpPr>
          <p:spPr bwMode="auto">
            <a:xfrm>
              <a:off x="1742" y="460"/>
              <a:ext cx="52" cy="52"/>
            </a:xfrm>
            <a:prstGeom prst="ellipse">
              <a:avLst/>
            </a:prstGeom>
            <a:grpFill/>
            <a:ln w="12700">
              <a:solidFill>
                <a:srgbClr val="4BC1DD"/>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54" name="Freeform 8"/>
            <p:cNvSpPr>
              <a:spLocks/>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w="12700">
              <a:solidFill>
                <a:srgbClr val="4BC1DD"/>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55" name="Freeform 9"/>
            <p:cNvSpPr>
              <a:spLocks/>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w="12700">
              <a:solidFill>
                <a:srgbClr val="4BC1DD"/>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56" name="Freeform 10"/>
            <p:cNvSpPr>
              <a:spLocks/>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w="12700">
              <a:solidFill>
                <a:srgbClr val="4BC1DD"/>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57" name="Freeform 11"/>
            <p:cNvSpPr>
              <a:spLocks/>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w="12700">
              <a:solidFill>
                <a:srgbClr val="4BC1DD"/>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58" name="Freeform 12"/>
            <p:cNvSpPr>
              <a:spLocks/>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w="12700">
              <a:solidFill>
                <a:srgbClr val="4BC1DD"/>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59"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w="12700">
              <a:solidFill>
                <a:srgbClr val="4BC1DD"/>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60" name="Freeform 5"/>
          <p:cNvSpPr>
            <a:spLocks noChangeAspect="1" noEditPoints="1"/>
          </p:cNvSpPr>
          <p:nvPr/>
        </p:nvSpPr>
        <p:spPr bwMode="auto">
          <a:xfrm>
            <a:off x="6288041" y="5836493"/>
            <a:ext cx="360000" cy="266709"/>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noFill/>
          <a:ln w="12700">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61" name="圆角矩形 23"/>
          <p:cNvSpPr>
            <a:spLocks noChangeAspect="1"/>
          </p:cNvSpPr>
          <p:nvPr/>
        </p:nvSpPr>
        <p:spPr>
          <a:xfrm>
            <a:off x="6207000" y="4145966"/>
            <a:ext cx="540000" cy="540000"/>
          </a:xfrm>
          <a:prstGeom prst="roundRect">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2" name="圆角矩形 24"/>
          <p:cNvSpPr>
            <a:spLocks noChangeAspect="1"/>
          </p:cNvSpPr>
          <p:nvPr/>
        </p:nvSpPr>
        <p:spPr>
          <a:xfrm>
            <a:off x="6207000" y="4922907"/>
            <a:ext cx="540000" cy="540000"/>
          </a:xfrm>
          <a:prstGeom prst="roundRect">
            <a:avLst/>
          </a:prstGeom>
          <a:noFill/>
          <a:ln w="12700">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3" name="圆角矩形 25"/>
          <p:cNvSpPr>
            <a:spLocks noChangeAspect="1"/>
          </p:cNvSpPr>
          <p:nvPr/>
        </p:nvSpPr>
        <p:spPr>
          <a:xfrm>
            <a:off x="6207000" y="5699848"/>
            <a:ext cx="540000" cy="540000"/>
          </a:xfrm>
          <a:prstGeom prst="roundRect">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4" name="矩形 63"/>
          <p:cNvSpPr/>
          <p:nvPr/>
        </p:nvSpPr>
        <p:spPr>
          <a:xfrm>
            <a:off x="6837000" y="4118154"/>
            <a:ext cx="4896213" cy="652486"/>
          </a:xfrm>
          <a:prstGeom prst="rect">
            <a:avLst/>
          </a:prstGeom>
          <a:noFill/>
          <a:ln>
            <a:solidFill>
              <a:schemeClr val="tx1">
                <a:lumMod val="75000"/>
                <a:lumOff val="25000"/>
              </a:schemeClr>
            </a:solidFill>
          </a:ln>
        </p:spPr>
        <p:txBody>
          <a:bodyPr wrap="square">
            <a:spAutoFit/>
          </a:bodyPr>
          <a:lstStyle/>
          <a:p>
            <a:pPr algn="ctr" eaLnBrk="1" fontAlgn="auto" hangingPunct="1">
              <a:lnSpc>
                <a:spcPct val="130000"/>
              </a:lnSpc>
              <a:spcBef>
                <a:spcPts val="0"/>
              </a:spcBef>
              <a:spcAft>
                <a:spcPts val="0"/>
              </a:spcAft>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请在此处输入您的文本请在此处输入您的文本</a:t>
            </a:r>
            <a:endParaRPr lang="en-US" altLang="zh-CN"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请在此处输入您的文本请在此处输入您的文本</a:t>
            </a:r>
            <a:endParaRPr lang="en-US" altLang="zh-CN" sz="14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5" name="矩形 64"/>
          <p:cNvSpPr/>
          <p:nvPr/>
        </p:nvSpPr>
        <p:spPr>
          <a:xfrm>
            <a:off x="6837000" y="4903732"/>
            <a:ext cx="4896213" cy="652486"/>
          </a:xfrm>
          <a:prstGeom prst="rect">
            <a:avLst/>
          </a:prstGeom>
          <a:noFill/>
          <a:ln>
            <a:solidFill>
              <a:srgbClr val="4BC1DD"/>
            </a:solidFill>
          </a:ln>
        </p:spPr>
        <p:txBody>
          <a:bodyPr wrap="square">
            <a:spAutoFit/>
          </a:bodyPr>
          <a:lstStyle/>
          <a:p>
            <a:pPr algn="ctr" eaLnBrk="1" fontAlgn="auto" hangingPunct="1">
              <a:lnSpc>
                <a:spcPct val="130000"/>
              </a:lnSpc>
              <a:spcBef>
                <a:spcPts val="0"/>
              </a:spcBef>
              <a:spcAft>
                <a:spcPts val="0"/>
              </a:spcAft>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请在此处输入您的文本请在此处输入您的文本</a:t>
            </a:r>
            <a:endParaRPr lang="en-US" altLang="zh-CN"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请在此处输入您的文本请在此处输入您的文本</a:t>
            </a:r>
            <a:endParaRPr lang="en-US" altLang="zh-CN" sz="14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6" name="矩形 65"/>
          <p:cNvSpPr/>
          <p:nvPr/>
        </p:nvSpPr>
        <p:spPr>
          <a:xfrm>
            <a:off x="6837000" y="5684487"/>
            <a:ext cx="4896213" cy="652486"/>
          </a:xfrm>
          <a:prstGeom prst="rect">
            <a:avLst/>
          </a:prstGeom>
          <a:noFill/>
          <a:ln>
            <a:solidFill>
              <a:schemeClr val="tx1">
                <a:lumMod val="75000"/>
                <a:lumOff val="25000"/>
              </a:schemeClr>
            </a:solidFill>
          </a:ln>
        </p:spPr>
        <p:txBody>
          <a:bodyPr wrap="square">
            <a:spAutoFit/>
          </a:bodyPr>
          <a:lstStyle/>
          <a:p>
            <a:pPr algn="ctr" eaLnBrk="1" fontAlgn="auto" hangingPunct="1">
              <a:lnSpc>
                <a:spcPct val="130000"/>
              </a:lnSpc>
              <a:spcBef>
                <a:spcPts val="0"/>
              </a:spcBef>
              <a:spcAft>
                <a:spcPts val="0"/>
              </a:spcAft>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请在此处输入您的文本请在此处输入您的文本</a:t>
            </a:r>
            <a:endParaRPr lang="en-US" altLang="zh-CN"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请在此处输入您的文本请在此处输入您的文本</a:t>
            </a:r>
            <a:endParaRPr lang="en-US" altLang="zh-CN" sz="1400" kern="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3550270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anim calcmode="lin" valueType="num">
                                      <p:cBhvr>
                                        <p:cTn id="19" dur="1000" fill="hold"/>
                                        <p:tgtEl>
                                          <p:spTgt spid="20"/>
                                        </p:tgtEl>
                                        <p:attrNameLst>
                                          <p:attrName>ppt_x</p:attrName>
                                        </p:attrNameLst>
                                      </p:cBhvr>
                                      <p:tavLst>
                                        <p:tav tm="0">
                                          <p:val>
                                            <p:strVal val="#ppt_x"/>
                                          </p:val>
                                        </p:tav>
                                        <p:tav tm="100000">
                                          <p:val>
                                            <p:strVal val="#ppt_x"/>
                                          </p:val>
                                        </p:tav>
                                      </p:tavLst>
                                    </p:anim>
                                    <p:anim calcmode="lin" valueType="num">
                                      <p:cBhvr>
                                        <p:cTn id="20" dur="1000" fill="hold"/>
                                        <p:tgtEl>
                                          <p:spTgt spid="2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1000"/>
                                        <p:tgtEl>
                                          <p:spTgt spid="37"/>
                                        </p:tgtEl>
                                      </p:cBhvr>
                                    </p:animEffect>
                                    <p:anim calcmode="lin" valueType="num">
                                      <p:cBhvr>
                                        <p:cTn id="24" dur="1000" fill="hold"/>
                                        <p:tgtEl>
                                          <p:spTgt spid="37"/>
                                        </p:tgtEl>
                                        <p:attrNameLst>
                                          <p:attrName>ppt_x</p:attrName>
                                        </p:attrNameLst>
                                      </p:cBhvr>
                                      <p:tavLst>
                                        <p:tav tm="0">
                                          <p:val>
                                            <p:strVal val="#ppt_x"/>
                                          </p:val>
                                        </p:tav>
                                        <p:tav tm="100000">
                                          <p:val>
                                            <p:strVal val="#ppt_x"/>
                                          </p:val>
                                        </p:tav>
                                      </p:tavLst>
                                    </p:anim>
                                    <p:anim calcmode="lin" valueType="num">
                                      <p:cBhvr>
                                        <p:cTn id="25" dur="1000" fill="hold"/>
                                        <p:tgtEl>
                                          <p:spTgt spid="3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000"/>
                                        <p:tgtEl>
                                          <p:spTgt spid="39"/>
                                        </p:tgtEl>
                                      </p:cBhvr>
                                    </p:animEffect>
                                    <p:anim calcmode="lin" valueType="num">
                                      <p:cBhvr>
                                        <p:cTn id="34" dur="1000" fill="hold"/>
                                        <p:tgtEl>
                                          <p:spTgt spid="39"/>
                                        </p:tgtEl>
                                        <p:attrNameLst>
                                          <p:attrName>ppt_x</p:attrName>
                                        </p:attrNameLst>
                                      </p:cBhvr>
                                      <p:tavLst>
                                        <p:tav tm="0">
                                          <p:val>
                                            <p:strVal val="#ppt_x"/>
                                          </p:val>
                                        </p:tav>
                                        <p:tav tm="100000">
                                          <p:val>
                                            <p:strVal val="#ppt_x"/>
                                          </p:val>
                                        </p:tav>
                                      </p:tavLst>
                                    </p:anim>
                                    <p:anim calcmode="lin" valueType="num">
                                      <p:cBhvr>
                                        <p:cTn id="35" dur="1000" fill="hold"/>
                                        <p:tgtEl>
                                          <p:spTgt spid="3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1000"/>
                                        <p:tgtEl>
                                          <p:spTgt spid="40"/>
                                        </p:tgtEl>
                                      </p:cBhvr>
                                    </p:animEffect>
                                    <p:anim calcmode="lin" valueType="num">
                                      <p:cBhvr>
                                        <p:cTn id="39" dur="1000" fill="hold"/>
                                        <p:tgtEl>
                                          <p:spTgt spid="40"/>
                                        </p:tgtEl>
                                        <p:attrNameLst>
                                          <p:attrName>ppt_x</p:attrName>
                                        </p:attrNameLst>
                                      </p:cBhvr>
                                      <p:tavLst>
                                        <p:tav tm="0">
                                          <p:val>
                                            <p:strVal val="#ppt_x"/>
                                          </p:val>
                                        </p:tav>
                                        <p:tav tm="100000">
                                          <p:val>
                                            <p:strVal val="#ppt_x"/>
                                          </p:val>
                                        </p:tav>
                                      </p:tavLst>
                                    </p:anim>
                                    <p:anim calcmode="lin" valueType="num">
                                      <p:cBhvr>
                                        <p:cTn id="40" dur="1000" fill="hold"/>
                                        <p:tgtEl>
                                          <p:spTgt spid="40"/>
                                        </p:tgtEl>
                                        <p:attrNameLst>
                                          <p:attrName>ppt_y</p:attrName>
                                        </p:attrNameLst>
                                      </p:cBhvr>
                                      <p:tavLst>
                                        <p:tav tm="0">
                                          <p:val>
                                            <p:strVal val="#ppt_y+.1"/>
                                          </p:val>
                                        </p:tav>
                                        <p:tav tm="100000">
                                          <p:val>
                                            <p:strVal val="#ppt_y"/>
                                          </p:val>
                                        </p:tav>
                                      </p:tavLst>
                                    </p:anim>
                                  </p:childTnLst>
                                </p:cTn>
                              </p:par>
                            </p:childTnLst>
                          </p:cTn>
                        </p:par>
                        <p:par>
                          <p:cTn id="41" fill="hold">
                            <p:stCondLst>
                              <p:cond delay="1750"/>
                            </p:stCondLst>
                            <p:childTnLst>
                              <p:par>
                                <p:cTn id="42" presetID="2" presetClass="entr" presetSubtype="2" fill="hold" grpId="0" nodeType="after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additive="base">
                                        <p:cTn id="44" dur="500" fill="hold"/>
                                        <p:tgtEl>
                                          <p:spTgt spid="41"/>
                                        </p:tgtEl>
                                        <p:attrNameLst>
                                          <p:attrName>ppt_x</p:attrName>
                                        </p:attrNameLst>
                                      </p:cBhvr>
                                      <p:tavLst>
                                        <p:tav tm="0">
                                          <p:val>
                                            <p:strVal val="1+#ppt_w/2"/>
                                          </p:val>
                                        </p:tav>
                                        <p:tav tm="100000">
                                          <p:val>
                                            <p:strVal val="#ppt_x"/>
                                          </p:val>
                                        </p:tav>
                                      </p:tavLst>
                                    </p:anim>
                                    <p:anim calcmode="lin" valueType="num">
                                      <p:cBhvr additive="base">
                                        <p:cTn id="45" dur="500" fill="hold"/>
                                        <p:tgtEl>
                                          <p:spTgt spid="41"/>
                                        </p:tgtEl>
                                        <p:attrNameLst>
                                          <p:attrName>ppt_y</p:attrName>
                                        </p:attrNameLst>
                                      </p:cBhvr>
                                      <p:tavLst>
                                        <p:tav tm="0">
                                          <p:val>
                                            <p:strVal val="#ppt_y"/>
                                          </p:val>
                                        </p:tav>
                                        <p:tav tm="100000">
                                          <p:val>
                                            <p:strVal val="#ppt_y"/>
                                          </p:val>
                                        </p:tav>
                                      </p:tavLst>
                                    </p:anim>
                                  </p:childTnLst>
                                </p:cTn>
                              </p:par>
                            </p:childTnLst>
                          </p:cTn>
                        </p:par>
                        <p:par>
                          <p:cTn id="46" fill="hold">
                            <p:stCondLst>
                              <p:cond delay="2250"/>
                            </p:stCondLst>
                            <p:childTnLst>
                              <p:par>
                                <p:cTn id="47" presetID="2" presetClass="entr" presetSubtype="2"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1+#ppt_w/2"/>
                                          </p:val>
                                        </p:tav>
                                        <p:tav tm="100000">
                                          <p:val>
                                            <p:strVal val="#ppt_x"/>
                                          </p:val>
                                        </p:tav>
                                      </p:tavLst>
                                    </p:anim>
                                    <p:anim calcmode="lin" valueType="num">
                                      <p:cBhvr additive="base">
                                        <p:cTn id="50" dur="500" fill="hold"/>
                                        <p:tgtEl>
                                          <p:spTgt spid="42"/>
                                        </p:tgtEl>
                                        <p:attrNameLst>
                                          <p:attrName>ppt_y</p:attrName>
                                        </p:attrNameLst>
                                      </p:cBhvr>
                                      <p:tavLst>
                                        <p:tav tm="0">
                                          <p:val>
                                            <p:strVal val="#ppt_y"/>
                                          </p:val>
                                        </p:tav>
                                        <p:tav tm="100000">
                                          <p:val>
                                            <p:strVal val="#ppt_y"/>
                                          </p:val>
                                        </p:tav>
                                      </p:tavLst>
                                    </p:anim>
                                  </p:childTnLst>
                                </p:cTn>
                              </p:par>
                            </p:childTnLst>
                          </p:cTn>
                        </p:par>
                        <p:par>
                          <p:cTn id="51" fill="hold">
                            <p:stCondLst>
                              <p:cond delay="2750"/>
                            </p:stCondLst>
                            <p:childTnLst>
                              <p:par>
                                <p:cTn id="52" presetID="2" presetClass="entr" presetSubtype="2"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1+#ppt_w/2"/>
                                          </p:val>
                                        </p:tav>
                                        <p:tav tm="100000">
                                          <p:val>
                                            <p:strVal val="#ppt_x"/>
                                          </p:val>
                                        </p:tav>
                                      </p:tavLst>
                                    </p:anim>
                                    <p:anim calcmode="lin" valueType="num">
                                      <p:cBhvr additive="base">
                                        <p:cTn id="55" dur="500" fill="hold"/>
                                        <p:tgtEl>
                                          <p:spTgt spid="43"/>
                                        </p:tgtEl>
                                        <p:attrNameLst>
                                          <p:attrName>ppt_y</p:attrName>
                                        </p:attrNameLst>
                                      </p:cBhvr>
                                      <p:tavLst>
                                        <p:tav tm="0">
                                          <p:val>
                                            <p:strVal val="#ppt_y"/>
                                          </p:val>
                                        </p:tav>
                                        <p:tav tm="100000">
                                          <p:val>
                                            <p:strVal val="#ppt_y"/>
                                          </p:val>
                                        </p:tav>
                                      </p:tavLst>
                                    </p:anim>
                                  </p:childTnLst>
                                </p:cTn>
                              </p:par>
                            </p:childTnLst>
                          </p:cTn>
                        </p:par>
                        <p:par>
                          <p:cTn id="56" fill="hold">
                            <p:stCondLst>
                              <p:cond delay="3250"/>
                            </p:stCondLst>
                            <p:childTnLst>
                              <p:par>
                                <p:cTn id="57" presetID="42" presetClass="entr" presetSubtype="0" fill="hold"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1000"/>
                                        <p:tgtEl>
                                          <p:spTgt spid="44"/>
                                        </p:tgtEl>
                                      </p:cBhvr>
                                    </p:animEffect>
                                    <p:anim calcmode="lin" valueType="num">
                                      <p:cBhvr>
                                        <p:cTn id="60" dur="1000" fill="hold"/>
                                        <p:tgtEl>
                                          <p:spTgt spid="44"/>
                                        </p:tgtEl>
                                        <p:attrNameLst>
                                          <p:attrName>ppt_x</p:attrName>
                                        </p:attrNameLst>
                                      </p:cBhvr>
                                      <p:tavLst>
                                        <p:tav tm="0">
                                          <p:val>
                                            <p:strVal val="#ppt_x"/>
                                          </p:val>
                                        </p:tav>
                                        <p:tav tm="100000">
                                          <p:val>
                                            <p:strVal val="#ppt_x"/>
                                          </p:val>
                                        </p:tav>
                                      </p:tavLst>
                                    </p:anim>
                                    <p:anim calcmode="lin" valueType="num">
                                      <p:cBhvr>
                                        <p:cTn id="61" dur="1000" fill="hold"/>
                                        <p:tgtEl>
                                          <p:spTgt spid="44"/>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51"/>
                                        </p:tgtEl>
                                        <p:attrNameLst>
                                          <p:attrName>style.visibility</p:attrName>
                                        </p:attrNameLst>
                                      </p:cBhvr>
                                      <p:to>
                                        <p:strVal val="visible"/>
                                      </p:to>
                                    </p:set>
                                    <p:animEffect transition="in" filter="fade">
                                      <p:cBhvr>
                                        <p:cTn id="64" dur="1000"/>
                                        <p:tgtEl>
                                          <p:spTgt spid="51"/>
                                        </p:tgtEl>
                                      </p:cBhvr>
                                    </p:animEffect>
                                    <p:anim calcmode="lin" valueType="num">
                                      <p:cBhvr>
                                        <p:cTn id="65" dur="1000" fill="hold"/>
                                        <p:tgtEl>
                                          <p:spTgt spid="51"/>
                                        </p:tgtEl>
                                        <p:attrNameLst>
                                          <p:attrName>ppt_x</p:attrName>
                                        </p:attrNameLst>
                                      </p:cBhvr>
                                      <p:tavLst>
                                        <p:tav tm="0">
                                          <p:val>
                                            <p:strVal val="#ppt_x"/>
                                          </p:val>
                                        </p:tav>
                                        <p:tav tm="100000">
                                          <p:val>
                                            <p:strVal val="#ppt_x"/>
                                          </p:val>
                                        </p:tav>
                                      </p:tavLst>
                                    </p:anim>
                                    <p:anim calcmode="lin" valueType="num">
                                      <p:cBhvr>
                                        <p:cTn id="66" dur="1000" fill="hold"/>
                                        <p:tgtEl>
                                          <p:spTgt spid="51"/>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60"/>
                                        </p:tgtEl>
                                        <p:attrNameLst>
                                          <p:attrName>style.visibility</p:attrName>
                                        </p:attrNameLst>
                                      </p:cBhvr>
                                      <p:to>
                                        <p:strVal val="visible"/>
                                      </p:to>
                                    </p:set>
                                    <p:animEffect transition="in" filter="fade">
                                      <p:cBhvr>
                                        <p:cTn id="69" dur="1000"/>
                                        <p:tgtEl>
                                          <p:spTgt spid="60"/>
                                        </p:tgtEl>
                                      </p:cBhvr>
                                    </p:animEffect>
                                    <p:anim calcmode="lin" valueType="num">
                                      <p:cBhvr>
                                        <p:cTn id="70" dur="1000" fill="hold"/>
                                        <p:tgtEl>
                                          <p:spTgt spid="60"/>
                                        </p:tgtEl>
                                        <p:attrNameLst>
                                          <p:attrName>ppt_x</p:attrName>
                                        </p:attrNameLst>
                                      </p:cBhvr>
                                      <p:tavLst>
                                        <p:tav tm="0">
                                          <p:val>
                                            <p:strVal val="#ppt_x"/>
                                          </p:val>
                                        </p:tav>
                                        <p:tav tm="100000">
                                          <p:val>
                                            <p:strVal val="#ppt_x"/>
                                          </p:val>
                                        </p:tav>
                                      </p:tavLst>
                                    </p:anim>
                                    <p:anim calcmode="lin" valueType="num">
                                      <p:cBhvr>
                                        <p:cTn id="71" dur="1000" fill="hold"/>
                                        <p:tgtEl>
                                          <p:spTgt spid="60"/>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61"/>
                                        </p:tgtEl>
                                        <p:attrNameLst>
                                          <p:attrName>style.visibility</p:attrName>
                                        </p:attrNameLst>
                                      </p:cBhvr>
                                      <p:to>
                                        <p:strVal val="visible"/>
                                      </p:to>
                                    </p:set>
                                    <p:animEffect transition="in" filter="fade">
                                      <p:cBhvr>
                                        <p:cTn id="74" dur="1000"/>
                                        <p:tgtEl>
                                          <p:spTgt spid="61"/>
                                        </p:tgtEl>
                                      </p:cBhvr>
                                    </p:animEffect>
                                    <p:anim calcmode="lin" valueType="num">
                                      <p:cBhvr>
                                        <p:cTn id="75" dur="1000" fill="hold"/>
                                        <p:tgtEl>
                                          <p:spTgt spid="61"/>
                                        </p:tgtEl>
                                        <p:attrNameLst>
                                          <p:attrName>ppt_x</p:attrName>
                                        </p:attrNameLst>
                                      </p:cBhvr>
                                      <p:tavLst>
                                        <p:tav tm="0">
                                          <p:val>
                                            <p:strVal val="#ppt_x"/>
                                          </p:val>
                                        </p:tav>
                                        <p:tav tm="100000">
                                          <p:val>
                                            <p:strVal val="#ppt_x"/>
                                          </p:val>
                                        </p:tav>
                                      </p:tavLst>
                                    </p:anim>
                                    <p:anim calcmode="lin" valueType="num">
                                      <p:cBhvr>
                                        <p:cTn id="76" dur="1000" fill="hold"/>
                                        <p:tgtEl>
                                          <p:spTgt spid="61"/>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62"/>
                                        </p:tgtEl>
                                        <p:attrNameLst>
                                          <p:attrName>style.visibility</p:attrName>
                                        </p:attrNameLst>
                                      </p:cBhvr>
                                      <p:to>
                                        <p:strVal val="visible"/>
                                      </p:to>
                                    </p:set>
                                    <p:animEffect transition="in" filter="fade">
                                      <p:cBhvr>
                                        <p:cTn id="79" dur="1000"/>
                                        <p:tgtEl>
                                          <p:spTgt spid="62"/>
                                        </p:tgtEl>
                                      </p:cBhvr>
                                    </p:animEffect>
                                    <p:anim calcmode="lin" valueType="num">
                                      <p:cBhvr>
                                        <p:cTn id="80" dur="1000" fill="hold"/>
                                        <p:tgtEl>
                                          <p:spTgt spid="62"/>
                                        </p:tgtEl>
                                        <p:attrNameLst>
                                          <p:attrName>ppt_x</p:attrName>
                                        </p:attrNameLst>
                                      </p:cBhvr>
                                      <p:tavLst>
                                        <p:tav tm="0">
                                          <p:val>
                                            <p:strVal val="#ppt_x"/>
                                          </p:val>
                                        </p:tav>
                                        <p:tav tm="100000">
                                          <p:val>
                                            <p:strVal val="#ppt_x"/>
                                          </p:val>
                                        </p:tav>
                                      </p:tavLst>
                                    </p:anim>
                                    <p:anim calcmode="lin" valueType="num">
                                      <p:cBhvr>
                                        <p:cTn id="81" dur="1000" fill="hold"/>
                                        <p:tgtEl>
                                          <p:spTgt spid="62"/>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fade">
                                      <p:cBhvr>
                                        <p:cTn id="84" dur="1000"/>
                                        <p:tgtEl>
                                          <p:spTgt spid="63"/>
                                        </p:tgtEl>
                                      </p:cBhvr>
                                    </p:animEffect>
                                    <p:anim calcmode="lin" valueType="num">
                                      <p:cBhvr>
                                        <p:cTn id="85" dur="1000" fill="hold"/>
                                        <p:tgtEl>
                                          <p:spTgt spid="63"/>
                                        </p:tgtEl>
                                        <p:attrNameLst>
                                          <p:attrName>ppt_x</p:attrName>
                                        </p:attrNameLst>
                                      </p:cBhvr>
                                      <p:tavLst>
                                        <p:tav tm="0">
                                          <p:val>
                                            <p:strVal val="#ppt_x"/>
                                          </p:val>
                                        </p:tav>
                                        <p:tav tm="100000">
                                          <p:val>
                                            <p:strVal val="#ppt_x"/>
                                          </p:val>
                                        </p:tav>
                                      </p:tavLst>
                                    </p:anim>
                                    <p:anim calcmode="lin" valueType="num">
                                      <p:cBhvr>
                                        <p:cTn id="86" dur="1000" fill="hold"/>
                                        <p:tgtEl>
                                          <p:spTgt spid="63"/>
                                        </p:tgtEl>
                                        <p:attrNameLst>
                                          <p:attrName>ppt_y</p:attrName>
                                        </p:attrNameLst>
                                      </p:cBhvr>
                                      <p:tavLst>
                                        <p:tav tm="0">
                                          <p:val>
                                            <p:strVal val="#ppt_y+.1"/>
                                          </p:val>
                                        </p:tav>
                                        <p:tav tm="100000">
                                          <p:val>
                                            <p:strVal val="#ppt_y"/>
                                          </p:val>
                                        </p:tav>
                                      </p:tavLst>
                                    </p:anim>
                                  </p:childTnLst>
                                </p:cTn>
                              </p:par>
                            </p:childTnLst>
                          </p:cTn>
                        </p:par>
                        <p:par>
                          <p:cTn id="87" fill="hold">
                            <p:stCondLst>
                              <p:cond delay="4250"/>
                            </p:stCondLst>
                            <p:childTnLst>
                              <p:par>
                                <p:cTn id="88" presetID="2" presetClass="entr" presetSubtype="2" fill="hold" grpId="0" nodeType="afterEffect">
                                  <p:stCondLst>
                                    <p:cond delay="0"/>
                                  </p:stCondLst>
                                  <p:childTnLst>
                                    <p:set>
                                      <p:cBhvr>
                                        <p:cTn id="89" dur="1" fill="hold">
                                          <p:stCondLst>
                                            <p:cond delay="0"/>
                                          </p:stCondLst>
                                        </p:cTn>
                                        <p:tgtEl>
                                          <p:spTgt spid="64"/>
                                        </p:tgtEl>
                                        <p:attrNameLst>
                                          <p:attrName>style.visibility</p:attrName>
                                        </p:attrNameLst>
                                      </p:cBhvr>
                                      <p:to>
                                        <p:strVal val="visible"/>
                                      </p:to>
                                    </p:set>
                                    <p:anim calcmode="lin" valueType="num">
                                      <p:cBhvr additive="base">
                                        <p:cTn id="90" dur="500" fill="hold"/>
                                        <p:tgtEl>
                                          <p:spTgt spid="64"/>
                                        </p:tgtEl>
                                        <p:attrNameLst>
                                          <p:attrName>ppt_x</p:attrName>
                                        </p:attrNameLst>
                                      </p:cBhvr>
                                      <p:tavLst>
                                        <p:tav tm="0">
                                          <p:val>
                                            <p:strVal val="1+#ppt_w/2"/>
                                          </p:val>
                                        </p:tav>
                                        <p:tav tm="100000">
                                          <p:val>
                                            <p:strVal val="#ppt_x"/>
                                          </p:val>
                                        </p:tav>
                                      </p:tavLst>
                                    </p:anim>
                                    <p:anim calcmode="lin" valueType="num">
                                      <p:cBhvr additive="base">
                                        <p:cTn id="91" dur="500" fill="hold"/>
                                        <p:tgtEl>
                                          <p:spTgt spid="64"/>
                                        </p:tgtEl>
                                        <p:attrNameLst>
                                          <p:attrName>ppt_y</p:attrName>
                                        </p:attrNameLst>
                                      </p:cBhvr>
                                      <p:tavLst>
                                        <p:tav tm="0">
                                          <p:val>
                                            <p:strVal val="#ppt_y"/>
                                          </p:val>
                                        </p:tav>
                                        <p:tav tm="100000">
                                          <p:val>
                                            <p:strVal val="#ppt_y"/>
                                          </p:val>
                                        </p:tav>
                                      </p:tavLst>
                                    </p:anim>
                                  </p:childTnLst>
                                </p:cTn>
                              </p:par>
                            </p:childTnLst>
                          </p:cTn>
                        </p:par>
                        <p:par>
                          <p:cTn id="92" fill="hold">
                            <p:stCondLst>
                              <p:cond delay="4750"/>
                            </p:stCondLst>
                            <p:childTnLst>
                              <p:par>
                                <p:cTn id="93" presetID="2" presetClass="entr" presetSubtype="2" fill="hold" grpId="0" nodeType="afterEffect">
                                  <p:stCondLst>
                                    <p:cond delay="0"/>
                                  </p:stCondLst>
                                  <p:childTnLst>
                                    <p:set>
                                      <p:cBhvr>
                                        <p:cTn id="94" dur="1" fill="hold">
                                          <p:stCondLst>
                                            <p:cond delay="0"/>
                                          </p:stCondLst>
                                        </p:cTn>
                                        <p:tgtEl>
                                          <p:spTgt spid="65"/>
                                        </p:tgtEl>
                                        <p:attrNameLst>
                                          <p:attrName>style.visibility</p:attrName>
                                        </p:attrNameLst>
                                      </p:cBhvr>
                                      <p:to>
                                        <p:strVal val="visible"/>
                                      </p:to>
                                    </p:set>
                                    <p:anim calcmode="lin" valueType="num">
                                      <p:cBhvr additive="base">
                                        <p:cTn id="95" dur="500" fill="hold"/>
                                        <p:tgtEl>
                                          <p:spTgt spid="65"/>
                                        </p:tgtEl>
                                        <p:attrNameLst>
                                          <p:attrName>ppt_x</p:attrName>
                                        </p:attrNameLst>
                                      </p:cBhvr>
                                      <p:tavLst>
                                        <p:tav tm="0">
                                          <p:val>
                                            <p:strVal val="1+#ppt_w/2"/>
                                          </p:val>
                                        </p:tav>
                                        <p:tav tm="100000">
                                          <p:val>
                                            <p:strVal val="#ppt_x"/>
                                          </p:val>
                                        </p:tav>
                                      </p:tavLst>
                                    </p:anim>
                                    <p:anim calcmode="lin" valueType="num">
                                      <p:cBhvr additive="base">
                                        <p:cTn id="96" dur="500" fill="hold"/>
                                        <p:tgtEl>
                                          <p:spTgt spid="65"/>
                                        </p:tgtEl>
                                        <p:attrNameLst>
                                          <p:attrName>ppt_y</p:attrName>
                                        </p:attrNameLst>
                                      </p:cBhvr>
                                      <p:tavLst>
                                        <p:tav tm="0">
                                          <p:val>
                                            <p:strVal val="#ppt_y"/>
                                          </p:val>
                                        </p:tav>
                                        <p:tav tm="100000">
                                          <p:val>
                                            <p:strVal val="#ppt_y"/>
                                          </p:val>
                                        </p:tav>
                                      </p:tavLst>
                                    </p:anim>
                                  </p:childTnLst>
                                </p:cTn>
                              </p:par>
                            </p:childTnLst>
                          </p:cTn>
                        </p:par>
                        <p:par>
                          <p:cTn id="97" fill="hold">
                            <p:stCondLst>
                              <p:cond delay="5250"/>
                            </p:stCondLst>
                            <p:childTnLst>
                              <p:par>
                                <p:cTn id="98" presetID="2" presetClass="entr" presetSubtype="2" fill="hold" grpId="0" nodeType="afterEffect">
                                  <p:stCondLst>
                                    <p:cond delay="0"/>
                                  </p:stCondLst>
                                  <p:childTnLst>
                                    <p:set>
                                      <p:cBhvr>
                                        <p:cTn id="99" dur="1" fill="hold">
                                          <p:stCondLst>
                                            <p:cond delay="0"/>
                                          </p:stCondLst>
                                        </p:cTn>
                                        <p:tgtEl>
                                          <p:spTgt spid="66"/>
                                        </p:tgtEl>
                                        <p:attrNameLst>
                                          <p:attrName>style.visibility</p:attrName>
                                        </p:attrNameLst>
                                      </p:cBhvr>
                                      <p:to>
                                        <p:strVal val="visible"/>
                                      </p:to>
                                    </p:set>
                                    <p:anim calcmode="lin" valueType="num">
                                      <p:cBhvr additive="base">
                                        <p:cTn id="100" dur="500" fill="hold"/>
                                        <p:tgtEl>
                                          <p:spTgt spid="66"/>
                                        </p:tgtEl>
                                        <p:attrNameLst>
                                          <p:attrName>ppt_x</p:attrName>
                                        </p:attrNameLst>
                                      </p:cBhvr>
                                      <p:tavLst>
                                        <p:tav tm="0">
                                          <p:val>
                                            <p:strVal val="1+#ppt_w/2"/>
                                          </p:val>
                                        </p:tav>
                                        <p:tav tm="100000">
                                          <p:val>
                                            <p:strVal val="#ppt_x"/>
                                          </p:val>
                                        </p:tav>
                                      </p:tavLst>
                                    </p:anim>
                                    <p:anim calcmode="lin" valueType="num">
                                      <p:cBhvr additive="base">
                                        <p:cTn id="101" dur="500" fill="hold"/>
                                        <p:tgtEl>
                                          <p:spTgt spid="66"/>
                                        </p:tgtEl>
                                        <p:attrNameLst>
                                          <p:attrName>ppt_y</p:attrName>
                                        </p:attrNameLst>
                                      </p:cBhvr>
                                      <p:tavLst>
                                        <p:tav tm="0">
                                          <p:val>
                                            <p:strVal val="#ppt_y"/>
                                          </p:val>
                                        </p:tav>
                                        <p:tav tm="100000">
                                          <p:val>
                                            <p:strVal val="#ppt_y"/>
                                          </p:val>
                                        </p:tav>
                                      </p:tavLst>
                                    </p:anim>
                                  </p:childTnLst>
                                </p:cTn>
                              </p:par>
                            </p:childTnLst>
                          </p:cTn>
                        </p:par>
                        <p:par>
                          <p:cTn id="102" fill="hold">
                            <p:stCondLst>
                              <p:cond delay="5750"/>
                            </p:stCondLst>
                            <p:childTnLst>
                              <p:par>
                                <p:cTn id="103" presetID="2" presetClass="entr" presetSubtype="8" fill="hold" grpId="0" nodeType="afterEffect">
                                  <p:stCondLst>
                                    <p:cond delay="0"/>
                                  </p:stCondLst>
                                  <p:childTnLst>
                                    <p:set>
                                      <p:cBhvr>
                                        <p:cTn id="104" dur="1" fill="hold">
                                          <p:stCondLst>
                                            <p:cond delay="0"/>
                                          </p:stCondLst>
                                        </p:cTn>
                                        <p:tgtEl>
                                          <p:spTgt spid="70"/>
                                        </p:tgtEl>
                                        <p:attrNameLst>
                                          <p:attrName>style.visibility</p:attrName>
                                        </p:attrNameLst>
                                      </p:cBhvr>
                                      <p:to>
                                        <p:strVal val="visible"/>
                                      </p:to>
                                    </p:set>
                                    <p:anim calcmode="lin" valueType="num">
                                      <p:cBhvr additive="base">
                                        <p:cTn id="105" dur="500" fill="hold"/>
                                        <p:tgtEl>
                                          <p:spTgt spid="70"/>
                                        </p:tgtEl>
                                        <p:attrNameLst>
                                          <p:attrName>ppt_x</p:attrName>
                                        </p:attrNameLst>
                                      </p:cBhvr>
                                      <p:tavLst>
                                        <p:tav tm="0">
                                          <p:val>
                                            <p:strVal val="0-#ppt_w/2"/>
                                          </p:val>
                                        </p:tav>
                                        <p:tav tm="100000">
                                          <p:val>
                                            <p:strVal val="#ppt_x"/>
                                          </p:val>
                                        </p:tav>
                                      </p:tavLst>
                                    </p:anim>
                                    <p:anim calcmode="lin" valueType="num">
                                      <p:cBhvr additive="base">
                                        <p:cTn id="106" dur="500" fill="hold"/>
                                        <p:tgtEl>
                                          <p:spTgt spid="70"/>
                                        </p:tgtEl>
                                        <p:attrNameLst>
                                          <p:attrName>ppt_y</p:attrName>
                                        </p:attrNameLst>
                                      </p:cBhvr>
                                      <p:tavLst>
                                        <p:tav tm="0">
                                          <p:val>
                                            <p:strVal val="#ppt_y"/>
                                          </p:val>
                                        </p:tav>
                                        <p:tav tm="100000">
                                          <p:val>
                                            <p:strVal val="#ppt_y"/>
                                          </p:val>
                                        </p:tav>
                                      </p:tavLst>
                                    </p:anim>
                                  </p:childTnLst>
                                </p:cTn>
                              </p:par>
                            </p:childTnLst>
                          </p:cTn>
                        </p:par>
                        <p:par>
                          <p:cTn id="107" fill="hold">
                            <p:stCondLst>
                              <p:cond delay="6250"/>
                            </p:stCondLst>
                            <p:childTnLst>
                              <p:par>
                                <p:cTn id="108" presetID="2" presetClass="entr" presetSubtype="8" fill="hold" grpId="0" nodeType="afterEffect">
                                  <p:stCondLst>
                                    <p:cond delay="0"/>
                                  </p:stCondLst>
                                  <p:childTnLst>
                                    <p:set>
                                      <p:cBhvr>
                                        <p:cTn id="109" dur="1" fill="hold">
                                          <p:stCondLst>
                                            <p:cond delay="0"/>
                                          </p:stCondLst>
                                        </p:cTn>
                                        <p:tgtEl>
                                          <p:spTgt spid="71"/>
                                        </p:tgtEl>
                                        <p:attrNameLst>
                                          <p:attrName>style.visibility</p:attrName>
                                        </p:attrNameLst>
                                      </p:cBhvr>
                                      <p:to>
                                        <p:strVal val="visible"/>
                                      </p:to>
                                    </p:set>
                                    <p:anim calcmode="lin" valueType="num">
                                      <p:cBhvr additive="base">
                                        <p:cTn id="110" dur="500" fill="hold"/>
                                        <p:tgtEl>
                                          <p:spTgt spid="71"/>
                                        </p:tgtEl>
                                        <p:attrNameLst>
                                          <p:attrName>ppt_x</p:attrName>
                                        </p:attrNameLst>
                                      </p:cBhvr>
                                      <p:tavLst>
                                        <p:tav tm="0">
                                          <p:val>
                                            <p:strVal val="0-#ppt_w/2"/>
                                          </p:val>
                                        </p:tav>
                                        <p:tav tm="100000">
                                          <p:val>
                                            <p:strVal val="#ppt_x"/>
                                          </p:val>
                                        </p:tav>
                                      </p:tavLst>
                                    </p:anim>
                                    <p:anim calcmode="lin" valueType="num">
                                      <p:cBhvr additive="base">
                                        <p:cTn id="111"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37" grpId="0" animBg="1"/>
      <p:bldP spid="38" grpId="0" animBg="1"/>
      <p:bldP spid="39" grpId="0" animBg="1"/>
      <p:bldP spid="40" grpId="0" animBg="1"/>
      <p:bldP spid="41" grpId="0" animBg="1"/>
      <p:bldP spid="42" grpId="0" animBg="1"/>
      <p:bldP spid="43" grpId="0" animBg="1"/>
      <p:bldP spid="60" grpId="0" animBg="1"/>
      <p:bldP spid="61" grpId="0" animBg="1"/>
      <p:bldP spid="62" grpId="0" animBg="1"/>
      <p:bldP spid="63" grpId="0" animBg="1"/>
      <p:bldP spid="64" grpId="0" animBg="1"/>
      <p:bldP spid="65" grpId="0" animBg="1"/>
      <p:bldP spid="6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07878" y="-4281818"/>
            <a:ext cx="18923180" cy="5302150"/>
            <a:chOff x="-3407878" y="-4281818"/>
            <a:chExt cx="18923180" cy="5302150"/>
          </a:xfrm>
        </p:grpSpPr>
        <p:grpSp>
          <p:nvGrpSpPr>
            <p:cNvPr id="9" name="组合 8"/>
            <p:cNvGrpSpPr/>
            <p:nvPr/>
          </p:nvGrpSpPr>
          <p:grpSpPr>
            <a:xfrm>
              <a:off x="-1" y="384498"/>
              <a:ext cx="12190406" cy="635834"/>
              <a:chOff x="-2905927" y="170970"/>
              <a:chExt cx="8332893" cy="434629"/>
            </a:xfrm>
          </p:grpSpPr>
          <p:sp>
            <p:nvSpPr>
              <p:cNvPr id="26" name="五边形 6"/>
              <p:cNvSpPr/>
              <p:nvPr/>
            </p:nvSpPr>
            <p:spPr>
              <a:xfrm flipH="1" flipV="1">
                <a:off x="-2905927" y="574347"/>
                <a:ext cx="8332893" cy="31252"/>
              </a:xfrm>
              <a:prstGeom prst="homePlate">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
              <p:cNvSpPr txBox="1"/>
              <p:nvPr/>
            </p:nvSpPr>
            <p:spPr>
              <a:xfrm>
                <a:off x="149507" y="170970"/>
                <a:ext cx="2230073" cy="315577"/>
              </a:xfrm>
              <a:prstGeom prst="rect">
                <a:avLst/>
              </a:prstGeom>
              <a:noFill/>
            </p:spPr>
            <p:txBody>
              <a:bodyPr wrap="none" rtlCol="0">
                <a:spAutoFit/>
              </a:bodyPr>
              <a:lstStyle/>
              <a:p>
                <a:r>
                  <a:rPr lang="zh-CN" altLang="en-US" sz="2400" dirty="0">
                    <a:solidFill>
                      <a:schemeClr val="bg1">
                        <a:lumMod val="65000"/>
                      </a:schemeClr>
                    </a:solidFill>
                    <a:latin typeface="微软雅黑" panose="020B0503020204020204" pitchFamily="34" charset="-122"/>
                    <a:ea typeface="微软雅黑" panose="020B0503020204020204" pitchFamily="34" charset="-122"/>
                  </a:rPr>
                  <a:t>点击输入相关文字标题</a:t>
                </a:r>
              </a:p>
            </p:txBody>
          </p:sp>
        </p:grpSp>
        <p:grpSp>
          <p:nvGrpSpPr>
            <p:cNvPr id="28" name="组合 27"/>
            <p:cNvGrpSpPr/>
            <p:nvPr/>
          </p:nvGrpSpPr>
          <p:grpSpPr>
            <a:xfrm flipH="1" flipV="1">
              <a:off x="10026293" y="-4281818"/>
              <a:ext cx="5489009" cy="5256430"/>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flipV="1">
              <a:off x="-3407878" y="-4258958"/>
              <a:ext cx="5489009" cy="5256430"/>
              <a:chOff x="-1792392" y="2975048"/>
              <a:chExt cx="7981611" cy="7643416"/>
            </a:xfrm>
          </p:grpSpPr>
          <p:sp>
            <p:nvSpPr>
              <p:cNvPr id="32" name="椭圆 31"/>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Rectangle 29"/>
          <p:cNvSpPr/>
          <p:nvPr/>
        </p:nvSpPr>
        <p:spPr>
          <a:xfrm>
            <a:off x="3353479" y="4859584"/>
            <a:ext cx="8729500" cy="914400"/>
          </a:xfrm>
          <a:prstGeom prst="rect">
            <a:avLst/>
          </a:prstGeom>
          <a:noFill/>
          <a:ln>
            <a:solidFill>
              <a:schemeClr val="tx1">
                <a:lumMod val="75000"/>
                <a:lumOff val="25000"/>
              </a:schemeClr>
            </a:solid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n"/>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点击此处添加文字内容点击此处添加文字内容点击此处添加文字内容点击此处添加文字内容</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Rectangle 18"/>
          <p:cNvSpPr/>
          <p:nvPr/>
        </p:nvSpPr>
        <p:spPr>
          <a:xfrm>
            <a:off x="6553880" y="2222801"/>
            <a:ext cx="3123546" cy="2535183"/>
          </a:xfrm>
          <a:prstGeom prst="rect">
            <a:avLst/>
          </a:prstGeom>
          <a:noFill/>
          <a:ln>
            <a:solidFill>
              <a:srgbClr val="4BC1DD"/>
            </a:solid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n"/>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添加文字内容</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endParaRPr 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添加文字内容</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endParaRPr 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添加文字内容</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endParaRPr lang="en-US" sz="1600" dirty="0">
              <a:solidFill>
                <a:schemeClr val="bg1">
                  <a:lumMod val="50000"/>
                </a:schemeClr>
              </a:solidFill>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添加文字内容</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Rectangle 44"/>
          <p:cNvSpPr/>
          <p:nvPr/>
        </p:nvSpPr>
        <p:spPr>
          <a:xfrm>
            <a:off x="3353479" y="2222801"/>
            <a:ext cx="3052601" cy="2535183"/>
          </a:xfrm>
          <a:prstGeom prst="rect">
            <a:avLst/>
          </a:prstGeom>
          <a:blipFill>
            <a:blip r:embed="rId2"/>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5" name="矩形 14"/>
          <p:cNvSpPr/>
          <p:nvPr/>
        </p:nvSpPr>
        <p:spPr>
          <a:xfrm>
            <a:off x="202757" y="2583645"/>
            <a:ext cx="3150722" cy="1323439"/>
          </a:xfrm>
          <a:prstGeom prst="rect">
            <a:avLst/>
          </a:prstGeom>
        </p:spPr>
        <p:txBody>
          <a:bodyPr wrap="square">
            <a:spAutoFit/>
          </a:bodyPr>
          <a:lstStyle/>
          <a:p>
            <a:pPr>
              <a:lnSpc>
                <a:spcPct val="1250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标题一</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点击此处添加文字内容点击此处添加文字内容点击此处添加文字内容点击此处添加文字内容</a:t>
            </a:r>
          </a:p>
        </p:txBody>
      </p:sp>
      <p:sp>
        <p:nvSpPr>
          <p:cNvPr id="16" name="矩形 15"/>
          <p:cNvSpPr/>
          <p:nvPr/>
        </p:nvSpPr>
        <p:spPr>
          <a:xfrm>
            <a:off x="202757" y="4214861"/>
            <a:ext cx="3150722" cy="1323439"/>
          </a:xfrm>
          <a:prstGeom prst="rect">
            <a:avLst/>
          </a:prstGeom>
        </p:spPr>
        <p:txBody>
          <a:bodyPr wrap="square">
            <a:spAutoFit/>
          </a:bodyPr>
          <a:lstStyle/>
          <a:p>
            <a:pPr>
              <a:lnSpc>
                <a:spcPct val="125000"/>
              </a:lnSpc>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标题二</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点击此处添加文字内容点击此处添加文字内容点击此处添加文字内容点击此处添加文字内容</a:t>
            </a:r>
          </a:p>
        </p:txBody>
      </p:sp>
    </p:spTree>
    <p:extLst>
      <p:ext uri="{BB962C8B-B14F-4D97-AF65-F5344CB8AC3E}">
        <p14:creationId xmlns:p14="http://schemas.microsoft.com/office/powerpoint/2010/main" val="130204187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par>
                          <p:cTn id="14" fill="hold">
                            <p:stCondLst>
                              <p:cond delay="125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385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435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4850"/>
                            </p:stCondLst>
                            <p:childTnLst>
                              <p:par>
                                <p:cTn id="27" presetID="10" presetClass="entr" presetSubtype="0" fill="hold" grpId="0" nodeType="after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07878" y="-4281818"/>
            <a:ext cx="18923180" cy="5302150"/>
            <a:chOff x="-3407878" y="-4281818"/>
            <a:chExt cx="18923180" cy="5302150"/>
          </a:xfrm>
        </p:grpSpPr>
        <p:grpSp>
          <p:nvGrpSpPr>
            <p:cNvPr id="9" name="组合 8"/>
            <p:cNvGrpSpPr/>
            <p:nvPr/>
          </p:nvGrpSpPr>
          <p:grpSpPr>
            <a:xfrm>
              <a:off x="-1" y="384498"/>
              <a:ext cx="12190406" cy="635834"/>
              <a:chOff x="-2905927" y="170970"/>
              <a:chExt cx="8332893" cy="434629"/>
            </a:xfrm>
          </p:grpSpPr>
          <p:sp>
            <p:nvSpPr>
              <p:cNvPr id="26" name="五边形 6"/>
              <p:cNvSpPr/>
              <p:nvPr/>
            </p:nvSpPr>
            <p:spPr>
              <a:xfrm flipH="1" flipV="1">
                <a:off x="-2905927" y="574347"/>
                <a:ext cx="8332893" cy="31252"/>
              </a:xfrm>
              <a:prstGeom prst="homePlate">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
              <p:cNvSpPr txBox="1"/>
              <p:nvPr/>
            </p:nvSpPr>
            <p:spPr>
              <a:xfrm>
                <a:off x="149507" y="170970"/>
                <a:ext cx="2230073" cy="315577"/>
              </a:xfrm>
              <a:prstGeom prst="rect">
                <a:avLst/>
              </a:prstGeom>
              <a:noFill/>
            </p:spPr>
            <p:txBody>
              <a:bodyPr wrap="none" rtlCol="0">
                <a:spAutoFit/>
              </a:bodyPr>
              <a:lstStyle/>
              <a:p>
                <a:r>
                  <a:rPr lang="zh-CN" altLang="en-US" sz="2400" dirty="0">
                    <a:solidFill>
                      <a:schemeClr val="bg1">
                        <a:lumMod val="65000"/>
                      </a:schemeClr>
                    </a:solidFill>
                    <a:latin typeface="微软雅黑" panose="020B0503020204020204" pitchFamily="34" charset="-122"/>
                    <a:ea typeface="微软雅黑" panose="020B0503020204020204" pitchFamily="34" charset="-122"/>
                  </a:rPr>
                  <a:t>点击输入相关文字标题</a:t>
                </a:r>
              </a:p>
            </p:txBody>
          </p:sp>
        </p:grpSp>
        <p:grpSp>
          <p:nvGrpSpPr>
            <p:cNvPr id="28" name="组合 27"/>
            <p:cNvGrpSpPr/>
            <p:nvPr/>
          </p:nvGrpSpPr>
          <p:grpSpPr>
            <a:xfrm flipH="1" flipV="1">
              <a:off x="10026293" y="-4281818"/>
              <a:ext cx="5489009" cy="5256430"/>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flipV="1">
              <a:off x="-3407878" y="-4258958"/>
              <a:ext cx="5489009" cy="5256430"/>
              <a:chOff x="-1792392" y="2975048"/>
              <a:chExt cx="7981611" cy="7643416"/>
            </a:xfrm>
          </p:grpSpPr>
          <p:sp>
            <p:nvSpPr>
              <p:cNvPr id="32" name="椭圆 31"/>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6" name="组合 45"/>
          <p:cNvGrpSpPr/>
          <p:nvPr/>
        </p:nvGrpSpPr>
        <p:grpSpPr bwMode="auto">
          <a:xfrm>
            <a:off x="6771142" y="4955495"/>
            <a:ext cx="857250" cy="857250"/>
            <a:chOff x="6196012" y="4862597"/>
            <a:chExt cx="857250" cy="857250"/>
          </a:xfrm>
          <a:noFill/>
        </p:grpSpPr>
        <p:sp>
          <p:nvSpPr>
            <p:cNvPr id="47" name="椭圆 46"/>
            <p:cNvSpPr/>
            <p:nvPr/>
          </p:nvSpPr>
          <p:spPr>
            <a:xfrm>
              <a:off x="6196012" y="4862597"/>
              <a:ext cx="857250" cy="857250"/>
            </a:xfrm>
            <a:prstGeom prst="ellipse">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cs typeface="+mn-ea"/>
                <a:sym typeface="+mn-lt"/>
              </a:endParaRPr>
            </a:p>
          </p:txBody>
        </p:sp>
        <p:sp>
          <p:nvSpPr>
            <p:cNvPr id="48" name="Freeform 5"/>
            <p:cNvSpPr>
              <a:spLocks noEditPoints="1"/>
            </p:cNvSpPr>
            <p:nvPr/>
          </p:nvSpPr>
          <p:spPr bwMode="auto">
            <a:xfrm>
              <a:off x="6346693" y="5060328"/>
              <a:ext cx="558800" cy="487187"/>
            </a:xfrm>
            <a:custGeom>
              <a:avLst/>
              <a:gdLst>
                <a:gd name="T0" fmla="*/ 817373654 w 215"/>
                <a:gd name="T1" fmla="*/ 1018121829 h 187"/>
                <a:gd name="T2" fmla="*/ 378289407 w 215"/>
                <a:gd name="T3" fmla="*/ 658385033 h 187"/>
                <a:gd name="T4" fmla="*/ 965988463 w 215"/>
                <a:gd name="T5" fmla="*/ 468335208 h 187"/>
                <a:gd name="T6" fmla="*/ 1452360186 w 215"/>
                <a:gd name="T7" fmla="*/ 800922402 h 187"/>
                <a:gd name="T8" fmla="*/ 1452360186 w 215"/>
                <a:gd name="T9" fmla="*/ 1018121829 h 187"/>
                <a:gd name="T10" fmla="*/ 817373654 w 215"/>
                <a:gd name="T11" fmla="*/ 1262470860 h 187"/>
                <a:gd name="T12" fmla="*/ 817373654 w 215"/>
                <a:gd name="T13" fmla="*/ 1018121829 h 187"/>
                <a:gd name="T14" fmla="*/ 222919615 w 215"/>
                <a:gd name="T15" fmla="*/ 502274165 h 187"/>
                <a:gd name="T16" fmla="*/ 303982002 w 215"/>
                <a:gd name="T17" fmla="*/ 475121957 h 187"/>
                <a:gd name="T18" fmla="*/ 209409650 w 215"/>
                <a:gd name="T19" fmla="*/ 366523546 h 187"/>
                <a:gd name="T20" fmla="*/ 216164633 w 215"/>
                <a:gd name="T21" fmla="*/ 352947442 h 187"/>
                <a:gd name="T22" fmla="*/ 276962073 w 215"/>
                <a:gd name="T23" fmla="*/ 312224340 h 187"/>
                <a:gd name="T24" fmla="*/ 634986532 w 215"/>
                <a:gd name="T25" fmla="*/ 271498633 h 187"/>
                <a:gd name="T26" fmla="*/ 743068848 w 215"/>
                <a:gd name="T27" fmla="*/ 264711884 h 187"/>
                <a:gd name="T28" fmla="*/ 938968534 w 215"/>
                <a:gd name="T29" fmla="*/ 217199428 h 187"/>
                <a:gd name="T30" fmla="*/ 979498428 w 215"/>
                <a:gd name="T31" fmla="*/ 0 h 187"/>
                <a:gd name="T32" fmla="*/ 911946006 w 215"/>
                <a:gd name="T33" fmla="*/ 13576104 h 187"/>
                <a:gd name="T34" fmla="*/ 898436041 w 215"/>
                <a:gd name="T35" fmla="*/ 162900222 h 187"/>
                <a:gd name="T36" fmla="*/ 743068848 w 215"/>
                <a:gd name="T37" fmla="*/ 196836574 h 187"/>
                <a:gd name="T38" fmla="*/ 628228951 w 215"/>
                <a:gd name="T39" fmla="*/ 203623324 h 187"/>
                <a:gd name="T40" fmla="*/ 256697126 w 215"/>
                <a:gd name="T41" fmla="*/ 251135780 h 187"/>
                <a:gd name="T42" fmla="*/ 162124774 w 215"/>
                <a:gd name="T43" fmla="*/ 312224340 h 187"/>
                <a:gd name="T44" fmla="*/ 141857228 w 215"/>
                <a:gd name="T45" fmla="*/ 359736797 h 187"/>
                <a:gd name="T46" fmla="*/ 148614809 w 215"/>
                <a:gd name="T47" fmla="*/ 414036002 h 187"/>
                <a:gd name="T48" fmla="*/ 222919615 w 215"/>
                <a:gd name="T49" fmla="*/ 502274165 h 187"/>
                <a:gd name="T50" fmla="*/ 283717055 w 215"/>
                <a:gd name="T51" fmla="*/ 638022179 h 187"/>
                <a:gd name="T52" fmla="*/ 533659198 w 215"/>
                <a:gd name="T53" fmla="*/ 556573371 h 187"/>
                <a:gd name="T54" fmla="*/ 310736984 w 215"/>
                <a:gd name="T55" fmla="*/ 536210518 h 187"/>
                <a:gd name="T56" fmla="*/ 67552422 w 215"/>
                <a:gd name="T57" fmla="*/ 610872577 h 187"/>
                <a:gd name="T58" fmla="*/ 283717055 w 215"/>
                <a:gd name="T59" fmla="*/ 638022179 h 187"/>
                <a:gd name="T60" fmla="*/ 412064318 w 215"/>
                <a:gd name="T61" fmla="*/ 502274165 h 187"/>
                <a:gd name="T62" fmla="*/ 621473968 w 215"/>
                <a:gd name="T63" fmla="*/ 529423768 h 187"/>
                <a:gd name="T64" fmla="*/ 621473968 w 215"/>
                <a:gd name="T65" fmla="*/ 529423768 h 187"/>
                <a:gd name="T66" fmla="*/ 878171094 w 215"/>
                <a:gd name="T67" fmla="*/ 447972354 h 187"/>
                <a:gd name="T68" fmla="*/ 526901617 w 215"/>
                <a:gd name="T69" fmla="*/ 468335208 h 187"/>
                <a:gd name="T70" fmla="*/ 412064318 w 215"/>
                <a:gd name="T71" fmla="*/ 502274165 h 187"/>
                <a:gd name="T72" fmla="*/ 0 w 215"/>
                <a:gd name="T73" fmla="*/ 658385033 h 187"/>
                <a:gd name="T74" fmla="*/ 0 w 215"/>
                <a:gd name="T75" fmla="*/ 862008357 h 187"/>
                <a:gd name="T76" fmla="*/ 722801302 w 215"/>
                <a:gd name="T77" fmla="*/ 1269257609 h 187"/>
                <a:gd name="T78" fmla="*/ 722801302 w 215"/>
                <a:gd name="T79" fmla="*/ 1065634286 h 187"/>
                <a:gd name="T80" fmla="*/ 0 w 215"/>
                <a:gd name="T81" fmla="*/ 658385033 h 18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15" h="187">
                  <a:moveTo>
                    <a:pt x="121" y="150"/>
                  </a:moveTo>
                  <a:cubicBezTo>
                    <a:pt x="112" y="119"/>
                    <a:pt x="87" y="104"/>
                    <a:pt x="56" y="97"/>
                  </a:cubicBezTo>
                  <a:cubicBezTo>
                    <a:pt x="143" y="69"/>
                    <a:pt x="143" y="69"/>
                    <a:pt x="143" y="69"/>
                  </a:cubicBezTo>
                  <a:cubicBezTo>
                    <a:pt x="178" y="78"/>
                    <a:pt x="206" y="100"/>
                    <a:pt x="215" y="118"/>
                  </a:cubicBezTo>
                  <a:cubicBezTo>
                    <a:pt x="215" y="150"/>
                    <a:pt x="215" y="150"/>
                    <a:pt x="215" y="150"/>
                  </a:cubicBezTo>
                  <a:cubicBezTo>
                    <a:pt x="193" y="173"/>
                    <a:pt x="160" y="183"/>
                    <a:pt x="121" y="186"/>
                  </a:cubicBezTo>
                  <a:cubicBezTo>
                    <a:pt x="121" y="174"/>
                    <a:pt x="121" y="162"/>
                    <a:pt x="121" y="150"/>
                  </a:cubicBezTo>
                  <a:close/>
                  <a:moveTo>
                    <a:pt x="33" y="74"/>
                  </a:moveTo>
                  <a:cubicBezTo>
                    <a:pt x="45" y="70"/>
                    <a:pt x="45" y="70"/>
                    <a:pt x="45" y="70"/>
                  </a:cubicBezTo>
                  <a:cubicBezTo>
                    <a:pt x="42" y="68"/>
                    <a:pt x="30" y="59"/>
                    <a:pt x="31" y="54"/>
                  </a:cubicBezTo>
                  <a:cubicBezTo>
                    <a:pt x="31" y="54"/>
                    <a:pt x="32" y="53"/>
                    <a:pt x="32" y="52"/>
                  </a:cubicBezTo>
                  <a:cubicBezTo>
                    <a:pt x="34" y="50"/>
                    <a:pt x="37" y="48"/>
                    <a:pt x="41" y="46"/>
                  </a:cubicBezTo>
                  <a:cubicBezTo>
                    <a:pt x="52" y="42"/>
                    <a:pt x="74" y="41"/>
                    <a:pt x="94" y="40"/>
                  </a:cubicBezTo>
                  <a:cubicBezTo>
                    <a:pt x="100" y="40"/>
                    <a:pt x="105" y="40"/>
                    <a:pt x="110" y="39"/>
                  </a:cubicBezTo>
                  <a:cubicBezTo>
                    <a:pt x="123" y="39"/>
                    <a:pt x="133" y="38"/>
                    <a:pt x="139" y="32"/>
                  </a:cubicBezTo>
                  <a:cubicBezTo>
                    <a:pt x="146" y="27"/>
                    <a:pt x="149" y="17"/>
                    <a:pt x="145" y="0"/>
                  </a:cubicBezTo>
                  <a:cubicBezTo>
                    <a:pt x="135" y="2"/>
                    <a:pt x="135" y="2"/>
                    <a:pt x="135" y="2"/>
                  </a:cubicBezTo>
                  <a:cubicBezTo>
                    <a:pt x="138" y="15"/>
                    <a:pt x="137" y="21"/>
                    <a:pt x="133" y="24"/>
                  </a:cubicBezTo>
                  <a:cubicBezTo>
                    <a:pt x="129" y="28"/>
                    <a:pt x="120" y="28"/>
                    <a:pt x="110" y="29"/>
                  </a:cubicBezTo>
                  <a:cubicBezTo>
                    <a:pt x="104" y="29"/>
                    <a:pt x="99" y="30"/>
                    <a:pt x="93" y="30"/>
                  </a:cubicBezTo>
                  <a:cubicBezTo>
                    <a:pt x="72" y="31"/>
                    <a:pt x="49" y="32"/>
                    <a:pt x="38" y="37"/>
                  </a:cubicBezTo>
                  <a:cubicBezTo>
                    <a:pt x="32" y="39"/>
                    <a:pt x="27" y="42"/>
                    <a:pt x="24" y="46"/>
                  </a:cubicBezTo>
                  <a:cubicBezTo>
                    <a:pt x="22" y="48"/>
                    <a:pt x="21" y="50"/>
                    <a:pt x="21" y="53"/>
                  </a:cubicBezTo>
                  <a:cubicBezTo>
                    <a:pt x="20" y="55"/>
                    <a:pt x="21" y="58"/>
                    <a:pt x="22" y="61"/>
                  </a:cubicBezTo>
                  <a:cubicBezTo>
                    <a:pt x="23" y="65"/>
                    <a:pt x="27" y="69"/>
                    <a:pt x="33" y="74"/>
                  </a:cubicBezTo>
                  <a:close/>
                  <a:moveTo>
                    <a:pt x="42" y="94"/>
                  </a:moveTo>
                  <a:cubicBezTo>
                    <a:pt x="79" y="82"/>
                    <a:pt x="79" y="82"/>
                    <a:pt x="79" y="82"/>
                  </a:cubicBezTo>
                  <a:cubicBezTo>
                    <a:pt x="46" y="79"/>
                    <a:pt x="46" y="79"/>
                    <a:pt x="46" y="79"/>
                  </a:cubicBezTo>
                  <a:cubicBezTo>
                    <a:pt x="10" y="90"/>
                    <a:pt x="10" y="90"/>
                    <a:pt x="10" y="90"/>
                  </a:cubicBezTo>
                  <a:cubicBezTo>
                    <a:pt x="21" y="91"/>
                    <a:pt x="32" y="92"/>
                    <a:pt x="42" y="94"/>
                  </a:cubicBezTo>
                  <a:close/>
                  <a:moveTo>
                    <a:pt x="61" y="74"/>
                  </a:moveTo>
                  <a:cubicBezTo>
                    <a:pt x="92" y="78"/>
                    <a:pt x="92" y="78"/>
                    <a:pt x="92" y="78"/>
                  </a:cubicBezTo>
                  <a:cubicBezTo>
                    <a:pt x="92" y="78"/>
                    <a:pt x="92" y="78"/>
                    <a:pt x="92" y="78"/>
                  </a:cubicBezTo>
                  <a:cubicBezTo>
                    <a:pt x="130" y="66"/>
                    <a:pt x="130" y="66"/>
                    <a:pt x="130" y="66"/>
                  </a:cubicBezTo>
                  <a:cubicBezTo>
                    <a:pt x="113" y="63"/>
                    <a:pt x="96" y="64"/>
                    <a:pt x="78" y="69"/>
                  </a:cubicBezTo>
                  <a:cubicBezTo>
                    <a:pt x="61" y="74"/>
                    <a:pt x="61" y="74"/>
                    <a:pt x="61" y="74"/>
                  </a:cubicBezTo>
                  <a:close/>
                  <a:moveTo>
                    <a:pt x="0" y="97"/>
                  </a:moveTo>
                  <a:cubicBezTo>
                    <a:pt x="0" y="107"/>
                    <a:pt x="0" y="117"/>
                    <a:pt x="0" y="127"/>
                  </a:cubicBezTo>
                  <a:cubicBezTo>
                    <a:pt x="36" y="148"/>
                    <a:pt x="71" y="166"/>
                    <a:pt x="107" y="187"/>
                  </a:cubicBezTo>
                  <a:cubicBezTo>
                    <a:pt x="107" y="177"/>
                    <a:pt x="107" y="167"/>
                    <a:pt x="107" y="157"/>
                  </a:cubicBezTo>
                  <a:cubicBezTo>
                    <a:pt x="95" y="112"/>
                    <a:pt x="50" y="104"/>
                    <a:pt x="0" y="97"/>
                  </a:cubicBezTo>
                  <a:close/>
                </a:path>
              </a:pathLst>
            </a:custGeom>
            <a:grpFill/>
            <a:ln w="9525">
              <a:solidFill>
                <a:schemeClr val="tx1">
                  <a:lumMod val="75000"/>
                  <a:lumOff val="25000"/>
                </a:schemeClr>
              </a:solidFill>
              <a:round/>
            </a:ln>
            <a:extLst/>
          </p:spPr>
          <p:txBody>
            <a:bodyPr/>
            <a:lstStyle/>
            <a:p>
              <a:endParaRPr lang="zh-CN" altLang="en-US">
                <a:solidFill>
                  <a:schemeClr val="bg1">
                    <a:lumMod val="50000"/>
                  </a:schemeClr>
                </a:solidFill>
                <a:cs typeface="+mn-ea"/>
                <a:sym typeface="+mn-lt"/>
              </a:endParaRPr>
            </a:p>
          </p:txBody>
        </p:sp>
      </p:grpSp>
      <p:grpSp>
        <p:nvGrpSpPr>
          <p:cNvPr id="49" name="组合 48"/>
          <p:cNvGrpSpPr/>
          <p:nvPr/>
        </p:nvGrpSpPr>
        <p:grpSpPr bwMode="auto">
          <a:xfrm>
            <a:off x="1632404" y="4955495"/>
            <a:ext cx="857250" cy="857250"/>
            <a:chOff x="1057276" y="4857792"/>
            <a:chExt cx="857250" cy="857250"/>
          </a:xfrm>
          <a:noFill/>
        </p:grpSpPr>
        <p:sp>
          <p:nvSpPr>
            <p:cNvPr id="50" name="椭圆 49"/>
            <p:cNvSpPr/>
            <p:nvPr/>
          </p:nvSpPr>
          <p:spPr>
            <a:xfrm>
              <a:off x="1057276" y="4857792"/>
              <a:ext cx="857250" cy="857250"/>
            </a:xfrm>
            <a:prstGeom prst="ellipse">
              <a:avLst/>
            </a:prstGeom>
            <a:grp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cs typeface="+mn-ea"/>
                <a:sym typeface="+mn-lt"/>
              </a:endParaRPr>
            </a:p>
          </p:txBody>
        </p:sp>
        <p:sp>
          <p:nvSpPr>
            <p:cNvPr id="51" name="Freeform 21"/>
            <p:cNvSpPr>
              <a:spLocks noEditPoints="1"/>
            </p:cNvSpPr>
            <p:nvPr/>
          </p:nvSpPr>
          <p:spPr bwMode="auto">
            <a:xfrm>
              <a:off x="1220967" y="4981301"/>
              <a:ext cx="529867" cy="584832"/>
            </a:xfrm>
            <a:custGeom>
              <a:avLst/>
              <a:gdLst>
                <a:gd name="T0" fmla="*/ 716150040 w 99"/>
                <a:gd name="T1" fmla="*/ 1669695360 h 109"/>
                <a:gd name="T2" fmla="*/ 429690024 w 99"/>
                <a:gd name="T3" fmla="*/ 1756057340 h 109"/>
                <a:gd name="T4" fmla="*/ 1460945011 w 99"/>
                <a:gd name="T5" fmla="*/ 1583333380 h 109"/>
                <a:gd name="T6" fmla="*/ 1804694889 w 99"/>
                <a:gd name="T7" fmla="*/ 1324242073 h 109"/>
                <a:gd name="T8" fmla="*/ 1604175019 w 99"/>
                <a:gd name="T9" fmla="*/ 1698480898 h 109"/>
                <a:gd name="T10" fmla="*/ 1460945011 w 99"/>
                <a:gd name="T11" fmla="*/ 1928786667 h 109"/>
                <a:gd name="T12" fmla="*/ 1317715003 w 99"/>
                <a:gd name="T13" fmla="*/ 1640909822 h 109"/>
                <a:gd name="T14" fmla="*/ 1088544849 w 99"/>
                <a:gd name="T15" fmla="*/ 1065150766 h 109"/>
                <a:gd name="T16" fmla="*/ 1460945011 w 99"/>
                <a:gd name="T17" fmla="*/ 1583333380 h 109"/>
                <a:gd name="T18" fmla="*/ 1203129926 w 99"/>
                <a:gd name="T19" fmla="*/ 949997882 h 109"/>
                <a:gd name="T20" fmla="*/ 1203129926 w 99"/>
                <a:gd name="T21" fmla="*/ 0 h 109"/>
                <a:gd name="T22" fmla="*/ 429690024 w 99"/>
                <a:gd name="T23" fmla="*/ 719697478 h 109"/>
                <a:gd name="T24" fmla="*/ 429690024 w 99"/>
                <a:gd name="T25" fmla="*/ 2147483646 h 109"/>
                <a:gd name="T26" fmla="*/ 2147483646 w 99"/>
                <a:gd name="T27" fmla="*/ 2147483646 h 109"/>
                <a:gd name="T28" fmla="*/ 2147483646 w 99"/>
                <a:gd name="T29" fmla="*/ 2101510628 h 109"/>
                <a:gd name="T30" fmla="*/ 2147483646 w 99"/>
                <a:gd name="T31" fmla="*/ 2043939551 h 109"/>
                <a:gd name="T32" fmla="*/ 1403649796 w 99"/>
                <a:gd name="T33" fmla="*/ 2147483646 h 109"/>
                <a:gd name="T34" fmla="*/ 343749878 w 99"/>
                <a:gd name="T35" fmla="*/ 1727271802 h 109"/>
                <a:gd name="T36" fmla="*/ 1203129926 w 99"/>
                <a:gd name="T37" fmla="*/ 633330133 h 109"/>
                <a:gd name="T38" fmla="*/ 2147483646 w 99"/>
                <a:gd name="T39" fmla="*/ 1353027611 h 109"/>
                <a:gd name="T40" fmla="*/ 2147483646 w 99"/>
                <a:gd name="T41" fmla="*/ 1180303650 h 109"/>
                <a:gd name="T42" fmla="*/ 2147483646 w 99"/>
                <a:gd name="T43" fmla="*/ 1525756937 h 109"/>
                <a:gd name="T44" fmla="*/ 2147483646 w 99"/>
                <a:gd name="T45" fmla="*/ 1612118918 h 109"/>
                <a:gd name="T46" fmla="*/ 2147483646 w 99"/>
                <a:gd name="T47" fmla="*/ 1928786667 h 109"/>
                <a:gd name="T48" fmla="*/ 2147483646 w 99"/>
                <a:gd name="T49" fmla="*/ 1698480898 h 109"/>
                <a:gd name="T50" fmla="*/ 2147483646 w 99"/>
                <a:gd name="T51" fmla="*/ 1640909822 h 109"/>
                <a:gd name="T52" fmla="*/ 2147483646 w 99"/>
                <a:gd name="T53" fmla="*/ 1727271802 h 109"/>
                <a:gd name="T54" fmla="*/ 2147483646 w 99"/>
                <a:gd name="T55" fmla="*/ 2043939551 h 109"/>
                <a:gd name="T56" fmla="*/ 2147483646 w 99"/>
                <a:gd name="T57" fmla="*/ 1928786667 h 109"/>
                <a:gd name="T58" fmla="*/ 2147483646 w 99"/>
                <a:gd name="T59" fmla="*/ 1065150766 h 109"/>
                <a:gd name="T60" fmla="*/ 2147483646 w 99"/>
                <a:gd name="T61" fmla="*/ 806059459 h 109"/>
                <a:gd name="T62" fmla="*/ 2147483646 w 99"/>
                <a:gd name="T63" fmla="*/ 1093936304 h 109"/>
                <a:gd name="T64" fmla="*/ 2147483646 w 99"/>
                <a:gd name="T65" fmla="*/ 1266665631 h 109"/>
                <a:gd name="T66" fmla="*/ 2147483646 w 99"/>
                <a:gd name="T67" fmla="*/ 978788785 h 109"/>
                <a:gd name="T68" fmla="*/ 2033865042 w 99"/>
                <a:gd name="T69" fmla="*/ 806059459 h 109"/>
                <a:gd name="T70" fmla="*/ 2147483646 w 99"/>
                <a:gd name="T71" fmla="*/ 518182614 h 109"/>
                <a:gd name="T72" fmla="*/ 2147483646 w 99"/>
                <a:gd name="T73" fmla="*/ 719697478 h 109"/>
                <a:gd name="T74" fmla="*/ 2147483646 w 99"/>
                <a:gd name="T75" fmla="*/ 777273921 h 109"/>
                <a:gd name="T76" fmla="*/ 1432300079 w 99"/>
                <a:gd name="T77" fmla="*/ 2147483646 h 109"/>
                <a:gd name="T78" fmla="*/ 1518234873 w 99"/>
                <a:gd name="T79" fmla="*/ 2147483646 h 109"/>
                <a:gd name="T80" fmla="*/ 1432300079 w 99"/>
                <a:gd name="T81" fmla="*/ 2147483646 h 109"/>
                <a:gd name="T82" fmla="*/ 1919279966 w 99"/>
                <a:gd name="T83" fmla="*/ 2147483646 h 109"/>
                <a:gd name="T84" fmla="*/ 2147483646 w 99"/>
                <a:gd name="T85" fmla="*/ 2147483646 h 109"/>
                <a:gd name="T86" fmla="*/ 716150040 w 99"/>
                <a:gd name="T87" fmla="*/ 2147483646 h 109"/>
                <a:gd name="T88" fmla="*/ 973965124 w 99"/>
                <a:gd name="T89" fmla="*/ 2147483646 h 109"/>
                <a:gd name="T90" fmla="*/ 716150040 w 99"/>
                <a:gd name="T91" fmla="*/ 2147483646 h 109"/>
                <a:gd name="T92" fmla="*/ 945314841 w 99"/>
                <a:gd name="T93" fmla="*/ 1151512746 h 109"/>
                <a:gd name="T94" fmla="*/ 658854825 w 99"/>
                <a:gd name="T95" fmla="*/ 1036365227 h 109"/>
                <a:gd name="T96" fmla="*/ 2147483646 w 99"/>
                <a:gd name="T97" fmla="*/ 978788785 h 109"/>
                <a:gd name="T98" fmla="*/ 1890635034 w 99"/>
                <a:gd name="T99" fmla="*/ 1122727208 h 109"/>
                <a:gd name="T100" fmla="*/ 2147483646 w 99"/>
                <a:gd name="T101" fmla="*/ 978788785 h 109"/>
                <a:gd name="T102" fmla="*/ 2147483646 w 99"/>
                <a:gd name="T103" fmla="*/ 1698480898 h 109"/>
                <a:gd name="T104" fmla="*/ 2147483646 w 99"/>
                <a:gd name="T105" fmla="*/ 1612118918 h 1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grpFill/>
            <a:ln w="9525">
              <a:solidFill>
                <a:srgbClr val="4BC1DD"/>
              </a:solidFill>
              <a:round/>
            </a:ln>
            <a:extLst/>
          </p:spPr>
          <p:txBody>
            <a:bodyPr/>
            <a:lstStyle/>
            <a:p>
              <a:endParaRPr lang="zh-CN" altLang="en-US">
                <a:solidFill>
                  <a:schemeClr val="bg1">
                    <a:lumMod val="50000"/>
                  </a:schemeClr>
                </a:solidFill>
                <a:cs typeface="+mn-ea"/>
                <a:sym typeface="+mn-lt"/>
              </a:endParaRPr>
            </a:p>
          </p:txBody>
        </p:sp>
      </p:grpSp>
      <p:grpSp>
        <p:nvGrpSpPr>
          <p:cNvPr id="52" name="组合 51"/>
          <p:cNvGrpSpPr/>
          <p:nvPr/>
        </p:nvGrpSpPr>
        <p:grpSpPr bwMode="auto">
          <a:xfrm>
            <a:off x="6771142" y="3528332"/>
            <a:ext cx="857250" cy="857250"/>
            <a:chOff x="6196012" y="3433805"/>
            <a:chExt cx="857250" cy="857250"/>
          </a:xfrm>
          <a:noFill/>
        </p:grpSpPr>
        <p:sp>
          <p:nvSpPr>
            <p:cNvPr id="53" name="椭圆 52"/>
            <p:cNvSpPr/>
            <p:nvPr/>
          </p:nvSpPr>
          <p:spPr>
            <a:xfrm>
              <a:off x="6196012" y="3433805"/>
              <a:ext cx="857250" cy="857250"/>
            </a:xfrm>
            <a:prstGeom prst="ellipse">
              <a:avLst/>
            </a:prstGeom>
            <a:grp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cs typeface="+mn-ea"/>
                <a:sym typeface="+mn-lt"/>
              </a:endParaRPr>
            </a:p>
          </p:txBody>
        </p:sp>
        <p:sp>
          <p:nvSpPr>
            <p:cNvPr id="54" name="Freeform 9"/>
            <p:cNvSpPr>
              <a:spLocks noEditPoints="1"/>
            </p:cNvSpPr>
            <p:nvPr/>
          </p:nvSpPr>
          <p:spPr bwMode="auto">
            <a:xfrm>
              <a:off x="6351114" y="3604480"/>
              <a:ext cx="642298" cy="530165"/>
            </a:xfrm>
            <a:custGeom>
              <a:avLst/>
              <a:gdLst>
                <a:gd name="T0" fmla="*/ 559229600 w 300"/>
                <a:gd name="T1" fmla="*/ 0 h 247"/>
                <a:gd name="T2" fmla="*/ 953442138 w 300"/>
                <a:gd name="T3" fmla="*/ 165855788 h 247"/>
                <a:gd name="T4" fmla="*/ 1118459199 w 300"/>
                <a:gd name="T5" fmla="*/ 562067196 h 247"/>
                <a:gd name="T6" fmla="*/ 953442138 w 300"/>
                <a:gd name="T7" fmla="*/ 958278604 h 247"/>
                <a:gd name="T8" fmla="*/ 559229600 w 300"/>
                <a:gd name="T9" fmla="*/ 1124134392 h 247"/>
                <a:gd name="T10" fmla="*/ 160435335 w 300"/>
                <a:gd name="T11" fmla="*/ 958278604 h 247"/>
                <a:gd name="T12" fmla="*/ 0 w 300"/>
                <a:gd name="T13" fmla="*/ 562067196 h 247"/>
                <a:gd name="T14" fmla="*/ 160435335 w 300"/>
                <a:gd name="T15" fmla="*/ 165855788 h 247"/>
                <a:gd name="T16" fmla="*/ 559229600 w 300"/>
                <a:gd name="T17" fmla="*/ 0 h 247"/>
                <a:gd name="T18" fmla="*/ 802174536 w 300"/>
                <a:gd name="T19" fmla="*/ 1128740603 h 247"/>
                <a:gd name="T20" fmla="*/ 1375155736 w 300"/>
                <a:gd name="T21" fmla="*/ 727922984 h 247"/>
                <a:gd name="T22" fmla="*/ 1365988003 w 300"/>
                <a:gd name="T23" fmla="*/ 580496332 h 247"/>
                <a:gd name="T24" fmla="*/ 802174536 w 300"/>
                <a:gd name="T25" fmla="*/ 1128740603 h 247"/>
                <a:gd name="T26" fmla="*/ 595900533 w 300"/>
                <a:gd name="T27" fmla="*/ 368567703 h 247"/>
                <a:gd name="T28" fmla="*/ 692161735 w 300"/>
                <a:gd name="T29" fmla="*/ 419246755 h 247"/>
                <a:gd name="T30" fmla="*/ 829677737 w 300"/>
                <a:gd name="T31" fmla="*/ 327105366 h 247"/>
                <a:gd name="T32" fmla="*/ 811342270 w 300"/>
                <a:gd name="T33" fmla="*/ 304070018 h 247"/>
                <a:gd name="T34" fmla="*/ 595900533 w 300"/>
                <a:gd name="T35" fmla="*/ 202711915 h 247"/>
                <a:gd name="T36" fmla="*/ 595900533 w 300"/>
                <a:gd name="T37" fmla="*/ 368567703 h 247"/>
                <a:gd name="T38" fmla="*/ 742584269 w 300"/>
                <a:gd name="T39" fmla="*/ 497567365 h 247"/>
                <a:gd name="T40" fmla="*/ 751752002 w 300"/>
                <a:gd name="T41" fmla="*/ 562067196 h 247"/>
                <a:gd name="T42" fmla="*/ 738000402 w 300"/>
                <a:gd name="T43" fmla="*/ 635781595 h 247"/>
                <a:gd name="T44" fmla="*/ 880100271 w 300"/>
                <a:gd name="T45" fmla="*/ 723314627 h 247"/>
                <a:gd name="T46" fmla="*/ 916771204 w 300"/>
                <a:gd name="T47" fmla="*/ 562067196 h 247"/>
                <a:gd name="T48" fmla="*/ 880100271 w 300"/>
                <a:gd name="T49" fmla="*/ 400817619 h 247"/>
                <a:gd name="T50" fmla="*/ 742584269 w 300"/>
                <a:gd name="T51" fmla="*/ 497567365 h 247"/>
                <a:gd name="T52" fmla="*/ 682994001 w 300"/>
                <a:gd name="T53" fmla="*/ 709493848 h 247"/>
                <a:gd name="T54" fmla="*/ 595900533 w 300"/>
                <a:gd name="T55" fmla="*/ 755564542 h 247"/>
                <a:gd name="T56" fmla="*/ 595900533 w 300"/>
                <a:gd name="T57" fmla="*/ 921420331 h 247"/>
                <a:gd name="T58" fmla="*/ 811342270 w 300"/>
                <a:gd name="T59" fmla="*/ 820064373 h 247"/>
                <a:gd name="T60" fmla="*/ 829677737 w 300"/>
                <a:gd name="T61" fmla="*/ 801637383 h 247"/>
                <a:gd name="T62" fmla="*/ 682994001 w 300"/>
                <a:gd name="T63" fmla="*/ 709493848 h 247"/>
                <a:gd name="T64" fmla="*/ 504223199 w 300"/>
                <a:gd name="T65" fmla="*/ 750958332 h 247"/>
                <a:gd name="T66" fmla="*/ 430881331 w 300"/>
                <a:gd name="T67" fmla="*/ 714102205 h 247"/>
                <a:gd name="T68" fmla="*/ 293367471 w 300"/>
                <a:gd name="T69" fmla="*/ 810849805 h 247"/>
                <a:gd name="T70" fmla="*/ 302535204 w 300"/>
                <a:gd name="T71" fmla="*/ 820064373 h 247"/>
                <a:gd name="T72" fmla="*/ 504223199 w 300"/>
                <a:gd name="T73" fmla="*/ 921420331 h 247"/>
                <a:gd name="T74" fmla="*/ 504223199 w 300"/>
                <a:gd name="T75" fmla="*/ 750958332 h 247"/>
                <a:gd name="T76" fmla="*/ 375874931 w 300"/>
                <a:gd name="T77" fmla="*/ 640387806 h 247"/>
                <a:gd name="T78" fmla="*/ 362123330 w 300"/>
                <a:gd name="T79" fmla="*/ 562067196 h 247"/>
                <a:gd name="T80" fmla="*/ 366707197 w 300"/>
                <a:gd name="T81" fmla="*/ 511388144 h 247"/>
                <a:gd name="T82" fmla="*/ 224609470 w 300"/>
                <a:gd name="T83" fmla="*/ 423852966 h 247"/>
                <a:gd name="T84" fmla="*/ 197106269 w 300"/>
                <a:gd name="T85" fmla="*/ 562067196 h 247"/>
                <a:gd name="T86" fmla="*/ 238361070 w 300"/>
                <a:gd name="T87" fmla="*/ 732529195 h 247"/>
                <a:gd name="T88" fmla="*/ 375874931 w 300"/>
                <a:gd name="T89" fmla="*/ 640387806 h 247"/>
                <a:gd name="T90" fmla="*/ 412545864 w 300"/>
                <a:gd name="T91" fmla="*/ 433067534 h 247"/>
                <a:gd name="T92" fmla="*/ 417129731 w 300"/>
                <a:gd name="T93" fmla="*/ 423852966 h 247"/>
                <a:gd name="T94" fmla="*/ 504223199 w 300"/>
                <a:gd name="T95" fmla="*/ 373176060 h 247"/>
                <a:gd name="T96" fmla="*/ 504223199 w 300"/>
                <a:gd name="T97" fmla="*/ 202711915 h 247"/>
                <a:gd name="T98" fmla="*/ 302535204 w 300"/>
                <a:gd name="T99" fmla="*/ 304070018 h 247"/>
                <a:gd name="T100" fmla="*/ 270448137 w 300"/>
                <a:gd name="T101" fmla="*/ 340926145 h 247"/>
                <a:gd name="T102" fmla="*/ 412545864 w 300"/>
                <a:gd name="T103" fmla="*/ 433067534 h 2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00" h="247">
                  <a:moveTo>
                    <a:pt x="122" y="0"/>
                  </a:moveTo>
                  <a:cubicBezTo>
                    <a:pt x="155" y="0"/>
                    <a:pt x="186" y="14"/>
                    <a:pt x="208" y="36"/>
                  </a:cubicBezTo>
                  <a:cubicBezTo>
                    <a:pt x="230" y="58"/>
                    <a:pt x="244" y="88"/>
                    <a:pt x="244" y="122"/>
                  </a:cubicBezTo>
                  <a:cubicBezTo>
                    <a:pt x="244" y="156"/>
                    <a:pt x="230" y="186"/>
                    <a:pt x="208" y="208"/>
                  </a:cubicBezTo>
                  <a:cubicBezTo>
                    <a:pt x="186" y="230"/>
                    <a:pt x="155" y="244"/>
                    <a:pt x="122" y="244"/>
                  </a:cubicBezTo>
                  <a:cubicBezTo>
                    <a:pt x="88" y="244"/>
                    <a:pt x="57" y="230"/>
                    <a:pt x="35" y="208"/>
                  </a:cubicBezTo>
                  <a:cubicBezTo>
                    <a:pt x="13" y="186"/>
                    <a:pt x="0" y="156"/>
                    <a:pt x="0" y="122"/>
                  </a:cubicBezTo>
                  <a:cubicBezTo>
                    <a:pt x="0" y="88"/>
                    <a:pt x="13" y="58"/>
                    <a:pt x="35" y="36"/>
                  </a:cubicBezTo>
                  <a:cubicBezTo>
                    <a:pt x="57" y="14"/>
                    <a:pt x="88" y="0"/>
                    <a:pt x="122" y="0"/>
                  </a:cubicBezTo>
                  <a:close/>
                  <a:moveTo>
                    <a:pt x="175" y="245"/>
                  </a:moveTo>
                  <a:cubicBezTo>
                    <a:pt x="292" y="247"/>
                    <a:pt x="257" y="150"/>
                    <a:pt x="300" y="158"/>
                  </a:cubicBezTo>
                  <a:cubicBezTo>
                    <a:pt x="298" y="126"/>
                    <a:pt x="298" y="126"/>
                    <a:pt x="298" y="126"/>
                  </a:cubicBezTo>
                  <a:cubicBezTo>
                    <a:pt x="230" y="122"/>
                    <a:pt x="286" y="229"/>
                    <a:pt x="175" y="245"/>
                  </a:cubicBezTo>
                  <a:close/>
                  <a:moveTo>
                    <a:pt x="130" y="80"/>
                  </a:moveTo>
                  <a:cubicBezTo>
                    <a:pt x="139" y="82"/>
                    <a:pt x="146" y="86"/>
                    <a:pt x="151" y="91"/>
                  </a:cubicBezTo>
                  <a:cubicBezTo>
                    <a:pt x="181" y="71"/>
                    <a:pt x="181" y="71"/>
                    <a:pt x="181" y="71"/>
                  </a:cubicBezTo>
                  <a:cubicBezTo>
                    <a:pt x="180" y="69"/>
                    <a:pt x="179" y="68"/>
                    <a:pt x="177" y="66"/>
                  </a:cubicBezTo>
                  <a:cubicBezTo>
                    <a:pt x="165" y="54"/>
                    <a:pt x="149" y="46"/>
                    <a:pt x="130" y="44"/>
                  </a:cubicBezTo>
                  <a:cubicBezTo>
                    <a:pt x="130" y="80"/>
                    <a:pt x="130" y="80"/>
                    <a:pt x="130" y="80"/>
                  </a:cubicBezTo>
                  <a:close/>
                  <a:moveTo>
                    <a:pt x="162" y="108"/>
                  </a:moveTo>
                  <a:cubicBezTo>
                    <a:pt x="164" y="112"/>
                    <a:pt x="164" y="117"/>
                    <a:pt x="164" y="122"/>
                  </a:cubicBezTo>
                  <a:cubicBezTo>
                    <a:pt x="164" y="128"/>
                    <a:pt x="163" y="133"/>
                    <a:pt x="161" y="138"/>
                  </a:cubicBezTo>
                  <a:cubicBezTo>
                    <a:pt x="192" y="157"/>
                    <a:pt x="192" y="157"/>
                    <a:pt x="192" y="157"/>
                  </a:cubicBezTo>
                  <a:cubicBezTo>
                    <a:pt x="197" y="147"/>
                    <a:pt x="200" y="135"/>
                    <a:pt x="200" y="122"/>
                  </a:cubicBezTo>
                  <a:cubicBezTo>
                    <a:pt x="200" y="110"/>
                    <a:pt x="197" y="98"/>
                    <a:pt x="192" y="87"/>
                  </a:cubicBezTo>
                  <a:cubicBezTo>
                    <a:pt x="162" y="108"/>
                    <a:pt x="162" y="108"/>
                    <a:pt x="162" y="108"/>
                  </a:cubicBezTo>
                  <a:close/>
                  <a:moveTo>
                    <a:pt x="149" y="154"/>
                  </a:moveTo>
                  <a:cubicBezTo>
                    <a:pt x="144" y="159"/>
                    <a:pt x="138" y="162"/>
                    <a:pt x="130" y="164"/>
                  </a:cubicBezTo>
                  <a:cubicBezTo>
                    <a:pt x="130" y="200"/>
                    <a:pt x="130" y="200"/>
                    <a:pt x="130" y="200"/>
                  </a:cubicBezTo>
                  <a:cubicBezTo>
                    <a:pt x="149" y="198"/>
                    <a:pt x="165" y="190"/>
                    <a:pt x="177" y="178"/>
                  </a:cubicBezTo>
                  <a:cubicBezTo>
                    <a:pt x="178" y="176"/>
                    <a:pt x="180" y="175"/>
                    <a:pt x="181" y="174"/>
                  </a:cubicBezTo>
                  <a:cubicBezTo>
                    <a:pt x="149" y="154"/>
                    <a:pt x="149" y="154"/>
                    <a:pt x="149" y="154"/>
                  </a:cubicBezTo>
                  <a:close/>
                  <a:moveTo>
                    <a:pt x="110" y="163"/>
                  </a:moveTo>
                  <a:cubicBezTo>
                    <a:pt x="104" y="162"/>
                    <a:pt x="99" y="159"/>
                    <a:pt x="94" y="155"/>
                  </a:cubicBezTo>
                  <a:cubicBezTo>
                    <a:pt x="64" y="176"/>
                    <a:pt x="64" y="176"/>
                    <a:pt x="64" y="176"/>
                  </a:cubicBezTo>
                  <a:cubicBezTo>
                    <a:pt x="65" y="176"/>
                    <a:pt x="65" y="177"/>
                    <a:pt x="66" y="178"/>
                  </a:cubicBezTo>
                  <a:cubicBezTo>
                    <a:pt x="78" y="189"/>
                    <a:pt x="93" y="197"/>
                    <a:pt x="110" y="200"/>
                  </a:cubicBezTo>
                  <a:cubicBezTo>
                    <a:pt x="110" y="163"/>
                    <a:pt x="110" y="163"/>
                    <a:pt x="110" y="163"/>
                  </a:cubicBezTo>
                  <a:close/>
                  <a:moveTo>
                    <a:pt x="82" y="139"/>
                  </a:moveTo>
                  <a:cubicBezTo>
                    <a:pt x="80" y="134"/>
                    <a:pt x="79" y="128"/>
                    <a:pt x="79" y="122"/>
                  </a:cubicBezTo>
                  <a:cubicBezTo>
                    <a:pt x="79" y="118"/>
                    <a:pt x="79" y="115"/>
                    <a:pt x="80" y="111"/>
                  </a:cubicBezTo>
                  <a:cubicBezTo>
                    <a:pt x="49" y="92"/>
                    <a:pt x="49" y="92"/>
                    <a:pt x="49" y="92"/>
                  </a:cubicBezTo>
                  <a:cubicBezTo>
                    <a:pt x="45" y="101"/>
                    <a:pt x="43" y="111"/>
                    <a:pt x="43" y="122"/>
                  </a:cubicBezTo>
                  <a:cubicBezTo>
                    <a:pt x="43" y="135"/>
                    <a:pt x="46" y="148"/>
                    <a:pt x="52" y="159"/>
                  </a:cubicBezTo>
                  <a:cubicBezTo>
                    <a:pt x="82" y="139"/>
                    <a:pt x="82" y="139"/>
                    <a:pt x="82" y="139"/>
                  </a:cubicBezTo>
                  <a:close/>
                  <a:moveTo>
                    <a:pt x="90" y="94"/>
                  </a:moveTo>
                  <a:cubicBezTo>
                    <a:pt x="90" y="93"/>
                    <a:pt x="91" y="92"/>
                    <a:pt x="91" y="92"/>
                  </a:cubicBezTo>
                  <a:cubicBezTo>
                    <a:pt x="97" y="86"/>
                    <a:pt x="103" y="83"/>
                    <a:pt x="110" y="81"/>
                  </a:cubicBezTo>
                  <a:cubicBezTo>
                    <a:pt x="110" y="44"/>
                    <a:pt x="110" y="44"/>
                    <a:pt x="110" y="44"/>
                  </a:cubicBezTo>
                  <a:cubicBezTo>
                    <a:pt x="93" y="46"/>
                    <a:pt x="78" y="55"/>
                    <a:pt x="66" y="66"/>
                  </a:cubicBezTo>
                  <a:cubicBezTo>
                    <a:pt x="63" y="69"/>
                    <a:pt x="61" y="72"/>
                    <a:pt x="59" y="74"/>
                  </a:cubicBezTo>
                  <a:lnTo>
                    <a:pt x="90" y="94"/>
                  </a:lnTo>
                  <a:close/>
                </a:path>
              </a:pathLst>
            </a:custGeom>
            <a:grpFill/>
            <a:ln w="9525">
              <a:solidFill>
                <a:srgbClr val="4BC1DD"/>
              </a:solidFill>
              <a:round/>
            </a:ln>
            <a:extLst/>
          </p:spPr>
          <p:txBody>
            <a:bodyPr/>
            <a:lstStyle/>
            <a:p>
              <a:endParaRPr lang="zh-CN" altLang="en-US">
                <a:solidFill>
                  <a:schemeClr val="bg1">
                    <a:lumMod val="50000"/>
                  </a:schemeClr>
                </a:solidFill>
                <a:cs typeface="+mn-ea"/>
                <a:sym typeface="+mn-lt"/>
              </a:endParaRPr>
            </a:p>
          </p:txBody>
        </p:sp>
      </p:grpSp>
      <p:grpSp>
        <p:nvGrpSpPr>
          <p:cNvPr id="55" name="组合 54"/>
          <p:cNvGrpSpPr/>
          <p:nvPr/>
        </p:nvGrpSpPr>
        <p:grpSpPr bwMode="auto">
          <a:xfrm>
            <a:off x="1632404" y="2094820"/>
            <a:ext cx="857250" cy="857250"/>
            <a:chOff x="1057276" y="2000208"/>
            <a:chExt cx="857250" cy="857250"/>
          </a:xfrm>
          <a:noFill/>
        </p:grpSpPr>
        <p:sp>
          <p:nvSpPr>
            <p:cNvPr id="56" name="椭圆 55"/>
            <p:cNvSpPr/>
            <p:nvPr/>
          </p:nvSpPr>
          <p:spPr>
            <a:xfrm>
              <a:off x="1057276" y="2000208"/>
              <a:ext cx="857250" cy="857250"/>
            </a:xfrm>
            <a:prstGeom prst="ellipse">
              <a:avLst/>
            </a:prstGeom>
            <a:grp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cs typeface="+mn-ea"/>
                <a:sym typeface="+mn-lt"/>
              </a:endParaRPr>
            </a:p>
          </p:txBody>
        </p:sp>
        <p:sp>
          <p:nvSpPr>
            <p:cNvPr id="57" name="Freeform 10"/>
            <p:cNvSpPr>
              <a:spLocks noEditPoints="1"/>
            </p:cNvSpPr>
            <p:nvPr/>
          </p:nvSpPr>
          <p:spPr bwMode="auto">
            <a:xfrm>
              <a:off x="1233667" y="2140995"/>
              <a:ext cx="496528" cy="551405"/>
            </a:xfrm>
            <a:custGeom>
              <a:avLst/>
              <a:gdLst>
                <a:gd name="T0" fmla="*/ 540564230 w 77"/>
                <a:gd name="T1" fmla="*/ 328874612 h 86"/>
                <a:gd name="T2" fmla="*/ 1580119755 w 77"/>
                <a:gd name="T3" fmla="*/ 41111731 h 86"/>
                <a:gd name="T4" fmla="*/ 2147483646 w 77"/>
                <a:gd name="T5" fmla="*/ 534426855 h 86"/>
                <a:gd name="T6" fmla="*/ 2147483646 w 77"/>
                <a:gd name="T7" fmla="*/ 1562168835 h 86"/>
                <a:gd name="T8" fmla="*/ 2147483646 w 77"/>
                <a:gd name="T9" fmla="*/ 2147483646 h 86"/>
                <a:gd name="T10" fmla="*/ 2147483646 w 77"/>
                <a:gd name="T11" fmla="*/ 2147483646 h 86"/>
                <a:gd name="T12" fmla="*/ 2147483646 w 77"/>
                <a:gd name="T13" fmla="*/ 2147483646 h 86"/>
                <a:gd name="T14" fmla="*/ 2147483646 w 77"/>
                <a:gd name="T15" fmla="*/ 2147483646 h 86"/>
                <a:gd name="T16" fmla="*/ 2147483646 w 77"/>
                <a:gd name="T17" fmla="*/ 2147483646 h 86"/>
                <a:gd name="T18" fmla="*/ 2147483646 w 77"/>
                <a:gd name="T19" fmla="*/ 2147483646 h 86"/>
                <a:gd name="T20" fmla="*/ 2120683985 w 77"/>
                <a:gd name="T21" fmla="*/ 2147483646 h 86"/>
                <a:gd name="T22" fmla="*/ 2037518769 w 77"/>
                <a:gd name="T23" fmla="*/ 2147483646 h 86"/>
                <a:gd name="T24" fmla="*/ 1247458892 w 77"/>
                <a:gd name="T25" fmla="*/ 2147483646 h 86"/>
                <a:gd name="T26" fmla="*/ 332654415 w 77"/>
                <a:gd name="T27" fmla="*/ 2147483646 h 86"/>
                <a:gd name="T28" fmla="*/ 41579384 w 77"/>
                <a:gd name="T29" fmla="*/ 1233294223 h 86"/>
                <a:gd name="T30" fmla="*/ 540564230 w 77"/>
                <a:gd name="T31" fmla="*/ 328874612 h 86"/>
                <a:gd name="T32" fmla="*/ 1247458892 w 77"/>
                <a:gd name="T33" fmla="*/ 2014378640 h 86"/>
                <a:gd name="T34" fmla="*/ 1580119755 w 77"/>
                <a:gd name="T35" fmla="*/ 2014378640 h 86"/>
                <a:gd name="T36" fmla="*/ 1580119755 w 77"/>
                <a:gd name="T37" fmla="*/ 1644385885 h 86"/>
                <a:gd name="T38" fmla="*/ 1954360002 w 77"/>
                <a:gd name="T39" fmla="*/ 1644385885 h 86"/>
                <a:gd name="T40" fmla="*/ 1954360002 w 77"/>
                <a:gd name="T41" fmla="*/ 1315511273 h 86"/>
                <a:gd name="T42" fmla="*/ 1580119755 w 77"/>
                <a:gd name="T43" fmla="*/ 1315511273 h 86"/>
                <a:gd name="T44" fmla="*/ 1580119755 w 77"/>
                <a:gd name="T45" fmla="*/ 945524930 h 86"/>
                <a:gd name="T46" fmla="*/ 1247458892 w 77"/>
                <a:gd name="T47" fmla="*/ 945524930 h 86"/>
                <a:gd name="T48" fmla="*/ 1247458892 w 77"/>
                <a:gd name="T49" fmla="*/ 1315511273 h 86"/>
                <a:gd name="T50" fmla="*/ 873225093 w 77"/>
                <a:gd name="T51" fmla="*/ 1315511273 h 86"/>
                <a:gd name="T52" fmla="*/ 873225093 w 77"/>
                <a:gd name="T53" fmla="*/ 1644385885 h 86"/>
                <a:gd name="T54" fmla="*/ 1247458892 w 77"/>
                <a:gd name="T55" fmla="*/ 1644385885 h 86"/>
                <a:gd name="T56" fmla="*/ 1247458892 w 77"/>
                <a:gd name="T57" fmla="*/ 2014378640 h 86"/>
                <a:gd name="T58" fmla="*/ 748474045 w 77"/>
                <a:gd name="T59" fmla="*/ 1479951785 h 86"/>
                <a:gd name="T60" fmla="*/ 1788029570 w 77"/>
                <a:gd name="T61" fmla="*/ 781084418 h 86"/>
                <a:gd name="T62" fmla="*/ 748474045 w 77"/>
                <a:gd name="T63" fmla="*/ 1479951785 h 86"/>
                <a:gd name="T64" fmla="*/ 1496954539 w 77"/>
                <a:gd name="T65" fmla="*/ 493315124 h 86"/>
                <a:gd name="T66" fmla="*/ 831639261 w 77"/>
                <a:gd name="T67" fmla="*/ 657755636 h 86"/>
                <a:gd name="T68" fmla="*/ 498984846 w 77"/>
                <a:gd name="T69" fmla="*/ 1274399542 h 86"/>
                <a:gd name="T70" fmla="*/ 665315278 w 77"/>
                <a:gd name="T71" fmla="*/ 1932155178 h 86"/>
                <a:gd name="T72" fmla="*/ 1289044724 w 77"/>
                <a:gd name="T73" fmla="*/ 2147483646 h 86"/>
                <a:gd name="T74" fmla="*/ 1954360002 w 77"/>
                <a:gd name="T75" fmla="*/ 2096595690 h 86"/>
                <a:gd name="T76" fmla="*/ 2147483646 w 77"/>
                <a:gd name="T77" fmla="*/ 1479951785 h 86"/>
                <a:gd name="T78" fmla="*/ 2120683985 w 77"/>
                <a:gd name="T79" fmla="*/ 822196148 h 86"/>
                <a:gd name="T80" fmla="*/ 1496954539 w 77"/>
                <a:gd name="T81" fmla="*/ 493315124 h 8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grpFill/>
            <a:ln w="9525">
              <a:solidFill>
                <a:srgbClr val="4BC1DD"/>
              </a:solidFill>
              <a:round/>
            </a:ln>
            <a:extLst/>
          </p:spPr>
          <p:txBody>
            <a:bodyPr/>
            <a:lstStyle/>
            <a:p>
              <a:endParaRPr lang="zh-CN" altLang="en-US">
                <a:solidFill>
                  <a:schemeClr val="bg1">
                    <a:lumMod val="50000"/>
                  </a:schemeClr>
                </a:solidFill>
                <a:cs typeface="+mn-ea"/>
                <a:sym typeface="+mn-lt"/>
              </a:endParaRPr>
            </a:p>
          </p:txBody>
        </p:sp>
      </p:grpSp>
      <p:grpSp>
        <p:nvGrpSpPr>
          <p:cNvPr id="58" name="组合 57"/>
          <p:cNvGrpSpPr/>
          <p:nvPr/>
        </p:nvGrpSpPr>
        <p:grpSpPr bwMode="auto">
          <a:xfrm>
            <a:off x="6771142" y="2099582"/>
            <a:ext cx="857250" cy="857250"/>
            <a:chOff x="6196012" y="2005013"/>
            <a:chExt cx="857250" cy="857250"/>
          </a:xfrm>
          <a:noFill/>
        </p:grpSpPr>
        <p:sp>
          <p:nvSpPr>
            <p:cNvPr id="59" name="椭圆 58"/>
            <p:cNvSpPr/>
            <p:nvPr/>
          </p:nvSpPr>
          <p:spPr>
            <a:xfrm>
              <a:off x="6196012" y="2005013"/>
              <a:ext cx="857250" cy="857250"/>
            </a:xfrm>
            <a:prstGeom prst="ellipse">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cs typeface="+mn-ea"/>
                <a:sym typeface="+mn-lt"/>
              </a:endParaRPr>
            </a:p>
          </p:txBody>
        </p:sp>
        <p:sp>
          <p:nvSpPr>
            <p:cNvPr id="60" name="Freeform 17"/>
            <p:cNvSpPr>
              <a:spLocks noEditPoints="1"/>
            </p:cNvSpPr>
            <p:nvPr/>
          </p:nvSpPr>
          <p:spPr bwMode="auto">
            <a:xfrm>
              <a:off x="6322950" y="2198688"/>
              <a:ext cx="590480" cy="460374"/>
            </a:xfrm>
            <a:custGeom>
              <a:avLst/>
              <a:gdLst>
                <a:gd name="T0" fmla="*/ 1222871905 w 97"/>
                <a:gd name="T1" fmla="*/ 2147483646 h 75"/>
                <a:gd name="T2" fmla="*/ 1630497903 w 97"/>
                <a:gd name="T3" fmla="*/ 2147483646 h 75"/>
                <a:gd name="T4" fmla="*/ 1741666416 w 97"/>
                <a:gd name="T5" fmla="*/ 2147483646 h 75"/>
                <a:gd name="T6" fmla="*/ 1741666416 w 97"/>
                <a:gd name="T7" fmla="*/ 1846271613 h 75"/>
                <a:gd name="T8" fmla="*/ 1445208931 w 97"/>
                <a:gd name="T9" fmla="*/ 1695551304 h 75"/>
                <a:gd name="T10" fmla="*/ 1111703392 w 97"/>
                <a:gd name="T11" fmla="*/ 1883948621 h 75"/>
                <a:gd name="T12" fmla="*/ 1111703392 w 97"/>
                <a:gd name="T13" fmla="*/ 2147483646 h 75"/>
                <a:gd name="T14" fmla="*/ 1222871905 w 97"/>
                <a:gd name="T15" fmla="*/ 2147483646 h 75"/>
                <a:gd name="T16" fmla="*/ 0 w 97"/>
                <a:gd name="T17" fmla="*/ 1846271613 h 75"/>
                <a:gd name="T18" fmla="*/ 1371100647 w 97"/>
                <a:gd name="T19" fmla="*/ 1055011473 h 75"/>
                <a:gd name="T20" fmla="*/ 1445208931 w 97"/>
                <a:gd name="T21" fmla="*/ 979651319 h 75"/>
                <a:gd name="T22" fmla="*/ 1519323302 w 97"/>
                <a:gd name="T23" fmla="*/ 1055011473 h 75"/>
                <a:gd name="T24" fmla="*/ 1926949300 w 97"/>
                <a:gd name="T25" fmla="*/ 1281085799 h 75"/>
                <a:gd name="T26" fmla="*/ 2147483646 w 97"/>
                <a:gd name="T27" fmla="*/ 339111488 h 75"/>
                <a:gd name="T28" fmla="*/ 2147483646 w 97"/>
                <a:gd name="T29" fmla="*/ 150714171 h 75"/>
                <a:gd name="T30" fmla="*/ 2147483646 w 97"/>
                <a:gd name="T31" fmla="*/ 75360155 h 75"/>
                <a:gd name="T32" fmla="*/ 2147483646 w 97"/>
                <a:gd name="T33" fmla="*/ 0 h 75"/>
                <a:gd name="T34" fmla="*/ 2147483646 w 97"/>
                <a:gd name="T35" fmla="*/ 376788497 h 75"/>
                <a:gd name="T36" fmla="*/ 2147483646 w 97"/>
                <a:gd name="T37" fmla="*/ 715899985 h 75"/>
                <a:gd name="T38" fmla="*/ 2147483646 w 97"/>
                <a:gd name="T39" fmla="*/ 565185814 h 75"/>
                <a:gd name="T40" fmla="*/ 2038117813 w 97"/>
                <a:gd name="T41" fmla="*/ 1582514141 h 75"/>
                <a:gd name="T42" fmla="*/ 1964003442 w 97"/>
                <a:gd name="T43" fmla="*/ 1657874296 h 75"/>
                <a:gd name="T44" fmla="*/ 1852834929 w 97"/>
                <a:gd name="T45" fmla="*/ 1620197287 h 75"/>
                <a:gd name="T46" fmla="*/ 1445208931 w 97"/>
                <a:gd name="T47" fmla="*/ 1356445954 h 75"/>
                <a:gd name="T48" fmla="*/ 185282884 w 97"/>
                <a:gd name="T49" fmla="*/ 2147483646 h 75"/>
                <a:gd name="T50" fmla="*/ 0 w 97"/>
                <a:gd name="T51" fmla="*/ 1846271613 h 75"/>
                <a:gd name="T52" fmla="*/ 370565768 w 97"/>
                <a:gd name="T53" fmla="*/ 2147483646 h 75"/>
                <a:gd name="T54" fmla="*/ 778191766 w 97"/>
                <a:gd name="T55" fmla="*/ 2147483646 h 75"/>
                <a:gd name="T56" fmla="*/ 852306137 w 97"/>
                <a:gd name="T57" fmla="*/ 2147483646 h 75"/>
                <a:gd name="T58" fmla="*/ 852306137 w 97"/>
                <a:gd name="T59" fmla="*/ 2034662792 h 75"/>
                <a:gd name="T60" fmla="*/ 259397255 w 97"/>
                <a:gd name="T61" fmla="*/ 2147483646 h 75"/>
                <a:gd name="T62" fmla="*/ 259397255 w 97"/>
                <a:gd name="T63" fmla="*/ 2147483646 h 75"/>
                <a:gd name="T64" fmla="*/ 370565768 w 97"/>
                <a:gd name="T65" fmla="*/ 2147483646 h 75"/>
                <a:gd name="T66" fmla="*/ 2075178042 w 97"/>
                <a:gd name="T67" fmla="*/ 2147483646 h 75"/>
                <a:gd name="T68" fmla="*/ 2147483646 w 97"/>
                <a:gd name="T69" fmla="*/ 2147483646 h 75"/>
                <a:gd name="T70" fmla="*/ 2147483646 w 97"/>
                <a:gd name="T71" fmla="*/ 2147483646 h 75"/>
                <a:gd name="T72" fmla="*/ 2147483646 w 97"/>
                <a:gd name="T73" fmla="*/ 1469476978 h 75"/>
                <a:gd name="T74" fmla="*/ 2147483646 w 97"/>
                <a:gd name="T75" fmla="*/ 1469476978 h 75"/>
                <a:gd name="T76" fmla="*/ 2001063671 w 97"/>
                <a:gd name="T77" fmla="*/ 1996985784 h 75"/>
                <a:gd name="T78" fmla="*/ 1964003442 w 97"/>
                <a:gd name="T79" fmla="*/ 1959308776 h 75"/>
                <a:gd name="T80" fmla="*/ 1964003442 w 97"/>
                <a:gd name="T81" fmla="*/ 2147483646 h 75"/>
                <a:gd name="T82" fmla="*/ 2075178042 w 97"/>
                <a:gd name="T83" fmla="*/ 2147483646 h 75"/>
                <a:gd name="T84" fmla="*/ 2147483646 w 97"/>
                <a:gd name="T85" fmla="*/ 2147483646 h 75"/>
                <a:gd name="T86" fmla="*/ 2147483646 w 97"/>
                <a:gd name="T87" fmla="*/ 2147483646 h 75"/>
                <a:gd name="T88" fmla="*/ 2147483646 w 97"/>
                <a:gd name="T89" fmla="*/ 2147483646 h 75"/>
                <a:gd name="T90" fmla="*/ 2147483646 w 97"/>
                <a:gd name="T91" fmla="*/ 1205725644 h 75"/>
                <a:gd name="T92" fmla="*/ 2147483646 w 97"/>
                <a:gd name="T93" fmla="*/ 904297302 h 75"/>
                <a:gd name="T94" fmla="*/ 2147483646 w 97"/>
                <a:gd name="T95" fmla="*/ 1243408791 h 75"/>
                <a:gd name="T96" fmla="*/ 2147483646 w 97"/>
                <a:gd name="T97" fmla="*/ 2147483646 h 75"/>
                <a:gd name="T98" fmla="*/ 2147483646 w 97"/>
                <a:gd name="T99" fmla="*/ 2147483646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grpFill/>
            <a:ln w="9525">
              <a:solidFill>
                <a:schemeClr val="tx1">
                  <a:lumMod val="75000"/>
                  <a:lumOff val="25000"/>
                </a:schemeClr>
              </a:solidFill>
              <a:round/>
            </a:ln>
            <a:extLst/>
          </p:spPr>
          <p:txBody>
            <a:bodyPr/>
            <a:lstStyle/>
            <a:p>
              <a:endParaRPr lang="zh-CN" altLang="en-US">
                <a:solidFill>
                  <a:schemeClr val="bg1">
                    <a:lumMod val="50000"/>
                  </a:schemeClr>
                </a:solidFill>
                <a:cs typeface="+mn-ea"/>
                <a:sym typeface="+mn-lt"/>
              </a:endParaRPr>
            </a:p>
          </p:txBody>
        </p:sp>
      </p:grpSp>
      <p:grpSp>
        <p:nvGrpSpPr>
          <p:cNvPr id="61" name="组合 60"/>
          <p:cNvGrpSpPr/>
          <p:nvPr/>
        </p:nvGrpSpPr>
        <p:grpSpPr bwMode="auto">
          <a:xfrm>
            <a:off x="1632404" y="3523570"/>
            <a:ext cx="857250" cy="857250"/>
            <a:chOff x="1057276" y="3429000"/>
            <a:chExt cx="857250" cy="857250"/>
          </a:xfrm>
          <a:noFill/>
        </p:grpSpPr>
        <p:sp>
          <p:nvSpPr>
            <p:cNvPr id="62" name="椭圆 61"/>
            <p:cNvSpPr/>
            <p:nvPr/>
          </p:nvSpPr>
          <p:spPr>
            <a:xfrm>
              <a:off x="1057276" y="3429000"/>
              <a:ext cx="857250" cy="857250"/>
            </a:xfrm>
            <a:prstGeom prst="ellipse">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cs typeface="+mn-ea"/>
                <a:sym typeface="+mn-lt"/>
              </a:endParaRPr>
            </a:p>
          </p:txBody>
        </p:sp>
        <p:sp>
          <p:nvSpPr>
            <p:cNvPr id="63" name="Freeform 13"/>
            <p:cNvSpPr>
              <a:spLocks noEditPoints="1"/>
            </p:cNvSpPr>
            <p:nvPr/>
          </p:nvSpPr>
          <p:spPr bwMode="auto">
            <a:xfrm>
              <a:off x="1213110" y="3529551"/>
              <a:ext cx="566299" cy="580818"/>
            </a:xfrm>
            <a:custGeom>
              <a:avLst/>
              <a:gdLst>
                <a:gd name="T0" fmla="*/ 173989469 w 96"/>
                <a:gd name="T1" fmla="*/ 1445638401 h 99"/>
                <a:gd name="T2" fmla="*/ 2147483646 w 96"/>
                <a:gd name="T3" fmla="*/ 1445638401 h 99"/>
                <a:gd name="T4" fmla="*/ 2147483646 w 96"/>
                <a:gd name="T5" fmla="*/ 1411217601 h 99"/>
                <a:gd name="T6" fmla="*/ 2147483646 w 96"/>
                <a:gd name="T7" fmla="*/ 1617736535 h 99"/>
                <a:gd name="T8" fmla="*/ 2147483646 w 96"/>
                <a:gd name="T9" fmla="*/ 2065195202 h 99"/>
                <a:gd name="T10" fmla="*/ 2147483646 w 96"/>
                <a:gd name="T11" fmla="*/ 2147483646 h 99"/>
                <a:gd name="T12" fmla="*/ 2147483646 w 96"/>
                <a:gd name="T13" fmla="*/ 2147483646 h 99"/>
                <a:gd name="T14" fmla="*/ 2147483646 w 96"/>
                <a:gd name="T15" fmla="*/ 2147483646 h 99"/>
                <a:gd name="T16" fmla="*/ 2147483646 w 96"/>
                <a:gd name="T17" fmla="*/ 2147483646 h 99"/>
                <a:gd name="T18" fmla="*/ 2147483646 w 96"/>
                <a:gd name="T19" fmla="*/ 2147483646 h 99"/>
                <a:gd name="T20" fmla="*/ 2147483646 w 96"/>
                <a:gd name="T21" fmla="*/ 2147483646 h 99"/>
                <a:gd name="T22" fmla="*/ 2147483646 w 96"/>
                <a:gd name="T23" fmla="*/ 2147483646 h 99"/>
                <a:gd name="T24" fmla="*/ 591558295 w 96"/>
                <a:gd name="T25" fmla="*/ 2147483646 h 99"/>
                <a:gd name="T26" fmla="*/ 417568826 w 96"/>
                <a:gd name="T27" fmla="*/ 2147483646 h 99"/>
                <a:gd name="T28" fmla="*/ 0 w 96"/>
                <a:gd name="T29" fmla="*/ 2147483646 h 99"/>
                <a:gd name="T30" fmla="*/ 591558295 w 96"/>
                <a:gd name="T31" fmla="*/ 2147483646 h 99"/>
                <a:gd name="T32" fmla="*/ 730749870 w 96"/>
                <a:gd name="T33" fmla="*/ 2147483646 h 99"/>
                <a:gd name="T34" fmla="*/ 173989469 w 96"/>
                <a:gd name="T35" fmla="*/ 1445638401 h 99"/>
                <a:gd name="T36" fmla="*/ 1948664354 w 96"/>
                <a:gd name="T37" fmla="*/ 1239119468 h 99"/>
                <a:gd name="T38" fmla="*/ 1913866460 w 96"/>
                <a:gd name="T39" fmla="*/ 206518934 h 99"/>
                <a:gd name="T40" fmla="*/ 1948664354 w 96"/>
                <a:gd name="T41" fmla="*/ 1239119468 h 99"/>
                <a:gd name="T42" fmla="*/ 1496297634 w 96"/>
                <a:gd name="T43" fmla="*/ 1032594668 h 99"/>
                <a:gd name="T44" fmla="*/ 1461499740 w 96"/>
                <a:gd name="T45" fmla="*/ 0 h 99"/>
                <a:gd name="T46" fmla="*/ 1496297634 w 96"/>
                <a:gd name="T47" fmla="*/ 1032594668 h 99"/>
                <a:gd name="T48" fmla="*/ 1043925015 w 96"/>
                <a:gd name="T49" fmla="*/ 1170277868 h 99"/>
                <a:gd name="T50" fmla="*/ 1009127121 w 96"/>
                <a:gd name="T51" fmla="*/ 137677333 h 99"/>
                <a:gd name="T52" fmla="*/ 1043925015 w 96"/>
                <a:gd name="T53" fmla="*/ 1170277868 h 99"/>
                <a:gd name="T54" fmla="*/ 521962507 w 96"/>
                <a:gd name="T55" fmla="*/ 1824255468 h 99"/>
                <a:gd name="T56" fmla="*/ 904739339 w 96"/>
                <a:gd name="T57" fmla="*/ 2147483646 h 99"/>
                <a:gd name="T58" fmla="*/ 1148318696 w 96"/>
                <a:gd name="T59" fmla="*/ 2147483646 h 99"/>
                <a:gd name="T60" fmla="*/ 835143551 w 96"/>
                <a:gd name="T61" fmla="*/ 1789834668 h 99"/>
                <a:gd name="T62" fmla="*/ 521962507 w 96"/>
                <a:gd name="T63" fmla="*/ 1824255468 h 99"/>
                <a:gd name="T64" fmla="*/ 2147483646 w 96"/>
                <a:gd name="T65" fmla="*/ 1720993068 h 99"/>
                <a:gd name="T66" fmla="*/ 2147483646 w 96"/>
                <a:gd name="T67" fmla="*/ 2147483646 h 99"/>
                <a:gd name="T68" fmla="*/ 2147483646 w 96"/>
                <a:gd name="T69" fmla="*/ 2147483646 h 99"/>
                <a:gd name="T70" fmla="*/ 2147483646 w 96"/>
                <a:gd name="T71" fmla="*/ 2147483646 h 99"/>
                <a:gd name="T72" fmla="*/ 2147483646 w 96"/>
                <a:gd name="T73" fmla="*/ 2065195202 h 99"/>
                <a:gd name="T74" fmla="*/ 2147483646 w 96"/>
                <a:gd name="T75" fmla="*/ 1824255468 h 99"/>
                <a:gd name="T76" fmla="*/ 2147483646 w 96"/>
                <a:gd name="T77" fmla="*/ 1720993068 h 99"/>
                <a:gd name="T78" fmla="*/ 2147483646 w 96"/>
                <a:gd name="T79" fmla="*/ 1720993068 h 9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grpFill/>
            <a:ln w="9525">
              <a:solidFill>
                <a:schemeClr val="tx1">
                  <a:lumMod val="75000"/>
                  <a:lumOff val="25000"/>
                </a:schemeClr>
              </a:solidFill>
              <a:round/>
            </a:ln>
            <a:extLst/>
          </p:spPr>
          <p:txBody>
            <a:bodyPr/>
            <a:lstStyle/>
            <a:p>
              <a:endParaRPr lang="zh-CN" altLang="en-US">
                <a:solidFill>
                  <a:schemeClr val="bg1">
                    <a:lumMod val="50000"/>
                  </a:schemeClr>
                </a:solidFill>
                <a:cs typeface="+mn-ea"/>
                <a:sym typeface="+mn-lt"/>
              </a:endParaRPr>
            </a:p>
          </p:txBody>
        </p:sp>
      </p:grpSp>
      <p:sp>
        <p:nvSpPr>
          <p:cNvPr id="64" name="TextBox 19"/>
          <p:cNvSpPr txBox="1"/>
          <p:nvPr/>
        </p:nvSpPr>
        <p:spPr>
          <a:xfrm>
            <a:off x="2503843" y="2504684"/>
            <a:ext cx="3137181" cy="701795"/>
          </a:xfrm>
          <a:prstGeom prst="rect">
            <a:avLst/>
          </a:prstGeom>
          <a:noFill/>
        </p:spPr>
        <p:txBody>
          <a:bodyPr wrap="square" rtlCol="0">
            <a:spAutoFit/>
          </a:bodyPr>
          <a:lstStyle/>
          <a:p>
            <a:pPr>
              <a:lnSpc>
                <a:spcPct val="150000"/>
              </a:lnSpc>
            </a:pPr>
            <a:r>
              <a:rPr lang="zh-CN" altLang="en-US" sz="1400" dirty="0">
                <a:solidFill>
                  <a:schemeClr val="bg1">
                    <a:lumMod val="50000"/>
                  </a:schemeClr>
                </a:solidFill>
                <a:cs typeface="+mn-ea"/>
                <a:sym typeface="+mn-lt"/>
              </a:rPr>
              <a:t>这里填写文字内容这里填写文字内容这里填写文字内容这里填写文字内容</a:t>
            </a:r>
          </a:p>
        </p:txBody>
      </p:sp>
      <p:sp>
        <p:nvSpPr>
          <p:cNvPr id="65" name="TextBox 20"/>
          <p:cNvSpPr txBox="1"/>
          <p:nvPr/>
        </p:nvSpPr>
        <p:spPr>
          <a:xfrm>
            <a:off x="2519773" y="2098325"/>
            <a:ext cx="2784311" cy="420564"/>
          </a:xfrm>
          <a:prstGeom prst="rect">
            <a:avLst/>
          </a:prstGeom>
          <a:noFill/>
        </p:spPr>
        <p:txBody>
          <a:bodyPr wrap="square" rtlCol="0">
            <a:spAutoFit/>
          </a:bodyPr>
          <a:lstStyle/>
          <a:p>
            <a:r>
              <a:rPr lang="zh-CN" altLang="en-US" sz="2135" b="1" dirty="0">
                <a:solidFill>
                  <a:schemeClr val="bg1">
                    <a:lumMod val="50000"/>
                  </a:schemeClr>
                </a:solidFill>
                <a:cs typeface="+mn-ea"/>
                <a:sym typeface="+mn-lt"/>
              </a:rPr>
              <a:t>这里添加标题</a:t>
            </a:r>
          </a:p>
        </p:txBody>
      </p:sp>
      <p:sp>
        <p:nvSpPr>
          <p:cNvPr id="66" name="TextBox 19"/>
          <p:cNvSpPr txBox="1"/>
          <p:nvPr/>
        </p:nvSpPr>
        <p:spPr>
          <a:xfrm>
            <a:off x="7612462" y="2504684"/>
            <a:ext cx="3137181" cy="701795"/>
          </a:xfrm>
          <a:prstGeom prst="rect">
            <a:avLst/>
          </a:prstGeom>
          <a:noFill/>
        </p:spPr>
        <p:txBody>
          <a:bodyPr wrap="square" rtlCol="0">
            <a:spAutoFit/>
          </a:bodyPr>
          <a:lstStyle/>
          <a:p>
            <a:pPr>
              <a:lnSpc>
                <a:spcPct val="150000"/>
              </a:lnSpc>
            </a:pPr>
            <a:r>
              <a:rPr lang="zh-CN" altLang="en-US" sz="1400" dirty="0">
                <a:solidFill>
                  <a:schemeClr val="bg1">
                    <a:lumMod val="50000"/>
                  </a:schemeClr>
                </a:solidFill>
                <a:cs typeface="+mn-ea"/>
                <a:sym typeface="+mn-lt"/>
              </a:rPr>
              <a:t>这里填写文字内容这里填写文字内容这里填写文字内容这里填写文字内容</a:t>
            </a:r>
          </a:p>
        </p:txBody>
      </p:sp>
      <p:sp>
        <p:nvSpPr>
          <p:cNvPr id="67" name="TextBox 20"/>
          <p:cNvSpPr txBox="1"/>
          <p:nvPr/>
        </p:nvSpPr>
        <p:spPr>
          <a:xfrm>
            <a:off x="7628392" y="2098325"/>
            <a:ext cx="2784311" cy="420564"/>
          </a:xfrm>
          <a:prstGeom prst="rect">
            <a:avLst/>
          </a:prstGeom>
          <a:noFill/>
        </p:spPr>
        <p:txBody>
          <a:bodyPr wrap="square" rtlCol="0">
            <a:spAutoFit/>
          </a:bodyPr>
          <a:lstStyle/>
          <a:p>
            <a:r>
              <a:rPr lang="zh-CN" altLang="en-US" sz="2135" b="1" dirty="0">
                <a:solidFill>
                  <a:schemeClr val="bg1">
                    <a:lumMod val="50000"/>
                  </a:schemeClr>
                </a:solidFill>
                <a:cs typeface="+mn-ea"/>
                <a:sym typeface="+mn-lt"/>
              </a:rPr>
              <a:t>这里添加标题</a:t>
            </a:r>
          </a:p>
        </p:txBody>
      </p:sp>
      <p:sp>
        <p:nvSpPr>
          <p:cNvPr id="68" name="TextBox 19"/>
          <p:cNvSpPr txBox="1"/>
          <p:nvPr/>
        </p:nvSpPr>
        <p:spPr>
          <a:xfrm>
            <a:off x="2503843" y="3930656"/>
            <a:ext cx="3137181" cy="701795"/>
          </a:xfrm>
          <a:prstGeom prst="rect">
            <a:avLst/>
          </a:prstGeom>
          <a:noFill/>
        </p:spPr>
        <p:txBody>
          <a:bodyPr wrap="square" rtlCol="0">
            <a:spAutoFit/>
          </a:bodyPr>
          <a:lstStyle/>
          <a:p>
            <a:pPr>
              <a:lnSpc>
                <a:spcPct val="150000"/>
              </a:lnSpc>
            </a:pPr>
            <a:r>
              <a:rPr lang="zh-CN" altLang="en-US" sz="1400" dirty="0">
                <a:solidFill>
                  <a:schemeClr val="bg1">
                    <a:lumMod val="50000"/>
                  </a:schemeClr>
                </a:solidFill>
                <a:cs typeface="+mn-ea"/>
                <a:sym typeface="+mn-lt"/>
              </a:rPr>
              <a:t>这里填写文字内容这里填写文字内容这里填写文字内容这里填写文字内容</a:t>
            </a:r>
          </a:p>
        </p:txBody>
      </p:sp>
      <p:sp>
        <p:nvSpPr>
          <p:cNvPr id="69" name="TextBox 20"/>
          <p:cNvSpPr txBox="1"/>
          <p:nvPr/>
        </p:nvSpPr>
        <p:spPr>
          <a:xfrm>
            <a:off x="2519773" y="3524297"/>
            <a:ext cx="2784311" cy="420564"/>
          </a:xfrm>
          <a:prstGeom prst="rect">
            <a:avLst/>
          </a:prstGeom>
          <a:noFill/>
        </p:spPr>
        <p:txBody>
          <a:bodyPr wrap="square" rtlCol="0">
            <a:spAutoFit/>
          </a:bodyPr>
          <a:lstStyle/>
          <a:p>
            <a:r>
              <a:rPr lang="zh-CN" altLang="en-US" sz="2135" b="1" dirty="0">
                <a:solidFill>
                  <a:schemeClr val="bg1">
                    <a:lumMod val="50000"/>
                  </a:schemeClr>
                </a:solidFill>
                <a:cs typeface="+mn-ea"/>
                <a:sym typeface="+mn-lt"/>
              </a:rPr>
              <a:t>这里添加标题</a:t>
            </a:r>
          </a:p>
        </p:txBody>
      </p:sp>
      <p:sp>
        <p:nvSpPr>
          <p:cNvPr id="70" name="TextBox 19"/>
          <p:cNvSpPr txBox="1"/>
          <p:nvPr/>
        </p:nvSpPr>
        <p:spPr>
          <a:xfrm>
            <a:off x="7612462" y="3930656"/>
            <a:ext cx="3137181" cy="738664"/>
          </a:xfrm>
          <a:prstGeom prst="rect">
            <a:avLst/>
          </a:prstGeom>
          <a:noFill/>
        </p:spPr>
        <p:txBody>
          <a:bodyPr wrap="square" rtlCol="0">
            <a:spAutoFit/>
          </a:bodyPr>
          <a:lstStyle/>
          <a:p>
            <a:pPr>
              <a:lnSpc>
                <a:spcPct val="150000"/>
              </a:lnSpc>
            </a:pPr>
            <a:r>
              <a:rPr lang="zh-CN" altLang="en-US" sz="1400" dirty="0">
                <a:solidFill>
                  <a:schemeClr val="bg1">
                    <a:lumMod val="50000"/>
                  </a:schemeClr>
                </a:solidFill>
                <a:cs typeface="+mn-ea"/>
                <a:sym typeface="+mn-lt"/>
              </a:rPr>
              <a:t>这里填写文字内容这里填写文字内容这里填写文字内容这里填写文字内容</a:t>
            </a:r>
          </a:p>
        </p:txBody>
      </p:sp>
      <p:sp>
        <p:nvSpPr>
          <p:cNvPr id="71" name="TextBox 20"/>
          <p:cNvSpPr txBox="1"/>
          <p:nvPr/>
        </p:nvSpPr>
        <p:spPr>
          <a:xfrm>
            <a:off x="7628392" y="3524297"/>
            <a:ext cx="2784311" cy="420564"/>
          </a:xfrm>
          <a:prstGeom prst="rect">
            <a:avLst/>
          </a:prstGeom>
          <a:noFill/>
        </p:spPr>
        <p:txBody>
          <a:bodyPr wrap="square" rtlCol="0">
            <a:spAutoFit/>
          </a:bodyPr>
          <a:lstStyle/>
          <a:p>
            <a:r>
              <a:rPr lang="zh-CN" altLang="en-US" sz="2135" b="1" dirty="0">
                <a:solidFill>
                  <a:schemeClr val="bg1">
                    <a:lumMod val="50000"/>
                  </a:schemeClr>
                </a:solidFill>
                <a:cs typeface="+mn-ea"/>
                <a:sym typeface="+mn-lt"/>
              </a:rPr>
              <a:t>这里添加标题</a:t>
            </a:r>
          </a:p>
        </p:txBody>
      </p:sp>
      <p:sp>
        <p:nvSpPr>
          <p:cNvPr id="72" name="TextBox 19"/>
          <p:cNvSpPr txBox="1"/>
          <p:nvPr/>
        </p:nvSpPr>
        <p:spPr>
          <a:xfrm>
            <a:off x="2503843" y="5387732"/>
            <a:ext cx="3137181" cy="738664"/>
          </a:xfrm>
          <a:prstGeom prst="rect">
            <a:avLst/>
          </a:prstGeom>
          <a:noFill/>
        </p:spPr>
        <p:txBody>
          <a:bodyPr wrap="square" rtlCol="0">
            <a:spAutoFit/>
          </a:bodyPr>
          <a:lstStyle/>
          <a:p>
            <a:pPr>
              <a:lnSpc>
                <a:spcPct val="150000"/>
              </a:lnSpc>
            </a:pPr>
            <a:r>
              <a:rPr lang="zh-CN" altLang="en-US" sz="1400" dirty="0">
                <a:solidFill>
                  <a:schemeClr val="bg1">
                    <a:lumMod val="50000"/>
                  </a:schemeClr>
                </a:solidFill>
                <a:cs typeface="+mn-ea"/>
                <a:sym typeface="+mn-lt"/>
              </a:rPr>
              <a:t>这里填写文字内容这里填写文字内容这里填写文字内容这里填写文字内容</a:t>
            </a:r>
          </a:p>
        </p:txBody>
      </p:sp>
      <p:sp>
        <p:nvSpPr>
          <p:cNvPr id="73" name="TextBox 20"/>
          <p:cNvSpPr txBox="1"/>
          <p:nvPr/>
        </p:nvSpPr>
        <p:spPr>
          <a:xfrm>
            <a:off x="2519773" y="4981373"/>
            <a:ext cx="2784311" cy="420564"/>
          </a:xfrm>
          <a:prstGeom prst="rect">
            <a:avLst/>
          </a:prstGeom>
          <a:noFill/>
        </p:spPr>
        <p:txBody>
          <a:bodyPr wrap="square" rtlCol="0">
            <a:spAutoFit/>
          </a:bodyPr>
          <a:lstStyle/>
          <a:p>
            <a:r>
              <a:rPr lang="zh-CN" altLang="en-US" sz="2135" b="1" dirty="0">
                <a:solidFill>
                  <a:schemeClr val="bg1">
                    <a:lumMod val="50000"/>
                  </a:schemeClr>
                </a:solidFill>
                <a:cs typeface="+mn-ea"/>
                <a:sym typeface="+mn-lt"/>
              </a:rPr>
              <a:t>这里添加标题</a:t>
            </a:r>
          </a:p>
        </p:txBody>
      </p:sp>
      <p:sp>
        <p:nvSpPr>
          <p:cNvPr id="74" name="TextBox 19"/>
          <p:cNvSpPr txBox="1"/>
          <p:nvPr/>
        </p:nvSpPr>
        <p:spPr>
          <a:xfrm>
            <a:off x="7612462" y="5387732"/>
            <a:ext cx="3137181" cy="738664"/>
          </a:xfrm>
          <a:prstGeom prst="rect">
            <a:avLst/>
          </a:prstGeom>
          <a:noFill/>
        </p:spPr>
        <p:txBody>
          <a:bodyPr wrap="square" rtlCol="0">
            <a:spAutoFit/>
          </a:bodyPr>
          <a:lstStyle/>
          <a:p>
            <a:pPr>
              <a:lnSpc>
                <a:spcPct val="150000"/>
              </a:lnSpc>
            </a:pPr>
            <a:r>
              <a:rPr lang="zh-CN" altLang="en-US" sz="1400" dirty="0">
                <a:solidFill>
                  <a:schemeClr val="bg1">
                    <a:lumMod val="50000"/>
                  </a:schemeClr>
                </a:solidFill>
                <a:cs typeface="+mn-ea"/>
                <a:sym typeface="+mn-lt"/>
              </a:rPr>
              <a:t>这里填写文字内容这里填写文字内容这里填写文字内容这里填写文字内容</a:t>
            </a:r>
          </a:p>
        </p:txBody>
      </p:sp>
      <p:sp>
        <p:nvSpPr>
          <p:cNvPr id="75" name="TextBox 20"/>
          <p:cNvSpPr txBox="1"/>
          <p:nvPr/>
        </p:nvSpPr>
        <p:spPr>
          <a:xfrm>
            <a:off x="7628392" y="4981373"/>
            <a:ext cx="2784311" cy="420564"/>
          </a:xfrm>
          <a:prstGeom prst="rect">
            <a:avLst/>
          </a:prstGeom>
          <a:noFill/>
        </p:spPr>
        <p:txBody>
          <a:bodyPr wrap="square" rtlCol="0">
            <a:spAutoFit/>
          </a:bodyPr>
          <a:lstStyle/>
          <a:p>
            <a:r>
              <a:rPr lang="zh-CN" altLang="en-US" sz="2135" b="1" dirty="0">
                <a:solidFill>
                  <a:schemeClr val="bg1">
                    <a:lumMod val="50000"/>
                  </a:schemeClr>
                </a:solidFill>
                <a:cs typeface="+mn-ea"/>
                <a:sym typeface="+mn-lt"/>
              </a:rPr>
              <a:t>这里添加标题</a:t>
            </a:r>
          </a:p>
        </p:txBody>
      </p:sp>
    </p:spTree>
    <p:extLst>
      <p:ext uri="{BB962C8B-B14F-4D97-AF65-F5344CB8AC3E}">
        <p14:creationId xmlns:p14="http://schemas.microsoft.com/office/powerpoint/2010/main" val="871922925"/>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250"/>
                                        <p:tgtEl>
                                          <p:spTgt spid="46"/>
                                        </p:tgtEl>
                                      </p:cBhvr>
                                    </p:animEffect>
                                    <p:anim calcmode="lin" valueType="num">
                                      <p:cBhvr>
                                        <p:cTn id="14" dur="250" fill="hold"/>
                                        <p:tgtEl>
                                          <p:spTgt spid="46"/>
                                        </p:tgtEl>
                                        <p:attrNameLst>
                                          <p:attrName>ppt_x</p:attrName>
                                        </p:attrNameLst>
                                      </p:cBhvr>
                                      <p:tavLst>
                                        <p:tav tm="0">
                                          <p:val>
                                            <p:strVal val="#ppt_x"/>
                                          </p:val>
                                        </p:tav>
                                        <p:tav tm="100000">
                                          <p:val>
                                            <p:strVal val="#ppt_x"/>
                                          </p:val>
                                        </p:tav>
                                      </p:tavLst>
                                    </p:anim>
                                    <p:anim calcmode="lin" valueType="num">
                                      <p:cBhvr>
                                        <p:cTn id="15" dur="250" fill="hold"/>
                                        <p:tgtEl>
                                          <p:spTgt spid="4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250"/>
                                        <p:tgtEl>
                                          <p:spTgt spid="49"/>
                                        </p:tgtEl>
                                      </p:cBhvr>
                                    </p:animEffect>
                                    <p:anim calcmode="lin" valueType="num">
                                      <p:cBhvr>
                                        <p:cTn id="20" dur="250" fill="hold"/>
                                        <p:tgtEl>
                                          <p:spTgt spid="49"/>
                                        </p:tgtEl>
                                        <p:attrNameLst>
                                          <p:attrName>ppt_x</p:attrName>
                                        </p:attrNameLst>
                                      </p:cBhvr>
                                      <p:tavLst>
                                        <p:tav tm="0">
                                          <p:val>
                                            <p:strVal val="#ppt_x"/>
                                          </p:val>
                                        </p:tav>
                                        <p:tav tm="100000">
                                          <p:val>
                                            <p:strVal val="#ppt_x"/>
                                          </p:val>
                                        </p:tav>
                                      </p:tavLst>
                                    </p:anim>
                                    <p:anim calcmode="lin" valueType="num">
                                      <p:cBhvr>
                                        <p:cTn id="21" dur="250" fill="hold"/>
                                        <p:tgtEl>
                                          <p:spTgt spid="49"/>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nodeType="after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250"/>
                                        <p:tgtEl>
                                          <p:spTgt spid="52"/>
                                        </p:tgtEl>
                                      </p:cBhvr>
                                    </p:animEffect>
                                    <p:anim calcmode="lin" valueType="num">
                                      <p:cBhvr>
                                        <p:cTn id="26" dur="250" fill="hold"/>
                                        <p:tgtEl>
                                          <p:spTgt spid="52"/>
                                        </p:tgtEl>
                                        <p:attrNameLst>
                                          <p:attrName>ppt_x</p:attrName>
                                        </p:attrNameLst>
                                      </p:cBhvr>
                                      <p:tavLst>
                                        <p:tav tm="0">
                                          <p:val>
                                            <p:strVal val="#ppt_x"/>
                                          </p:val>
                                        </p:tav>
                                        <p:tav tm="100000">
                                          <p:val>
                                            <p:strVal val="#ppt_x"/>
                                          </p:val>
                                        </p:tav>
                                      </p:tavLst>
                                    </p:anim>
                                    <p:anim calcmode="lin" valueType="num">
                                      <p:cBhvr>
                                        <p:cTn id="27" dur="250" fill="hold"/>
                                        <p:tgtEl>
                                          <p:spTgt spid="52"/>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250"/>
                                        <p:tgtEl>
                                          <p:spTgt spid="55"/>
                                        </p:tgtEl>
                                      </p:cBhvr>
                                    </p:animEffect>
                                    <p:anim calcmode="lin" valueType="num">
                                      <p:cBhvr>
                                        <p:cTn id="32" dur="250" fill="hold"/>
                                        <p:tgtEl>
                                          <p:spTgt spid="55"/>
                                        </p:tgtEl>
                                        <p:attrNameLst>
                                          <p:attrName>ppt_x</p:attrName>
                                        </p:attrNameLst>
                                      </p:cBhvr>
                                      <p:tavLst>
                                        <p:tav tm="0">
                                          <p:val>
                                            <p:strVal val="#ppt_x"/>
                                          </p:val>
                                        </p:tav>
                                        <p:tav tm="100000">
                                          <p:val>
                                            <p:strVal val="#ppt_x"/>
                                          </p:val>
                                        </p:tav>
                                      </p:tavLst>
                                    </p:anim>
                                    <p:anim calcmode="lin" valueType="num">
                                      <p:cBhvr>
                                        <p:cTn id="33" dur="250" fill="hold"/>
                                        <p:tgtEl>
                                          <p:spTgt spid="55"/>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250"/>
                                        <p:tgtEl>
                                          <p:spTgt spid="58"/>
                                        </p:tgtEl>
                                      </p:cBhvr>
                                    </p:animEffect>
                                    <p:anim calcmode="lin" valueType="num">
                                      <p:cBhvr>
                                        <p:cTn id="38" dur="250" fill="hold"/>
                                        <p:tgtEl>
                                          <p:spTgt spid="58"/>
                                        </p:tgtEl>
                                        <p:attrNameLst>
                                          <p:attrName>ppt_x</p:attrName>
                                        </p:attrNameLst>
                                      </p:cBhvr>
                                      <p:tavLst>
                                        <p:tav tm="0">
                                          <p:val>
                                            <p:strVal val="#ppt_x"/>
                                          </p:val>
                                        </p:tav>
                                        <p:tav tm="100000">
                                          <p:val>
                                            <p:strVal val="#ppt_x"/>
                                          </p:val>
                                        </p:tav>
                                      </p:tavLst>
                                    </p:anim>
                                    <p:anim calcmode="lin" valueType="num">
                                      <p:cBhvr>
                                        <p:cTn id="39" dur="250" fill="hold"/>
                                        <p:tgtEl>
                                          <p:spTgt spid="58"/>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fade">
                                      <p:cBhvr>
                                        <p:cTn id="43" dur="250"/>
                                        <p:tgtEl>
                                          <p:spTgt spid="61"/>
                                        </p:tgtEl>
                                      </p:cBhvr>
                                    </p:animEffect>
                                    <p:anim calcmode="lin" valueType="num">
                                      <p:cBhvr>
                                        <p:cTn id="44" dur="250" fill="hold"/>
                                        <p:tgtEl>
                                          <p:spTgt spid="61"/>
                                        </p:tgtEl>
                                        <p:attrNameLst>
                                          <p:attrName>ppt_x</p:attrName>
                                        </p:attrNameLst>
                                      </p:cBhvr>
                                      <p:tavLst>
                                        <p:tav tm="0">
                                          <p:val>
                                            <p:strVal val="#ppt_x"/>
                                          </p:val>
                                        </p:tav>
                                        <p:tav tm="100000">
                                          <p:val>
                                            <p:strVal val="#ppt_x"/>
                                          </p:val>
                                        </p:tav>
                                      </p:tavLst>
                                    </p:anim>
                                    <p:anim calcmode="lin" valueType="num">
                                      <p:cBhvr>
                                        <p:cTn id="45" dur="250" fill="hold"/>
                                        <p:tgtEl>
                                          <p:spTgt spid="61"/>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250"/>
                                        <p:tgtEl>
                                          <p:spTgt spid="64"/>
                                        </p:tgtEl>
                                      </p:cBhvr>
                                    </p:animEffect>
                                    <p:anim calcmode="lin" valueType="num">
                                      <p:cBhvr>
                                        <p:cTn id="50" dur="250" fill="hold"/>
                                        <p:tgtEl>
                                          <p:spTgt spid="64"/>
                                        </p:tgtEl>
                                        <p:attrNameLst>
                                          <p:attrName>ppt_x</p:attrName>
                                        </p:attrNameLst>
                                      </p:cBhvr>
                                      <p:tavLst>
                                        <p:tav tm="0">
                                          <p:val>
                                            <p:strVal val="#ppt_x"/>
                                          </p:val>
                                        </p:tav>
                                        <p:tav tm="100000">
                                          <p:val>
                                            <p:strVal val="#ppt_x"/>
                                          </p:val>
                                        </p:tav>
                                      </p:tavLst>
                                    </p:anim>
                                    <p:anim calcmode="lin" valueType="num">
                                      <p:cBhvr>
                                        <p:cTn id="51" dur="250" fill="hold"/>
                                        <p:tgtEl>
                                          <p:spTgt spid="64"/>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250"/>
                                        <p:tgtEl>
                                          <p:spTgt spid="65"/>
                                        </p:tgtEl>
                                      </p:cBhvr>
                                    </p:animEffect>
                                    <p:anim calcmode="lin" valueType="num">
                                      <p:cBhvr>
                                        <p:cTn id="56" dur="250" fill="hold"/>
                                        <p:tgtEl>
                                          <p:spTgt spid="65"/>
                                        </p:tgtEl>
                                        <p:attrNameLst>
                                          <p:attrName>ppt_x</p:attrName>
                                        </p:attrNameLst>
                                      </p:cBhvr>
                                      <p:tavLst>
                                        <p:tav tm="0">
                                          <p:val>
                                            <p:strVal val="#ppt_x"/>
                                          </p:val>
                                        </p:tav>
                                        <p:tav tm="100000">
                                          <p:val>
                                            <p:strVal val="#ppt_x"/>
                                          </p:val>
                                        </p:tav>
                                      </p:tavLst>
                                    </p:anim>
                                    <p:anim calcmode="lin" valueType="num">
                                      <p:cBhvr>
                                        <p:cTn id="57" dur="250" fill="hold"/>
                                        <p:tgtEl>
                                          <p:spTgt spid="65"/>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250"/>
                                        <p:tgtEl>
                                          <p:spTgt spid="66"/>
                                        </p:tgtEl>
                                      </p:cBhvr>
                                    </p:animEffect>
                                    <p:anim calcmode="lin" valueType="num">
                                      <p:cBhvr>
                                        <p:cTn id="62" dur="250" fill="hold"/>
                                        <p:tgtEl>
                                          <p:spTgt spid="66"/>
                                        </p:tgtEl>
                                        <p:attrNameLst>
                                          <p:attrName>ppt_x</p:attrName>
                                        </p:attrNameLst>
                                      </p:cBhvr>
                                      <p:tavLst>
                                        <p:tav tm="0">
                                          <p:val>
                                            <p:strVal val="#ppt_x"/>
                                          </p:val>
                                        </p:tav>
                                        <p:tav tm="100000">
                                          <p:val>
                                            <p:strVal val="#ppt_x"/>
                                          </p:val>
                                        </p:tav>
                                      </p:tavLst>
                                    </p:anim>
                                    <p:anim calcmode="lin" valueType="num">
                                      <p:cBhvr>
                                        <p:cTn id="63" dur="250" fill="hold"/>
                                        <p:tgtEl>
                                          <p:spTgt spid="66"/>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fade">
                                      <p:cBhvr>
                                        <p:cTn id="67" dur="250"/>
                                        <p:tgtEl>
                                          <p:spTgt spid="67"/>
                                        </p:tgtEl>
                                      </p:cBhvr>
                                    </p:animEffect>
                                    <p:anim calcmode="lin" valueType="num">
                                      <p:cBhvr>
                                        <p:cTn id="68" dur="250" fill="hold"/>
                                        <p:tgtEl>
                                          <p:spTgt spid="67"/>
                                        </p:tgtEl>
                                        <p:attrNameLst>
                                          <p:attrName>ppt_x</p:attrName>
                                        </p:attrNameLst>
                                      </p:cBhvr>
                                      <p:tavLst>
                                        <p:tav tm="0">
                                          <p:val>
                                            <p:strVal val="#ppt_x"/>
                                          </p:val>
                                        </p:tav>
                                        <p:tav tm="100000">
                                          <p:val>
                                            <p:strVal val="#ppt_x"/>
                                          </p:val>
                                        </p:tav>
                                      </p:tavLst>
                                    </p:anim>
                                    <p:anim calcmode="lin" valueType="num">
                                      <p:cBhvr>
                                        <p:cTn id="69" dur="250" fill="hold"/>
                                        <p:tgtEl>
                                          <p:spTgt spid="67"/>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grpId="0" nodeType="after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250"/>
                                        <p:tgtEl>
                                          <p:spTgt spid="68"/>
                                        </p:tgtEl>
                                      </p:cBhvr>
                                    </p:animEffect>
                                    <p:anim calcmode="lin" valueType="num">
                                      <p:cBhvr>
                                        <p:cTn id="74" dur="250" fill="hold"/>
                                        <p:tgtEl>
                                          <p:spTgt spid="68"/>
                                        </p:tgtEl>
                                        <p:attrNameLst>
                                          <p:attrName>ppt_x</p:attrName>
                                        </p:attrNameLst>
                                      </p:cBhvr>
                                      <p:tavLst>
                                        <p:tav tm="0">
                                          <p:val>
                                            <p:strVal val="#ppt_x"/>
                                          </p:val>
                                        </p:tav>
                                        <p:tav tm="100000">
                                          <p:val>
                                            <p:strVal val="#ppt_x"/>
                                          </p:val>
                                        </p:tav>
                                      </p:tavLst>
                                    </p:anim>
                                    <p:anim calcmode="lin" valueType="num">
                                      <p:cBhvr>
                                        <p:cTn id="75" dur="250" fill="hold"/>
                                        <p:tgtEl>
                                          <p:spTgt spid="68"/>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250"/>
                                        <p:tgtEl>
                                          <p:spTgt spid="69"/>
                                        </p:tgtEl>
                                      </p:cBhvr>
                                    </p:animEffect>
                                    <p:anim calcmode="lin" valueType="num">
                                      <p:cBhvr>
                                        <p:cTn id="80" dur="250" fill="hold"/>
                                        <p:tgtEl>
                                          <p:spTgt spid="69"/>
                                        </p:tgtEl>
                                        <p:attrNameLst>
                                          <p:attrName>ppt_x</p:attrName>
                                        </p:attrNameLst>
                                      </p:cBhvr>
                                      <p:tavLst>
                                        <p:tav tm="0">
                                          <p:val>
                                            <p:strVal val="#ppt_x"/>
                                          </p:val>
                                        </p:tav>
                                        <p:tav tm="100000">
                                          <p:val>
                                            <p:strVal val="#ppt_x"/>
                                          </p:val>
                                        </p:tav>
                                      </p:tavLst>
                                    </p:anim>
                                    <p:anim calcmode="lin" valueType="num">
                                      <p:cBhvr>
                                        <p:cTn id="81" dur="250" fill="hold"/>
                                        <p:tgtEl>
                                          <p:spTgt spid="69"/>
                                        </p:tgtEl>
                                        <p:attrNameLst>
                                          <p:attrName>ppt_y</p:attrName>
                                        </p:attrNameLst>
                                      </p:cBhvr>
                                      <p:tavLst>
                                        <p:tav tm="0">
                                          <p:val>
                                            <p:strVal val="#ppt_y+.1"/>
                                          </p:val>
                                        </p:tav>
                                        <p:tav tm="100000">
                                          <p:val>
                                            <p:strVal val="#ppt_y"/>
                                          </p:val>
                                        </p:tav>
                                      </p:tavLst>
                                    </p:anim>
                                  </p:childTnLst>
                                </p:cTn>
                              </p:par>
                            </p:childTnLst>
                          </p:cTn>
                        </p:par>
                        <p:par>
                          <p:cTn id="82" fill="hold">
                            <p:stCondLst>
                              <p:cond delay="3750"/>
                            </p:stCondLst>
                            <p:childTnLst>
                              <p:par>
                                <p:cTn id="83" presetID="42" presetClass="entr" presetSubtype="0" fill="hold" grpId="0" nodeType="afterEffect">
                                  <p:stCondLst>
                                    <p:cond delay="0"/>
                                  </p:stCondLst>
                                  <p:childTnLst>
                                    <p:set>
                                      <p:cBhvr>
                                        <p:cTn id="84" dur="1" fill="hold">
                                          <p:stCondLst>
                                            <p:cond delay="0"/>
                                          </p:stCondLst>
                                        </p:cTn>
                                        <p:tgtEl>
                                          <p:spTgt spid="70"/>
                                        </p:tgtEl>
                                        <p:attrNameLst>
                                          <p:attrName>style.visibility</p:attrName>
                                        </p:attrNameLst>
                                      </p:cBhvr>
                                      <p:to>
                                        <p:strVal val="visible"/>
                                      </p:to>
                                    </p:set>
                                    <p:animEffect transition="in" filter="fade">
                                      <p:cBhvr>
                                        <p:cTn id="85" dur="250"/>
                                        <p:tgtEl>
                                          <p:spTgt spid="70"/>
                                        </p:tgtEl>
                                      </p:cBhvr>
                                    </p:animEffect>
                                    <p:anim calcmode="lin" valueType="num">
                                      <p:cBhvr>
                                        <p:cTn id="86" dur="250" fill="hold"/>
                                        <p:tgtEl>
                                          <p:spTgt spid="70"/>
                                        </p:tgtEl>
                                        <p:attrNameLst>
                                          <p:attrName>ppt_x</p:attrName>
                                        </p:attrNameLst>
                                      </p:cBhvr>
                                      <p:tavLst>
                                        <p:tav tm="0">
                                          <p:val>
                                            <p:strVal val="#ppt_x"/>
                                          </p:val>
                                        </p:tav>
                                        <p:tav tm="100000">
                                          <p:val>
                                            <p:strVal val="#ppt_x"/>
                                          </p:val>
                                        </p:tav>
                                      </p:tavLst>
                                    </p:anim>
                                    <p:anim calcmode="lin" valueType="num">
                                      <p:cBhvr>
                                        <p:cTn id="87" dur="250" fill="hold"/>
                                        <p:tgtEl>
                                          <p:spTgt spid="70"/>
                                        </p:tgtEl>
                                        <p:attrNameLst>
                                          <p:attrName>ppt_y</p:attrName>
                                        </p:attrNameLst>
                                      </p:cBhvr>
                                      <p:tavLst>
                                        <p:tav tm="0">
                                          <p:val>
                                            <p:strVal val="#ppt_y+.1"/>
                                          </p:val>
                                        </p:tav>
                                        <p:tav tm="100000">
                                          <p:val>
                                            <p:strVal val="#ppt_y"/>
                                          </p:val>
                                        </p:tav>
                                      </p:tavLst>
                                    </p:anim>
                                  </p:childTnLst>
                                </p:cTn>
                              </p:par>
                            </p:childTnLst>
                          </p:cTn>
                        </p:par>
                        <p:par>
                          <p:cTn id="88" fill="hold">
                            <p:stCondLst>
                              <p:cond delay="4000"/>
                            </p:stCondLst>
                            <p:childTnLst>
                              <p:par>
                                <p:cTn id="89" presetID="42" presetClass="entr" presetSubtype="0" fill="hold" grpId="0" nodeType="afterEffect">
                                  <p:stCondLst>
                                    <p:cond delay="0"/>
                                  </p:stCondLst>
                                  <p:childTnLst>
                                    <p:set>
                                      <p:cBhvr>
                                        <p:cTn id="90" dur="1" fill="hold">
                                          <p:stCondLst>
                                            <p:cond delay="0"/>
                                          </p:stCondLst>
                                        </p:cTn>
                                        <p:tgtEl>
                                          <p:spTgt spid="71"/>
                                        </p:tgtEl>
                                        <p:attrNameLst>
                                          <p:attrName>style.visibility</p:attrName>
                                        </p:attrNameLst>
                                      </p:cBhvr>
                                      <p:to>
                                        <p:strVal val="visible"/>
                                      </p:to>
                                    </p:set>
                                    <p:animEffect transition="in" filter="fade">
                                      <p:cBhvr>
                                        <p:cTn id="91" dur="250"/>
                                        <p:tgtEl>
                                          <p:spTgt spid="71"/>
                                        </p:tgtEl>
                                      </p:cBhvr>
                                    </p:animEffect>
                                    <p:anim calcmode="lin" valueType="num">
                                      <p:cBhvr>
                                        <p:cTn id="92" dur="250" fill="hold"/>
                                        <p:tgtEl>
                                          <p:spTgt spid="71"/>
                                        </p:tgtEl>
                                        <p:attrNameLst>
                                          <p:attrName>ppt_x</p:attrName>
                                        </p:attrNameLst>
                                      </p:cBhvr>
                                      <p:tavLst>
                                        <p:tav tm="0">
                                          <p:val>
                                            <p:strVal val="#ppt_x"/>
                                          </p:val>
                                        </p:tav>
                                        <p:tav tm="100000">
                                          <p:val>
                                            <p:strVal val="#ppt_x"/>
                                          </p:val>
                                        </p:tav>
                                      </p:tavLst>
                                    </p:anim>
                                    <p:anim calcmode="lin" valueType="num">
                                      <p:cBhvr>
                                        <p:cTn id="93" dur="250" fill="hold"/>
                                        <p:tgtEl>
                                          <p:spTgt spid="71"/>
                                        </p:tgtEl>
                                        <p:attrNameLst>
                                          <p:attrName>ppt_y</p:attrName>
                                        </p:attrNameLst>
                                      </p:cBhvr>
                                      <p:tavLst>
                                        <p:tav tm="0">
                                          <p:val>
                                            <p:strVal val="#ppt_y+.1"/>
                                          </p:val>
                                        </p:tav>
                                        <p:tav tm="100000">
                                          <p:val>
                                            <p:strVal val="#ppt_y"/>
                                          </p:val>
                                        </p:tav>
                                      </p:tavLst>
                                    </p:anim>
                                  </p:childTnLst>
                                </p:cTn>
                              </p:par>
                            </p:childTnLst>
                          </p:cTn>
                        </p:par>
                        <p:par>
                          <p:cTn id="94" fill="hold">
                            <p:stCondLst>
                              <p:cond delay="4250"/>
                            </p:stCondLst>
                            <p:childTnLst>
                              <p:par>
                                <p:cTn id="95" presetID="42" presetClass="entr" presetSubtype="0" fill="hold" grpId="0" nodeType="after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fade">
                                      <p:cBhvr>
                                        <p:cTn id="97" dur="250"/>
                                        <p:tgtEl>
                                          <p:spTgt spid="72"/>
                                        </p:tgtEl>
                                      </p:cBhvr>
                                    </p:animEffect>
                                    <p:anim calcmode="lin" valueType="num">
                                      <p:cBhvr>
                                        <p:cTn id="98" dur="250" fill="hold"/>
                                        <p:tgtEl>
                                          <p:spTgt spid="72"/>
                                        </p:tgtEl>
                                        <p:attrNameLst>
                                          <p:attrName>ppt_x</p:attrName>
                                        </p:attrNameLst>
                                      </p:cBhvr>
                                      <p:tavLst>
                                        <p:tav tm="0">
                                          <p:val>
                                            <p:strVal val="#ppt_x"/>
                                          </p:val>
                                        </p:tav>
                                        <p:tav tm="100000">
                                          <p:val>
                                            <p:strVal val="#ppt_x"/>
                                          </p:val>
                                        </p:tav>
                                      </p:tavLst>
                                    </p:anim>
                                    <p:anim calcmode="lin" valueType="num">
                                      <p:cBhvr>
                                        <p:cTn id="99" dur="250" fill="hold"/>
                                        <p:tgtEl>
                                          <p:spTgt spid="72"/>
                                        </p:tgtEl>
                                        <p:attrNameLst>
                                          <p:attrName>ppt_y</p:attrName>
                                        </p:attrNameLst>
                                      </p:cBhvr>
                                      <p:tavLst>
                                        <p:tav tm="0">
                                          <p:val>
                                            <p:strVal val="#ppt_y+.1"/>
                                          </p:val>
                                        </p:tav>
                                        <p:tav tm="100000">
                                          <p:val>
                                            <p:strVal val="#ppt_y"/>
                                          </p:val>
                                        </p:tav>
                                      </p:tavLst>
                                    </p:anim>
                                  </p:childTnLst>
                                </p:cTn>
                              </p:par>
                            </p:childTnLst>
                          </p:cTn>
                        </p:par>
                        <p:par>
                          <p:cTn id="100" fill="hold">
                            <p:stCondLst>
                              <p:cond delay="4500"/>
                            </p:stCondLst>
                            <p:childTnLst>
                              <p:par>
                                <p:cTn id="101" presetID="42" presetClass="entr" presetSubtype="0" fill="hold" grpId="0" nodeType="afterEffect">
                                  <p:stCondLst>
                                    <p:cond delay="0"/>
                                  </p:stCondLst>
                                  <p:childTnLst>
                                    <p:set>
                                      <p:cBhvr>
                                        <p:cTn id="102" dur="1" fill="hold">
                                          <p:stCondLst>
                                            <p:cond delay="0"/>
                                          </p:stCondLst>
                                        </p:cTn>
                                        <p:tgtEl>
                                          <p:spTgt spid="73"/>
                                        </p:tgtEl>
                                        <p:attrNameLst>
                                          <p:attrName>style.visibility</p:attrName>
                                        </p:attrNameLst>
                                      </p:cBhvr>
                                      <p:to>
                                        <p:strVal val="visible"/>
                                      </p:to>
                                    </p:set>
                                    <p:animEffect transition="in" filter="fade">
                                      <p:cBhvr>
                                        <p:cTn id="103" dur="250"/>
                                        <p:tgtEl>
                                          <p:spTgt spid="73"/>
                                        </p:tgtEl>
                                      </p:cBhvr>
                                    </p:animEffect>
                                    <p:anim calcmode="lin" valueType="num">
                                      <p:cBhvr>
                                        <p:cTn id="104" dur="250" fill="hold"/>
                                        <p:tgtEl>
                                          <p:spTgt spid="73"/>
                                        </p:tgtEl>
                                        <p:attrNameLst>
                                          <p:attrName>ppt_x</p:attrName>
                                        </p:attrNameLst>
                                      </p:cBhvr>
                                      <p:tavLst>
                                        <p:tav tm="0">
                                          <p:val>
                                            <p:strVal val="#ppt_x"/>
                                          </p:val>
                                        </p:tav>
                                        <p:tav tm="100000">
                                          <p:val>
                                            <p:strVal val="#ppt_x"/>
                                          </p:val>
                                        </p:tav>
                                      </p:tavLst>
                                    </p:anim>
                                    <p:anim calcmode="lin" valueType="num">
                                      <p:cBhvr>
                                        <p:cTn id="105" dur="250" fill="hold"/>
                                        <p:tgtEl>
                                          <p:spTgt spid="73"/>
                                        </p:tgtEl>
                                        <p:attrNameLst>
                                          <p:attrName>ppt_y</p:attrName>
                                        </p:attrNameLst>
                                      </p:cBhvr>
                                      <p:tavLst>
                                        <p:tav tm="0">
                                          <p:val>
                                            <p:strVal val="#ppt_y+.1"/>
                                          </p:val>
                                        </p:tav>
                                        <p:tav tm="100000">
                                          <p:val>
                                            <p:strVal val="#ppt_y"/>
                                          </p:val>
                                        </p:tav>
                                      </p:tavLst>
                                    </p:anim>
                                  </p:childTnLst>
                                </p:cTn>
                              </p:par>
                            </p:childTnLst>
                          </p:cTn>
                        </p:par>
                        <p:par>
                          <p:cTn id="106" fill="hold">
                            <p:stCondLst>
                              <p:cond delay="4750"/>
                            </p:stCondLst>
                            <p:childTnLst>
                              <p:par>
                                <p:cTn id="107" presetID="42" presetClass="entr" presetSubtype="0" fill="hold" grpId="0" nodeType="afterEffect">
                                  <p:stCondLst>
                                    <p:cond delay="0"/>
                                  </p:stCondLst>
                                  <p:childTnLst>
                                    <p:set>
                                      <p:cBhvr>
                                        <p:cTn id="108" dur="1" fill="hold">
                                          <p:stCondLst>
                                            <p:cond delay="0"/>
                                          </p:stCondLst>
                                        </p:cTn>
                                        <p:tgtEl>
                                          <p:spTgt spid="74"/>
                                        </p:tgtEl>
                                        <p:attrNameLst>
                                          <p:attrName>style.visibility</p:attrName>
                                        </p:attrNameLst>
                                      </p:cBhvr>
                                      <p:to>
                                        <p:strVal val="visible"/>
                                      </p:to>
                                    </p:set>
                                    <p:animEffect transition="in" filter="fade">
                                      <p:cBhvr>
                                        <p:cTn id="109" dur="250"/>
                                        <p:tgtEl>
                                          <p:spTgt spid="74"/>
                                        </p:tgtEl>
                                      </p:cBhvr>
                                    </p:animEffect>
                                    <p:anim calcmode="lin" valueType="num">
                                      <p:cBhvr>
                                        <p:cTn id="110" dur="250" fill="hold"/>
                                        <p:tgtEl>
                                          <p:spTgt spid="74"/>
                                        </p:tgtEl>
                                        <p:attrNameLst>
                                          <p:attrName>ppt_x</p:attrName>
                                        </p:attrNameLst>
                                      </p:cBhvr>
                                      <p:tavLst>
                                        <p:tav tm="0">
                                          <p:val>
                                            <p:strVal val="#ppt_x"/>
                                          </p:val>
                                        </p:tav>
                                        <p:tav tm="100000">
                                          <p:val>
                                            <p:strVal val="#ppt_x"/>
                                          </p:val>
                                        </p:tav>
                                      </p:tavLst>
                                    </p:anim>
                                    <p:anim calcmode="lin" valueType="num">
                                      <p:cBhvr>
                                        <p:cTn id="111" dur="250" fill="hold"/>
                                        <p:tgtEl>
                                          <p:spTgt spid="74"/>
                                        </p:tgtEl>
                                        <p:attrNameLst>
                                          <p:attrName>ppt_y</p:attrName>
                                        </p:attrNameLst>
                                      </p:cBhvr>
                                      <p:tavLst>
                                        <p:tav tm="0">
                                          <p:val>
                                            <p:strVal val="#ppt_y+.1"/>
                                          </p:val>
                                        </p:tav>
                                        <p:tav tm="100000">
                                          <p:val>
                                            <p:strVal val="#ppt_y"/>
                                          </p:val>
                                        </p:tav>
                                      </p:tavLst>
                                    </p:anim>
                                  </p:childTnLst>
                                </p:cTn>
                              </p:par>
                            </p:childTnLst>
                          </p:cTn>
                        </p:par>
                        <p:par>
                          <p:cTn id="112" fill="hold">
                            <p:stCondLst>
                              <p:cond delay="5000"/>
                            </p:stCondLst>
                            <p:childTnLst>
                              <p:par>
                                <p:cTn id="113" presetID="42" presetClass="entr" presetSubtype="0" fill="hold" grpId="0" nodeType="afterEffect">
                                  <p:stCondLst>
                                    <p:cond delay="0"/>
                                  </p:stCondLst>
                                  <p:childTnLst>
                                    <p:set>
                                      <p:cBhvr>
                                        <p:cTn id="114" dur="1" fill="hold">
                                          <p:stCondLst>
                                            <p:cond delay="0"/>
                                          </p:stCondLst>
                                        </p:cTn>
                                        <p:tgtEl>
                                          <p:spTgt spid="75"/>
                                        </p:tgtEl>
                                        <p:attrNameLst>
                                          <p:attrName>style.visibility</p:attrName>
                                        </p:attrNameLst>
                                      </p:cBhvr>
                                      <p:to>
                                        <p:strVal val="visible"/>
                                      </p:to>
                                    </p:set>
                                    <p:animEffect transition="in" filter="fade">
                                      <p:cBhvr>
                                        <p:cTn id="115" dur="250"/>
                                        <p:tgtEl>
                                          <p:spTgt spid="75"/>
                                        </p:tgtEl>
                                      </p:cBhvr>
                                    </p:animEffect>
                                    <p:anim calcmode="lin" valueType="num">
                                      <p:cBhvr>
                                        <p:cTn id="116" dur="250" fill="hold"/>
                                        <p:tgtEl>
                                          <p:spTgt spid="75"/>
                                        </p:tgtEl>
                                        <p:attrNameLst>
                                          <p:attrName>ppt_x</p:attrName>
                                        </p:attrNameLst>
                                      </p:cBhvr>
                                      <p:tavLst>
                                        <p:tav tm="0">
                                          <p:val>
                                            <p:strVal val="#ppt_x"/>
                                          </p:val>
                                        </p:tav>
                                        <p:tav tm="100000">
                                          <p:val>
                                            <p:strVal val="#ppt_x"/>
                                          </p:val>
                                        </p:tav>
                                      </p:tavLst>
                                    </p:anim>
                                    <p:anim calcmode="lin" valueType="num">
                                      <p:cBhvr>
                                        <p:cTn id="117" dur="25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07878" y="-4281818"/>
            <a:ext cx="18923180" cy="5302150"/>
            <a:chOff x="-3407878" y="-4281818"/>
            <a:chExt cx="18923180" cy="5302150"/>
          </a:xfrm>
        </p:grpSpPr>
        <p:grpSp>
          <p:nvGrpSpPr>
            <p:cNvPr id="9" name="组合 8"/>
            <p:cNvGrpSpPr/>
            <p:nvPr/>
          </p:nvGrpSpPr>
          <p:grpSpPr>
            <a:xfrm>
              <a:off x="-1" y="384498"/>
              <a:ext cx="12190406" cy="635834"/>
              <a:chOff x="-2905927" y="170970"/>
              <a:chExt cx="8332893" cy="434629"/>
            </a:xfrm>
          </p:grpSpPr>
          <p:sp>
            <p:nvSpPr>
              <p:cNvPr id="26" name="五边形 6"/>
              <p:cNvSpPr/>
              <p:nvPr/>
            </p:nvSpPr>
            <p:spPr>
              <a:xfrm flipH="1" flipV="1">
                <a:off x="-2905927" y="574347"/>
                <a:ext cx="8332893" cy="31252"/>
              </a:xfrm>
              <a:prstGeom prst="homePlate">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
              <p:cNvSpPr txBox="1"/>
              <p:nvPr/>
            </p:nvSpPr>
            <p:spPr>
              <a:xfrm>
                <a:off x="149507" y="170970"/>
                <a:ext cx="2230073" cy="315577"/>
              </a:xfrm>
              <a:prstGeom prst="rect">
                <a:avLst/>
              </a:prstGeom>
              <a:noFill/>
            </p:spPr>
            <p:txBody>
              <a:bodyPr wrap="none" rtlCol="0">
                <a:spAutoFit/>
              </a:bodyPr>
              <a:lstStyle/>
              <a:p>
                <a:r>
                  <a:rPr lang="zh-CN" altLang="en-US" sz="2400" dirty="0">
                    <a:solidFill>
                      <a:schemeClr val="bg1">
                        <a:lumMod val="65000"/>
                      </a:schemeClr>
                    </a:solidFill>
                    <a:latin typeface="微软雅黑" panose="020B0503020204020204" pitchFamily="34" charset="-122"/>
                    <a:ea typeface="微软雅黑" panose="020B0503020204020204" pitchFamily="34" charset="-122"/>
                  </a:rPr>
                  <a:t>点击输入相关文字标题</a:t>
                </a:r>
              </a:p>
            </p:txBody>
          </p:sp>
        </p:grpSp>
        <p:grpSp>
          <p:nvGrpSpPr>
            <p:cNvPr id="28" name="组合 27"/>
            <p:cNvGrpSpPr/>
            <p:nvPr/>
          </p:nvGrpSpPr>
          <p:grpSpPr>
            <a:xfrm flipH="1" flipV="1">
              <a:off x="10026293" y="-4281818"/>
              <a:ext cx="5489009" cy="5256430"/>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flipV="1">
              <a:off x="-3407878" y="-4258958"/>
              <a:ext cx="5489009" cy="5256430"/>
              <a:chOff x="-1792392" y="2975048"/>
              <a:chExt cx="7981611" cy="7643416"/>
            </a:xfrm>
          </p:grpSpPr>
          <p:sp>
            <p:nvSpPr>
              <p:cNvPr id="32" name="椭圆 31"/>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矩形 11"/>
          <p:cNvSpPr/>
          <p:nvPr/>
        </p:nvSpPr>
        <p:spPr>
          <a:xfrm>
            <a:off x="2003856" y="2801415"/>
            <a:ext cx="3703963" cy="3553170"/>
          </a:xfrm>
          <a:prstGeom prst="rect">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solidFill>
                <a:schemeClr val="bg1">
                  <a:lumMod val="50000"/>
                </a:schemeClr>
              </a:solidFill>
            </a:endParaRPr>
          </a:p>
        </p:txBody>
      </p:sp>
      <p:sp>
        <p:nvSpPr>
          <p:cNvPr id="13" name="AutoShape 12"/>
          <p:cNvSpPr>
            <a:spLocks noChangeArrowheads="1"/>
          </p:cNvSpPr>
          <p:nvPr/>
        </p:nvSpPr>
        <p:spPr bwMode="auto">
          <a:xfrm>
            <a:off x="2003856" y="1875651"/>
            <a:ext cx="3703963" cy="790298"/>
          </a:xfrm>
          <a:prstGeom prst="homePlate">
            <a:avLst>
              <a:gd name="adj" fmla="val 63872"/>
            </a:avLst>
          </a:prstGeom>
          <a:noFill/>
          <a:ln w="9525">
            <a:solidFill>
              <a:srgbClr val="4BC1DD"/>
            </a:solidFill>
            <a:miter lim="800000"/>
            <a:headEnd/>
            <a:tailEnd/>
          </a:ln>
        </p:spPr>
        <p:txBody>
          <a:bodyPr wrap="none" lIns="91472" tIns="45736" rIns="91472" bIns="45736" anchor="ctr"/>
          <a:lstStyle/>
          <a:p>
            <a:pPr algn="ctr"/>
            <a:r>
              <a:rPr lang="zh-CN" altLang="en-US" b="1" dirty="0">
                <a:solidFill>
                  <a:schemeClr val="bg1">
                    <a:lumMod val="50000"/>
                  </a:schemeClr>
                </a:solidFill>
                <a:latin typeface="微软雅黑" pitchFamily="34" charset="-122"/>
                <a:ea typeface="微软雅黑" pitchFamily="34" charset="-122"/>
              </a:rPr>
              <a:t>添加文字</a:t>
            </a:r>
          </a:p>
        </p:txBody>
      </p:sp>
      <p:sp>
        <p:nvSpPr>
          <p:cNvPr id="14" name="TextBox 19"/>
          <p:cNvSpPr txBox="1"/>
          <p:nvPr/>
        </p:nvSpPr>
        <p:spPr>
          <a:xfrm>
            <a:off x="2147966" y="2961222"/>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lumMod val="50000"/>
                </a:schemeClr>
              </a:solidFill>
              <a:latin typeface="微软雅黑" pitchFamily="34" charset="-122"/>
              <a:ea typeface="微软雅黑" pitchFamily="34" charset="-122"/>
            </a:endParaRPr>
          </a:p>
          <a:p>
            <a:pPr>
              <a:lnSpc>
                <a:spcPct val="130000"/>
              </a:lnSpc>
            </a:pP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5" name="矩形 14"/>
          <p:cNvSpPr/>
          <p:nvPr/>
        </p:nvSpPr>
        <p:spPr>
          <a:xfrm>
            <a:off x="6384690" y="2801415"/>
            <a:ext cx="3703963" cy="355317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solidFill>
                <a:schemeClr val="bg1">
                  <a:lumMod val="50000"/>
                </a:schemeClr>
              </a:solidFill>
            </a:endParaRPr>
          </a:p>
        </p:txBody>
      </p:sp>
      <p:sp>
        <p:nvSpPr>
          <p:cNvPr id="16" name="AutoShape 12"/>
          <p:cNvSpPr>
            <a:spLocks noChangeArrowheads="1"/>
          </p:cNvSpPr>
          <p:nvPr/>
        </p:nvSpPr>
        <p:spPr bwMode="auto">
          <a:xfrm flipH="1">
            <a:off x="6399204" y="1875651"/>
            <a:ext cx="3703963" cy="790298"/>
          </a:xfrm>
          <a:prstGeom prst="homePlate">
            <a:avLst>
              <a:gd name="adj" fmla="val 63872"/>
            </a:avLst>
          </a:prstGeom>
          <a:noFill/>
          <a:ln w="9525">
            <a:solidFill>
              <a:schemeClr val="tx1">
                <a:lumMod val="75000"/>
                <a:lumOff val="25000"/>
              </a:schemeClr>
            </a:solidFill>
            <a:miter lim="800000"/>
            <a:headEnd/>
            <a:tailEnd/>
          </a:ln>
        </p:spPr>
        <p:txBody>
          <a:bodyPr wrap="none" lIns="91472" tIns="45736" rIns="91472" bIns="45736" anchor="ctr"/>
          <a:lstStyle/>
          <a:p>
            <a:pPr algn="ctr"/>
            <a:r>
              <a:rPr lang="zh-CN" altLang="en-US" b="1" dirty="0">
                <a:solidFill>
                  <a:schemeClr val="bg1">
                    <a:lumMod val="50000"/>
                  </a:schemeClr>
                </a:solidFill>
                <a:latin typeface="微软雅黑" pitchFamily="34" charset="-122"/>
                <a:ea typeface="微软雅黑" pitchFamily="34" charset="-122"/>
              </a:rPr>
              <a:t>添加文字</a:t>
            </a:r>
          </a:p>
        </p:txBody>
      </p:sp>
      <p:sp>
        <p:nvSpPr>
          <p:cNvPr id="17" name="TextBox 22"/>
          <p:cNvSpPr txBox="1"/>
          <p:nvPr/>
        </p:nvSpPr>
        <p:spPr>
          <a:xfrm>
            <a:off x="6543314" y="2961222"/>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lumMod val="50000"/>
                </a:schemeClr>
              </a:solidFill>
              <a:latin typeface="微软雅黑" pitchFamily="34" charset="-122"/>
              <a:ea typeface="微软雅黑" pitchFamily="34" charset="-122"/>
            </a:endParaRPr>
          </a:p>
          <a:p>
            <a:pPr>
              <a:lnSpc>
                <a:spcPct val="130000"/>
              </a:lnSpc>
            </a:pP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85066277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par>
                          <p:cTn id="15" fill="hold">
                            <p:stCondLst>
                              <p:cond delay="1250"/>
                            </p:stCondLst>
                            <p:childTnLst>
                              <p:par>
                                <p:cTn id="16" presetID="22" presetClass="entr" presetSubtype="1"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up)">
                                      <p:cBhvr>
                                        <p:cTn id="18" dur="500"/>
                                        <p:tgtEl>
                                          <p:spTgt spid="12"/>
                                        </p:tgtEl>
                                      </p:cBhvr>
                                    </p:animEffect>
                                  </p:childTnLst>
                                </p:cTn>
                              </p:par>
                            </p:childTnLst>
                          </p:cTn>
                        </p:par>
                        <p:par>
                          <p:cTn id="19" fill="hold">
                            <p:stCondLst>
                              <p:cond delay="175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14"/>
                                        </p:tgtEl>
                                        <p:attrNameLst>
                                          <p:attrName>style.visibility</p:attrName>
                                        </p:attrNameLst>
                                      </p:cBhvr>
                                      <p:to>
                                        <p:strVal val="visible"/>
                                      </p:to>
                                    </p:set>
                                    <p:animEffect transition="in" filter="wipe(left)">
                                      <p:cBhvr>
                                        <p:cTn id="22" dur="100"/>
                                        <p:tgtEl>
                                          <p:spTgt spid="14"/>
                                        </p:tgtEl>
                                      </p:cBhvr>
                                    </p:animEffect>
                                  </p:childTnLst>
                                </p:cTn>
                              </p:par>
                              <p:par>
                                <p:cTn id="23" presetID="36" presetClass="emph" presetSubtype="0" fill="hold" grpId="1" nodeType="withEffect">
                                  <p:stCondLst>
                                    <p:cond delay="0"/>
                                  </p:stCondLst>
                                  <p:iterate type="lt">
                                    <p:tmPct val="30000"/>
                                  </p:iterate>
                                  <p:childTnLst>
                                    <p:animScale>
                                      <p:cBhvr>
                                        <p:cTn id="24" dur="50" autoRev="1" fill="hold">
                                          <p:stCondLst>
                                            <p:cond delay="0"/>
                                          </p:stCondLst>
                                        </p:cTn>
                                        <p:tgtEl>
                                          <p:spTgt spid="14"/>
                                        </p:tgtEl>
                                      </p:cBhvr>
                                      <p:to x="80000" y="100000"/>
                                    </p:animScale>
                                    <p:anim by="(#ppt_w*0.10)" calcmode="lin" valueType="num">
                                      <p:cBhvr>
                                        <p:cTn id="25" dur="50" autoRev="1" fill="hold">
                                          <p:stCondLst>
                                            <p:cond delay="0"/>
                                          </p:stCondLst>
                                        </p:cTn>
                                        <p:tgtEl>
                                          <p:spTgt spid="14"/>
                                        </p:tgtEl>
                                        <p:attrNameLst>
                                          <p:attrName>ppt_x</p:attrName>
                                        </p:attrNameLst>
                                      </p:cBhvr>
                                    </p:anim>
                                    <p:anim by="(-#ppt_w*0.10)" calcmode="lin" valueType="num">
                                      <p:cBhvr>
                                        <p:cTn id="26" dur="50" autoRev="1" fill="hold">
                                          <p:stCondLst>
                                            <p:cond delay="0"/>
                                          </p:stCondLst>
                                        </p:cTn>
                                        <p:tgtEl>
                                          <p:spTgt spid="14"/>
                                        </p:tgtEl>
                                        <p:attrNameLst>
                                          <p:attrName>ppt_y</p:attrName>
                                        </p:attrNameLst>
                                      </p:cBhvr>
                                    </p:anim>
                                    <p:animRot by="-480000">
                                      <p:cBhvr>
                                        <p:cTn id="27" dur="50" autoRev="1" fill="hold">
                                          <p:stCondLst>
                                            <p:cond delay="0"/>
                                          </p:stCondLst>
                                        </p:cTn>
                                        <p:tgtEl>
                                          <p:spTgt spid="14"/>
                                        </p:tgtEl>
                                        <p:attrNameLst>
                                          <p:attrName>r</p:attrName>
                                        </p:attrNameLst>
                                      </p:cBhvr>
                                    </p:animRot>
                                  </p:childTnLst>
                                </p:cTn>
                              </p:par>
                            </p:childTnLst>
                          </p:cTn>
                        </p:par>
                        <p:par>
                          <p:cTn id="28" fill="hold">
                            <p:stCondLst>
                              <p:cond delay="6500"/>
                            </p:stCondLst>
                            <p:childTnLst>
                              <p:par>
                                <p:cTn id="29" presetID="2" presetClass="entr" presetSubtype="2"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childTnLst>
                          </p:cTn>
                        </p:par>
                        <p:par>
                          <p:cTn id="33" fill="hold">
                            <p:stCondLst>
                              <p:cond delay="7000"/>
                            </p:stCondLst>
                            <p:childTnLst>
                              <p:par>
                                <p:cTn id="34" presetID="22" presetClass="entr" presetSubtype="1"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7500"/>
                            </p:stCondLst>
                            <p:childTnLst>
                              <p:par>
                                <p:cTn id="38" presetID="22" presetClass="entr" presetSubtype="8" fill="hold" grpId="0" nodeType="afterEffect">
                                  <p:stCondLst>
                                    <p:cond delay="0"/>
                                  </p:stCondLst>
                                  <p:iterate type="lt">
                                    <p:tmPct val="30000"/>
                                  </p:iterate>
                                  <p:childTnLst>
                                    <p:set>
                                      <p:cBhvr>
                                        <p:cTn id="39" dur="1" fill="hold">
                                          <p:stCondLst>
                                            <p:cond delay="0"/>
                                          </p:stCondLst>
                                        </p:cTn>
                                        <p:tgtEl>
                                          <p:spTgt spid="17"/>
                                        </p:tgtEl>
                                        <p:attrNameLst>
                                          <p:attrName>style.visibility</p:attrName>
                                        </p:attrNameLst>
                                      </p:cBhvr>
                                      <p:to>
                                        <p:strVal val="visible"/>
                                      </p:to>
                                    </p:set>
                                    <p:animEffect transition="in" filter="wipe(left)">
                                      <p:cBhvr>
                                        <p:cTn id="40" dur="100"/>
                                        <p:tgtEl>
                                          <p:spTgt spid="17"/>
                                        </p:tgtEl>
                                      </p:cBhvr>
                                    </p:animEffect>
                                  </p:childTnLst>
                                </p:cTn>
                              </p:par>
                              <p:par>
                                <p:cTn id="41" presetID="36" presetClass="emph" presetSubtype="0" fill="hold" grpId="1" nodeType="withEffect">
                                  <p:stCondLst>
                                    <p:cond delay="0"/>
                                  </p:stCondLst>
                                  <p:iterate type="lt">
                                    <p:tmPct val="30000"/>
                                  </p:iterate>
                                  <p:childTnLst>
                                    <p:animScale>
                                      <p:cBhvr>
                                        <p:cTn id="42" dur="50" autoRev="1" fill="hold">
                                          <p:stCondLst>
                                            <p:cond delay="0"/>
                                          </p:stCondLst>
                                        </p:cTn>
                                        <p:tgtEl>
                                          <p:spTgt spid="17"/>
                                        </p:tgtEl>
                                      </p:cBhvr>
                                      <p:to x="80000" y="100000"/>
                                    </p:animScale>
                                    <p:anim by="(#ppt_w*0.10)" calcmode="lin" valueType="num">
                                      <p:cBhvr>
                                        <p:cTn id="43" dur="50" autoRev="1" fill="hold">
                                          <p:stCondLst>
                                            <p:cond delay="0"/>
                                          </p:stCondLst>
                                        </p:cTn>
                                        <p:tgtEl>
                                          <p:spTgt spid="17"/>
                                        </p:tgtEl>
                                        <p:attrNameLst>
                                          <p:attrName>ppt_x</p:attrName>
                                        </p:attrNameLst>
                                      </p:cBhvr>
                                    </p:anim>
                                    <p:anim by="(-#ppt_w*0.10)" calcmode="lin" valueType="num">
                                      <p:cBhvr>
                                        <p:cTn id="44" dur="50" autoRev="1" fill="hold">
                                          <p:stCondLst>
                                            <p:cond delay="0"/>
                                          </p:stCondLst>
                                        </p:cTn>
                                        <p:tgtEl>
                                          <p:spTgt spid="17"/>
                                        </p:tgtEl>
                                        <p:attrNameLst>
                                          <p:attrName>ppt_y</p:attrName>
                                        </p:attrNameLst>
                                      </p:cBhvr>
                                    </p:anim>
                                    <p:animRot by="-480000">
                                      <p:cBhvr>
                                        <p:cTn id="45" dur="50" autoRev="1"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5" grpId="0" animBg="1"/>
      <p:bldP spid="16" grpId="0" animBg="1"/>
      <p:bldP spid="17" grpId="0"/>
      <p:bldP spid="1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07878" y="-4281818"/>
            <a:ext cx="18923180" cy="5302150"/>
            <a:chOff x="-3407878" y="-4281818"/>
            <a:chExt cx="18923180" cy="5302150"/>
          </a:xfrm>
        </p:grpSpPr>
        <p:grpSp>
          <p:nvGrpSpPr>
            <p:cNvPr id="9" name="组合 8"/>
            <p:cNvGrpSpPr/>
            <p:nvPr/>
          </p:nvGrpSpPr>
          <p:grpSpPr>
            <a:xfrm>
              <a:off x="-1" y="384498"/>
              <a:ext cx="12190406" cy="635834"/>
              <a:chOff x="-2905927" y="170970"/>
              <a:chExt cx="8332893" cy="434629"/>
            </a:xfrm>
          </p:grpSpPr>
          <p:sp>
            <p:nvSpPr>
              <p:cNvPr id="26" name="五边形 6"/>
              <p:cNvSpPr/>
              <p:nvPr/>
            </p:nvSpPr>
            <p:spPr>
              <a:xfrm flipH="1" flipV="1">
                <a:off x="-2905927" y="574347"/>
                <a:ext cx="8332893" cy="31252"/>
              </a:xfrm>
              <a:prstGeom prst="homePlate">
                <a:avLst/>
              </a:prstGeom>
              <a:solidFill>
                <a:srgbClr val="4BC1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
              <p:cNvSpPr txBox="1"/>
              <p:nvPr/>
            </p:nvSpPr>
            <p:spPr>
              <a:xfrm>
                <a:off x="149507" y="170970"/>
                <a:ext cx="2230073" cy="315577"/>
              </a:xfrm>
              <a:prstGeom prst="rect">
                <a:avLst/>
              </a:prstGeom>
              <a:noFill/>
            </p:spPr>
            <p:txBody>
              <a:bodyPr wrap="none" rtlCol="0">
                <a:spAutoFit/>
              </a:bodyPr>
              <a:lstStyle/>
              <a:p>
                <a:r>
                  <a:rPr lang="zh-CN" altLang="en-US" sz="2400" dirty="0">
                    <a:solidFill>
                      <a:schemeClr val="bg1">
                        <a:lumMod val="65000"/>
                      </a:schemeClr>
                    </a:solidFill>
                    <a:latin typeface="微软雅黑" panose="020B0503020204020204" pitchFamily="34" charset="-122"/>
                    <a:ea typeface="微软雅黑" panose="020B0503020204020204" pitchFamily="34" charset="-122"/>
                  </a:rPr>
                  <a:t>点击输入相关文字标题</a:t>
                </a:r>
              </a:p>
            </p:txBody>
          </p:sp>
        </p:grpSp>
        <p:grpSp>
          <p:nvGrpSpPr>
            <p:cNvPr id="28" name="组合 27"/>
            <p:cNvGrpSpPr/>
            <p:nvPr/>
          </p:nvGrpSpPr>
          <p:grpSpPr>
            <a:xfrm flipH="1" flipV="1">
              <a:off x="10026293" y="-4281818"/>
              <a:ext cx="5489009" cy="5256430"/>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flipV="1">
              <a:off x="-3407878" y="-4258958"/>
              <a:ext cx="5489009" cy="5256430"/>
              <a:chOff x="-1792392" y="2975048"/>
              <a:chExt cx="7981611" cy="7643416"/>
            </a:xfrm>
          </p:grpSpPr>
          <p:sp>
            <p:nvSpPr>
              <p:cNvPr id="32" name="椭圆 31"/>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矩形 11"/>
          <p:cNvSpPr/>
          <p:nvPr/>
        </p:nvSpPr>
        <p:spPr>
          <a:xfrm>
            <a:off x="5964421" y="1939770"/>
            <a:ext cx="2950006" cy="576064"/>
          </a:xfrm>
          <a:prstGeom prst="rect">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a:solidFill>
                  <a:schemeClr val="bg1">
                    <a:lumMod val="50000"/>
                  </a:schemeClr>
                </a:solidFill>
                <a:latin typeface="微软雅黑" pitchFamily="34" charset="-122"/>
                <a:ea typeface="微软雅黑" pitchFamily="34" charset="-122"/>
              </a:rPr>
              <a:t>60%</a:t>
            </a:r>
            <a:endParaRPr lang="zh-CN" altLang="en-US">
              <a:solidFill>
                <a:schemeClr val="bg1">
                  <a:lumMod val="50000"/>
                </a:schemeClr>
              </a:solidFill>
              <a:latin typeface="微软雅黑" pitchFamily="34" charset="-122"/>
              <a:ea typeface="微软雅黑" pitchFamily="34" charset="-122"/>
            </a:endParaRPr>
          </a:p>
        </p:txBody>
      </p:sp>
      <p:sp>
        <p:nvSpPr>
          <p:cNvPr id="13" name="矩形 12"/>
          <p:cNvSpPr/>
          <p:nvPr/>
        </p:nvSpPr>
        <p:spPr>
          <a:xfrm>
            <a:off x="5964419" y="2631047"/>
            <a:ext cx="5325652" cy="576064"/>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a:solidFill>
                  <a:schemeClr val="bg1">
                    <a:lumMod val="50000"/>
                  </a:schemeClr>
                </a:solidFill>
                <a:latin typeface="微软雅黑" pitchFamily="34" charset="-122"/>
                <a:ea typeface="微软雅黑" pitchFamily="34" charset="-122"/>
              </a:rPr>
              <a:t>80%</a:t>
            </a:r>
            <a:endParaRPr lang="zh-CN" altLang="en-US">
              <a:solidFill>
                <a:schemeClr val="bg1">
                  <a:lumMod val="50000"/>
                </a:schemeClr>
              </a:solidFill>
              <a:latin typeface="微软雅黑" pitchFamily="34" charset="-122"/>
              <a:ea typeface="微软雅黑" pitchFamily="34" charset="-122"/>
            </a:endParaRPr>
          </a:p>
        </p:txBody>
      </p:sp>
      <p:sp>
        <p:nvSpPr>
          <p:cNvPr id="14" name="矩形 13"/>
          <p:cNvSpPr/>
          <p:nvPr/>
        </p:nvSpPr>
        <p:spPr>
          <a:xfrm>
            <a:off x="5964421" y="3322324"/>
            <a:ext cx="3741888" cy="576064"/>
          </a:xfrm>
          <a:prstGeom prst="rect">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a:solidFill>
                  <a:schemeClr val="bg1">
                    <a:lumMod val="50000"/>
                  </a:schemeClr>
                </a:solidFill>
                <a:latin typeface="微软雅黑" pitchFamily="34" charset="-122"/>
                <a:ea typeface="微软雅黑" pitchFamily="34" charset="-122"/>
              </a:rPr>
              <a:t>68%</a:t>
            </a:r>
            <a:endParaRPr lang="zh-CN" altLang="en-US">
              <a:solidFill>
                <a:schemeClr val="bg1">
                  <a:lumMod val="50000"/>
                </a:schemeClr>
              </a:solidFill>
              <a:latin typeface="微软雅黑" pitchFamily="34" charset="-122"/>
              <a:ea typeface="微软雅黑" pitchFamily="34" charset="-122"/>
            </a:endParaRPr>
          </a:p>
        </p:txBody>
      </p:sp>
      <p:sp>
        <p:nvSpPr>
          <p:cNvPr id="15" name="矩形 14"/>
          <p:cNvSpPr/>
          <p:nvPr/>
        </p:nvSpPr>
        <p:spPr>
          <a:xfrm>
            <a:off x="5964420" y="4013600"/>
            <a:ext cx="2000377" cy="576064"/>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a:solidFill>
                  <a:schemeClr val="bg1">
                    <a:lumMod val="50000"/>
                  </a:schemeClr>
                </a:solidFill>
                <a:latin typeface="微软雅黑" pitchFamily="34" charset="-122"/>
                <a:ea typeface="微软雅黑" pitchFamily="34" charset="-122"/>
              </a:rPr>
              <a:t>48%</a:t>
            </a:r>
            <a:endParaRPr lang="zh-CN" altLang="en-US">
              <a:solidFill>
                <a:schemeClr val="bg1">
                  <a:lumMod val="50000"/>
                </a:schemeClr>
              </a:solidFill>
              <a:latin typeface="微软雅黑" pitchFamily="34" charset="-122"/>
              <a:ea typeface="微软雅黑" pitchFamily="34" charset="-122"/>
            </a:endParaRPr>
          </a:p>
        </p:txBody>
      </p:sp>
      <p:sp>
        <p:nvSpPr>
          <p:cNvPr id="16" name="矩形 15"/>
          <p:cNvSpPr/>
          <p:nvPr/>
        </p:nvSpPr>
        <p:spPr>
          <a:xfrm>
            <a:off x="5964420" y="4704878"/>
            <a:ext cx="4533770" cy="576064"/>
          </a:xfrm>
          <a:prstGeom prst="rect">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a:solidFill>
                  <a:schemeClr val="bg1">
                    <a:lumMod val="50000"/>
                  </a:schemeClr>
                </a:solidFill>
                <a:latin typeface="微软雅黑" pitchFamily="34" charset="-122"/>
                <a:ea typeface="微软雅黑" pitchFamily="34" charset="-122"/>
              </a:rPr>
              <a:t>76%</a:t>
            </a:r>
            <a:endParaRPr lang="zh-CN" altLang="en-US">
              <a:solidFill>
                <a:schemeClr val="bg1">
                  <a:lumMod val="50000"/>
                </a:schemeClr>
              </a:solidFill>
              <a:latin typeface="微软雅黑" pitchFamily="34" charset="-122"/>
              <a:ea typeface="微软雅黑" pitchFamily="34" charset="-122"/>
            </a:endParaRPr>
          </a:p>
        </p:txBody>
      </p:sp>
      <p:sp>
        <p:nvSpPr>
          <p:cNvPr id="17" name="矩形 16"/>
          <p:cNvSpPr/>
          <p:nvPr/>
        </p:nvSpPr>
        <p:spPr>
          <a:xfrm>
            <a:off x="5964420" y="5396154"/>
            <a:ext cx="4000754" cy="576064"/>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a:solidFill>
                  <a:schemeClr val="bg1">
                    <a:lumMod val="50000"/>
                  </a:schemeClr>
                </a:solidFill>
                <a:latin typeface="微软雅黑" pitchFamily="34" charset="-122"/>
                <a:ea typeface="微软雅黑" pitchFamily="34" charset="-122"/>
              </a:rPr>
              <a:t>70%</a:t>
            </a:r>
            <a:endParaRPr lang="zh-CN" altLang="en-US">
              <a:solidFill>
                <a:schemeClr val="bg1">
                  <a:lumMod val="50000"/>
                </a:schemeClr>
              </a:solidFill>
              <a:latin typeface="微软雅黑" pitchFamily="34" charset="-122"/>
              <a:ea typeface="微软雅黑" pitchFamily="34" charset="-122"/>
            </a:endParaRPr>
          </a:p>
        </p:txBody>
      </p:sp>
      <p:sp>
        <p:nvSpPr>
          <p:cNvPr id="18" name="TextBox 26"/>
          <p:cNvSpPr txBox="1"/>
          <p:nvPr/>
        </p:nvSpPr>
        <p:spPr>
          <a:xfrm>
            <a:off x="1822706" y="2688716"/>
            <a:ext cx="3065528" cy="932563"/>
          </a:xfrm>
          <a:prstGeom prst="rect">
            <a:avLst/>
          </a:prstGeom>
          <a:noFill/>
        </p:spPr>
        <p:txBody>
          <a:bodyPr wrap="square" rtlCol="0">
            <a:spAutoFit/>
          </a:bodyPr>
          <a:lstStyle/>
          <a:p>
            <a:pPr>
              <a:lnSpc>
                <a:spcPct val="13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dirty="0">
              <a:solidFill>
                <a:schemeClr val="bg1">
                  <a:lumMod val="50000"/>
                </a:schemeClr>
              </a:solidFill>
              <a:latin typeface="微软雅黑" pitchFamily="34" charset="-122"/>
              <a:ea typeface="微软雅黑" pitchFamily="34" charset="-122"/>
            </a:endParaRPr>
          </a:p>
        </p:txBody>
      </p:sp>
      <p:sp>
        <p:nvSpPr>
          <p:cNvPr id="19" name="TextBox 27"/>
          <p:cNvSpPr txBox="1"/>
          <p:nvPr/>
        </p:nvSpPr>
        <p:spPr>
          <a:xfrm>
            <a:off x="1824362" y="2132189"/>
            <a:ext cx="1415403" cy="461665"/>
          </a:xfrm>
          <a:prstGeom prst="rect">
            <a:avLst/>
          </a:prstGeom>
          <a:noFill/>
        </p:spPr>
        <p:txBody>
          <a:bodyPr wrap="none" rtlCol="0" anchor="ctr">
            <a:spAutoFit/>
          </a:bodyPr>
          <a:lstStyle/>
          <a:p>
            <a:r>
              <a:rPr lang="zh-CN" altLang="en-US" sz="2400" dirty="0">
                <a:solidFill>
                  <a:schemeClr val="bg1">
                    <a:lumMod val="50000"/>
                  </a:schemeClr>
                </a:solidFill>
                <a:latin typeface="微软雅黑" pitchFamily="34" charset="-122"/>
                <a:ea typeface="微软雅黑" pitchFamily="34" charset="-122"/>
              </a:rPr>
              <a:t>添加标题</a:t>
            </a:r>
          </a:p>
        </p:txBody>
      </p:sp>
      <p:sp>
        <p:nvSpPr>
          <p:cNvPr id="20" name="等腰三角形 19"/>
          <p:cNvSpPr/>
          <p:nvPr/>
        </p:nvSpPr>
        <p:spPr>
          <a:xfrm rot="5400000">
            <a:off x="1592729" y="2273372"/>
            <a:ext cx="241814" cy="208407"/>
          </a:xfrm>
          <a:prstGeom prst="triangl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1" name="TextBox 29"/>
          <p:cNvSpPr txBox="1"/>
          <p:nvPr/>
        </p:nvSpPr>
        <p:spPr>
          <a:xfrm>
            <a:off x="1822706" y="4845924"/>
            <a:ext cx="3065528" cy="932563"/>
          </a:xfrm>
          <a:prstGeom prst="rect">
            <a:avLst/>
          </a:prstGeom>
          <a:noFill/>
        </p:spPr>
        <p:txBody>
          <a:bodyPr wrap="square" rtlCol="0">
            <a:spAutoFit/>
          </a:bodyPr>
          <a:lstStyle/>
          <a:p>
            <a:pPr>
              <a:lnSpc>
                <a:spcPct val="13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a:t>
            </a:r>
            <a:r>
              <a:rPr lang="zh-CN" altLang="en-US" sz="1400">
                <a:solidFill>
                  <a:schemeClr val="bg1">
                    <a:lumMod val="50000"/>
                  </a:schemeClr>
                </a:solidFill>
                <a:latin typeface="微软雅黑" pitchFamily="34" charset="-122"/>
                <a:ea typeface="微软雅黑" pitchFamily="34" charset="-122"/>
              </a:rPr>
              <a:t>选择粘贴，并选择只保留文字。</a:t>
            </a:r>
            <a:endParaRPr lang="en-US" altLang="zh-CN" sz="1400">
              <a:solidFill>
                <a:schemeClr val="bg1">
                  <a:lumMod val="50000"/>
                </a:schemeClr>
              </a:solidFill>
              <a:latin typeface="微软雅黑" pitchFamily="34" charset="-122"/>
              <a:ea typeface="微软雅黑" pitchFamily="34" charset="-122"/>
            </a:endParaRPr>
          </a:p>
        </p:txBody>
      </p:sp>
      <p:sp>
        <p:nvSpPr>
          <p:cNvPr id="22" name="TextBox 30"/>
          <p:cNvSpPr txBox="1"/>
          <p:nvPr/>
        </p:nvSpPr>
        <p:spPr>
          <a:xfrm>
            <a:off x="1817840" y="4199451"/>
            <a:ext cx="1415403" cy="461665"/>
          </a:xfrm>
          <a:prstGeom prst="rect">
            <a:avLst/>
          </a:prstGeom>
          <a:noFill/>
        </p:spPr>
        <p:txBody>
          <a:bodyPr wrap="none" rtlCol="0" anchor="ctr">
            <a:spAutoFit/>
          </a:bodyPr>
          <a:lstStyle/>
          <a:p>
            <a:r>
              <a:rPr lang="zh-CN" altLang="en-US" sz="2400" dirty="0">
                <a:solidFill>
                  <a:schemeClr val="bg1">
                    <a:lumMod val="50000"/>
                  </a:schemeClr>
                </a:solidFill>
                <a:latin typeface="微软雅黑" pitchFamily="34" charset="-122"/>
                <a:ea typeface="微软雅黑" pitchFamily="34" charset="-122"/>
              </a:rPr>
              <a:t>添加标题</a:t>
            </a:r>
          </a:p>
        </p:txBody>
      </p:sp>
      <p:sp>
        <p:nvSpPr>
          <p:cNvPr id="23" name="等腰三角形 22"/>
          <p:cNvSpPr/>
          <p:nvPr/>
        </p:nvSpPr>
        <p:spPr>
          <a:xfrm rot="5400000">
            <a:off x="1592729" y="4430581"/>
            <a:ext cx="241814" cy="208407"/>
          </a:xfrm>
          <a:prstGeom prst="triangl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Tree>
    <p:extLst>
      <p:ext uri="{BB962C8B-B14F-4D97-AF65-F5344CB8AC3E}">
        <p14:creationId xmlns:p14="http://schemas.microsoft.com/office/powerpoint/2010/main" val="250071572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decel="10000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1000" fill="hold"/>
                                        <p:tgtEl>
                                          <p:spTgt spid="12"/>
                                        </p:tgtEl>
                                        <p:attrNameLst>
                                          <p:attrName>ppt_x</p:attrName>
                                        </p:attrNameLst>
                                      </p:cBhvr>
                                      <p:tavLst>
                                        <p:tav tm="0">
                                          <p:val>
                                            <p:strVal val="0-#ppt_w/2"/>
                                          </p:val>
                                        </p:tav>
                                        <p:tav tm="100000">
                                          <p:val>
                                            <p:strVal val="#ppt_x"/>
                                          </p:val>
                                        </p:tav>
                                      </p:tavLst>
                                    </p:anim>
                                    <p:anim calcmode="lin" valueType="num">
                                      <p:cBhvr additive="base">
                                        <p:cTn id="15" dur="1000" fill="hold"/>
                                        <p:tgtEl>
                                          <p:spTgt spid="12"/>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000" fill="hold"/>
                                        <p:tgtEl>
                                          <p:spTgt spid="13"/>
                                        </p:tgtEl>
                                        <p:attrNameLst>
                                          <p:attrName>ppt_x</p:attrName>
                                        </p:attrNameLst>
                                      </p:cBhvr>
                                      <p:tavLst>
                                        <p:tav tm="0">
                                          <p:val>
                                            <p:strVal val="0-#ppt_w/2"/>
                                          </p:val>
                                        </p:tav>
                                        <p:tav tm="100000">
                                          <p:val>
                                            <p:strVal val="#ppt_x"/>
                                          </p:val>
                                        </p:tav>
                                      </p:tavLst>
                                    </p:anim>
                                    <p:anim calcmode="lin" valueType="num">
                                      <p:cBhvr additive="base">
                                        <p:cTn id="19" dur="10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1000" fill="hold"/>
                                        <p:tgtEl>
                                          <p:spTgt spid="14"/>
                                        </p:tgtEl>
                                        <p:attrNameLst>
                                          <p:attrName>ppt_x</p:attrName>
                                        </p:attrNameLst>
                                      </p:cBhvr>
                                      <p:tavLst>
                                        <p:tav tm="0">
                                          <p:val>
                                            <p:strVal val="0-#ppt_w/2"/>
                                          </p:val>
                                        </p:tav>
                                        <p:tav tm="100000">
                                          <p:val>
                                            <p:strVal val="#ppt_x"/>
                                          </p:val>
                                        </p:tav>
                                      </p:tavLst>
                                    </p:anim>
                                    <p:anim calcmode="lin" valueType="num">
                                      <p:cBhvr additive="base">
                                        <p:cTn id="23" dur="10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1000" fill="hold"/>
                                        <p:tgtEl>
                                          <p:spTgt spid="15"/>
                                        </p:tgtEl>
                                        <p:attrNameLst>
                                          <p:attrName>ppt_x</p:attrName>
                                        </p:attrNameLst>
                                      </p:cBhvr>
                                      <p:tavLst>
                                        <p:tav tm="0">
                                          <p:val>
                                            <p:strVal val="0-#ppt_w/2"/>
                                          </p:val>
                                        </p:tav>
                                        <p:tav tm="100000">
                                          <p:val>
                                            <p:strVal val="#ppt_x"/>
                                          </p:val>
                                        </p:tav>
                                      </p:tavLst>
                                    </p:anim>
                                    <p:anim calcmode="lin" valueType="num">
                                      <p:cBhvr additive="base">
                                        <p:cTn id="27" dur="1000" fill="hold"/>
                                        <p:tgtEl>
                                          <p:spTgt spid="15"/>
                                        </p:tgtEl>
                                        <p:attrNameLst>
                                          <p:attrName>ppt_y</p:attrName>
                                        </p:attrNameLst>
                                      </p:cBhvr>
                                      <p:tavLst>
                                        <p:tav tm="0">
                                          <p:val>
                                            <p:strVal val="#ppt_y"/>
                                          </p:val>
                                        </p:tav>
                                        <p:tav tm="100000">
                                          <p:val>
                                            <p:strVal val="#ppt_y"/>
                                          </p:val>
                                        </p:tav>
                                      </p:tavLst>
                                    </p:anim>
                                  </p:childTnLst>
                                </p:cTn>
                              </p:par>
                              <p:par>
                                <p:cTn id="28" presetID="2" presetClass="entr" presetSubtype="8" decel="10000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1000" fill="hold"/>
                                        <p:tgtEl>
                                          <p:spTgt spid="16"/>
                                        </p:tgtEl>
                                        <p:attrNameLst>
                                          <p:attrName>ppt_x</p:attrName>
                                        </p:attrNameLst>
                                      </p:cBhvr>
                                      <p:tavLst>
                                        <p:tav tm="0">
                                          <p:val>
                                            <p:strVal val="0-#ppt_w/2"/>
                                          </p:val>
                                        </p:tav>
                                        <p:tav tm="100000">
                                          <p:val>
                                            <p:strVal val="#ppt_x"/>
                                          </p:val>
                                        </p:tav>
                                      </p:tavLst>
                                    </p:anim>
                                    <p:anim calcmode="lin" valueType="num">
                                      <p:cBhvr additive="base">
                                        <p:cTn id="31" dur="1000" fill="hold"/>
                                        <p:tgtEl>
                                          <p:spTgt spid="16"/>
                                        </p:tgtEl>
                                        <p:attrNameLst>
                                          <p:attrName>ppt_y</p:attrName>
                                        </p:attrNameLst>
                                      </p:cBhvr>
                                      <p:tavLst>
                                        <p:tav tm="0">
                                          <p:val>
                                            <p:strVal val="#ppt_y"/>
                                          </p:val>
                                        </p:tav>
                                        <p:tav tm="100000">
                                          <p:val>
                                            <p:strVal val="#ppt_y"/>
                                          </p:val>
                                        </p:tav>
                                      </p:tavLst>
                                    </p:anim>
                                  </p:childTnLst>
                                </p:cTn>
                              </p:par>
                              <p:par>
                                <p:cTn id="32" presetID="2" presetClass="entr" presetSubtype="8" decel="10000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1000" fill="hold"/>
                                        <p:tgtEl>
                                          <p:spTgt spid="17"/>
                                        </p:tgtEl>
                                        <p:attrNameLst>
                                          <p:attrName>ppt_x</p:attrName>
                                        </p:attrNameLst>
                                      </p:cBhvr>
                                      <p:tavLst>
                                        <p:tav tm="0">
                                          <p:val>
                                            <p:strVal val="0-#ppt_w/2"/>
                                          </p:val>
                                        </p:tav>
                                        <p:tav tm="100000">
                                          <p:val>
                                            <p:strVal val="#ppt_x"/>
                                          </p:val>
                                        </p:tav>
                                      </p:tavLst>
                                    </p:anim>
                                    <p:anim calcmode="lin" valueType="num">
                                      <p:cBhvr additive="base">
                                        <p:cTn id="35" dur="10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decel="100000"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1+#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par>
                                <p:cTn id="42" presetID="2" presetClass="entr" presetSubtype="2" decel="100000"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fill="hold"/>
                                        <p:tgtEl>
                                          <p:spTgt spid="23"/>
                                        </p:tgtEl>
                                        <p:attrNameLst>
                                          <p:attrName>ppt_x</p:attrName>
                                        </p:attrNameLst>
                                      </p:cBhvr>
                                      <p:tavLst>
                                        <p:tav tm="0">
                                          <p:val>
                                            <p:strVal val="1+#ppt_w/2"/>
                                          </p:val>
                                        </p:tav>
                                        <p:tav tm="100000">
                                          <p:val>
                                            <p:strVal val="#ppt_x"/>
                                          </p:val>
                                        </p:tav>
                                      </p:tavLst>
                                    </p:anim>
                                    <p:anim calcmode="lin" valueType="num">
                                      <p:cBhvr additive="base">
                                        <p:cTn id="45" dur="500" fill="hold"/>
                                        <p:tgtEl>
                                          <p:spTgt spid="23"/>
                                        </p:tgtEl>
                                        <p:attrNameLst>
                                          <p:attrName>ppt_y</p:attrName>
                                        </p:attrNameLst>
                                      </p:cBhvr>
                                      <p:tavLst>
                                        <p:tav tm="0">
                                          <p:val>
                                            <p:strVal val="#ppt_y"/>
                                          </p:val>
                                        </p:tav>
                                        <p:tav tm="100000">
                                          <p:val>
                                            <p:strVal val="#ppt_y"/>
                                          </p:val>
                                        </p:tav>
                                      </p:tavLst>
                                    </p:anim>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left)">
                                      <p:cBhvr>
                                        <p:cTn id="52" dur="500"/>
                                        <p:tgtEl>
                                          <p:spTgt spid="22"/>
                                        </p:tgtEl>
                                      </p:cBhvr>
                                    </p:animEffect>
                                  </p:childTnLst>
                                </p:cTn>
                              </p:par>
                            </p:childTnLst>
                          </p:cTn>
                        </p:par>
                        <p:par>
                          <p:cTn id="53" fill="hold">
                            <p:stCondLst>
                              <p:cond delay="1000"/>
                            </p:stCondLst>
                            <p:childTnLst>
                              <p:par>
                                <p:cTn id="54" presetID="22" presetClass="entr" presetSubtype="8"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left)">
                                      <p:cBhvr>
                                        <p:cTn id="56" dur="500"/>
                                        <p:tgtEl>
                                          <p:spTgt spid="18"/>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left)">
                                      <p:cBhvr>
                                        <p:cTn id="5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p:bldP spid="19" grpId="0"/>
      <p:bldP spid="20" grpId="0" animBg="1"/>
      <p:bldP spid="21" grpId="0"/>
      <p:bldP spid="22" grpId="0"/>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flipH="1" flipV="1">
            <a:off x="-5783582" y="4742825"/>
            <a:ext cx="7981611" cy="7643416"/>
            <a:chOff x="-1792392" y="2975048"/>
            <a:chExt cx="7981611" cy="7643416"/>
          </a:xfrm>
        </p:grpSpPr>
        <p:sp>
          <p:nvSpPr>
            <p:cNvPr id="26" name="椭圆 25"/>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flipH="1" flipV="1">
            <a:off x="9554346" y="-5769352"/>
            <a:ext cx="7981611" cy="7643416"/>
            <a:chOff x="-1792392" y="2975048"/>
            <a:chExt cx="7981611" cy="7643416"/>
          </a:xfrm>
        </p:grpSpPr>
        <p:sp>
          <p:nvSpPr>
            <p:cNvPr id="29" name="椭圆 28"/>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rot="15809546" flipH="1" flipV="1">
            <a:off x="9086844" y="5295770"/>
            <a:ext cx="7953279" cy="7661990"/>
            <a:chOff x="-1813516" y="2929177"/>
            <a:chExt cx="7953279" cy="7661990"/>
          </a:xfrm>
        </p:grpSpPr>
        <p:sp>
          <p:nvSpPr>
            <p:cNvPr id="32" name="椭圆 31"/>
            <p:cNvSpPr/>
            <p:nvPr/>
          </p:nvSpPr>
          <p:spPr>
            <a:xfrm>
              <a:off x="-1068225" y="2929177"/>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813516" y="3383179"/>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5067322" y="1057636"/>
            <a:ext cx="2057356" cy="2057354"/>
            <a:chOff x="4643216" y="1711986"/>
            <a:chExt cx="2789456" cy="2789455"/>
          </a:xfrm>
          <a:solidFill>
            <a:schemeClr val="bg2">
              <a:lumMod val="25000"/>
            </a:schemeClr>
          </a:solidFill>
        </p:grpSpPr>
        <p:grpSp>
          <p:nvGrpSpPr>
            <p:cNvPr id="39" name="组合 38"/>
            <p:cNvGrpSpPr/>
            <p:nvPr/>
          </p:nvGrpSpPr>
          <p:grpSpPr>
            <a:xfrm rot="261309">
              <a:off x="4643216" y="1711986"/>
              <a:ext cx="2789456" cy="2789455"/>
              <a:chOff x="2953545" y="3014546"/>
              <a:chExt cx="1107165" cy="1107165"/>
            </a:xfrm>
            <a:grpFill/>
          </p:grpSpPr>
          <p:sp>
            <p:nvSpPr>
              <p:cNvPr id="62" name="圆角矩形 5"/>
              <p:cNvSpPr>
                <a:spLocks noChangeAspect="1"/>
              </p:cNvSpPr>
              <p:nvPr/>
            </p:nvSpPr>
            <p:spPr>
              <a:xfrm rot="1800000">
                <a:off x="2953545" y="3014546"/>
                <a:ext cx="1107165" cy="1107165"/>
              </a:xfrm>
              <a:prstGeom prst="roundRect">
                <a:avLst>
                  <a:gd name="adj" fmla="val 30000"/>
                </a:avLst>
              </a:prstGeom>
              <a:solidFill>
                <a:schemeClr val="tx1">
                  <a:lumMod val="75000"/>
                  <a:lumOff val="25000"/>
                </a:schemeClr>
              </a:solidFill>
              <a:ln w="5715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Segoe UI"/>
                  <a:ea typeface="微软雅黑"/>
                  <a:cs typeface="+mn-cs"/>
                </a:endParaRPr>
              </a:p>
            </p:txBody>
          </p:sp>
          <p:sp>
            <p:nvSpPr>
              <p:cNvPr id="63" name="圆角矩形 6"/>
              <p:cNvSpPr>
                <a:spLocks noChangeAspect="1"/>
              </p:cNvSpPr>
              <p:nvPr/>
            </p:nvSpPr>
            <p:spPr>
              <a:xfrm rot="2700000">
                <a:off x="2967127" y="3028128"/>
                <a:ext cx="1080000" cy="1080000"/>
              </a:xfrm>
              <a:prstGeom prst="roundRect">
                <a:avLst>
                  <a:gd name="adj" fmla="val 30000"/>
                </a:avLst>
              </a:prstGeom>
              <a:solidFill>
                <a:srgbClr val="F9F9F9"/>
              </a:solidFill>
              <a:ln w="5715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grpSp>
        <p:grpSp>
          <p:nvGrpSpPr>
            <p:cNvPr id="58" name="组合 57"/>
            <p:cNvGrpSpPr/>
            <p:nvPr/>
          </p:nvGrpSpPr>
          <p:grpSpPr>
            <a:xfrm rot="261309">
              <a:off x="4925376" y="1994148"/>
              <a:ext cx="2225134" cy="2225132"/>
              <a:chOff x="2919243" y="2980245"/>
              <a:chExt cx="1175768" cy="1175768"/>
            </a:xfrm>
            <a:grpFill/>
          </p:grpSpPr>
          <p:sp>
            <p:nvSpPr>
              <p:cNvPr id="60" name="圆角矩形 5"/>
              <p:cNvSpPr>
                <a:spLocks noChangeAspect="1"/>
              </p:cNvSpPr>
              <p:nvPr/>
            </p:nvSpPr>
            <p:spPr>
              <a:xfrm rot="1800000">
                <a:off x="2967127" y="3028128"/>
                <a:ext cx="1080000" cy="1080000"/>
              </a:xfrm>
              <a:prstGeom prst="roundRect">
                <a:avLst>
                  <a:gd name="adj" fmla="val 30000"/>
                </a:avLst>
              </a:prstGeom>
              <a:grpFill/>
              <a:ln w="3810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61" name="圆角矩形 6"/>
              <p:cNvSpPr>
                <a:spLocks noChangeAspect="1"/>
              </p:cNvSpPr>
              <p:nvPr/>
            </p:nvSpPr>
            <p:spPr>
              <a:xfrm rot="2700000">
                <a:off x="2919243" y="2980245"/>
                <a:ext cx="1175768" cy="1175768"/>
              </a:xfrm>
              <a:prstGeom prst="roundRect">
                <a:avLst>
                  <a:gd name="adj" fmla="val 30000"/>
                </a:avLst>
              </a:prstGeom>
              <a:solidFill>
                <a:schemeClr val="tx1">
                  <a:lumMod val="75000"/>
                  <a:lumOff val="25000"/>
                </a:schemeClr>
              </a:solidFill>
              <a:ln w="38100" cap="flat" cmpd="sng" algn="ctr">
                <a:solidFill>
                  <a:srgbClr val="4BC1D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grpSp>
      </p:grpSp>
      <p:sp>
        <p:nvSpPr>
          <p:cNvPr id="66" name="3"/>
          <p:cNvSpPr>
            <a:spLocks noChangeArrowheads="1"/>
          </p:cNvSpPr>
          <p:nvPr>
            <p:custDataLst>
              <p:tags r:id="rId1"/>
            </p:custDataLst>
          </p:nvPr>
        </p:nvSpPr>
        <p:spPr bwMode="auto">
          <a:xfrm>
            <a:off x="5577265" y="1624646"/>
            <a:ext cx="103746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5400" b="1" kern="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02</a:t>
            </a:r>
            <a:endParaRPr kumimoji="0" lang="zh-CN" altLang="en-US" sz="5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67" name="组合 66"/>
          <p:cNvGrpSpPr/>
          <p:nvPr/>
        </p:nvGrpSpPr>
        <p:grpSpPr>
          <a:xfrm flipV="1">
            <a:off x="-5343957" y="-5709404"/>
            <a:ext cx="7981611" cy="7643416"/>
            <a:chOff x="-1792392" y="2975048"/>
            <a:chExt cx="7981611" cy="7643416"/>
          </a:xfrm>
        </p:grpSpPr>
        <p:sp>
          <p:nvSpPr>
            <p:cNvPr id="68" name="椭圆 67"/>
            <p:cNvSpPr/>
            <p:nvPr/>
          </p:nvSpPr>
          <p:spPr>
            <a:xfrm>
              <a:off x="-1018769" y="2975048"/>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1792392" y="3410476"/>
              <a:ext cx="7207988" cy="7207988"/>
            </a:xfrm>
            <a:prstGeom prst="ellipse">
              <a:avLst/>
            </a:prstGeom>
            <a:noFill/>
            <a:ln>
              <a:solidFill>
                <a:srgbClr val="4BC1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矩形 69"/>
          <p:cNvSpPr>
            <a:spLocks noChangeArrowheads="1"/>
          </p:cNvSpPr>
          <p:nvPr/>
        </p:nvSpPr>
        <p:spPr bwMode="auto">
          <a:xfrm>
            <a:off x="3527462" y="373538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4800" b="1" dirty="0">
                <a:solidFill>
                  <a:srgbClr val="4BC1DD"/>
                </a:solidFill>
                <a:latin typeface="微软雅黑" pitchFamily="34" charset="-122"/>
                <a:ea typeface="微软雅黑" pitchFamily="34" charset="-122"/>
                <a:sym typeface="微软雅黑" pitchFamily="34" charset="-122"/>
              </a:rPr>
              <a:t>点击添加标题</a:t>
            </a:r>
            <a:endParaRPr lang="en-US" altLang="zh-CN" sz="4800" b="1" dirty="0">
              <a:solidFill>
                <a:srgbClr val="4BC1DD"/>
              </a:solidFill>
              <a:latin typeface="微软雅黑" pitchFamily="34" charset="-122"/>
              <a:ea typeface="微软雅黑" pitchFamily="34" charset="-122"/>
              <a:sym typeface="微软雅黑" pitchFamily="34" charset="-122"/>
            </a:endParaRPr>
          </a:p>
        </p:txBody>
      </p:sp>
      <p:sp>
        <p:nvSpPr>
          <p:cNvPr id="71" name="矩形 70"/>
          <p:cNvSpPr>
            <a:spLocks noChangeArrowheads="1"/>
          </p:cNvSpPr>
          <p:nvPr/>
        </p:nvSpPr>
        <p:spPr bwMode="auto">
          <a:xfrm>
            <a:off x="1310788" y="4703238"/>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在此处添加文字，在此处在此处添加文字在此处添加文字</a:t>
            </a:r>
          </a:p>
        </p:txBody>
      </p:sp>
      <p:cxnSp>
        <p:nvCxnSpPr>
          <p:cNvPr id="72" name="直接连接符 71"/>
          <p:cNvCxnSpPr/>
          <p:nvPr/>
        </p:nvCxnSpPr>
        <p:spPr>
          <a:xfrm>
            <a:off x="2362859" y="4308277"/>
            <a:ext cx="1456264" cy="1"/>
          </a:xfrm>
          <a:prstGeom prst="line">
            <a:avLst/>
          </a:prstGeom>
          <a:ln w="9525">
            <a:solidFill>
              <a:srgbClr val="4BC1DD"/>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8325959" y="4308277"/>
            <a:ext cx="1379619" cy="1"/>
          </a:xfrm>
          <a:prstGeom prst="line">
            <a:avLst/>
          </a:prstGeom>
          <a:ln w="9525">
            <a:solidFill>
              <a:srgbClr val="4BC1D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274128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0-#ppt_w/2"/>
                                          </p:val>
                                        </p:tav>
                                        <p:tav tm="100000">
                                          <p:val>
                                            <p:strVal val="#ppt_x"/>
                                          </p:val>
                                        </p:tav>
                                      </p:tavLst>
                                    </p:anim>
                                    <p:anim calcmode="lin" valueType="num">
                                      <p:cBhvr additive="base">
                                        <p:cTn id="8" dur="750"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750" fill="hold"/>
                                        <p:tgtEl>
                                          <p:spTgt spid="28"/>
                                        </p:tgtEl>
                                        <p:attrNameLst>
                                          <p:attrName>ppt_x</p:attrName>
                                        </p:attrNameLst>
                                      </p:cBhvr>
                                      <p:tavLst>
                                        <p:tav tm="0">
                                          <p:val>
                                            <p:strVal val="1+#ppt_w/2"/>
                                          </p:val>
                                        </p:tav>
                                        <p:tav tm="100000">
                                          <p:val>
                                            <p:strVal val="#ppt_x"/>
                                          </p:val>
                                        </p:tav>
                                      </p:tavLst>
                                    </p:anim>
                                    <p:anim calcmode="lin" valueType="num">
                                      <p:cBhvr additive="base">
                                        <p:cTn id="12" dur="750" fill="hold"/>
                                        <p:tgtEl>
                                          <p:spTgt spid="28"/>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750" fill="hold"/>
                                        <p:tgtEl>
                                          <p:spTgt spid="31"/>
                                        </p:tgtEl>
                                        <p:attrNameLst>
                                          <p:attrName>ppt_x</p:attrName>
                                        </p:attrNameLst>
                                      </p:cBhvr>
                                      <p:tavLst>
                                        <p:tav tm="0">
                                          <p:val>
                                            <p:strVal val="1+#ppt_w/2"/>
                                          </p:val>
                                        </p:tav>
                                        <p:tav tm="100000">
                                          <p:val>
                                            <p:strVal val="#ppt_x"/>
                                          </p:val>
                                        </p:tav>
                                      </p:tavLst>
                                    </p:anim>
                                    <p:anim calcmode="lin" valueType="num">
                                      <p:cBhvr additive="base">
                                        <p:cTn id="16" dur="750" fill="hold"/>
                                        <p:tgtEl>
                                          <p:spTgt spid="31"/>
                                        </p:tgtEl>
                                        <p:attrNameLst>
                                          <p:attrName>ppt_y</p:attrName>
                                        </p:attrNameLst>
                                      </p:cBhvr>
                                      <p:tavLst>
                                        <p:tav tm="0">
                                          <p:val>
                                            <p:strVal val="1+#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750" fill="hold"/>
                                        <p:tgtEl>
                                          <p:spTgt spid="67"/>
                                        </p:tgtEl>
                                        <p:attrNameLst>
                                          <p:attrName>ppt_x</p:attrName>
                                        </p:attrNameLst>
                                      </p:cBhvr>
                                      <p:tavLst>
                                        <p:tav tm="0">
                                          <p:val>
                                            <p:strVal val="0-#ppt_w/2"/>
                                          </p:val>
                                        </p:tav>
                                        <p:tav tm="100000">
                                          <p:val>
                                            <p:strVal val="#ppt_x"/>
                                          </p:val>
                                        </p:tav>
                                      </p:tavLst>
                                    </p:anim>
                                    <p:anim calcmode="lin" valueType="num">
                                      <p:cBhvr additive="base">
                                        <p:cTn id="20" dur="750" fill="hold"/>
                                        <p:tgtEl>
                                          <p:spTgt spid="67"/>
                                        </p:tgtEl>
                                        <p:attrNameLst>
                                          <p:attrName>ppt_y</p:attrName>
                                        </p:attrNameLst>
                                      </p:cBhvr>
                                      <p:tavLst>
                                        <p:tav tm="0">
                                          <p:val>
                                            <p:strVal val="0-#ppt_h/2"/>
                                          </p:val>
                                        </p:tav>
                                        <p:tav tm="100000">
                                          <p:val>
                                            <p:strVal val="#ppt_y"/>
                                          </p:val>
                                        </p:tav>
                                      </p:tavLst>
                                    </p:anim>
                                  </p:childTnLst>
                                </p:cTn>
                              </p:par>
                              <p:par>
                                <p:cTn id="21" presetID="45" presetClass="entr" presetSubtype="0"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1500"/>
                                        <p:tgtEl>
                                          <p:spTgt spid="34"/>
                                        </p:tgtEl>
                                      </p:cBhvr>
                                    </p:animEffect>
                                    <p:anim calcmode="lin" valueType="num">
                                      <p:cBhvr>
                                        <p:cTn id="24" dur="1500" fill="hold"/>
                                        <p:tgtEl>
                                          <p:spTgt spid="34"/>
                                        </p:tgtEl>
                                        <p:attrNameLst>
                                          <p:attrName>ppt_w</p:attrName>
                                        </p:attrNameLst>
                                      </p:cBhvr>
                                      <p:tavLst>
                                        <p:tav tm="0" fmla="#ppt_w*sin(2.5*pi*$)">
                                          <p:val>
                                            <p:fltVal val="0"/>
                                          </p:val>
                                        </p:tav>
                                        <p:tav tm="100000">
                                          <p:val>
                                            <p:fltVal val="1"/>
                                          </p:val>
                                        </p:tav>
                                      </p:tavLst>
                                    </p:anim>
                                    <p:anim calcmode="lin" valueType="num">
                                      <p:cBhvr>
                                        <p:cTn id="25" dur="1500" fill="hold"/>
                                        <p:tgtEl>
                                          <p:spTgt spid="34"/>
                                        </p:tgtEl>
                                        <p:attrNameLst>
                                          <p:attrName>ppt_h</p:attrName>
                                        </p:attrNameLst>
                                      </p:cBhvr>
                                      <p:tavLst>
                                        <p:tav tm="0">
                                          <p:val>
                                            <p:strVal val="#ppt_h"/>
                                          </p:val>
                                        </p:tav>
                                        <p:tav tm="100000">
                                          <p:val>
                                            <p:strVal val="#ppt_h"/>
                                          </p:val>
                                        </p:tav>
                                      </p:tavLst>
                                    </p:anim>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1000"/>
                                        <p:tgtEl>
                                          <p:spTgt spid="66"/>
                                        </p:tgtEl>
                                      </p:cBhvr>
                                    </p:animEffect>
                                    <p:anim calcmode="lin" valueType="num">
                                      <p:cBhvr>
                                        <p:cTn id="30" dur="1000" fill="hold"/>
                                        <p:tgtEl>
                                          <p:spTgt spid="66"/>
                                        </p:tgtEl>
                                        <p:attrNameLst>
                                          <p:attrName>ppt_x</p:attrName>
                                        </p:attrNameLst>
                                      </p:cBhvr>
                                      <p:tavLst>
                                        <p:tav tm="0">
                                          <p:val>
                                            <p:strVal val="#ppt_x"/>
                                          </p:val>
                                        </p:tav>
                                        <p:tav tm="100000">
                                          <p:val>
                                            <p:strVal val="#ppt_x"/>
                                          </p:val>
                                        </p:tav>
                                      </p:tavLst>
                                    </p:anim>
                                    <p:anim calcmode="lin" valueType="num">
                                      <p:cBhvr>
                                        <p:cTn id="31" dur="1000" fill="hold"/>
                                        <p:tgtEl>
                                          <p:spTgt spid="66"/>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wipe(left)">
                                      <p:cBhvr>
                                        <p:cTn id="35" dur="500"/>
                                        <p:tgtEl>
                                          <p:spTgt spid="72"/>
                                        </p:tgtEl>
                                      </p:cBhvr>
                                    </p:animEffect>
                                  </p:childTnLst>
                                </p:cTn>
                              </p:par>
                              <p:par>
                                <p:cTn id="36" presetID="22" presetClass="entr" presetSubtype="2" fill="hold" nodeType="with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wipe(right)">
                                      <p:cBhvr>
                                        <p:cTn id="38" dur="500"/>
                                        <p:tgtEl>
                                          <p:spTgt spid="7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70"/>
                                        </p:tgtEl>
                                        <p:attrNameLst>
                                          <p:attrName>style.visibility</p:attrName>
                                        </p:attrNameLst>
                                      </p:cBhvr>
                                      <p:to>
                                        <p:strVal val="visible"/>
                                      </p:to>
                                    </p:set>
                                    <p:anim calcmode="lin" valueType="num">
                                      <p:cBhvr>
                                        <p:cTn id="41" dur="500" fill="hold"/>
                                        <p:tgtEl>
                                          <p:spTgt spid="70"/>
                                        </p:tgtEl>
                                        <p:attrNameLst>
                                          <p:attrName>ppt_w</p:attrName>
                                        </p:attrNameLst>
                                      </p:cBhvr>
                                      <p:tavLst>
                                        <p:tav tm="0">
                                          <p:val>
                                            <p:fltVal val="0"/>
                                          </p:val>
                                        </p:tav>
                                        <p:tav tm="100000">
                                          <p:val>
                                            <p:strVal val="#ppt_w"/>
                                          </p:val>
                                        </p:tav>
                                      </p:tavLst>
                                    </p:anim>
                                    <p:anim calcmode="lin" valueType="num">
                                      <p:cBhvr>
                                        <p:cTn id="42" dur="500" fill="hold"/>
                                        <p:tgtEl>
                                          <p:spTgt spid="70"/>
                                        </p:tgtEl>
                                        <p:attrNameLst>
                                          <p:attrName>ppt_h</p:attrName>
                                        </p:attrNameLst>
                                      </p:cBhvr>
                                      <p:tavLst>
                                        <p:tav tm="0">
                                          <p:val>
                                            <p:fltVal val="0"/>
                                          </p:val>
                                        </p:tav>
                                        <p:tav tm="100000">
                                          <p:val>
                                            <p:strVal val="#ppt_h"/>
                                          </p:val>
                                        </p:tav>
                                      </p:tavLst>
                                    </p:anim>
                                    <p:animEffect transition="in" filter="fade">
                                      <p:cBhvr>
                                        <p:cTn id="43" dur="500"/>
                                        <p:tgtEl>
                                          <p:spTgt spid="7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71"/>
                                        </p:tgtEl>
                                        <p:attrNameLst>
                                          <p:attrName>style.visibility</p:attrName>
                                        </p:attrNameLst>
                                      </p:cBhvr>
                                      <p:to>
                                        <p:strVal val="visible"/>
                                      </p:to>
                                    </p:set>
                                    <p:anim calcmode="lin" valueType="num">
                                      <p:cBhvr>
                                        <p:cTn id="46" dur="1000" fill="hold"/>
                                        <p:tgtEl>
                                          <p:spTgt spid="71"/>
                                        </p:tgtEl>
                                        <p:attrNameLst>
                                          <p:attrName>ppt_w</p:attrName>
                                        </p:attrNameLst>
                                      </p:cBhvr>
                                      <p:tavLst>
                                        <p:tav tm="0">
                                          <p:val>
                                            <p:fltVal val="0"/>
                                          </p:val>
                                        </p:tav>
                                        <p:tav tm="100000">
                                          <p:val>
                                            <p:strVal val="#ppt_w"/>
                                          </p:val>
                                        </p:tav>
                                      </p:tavLst>
                                    </p:anim>
                                    <p:anim calcmode="lin" valueType="num">
                                      <p:cBhvr>
                                        <p:cTn id="47" dur="1000" fill="hold"/>
                                        <p:tgtEl>
                                          <p:spTgt spid="71"/>
                                        </p:tgtEl>
                                        <p:attrNameLst>
                                          <p:attrName>ppt_h</p:attrName>
                                        </p:attrNameLst>
                                      </p:cBhvr>
                                      <p:tavLst>
                                        <p:tav tm="0">
                                          <p:val>
                                            <p:fltVal val="0"/>
                                          </p:val>
                                        </p:tav>
                                        <p:tav tm="100000">
                                          <p:val>
                                            <p:strVal val="#ppt_h"/>
                                          </p:val>
                                        </p:tav>
                                      </p:tavLst>
                                    </p:anim>
                                    <p:anim calcmode="lin" valueType="num">
                                      <p:cBhvr>
                                        <p:cTn id="48" dur="1000" fill="hold"/>
                                        <p:tgtEl>
                                          <p:spTgt spid="71"/>
                                        </p:tgtEl>
                                        <p:attrNameLst>
                                          <p:attrName>style.rotation</p:attrName>
                                        </p:attrNameLst>
                                      </p:cBhvr>
                                      <p:tavLst>
                                        <p:tav tm="0">
                                          <p:val>
                                            <p:fltVal val="90"/>
                                          </p:val>
                                        </p:tav>
                                        <p:tav tm="100000">
                                          <p:val>
                                            <p:fltVal val="0"/>
                                          </p:val>
                                        </p:tav>
                                      </p:tavLst>
                                    </p:anim>
                                    <p:animEffect transition="in" filter="fade">
                                      <p:cBhvr>
                                        <p:cTn id="49"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70" grpId="0"/>
      <p:bldP spid="7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2726</TotalTime>
  <Words>4096</Words>
  <Application>Microsoft Office PowerPoint</Application>
  <PresentationFormat>自定义</PresentationFormat>
  <Paragraphs>197</Paragraphs>
  <Slides>26</Slides>
  <Notes>2</Notes>
  <HiddenSlides>0</HiddenSlides>
  <MMClips>1</MMClips>
  <ScaleCrop>false</ScaleCrop>
  <HeadingPairs>
    <vt:vector size="6" baseType="variant">
      <vt:variant>
        <vt:lpstr>已用的字体</vt:lpstr>
      </vt:variant>
      <vt:variant>
        <vt:i4>20</vt:i4>
      </vt:variant>
      <vt:variant>
        <vt:lpstr>主题</vt:lpstr>
      </vt:variant>
      <vt:variant>
        <vt:i4>10</vt:i4>
      </vt:variant>
      <vt:variant>
        <vt:lpstr>幻灯片标题</vt:lpstr>
      </vt:variant>
      <vt:variant>
        <vt:i4>26</vt:i4>
      </vt:variant>
    </vt:vector>
  </HeadingPairs>
  <TitlesOfParts>
    <vt:vector size="56" baseType="lpstr">
      <vt:lpstr>Helvetica Neue</vt:lpstr>
      <vt:lpstr>Impact MT Std</vt:lpstr>
      <vt:lpstr>ITC Avant Garde Std Bk</vt:lpstr>
      <vt:lpstr>LiHei Pro</vt:lpstr>
      <vt:lpstr>Signika</vt:lpstr>
      <vt:lpstr>等线</vt:lpstr>
      <vt:lpstr>等线 Light</vt:lpstr>
      <vt:lpstr>迷你简汉真广标</vt:lpstr>
      <vt:lpstr>宋体</vt:lpstr>
      <vt:lpstr>微软雅黑</vt:lpstr>
      <vt:lpstr>Agency FB</vt:lpstr>
      <vt:lpstr>Arial</vt:lpstr>
      <vt:lpstr>Calibri</vt:lpstr>
      <vt:lpstr>Impact</vt:lpstr>
      <vt:lpstr>Open Sans Extrabold</vt:lpstr>
      <vt:lpstr>Roboto Black</vt:lpstr>
      <vt:lpstr>Roboto Light</vt:lpstr>
      <vt:lpstr>Roboto Thin</vt:lpstr>
      <vt:lpstr>Segoe UI</vt:lpstr>
      <vt:lpstr>Wingdings</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BOSSPPT2017-2018极简风格</dc:title>
  <dc:subject>BOSSPPT 2017-2018</dc:subject>
  <dc:creator>BOSSPPT 2017-2018</dc:creator>
  <cp:keywords>BOSSPPT顶尖职业文案</cp:keywords>
  <dc:description>BOSSPPT致力于提供高质量，有品质的模板，拒绝垃圾模板！_x000d_
本模板由bossppt设计师制作或制作师二次制作整理，bossppt为此花费了大量心血。_x000d_
如果非本店购买，请直接向盗版店进行索赔。_x000d_
本店淘宝唯一购买网址：https://chinappt.taobao.com</dc:description>
  <cp:lastModifiedBy>bossppt</cp:lastModifiedBy>
  <cp:revision>1</cp:revision>
  <dcterms:created xsi:type="dcterms:W3CDTF">2015-12-01T09:06:39Z</dcterms:created>
  <dcterms:modified xsi:type="dcterms:W3CDTF">2017-06-12T06:34:58Z</dcterms:modified>
  <cp:category>店铺： BOSSPPT顶尖职业文案</cp:category>
  <cp:contentStatus>BOSSPPT</cp:contentStatus>
</cp:coreProperties>
</file>