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79" r:id="rId5"/>
    <p:sldId id="269" r:id="rId6"/>
    <p:sldId id="270" r:id="rId7"/>
    <p:sldId id="271" r:id="rId8"/>
    <p:sldId id="274" r:id="rId9"/>
    <p:sldId id="266" r:id="rId10"/>
    <p:sldId id="272" r:id="rId11"/>
    <p:sldId id="260" r:id="rId12"/>
    <p:sldId id="280" r:id="rId13"/>
    <p:sldId id="268" r:id="rId14"/>
    <p:sldId id="275" r:id="rId15"/>
    <p:sldId id="276" r:id="rId16"/>
    <p:sldId id="262" r:id="rId17"/>
    <p:sldId id="286" r:id="rId18"/>
    <p:sldId id="277" r:id="rId19"/>
    <p:sldId id="278" r:id="rId20"/>
    <p:sldId id="287" r:id="rId21"/>
    <p:sldId id="263" r:id="rId22"/>
    <p:sldId id="281" r:id="rId23"/>
    <p:sldId id="282" r:id="rId24"/>
    <p:sldId id="283" r:id="rId25"/>
    <p:sldId id="264" r:id="rId26"/>
    <p:sldId id="285" r:id="rId27"/>
    <p:sldId id="284" r:id="rId28"/>
    <p:sldId id="265" r:id="rId29"/>
    <p:sldId id="288" r:id="rId30"/>
    <p:sldId id="289" r:id="rId31"/>
    <p:sldId id="290" r:id="rId32"/>
    <p:sldId id="291" r:id="rId33"/>
    <p:sldId id="292" r:id="rId3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792C"/>
    <a:srgbClr val="D9D1C4"/>
    <a:srgbClr val="E9E5D6"/>
    <a:srgbClr val="E49407"/>
    <a:srgbClr val="FFC000"/>
    <a:srgbClr val="715C22"/>
    <a:srgbClr val="595959"/>
    <a:srgbClr val="67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28" y="-600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image" Target="../media/image7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BF516-5CF7-488C-9C92-BDD792E0D2DE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CE817-0768-412E-ADA4-DC39E16BAC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3299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340FCB-ED1B-47A3-8B6C-4F51B5D51040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CC2A5-D5DA-443D-8D49-85ACA9078B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4023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D1DD6-340C-4E9E-8E63-EDBC92BD4E28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19CE7-93B3-4A01-AD4C-62379A63D1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3192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6BEE4A-2847-4B1F-A867-AE4C1F508E2A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7B125-57B3-41F3-A1F4-50514AC98D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2028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413166-11E5-4966-A487-A137654B6E58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D2589-BB6E-437A-96DE-F13D9FF317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80837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DDFE77-2C27-4553-A35C-D8F7A46473DC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C43FD-B22A-47B1-AEEF-C4A457F6864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46889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6A7D1-B539-4C5A-B6C0-36D400262918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705BA-2794-4C6A-B53E-B1E16BAE39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2794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312983-ACE1-4FA2-9BE7-EE9FC4D9ABF7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C9D3B-48B5-4E58-9BF3-DCC437FD17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9450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0623F6-15DD-4F78-B42E-6E2B11E84F39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2387E-D4DF-4694-AC94-FFFA044462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44859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81752B-74F6-44DF-9B82-C2061F4EE458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785A0-9312-4DC3-A91E-4DFA6958A2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37998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FB3E59-6E81-4A94-8765-346606CC7DCA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D490F-030C-45FE-ABC8-9B3392D35B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8309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8F778A1-7237-452E-B3E2-B7098BE12B2D}" type="datetimeFigureOut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0E58A48-D2EF-429F-8958-6427DD4E910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3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39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9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0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2.emf"/><Relationship Id="rId4" Type="http://schemas.openxmlformats.org/officeDocument/2006/relationships/image" Target="../media/image63.png"/><Relationship Id="rId9" Type="http://schemas.openxmlformats.org/officeDocument/2006/relationships/oleObject" Target="../embeddings/oleObject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8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7713663" y="1806575"/>
            <a:ext cx="798512" cy="2236788"/>
            <a:chOff x="0" y="0"/>
            <a:chExt cx="901518" cy="2524252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>
              <a:off x="0" y="0"/>
              <a:ext cx="901518" cy="2524252"/>
              <a:chOff x="0" y="0"/>
              <a:chExt cx="901518" cy="2524252"/>
            </a:xfrm>
          </p:grpSpPr>
          <p:sp>
            <p:nvSpPr>
              <p:cNvPr id="3076" name="圆角矩形 6"/>
              <p:cNvSpPr>
                <a:spLocks noChangeArrowheads="1"/>
              </p:cNvSpPr>
              <p:nvPr/>
            </p:nvSpPr>
            <p:spPr bwMode="auto">
              <a:xfrm rot="16200000" flipV="1">
                <a:off x="-811367" y="811367"/>
                <a:ext cx="2524252" cy="901518"/>
              </a:xfrm>
              <a:prstGeom prst="roundRect">
                <a:avLst>
                  <a:gd name="adj" fmla="val 50000"/>
                </a:avLst>
              </a:prstGeom>
              <a:solidFill>
                <a:srgbClr val="E49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077" name="图片 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718" y="1679202"/>
                <a:ext cx="720080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78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30" y="1705683"/>
              <a:ext cx="664818" cy="667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495300" y="1812925"/>
            <a:ext cx="798513" cy="2236788"/>
            <a:chOff x="0" y="0"/>
            <a:chExt cx="901518" cy="2524252"/>
          </a:xfrm>
        </p:grpSpPr>
        <p:grpSp>
          <p:nvGrpSpPr>
            <p:cNvPr id="3080" name="Group 8"/>
            <p:cNvGrpSpPr>
              <a:grpSpLocks/>
            </p:cNvGrpSpPr>
            <p:nvPr/>
          </p:nvGrpSpPr>
          <p:grpSpPr bwMode="auto">
            <a:xfrm>
              <a:off x="0" y="0"/>
              <a:ext cx="901518" cy="2524252"/>
              <a:chOff x="0" y="0"/>
              <a:chExt cx="901518" cy="2524252"/>
            </a:xfrm>
          </p:grpSpPr>
          <p:sp>
            <p:nvSpPr>
              <p:cNvPr id="3081" name="圆角矩形 11"/>
              <p:cNvSpPr>
                <a:spLocks noChangeArrowheads="1"/>
              </p:cNvSpPr>
              <p:nvPr/>
            </p:nvSpPr>
            <p:spPr bwMode="auto">
              <a:xfrm rot="16200000" flipV="1">
                <a:off x="-811366" y="811366"/>
                <a:ext cx="2524252" cy="901518"/>
              </a:xfrm>
              <a:prstGeom prst="roundRect">
                <a:avLst>
                  <a:gd name="adj" fmla="val 50000"/>
                </a:avLst>
              </a:prstGeom>
              <a:solidFill>
                <a:srgbClr val="E49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082" name="图片 1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718" y="1679202"/>
                <a:ext cx="720080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83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30" y="1705683"/>
              <a:ext cx="664818" cy="667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4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897188"/>
          </a:xfrm>
          <a:prstGeom prst="rect">
            <a:avLst/>
          </a:prstGeom>
          <a:noFill/>
          <a:ln>
            <a:noFill/>
          </a:ln>
          <a:effectLst>
            <a:outerShdw dist="38100" dir="5400000" sx="102000" sy="102000" algn="t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033588"/>
            <a:ext cx="172720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87" name="Group 15"/>
          <p:cNvGrpSpPr>
            <a:grpSpLocks/>
          </p:cNvGrpSpPr>
          <p:nvPr/>
        </p:nvGrpSpPr>
        <p:grpSpPr bwMode="auto">
          <a:xfrm>
            <a:off x="682625" y="4870450"/>
            <a:ext cx="7796213" cy="755650"/>
            <a:chOff x="0" y="0"/>
            <a:chExt cx="4911" cy="476"/>
          </a:xfrm>
        </p:grpSpPr>
        <p:pic>
          <p:nvPicPr>
            <p:cNvPr id="3088" name="圆角矩形 1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11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9" name="Text Box 17"/>
            <p:cNvSpPr txBox="1">
              <a:spLocks noChangeArrowheads="1"/>
            </p:cNvSpPr>
            <p:nvPr/>
          </p:nvSpPr>
          <p:spPr bwMode="auto">
            <a:xfrm>
              <a:off x="70" y="68"/>
              <a:ext cx="4768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090" name="圆角矩形 17"/>
          <p:cNvSpPr>
            <a:spLocks noChangeArrowheads="1"/>
          </p:cNvSpPr>
          <p:nvPr/>
        </p:nvSpPr>
        <p:spPr bwMode="auto">
          <a:xfrm>
            <a:off x="6300788" y="4941888"/>
            <a:ext cx="2055812" cy="623887"/>
          </a:xfrm>
          <a:prstGeom prst="roundRect">
            <a:avLst>
              <a:gd name="adj" fmla="val 50000"/>
            </a:avLst>
          </a:prstGeom>
          <a:blipFill dpi="0" rotWithShape="0">
            <a:blip r:embed="rId7"/>
            <a:srcRect/>
            <a:tile tx="0" ty="0" sx="100000" sy="100000" flip="none" algn="tl"/>
          </a:blipFill>
          <a:ln>
            <a:noFill/>
          </a:ln>
          <a:effectLst>
            <a:outerShdw dist="38100" dir="108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3091" name="矩形 18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4919663"/>
            <a:ext cx="16224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2" name="矩形 19"/>
          <p:cNvSpPr>
            <a:spLocks noChangeArrowheads="1"/>
          </p:cNvSpPr>
          <p:nvPr/>
        </p:nvSpPr>
        <p:spPr bwMode="auto">
          <a:xfrm>
            <a:off x="1331913" y="4941888"/>
            <a:ext cx="4722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单击此处添加论文标题</a:t>
            </a:r>
          </a:p>
        </p:txBody>
      </p:sp>
      <p:sp>
        <p:nvSpPr>
          <p:cNvPr id="3093" name="矩形 20"/>
          <p:cNvSpPr>
            <a:spLocks noChangeArrowheads="1"/>
          </p:cNvSpPr>
          <p:nvPr/>
        </p:nvSpPr>
        <p:spPr bwMode="auto">
          <a:xfrm>
            <a:off x="6011863" y="5037138"/>
            <a:ext cx="73025" cy="392112"/>
          </a:xfrm>
          <a:prstGeom prst="rect">
            <a:avLst/>
          </a:prstGeom>
          <a:solidFill>
            <a:srgbClr val="262626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94" name="Group 22"/>
          <p:cNvGrpSpPr>
            <a:grpSpLocks/>
          </p:cNvGrpSpPr>
          <p:nvPr/>
        </p:nvGrpSpPr>
        <p:grpSpPr bwMode="auto">
          <a:xfrm>
            <a:off x="5857875" y="5738813"/>
            <a:ext cx="381000" cy="677862"/>
            <a:chOff x="0" y="0"/>
            <a:chExt cx="2621192" cy="4490520"/>
          </a:xfrm>
        </p:grpSpPr>
        <p:pic>
          <p:nvPicPr>
            <p:cNvPr id="3095" name="Picture 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1" y="-16409"/>
              <a:ext cx="2600222" cy="452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96" name="椭圆 23"/>
            <p:cNvSpPr>
              <a:spLocks noChangeArrowheads="1"/>
            </p:cNvSpPr>
            <p:nvPr/>
          </p:nvSpPr>
          <p:spPr bwMode="auto">
            <a:xfrm>
              <a:off x="513320" y="2450329"/>
              <a:ext cx="1594558" cy="1598500"/>
            </a:xfrm>
            <a:prstGeom prst="ellipse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ffectLst>
              <a:outerShdw dist="25400" dir="2100053" sx="102000" sy="102000" algn="tl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097" name="图片 2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111375"/>
            <a:ext cx="15652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图片 2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5022850"/>
            <a:ext cx="566737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矩形 26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613" y="4175125"/>
            <a:ext cx="2590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360017" y="3428920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答辩人：某某某</a:t>
            </a:r>
            <a:endParaRPr lang="zh-CN" alt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75885" y="3428919"/>
            <a:ext cx="1338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某某某</a:t>
            </a:r>
            <a:r>
              <a:rPr lang="zh-CN" alt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大学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 tmFilter="0, 0; .2, .5; .8, .5; 1, 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25" autoRev="1" fill="hold"/>
                                        <p:tgtEl>
                                          <p:spTgt spid="30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 tmFilter="0, 0; .2, .5; .8, .5; 1, 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25" autoRev="1" fill="hold"/>
                                        <p:tgtEl>
                                          <p:spTgt spid="3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 tmFilter="0, 0; .2, .5; .8, .5; 1, 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25" autoRev="1" fill="hold"/>
                                        <p:tgtEl>
                                          <p:spTgt spid="30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0" grpId="0" animBg="1" autoUpdateAnimBg="0"/>
      <p:bldP spid="309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等腰三角形 13"/>
          <p:cNvSpPr>
            <a:spLocks noChangeArrowheads="1"/>
          </p:cNvSpPr>
          <p:nvPr/>
        </p:nvSpPr>
        <p:spPr bwMode="auto">
          <a:xfrm rot="10800000" flipH="1">
            <a:off x="636588" y="112077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5365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在此填充分析过程中用到的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观点表达图  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图形便于编辑</a:t>
            </a:r>
          </a:p>
        </p:txBody>
      </p:sp>
      <p:sp>
        <p:nvSpPr>
          <p:cNvPr id="15367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8" name="矩形 25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9" name="矩形 44"/>
          <p:cNvSpPr>
            <a:spLocks noChangeArrowheads="1"/>
          </p:cNvSpPr>
          <p:nvPr/>
        </p:nvSpPr>
        <p:spPr bwMode="auto">
          <a:xfrm>
            <a:off x="6019800" y="4995863"/>
            <a:ext cx="234632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15370" name="矩形 45"/>
          <p:cNvSpPr>
            <a:spLocks noChangeArrowheads="1"/>
          </p:cNvSpPr>
          <p:nvPr/>
        </p:nvSpPr>
        <p:spPr bwMode="auto">
          <a:xfrm>
            <a:off x="6011863" y="3506788"/>
            <a:ext cx="234791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15371" name="矩形 46"/>
          <p:cNvSpPr>
            <a:spLocks noChangeArrowheads="1"/>
          </p:cNvSpPr>
          <p:nvPr/>
        </p:nvSpPr>
        <p:spPr bwMode="auto">
          <a:xfrm>
            <a:off x="6015038" y="2005013"/>
            <a:ext cx="23479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pic>
        <p:nvPicPr>
          <p:cNvPr id="15372" name="图示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1633538"/>
            <a:ext cx="6096000" cy="454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utoUpdateAnimBg="0"/>
      <p:bldP spid="15370" grpId="0" autoUpdateAnimBg="0"/>
      <p:bldP spid="1537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42988"/>
            <a:ext cx="6602413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9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6390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等腰三角形 13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3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此页面适合编辑大段文字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自定义形状可编辑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6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7" name="矩形 24"/>
          <p:cNvSpPr>
            <a:spLocks noChangeArrowheads="1"/>
          </p:cNvSpPr>
          <p:nvPr/>
        </p:nvSpPr>
        <p:spPr bwMode="auto">
          <a:xfrm flipH="1">
            <a:off x="1547813" y="1700213"/>
            <a:ext cx="6985000" cy="4824412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8" name="等腰三角形 25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9" name="矩形 2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317023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矩形 27"/>
          <p:cNvSpPr>
            <a:spLocks noChangeArrowheads="1"/>
          </p:cNvSpPr>
          <p:nvPr/>
        </p:nvSpPr>
        <p:spPr bwMode="auto">
          <a:xfrm>
            <a:off x="2051050" y="2644775"/>
            <a:ext cx="611028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 autoUpdateAnimBg="0"/>
      <p:bldP spid="17417" grpId="0" animBg="1" autoUpdateAnimBg="0"/>
      <p:bldP spid="17418" grpId="0" animBg="1" autoUpdateAnimBg="0"/>
      <p:bldP spid="1742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1962150"/>
            <a:ext cx="9251950" cy="369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等腰三角形 13"/>
          <p:cNvSpPr>
            <a:spLocks noChangeArrowheads="1"/>
          </p:cNvSpPr>
          <p:nvPr/>
        </p:nvSpPr>
        <p:spPr bwMode="auto">
          <a:xfrm rot="10800000" flipH="1">
            <a:off x="646113" y="1109663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38" name="矩形 2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包含答辩论文所需部分图标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简洁易用  自由编辑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0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41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4364038"/>
            <a:ext cx="7508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图片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4413250"/>
            <a:ext cx="809625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图片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2230438"/>
            <a:ext cx="730250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图片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4279900"/>
            <a:ext cx="89058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图片 3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2176463"/>
            <a:ext cx="81597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图片 3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2139950"/>
            <a:ext cx="804862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7" name="文本框 39"/>
          <p:cNvSpPr txBox="1">
            <a:spLocks noChangeArrowheads="1"/>
          </p:cNvSpPr>
          <p:nvPr/>
        </p:nvSpPr>
        <p:spPr bwMode="auto">
          <a:xfrm>
            <a:off x="2241550" y="3598863"/>
            <a:ext cx="51673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所有矢量图标均可自由着色</a:t>
            </a:r>
          </a:p>
        </p:txBody>
      </p:sp>
      <p:sp>
        <p:nvSpPr>
          <p:cNvPr id="18448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9" name="矩形 41"/>
          <p:cNvSpPr>
            <a:spLocks noChangeArrowheads="1"/>
          </p:cNvSpPr>
          <p:nvPr/>
        </p:nvSpPr>
        <p:spPr bwMode="auto">
          <a:xfrm flipH="1">
            <a:off x="1047750" y="4149725"/>
            <a:ext cx="7772400" cy="444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50" name="矩形 42"/>
          <p:cNvSpPr>
            <a:spLocks noChangeArrowheads="1"/>
          </p:cNvSpPr>
          <p:nvPr/>
        </p:nvSpPr>
        <p:spPr bwMode="auto">
          <a:xfrm flipH="1">
            <a:off x="1047750" y="3519488"/>
            <a:ext cx="7772400" cy="4603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51" name="图片 4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8" y="2206625"/>
            <a:ext cx="725487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2" name="图片 4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4260850"/>
            <a:ext cx="914400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图片 4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763" y="4389438"/>
            <a:ext cx="74453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4" name="图片 4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2206625"/>
            <a:ext cx="82232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5" name="图片 4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279650"/>
            <a:ext cx="798512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6" name="图片 4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525" y="4316413"/>
            <a:ext cx="8350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 autoUpdateAnimBg="0"/>
      <p:bldP spid="18447" grpId="0" autoUpdateAnimBg="0"/>
      <p:bldP spid="18449" grpId="0" animBg="1" autoUpdateAnimBg="0"/>
      <p:bldP spid="18450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75713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等腰三角形 8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0" name="图示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1468438"/>
            <a:ext cx="7899400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2" name="矩形 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文本框 4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或者每一部分的分论点   </a:t>
            </a:r>
            <a:r>
              <a:rPr lang="en-US"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图形方便编辑</a:t>
            </a:r>
          </a:p>
        </p:txBody>
      </p:sp>
      <p:sp>
        <p:nvSpPr>
          <p:cNvPr id="19464" name="矩形 1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5" name="矩形 14"/>
          <p:cNvSpPr>
            <a:spLocks noChangeArrowheads="1"/>
          </p:cNvSpPr>
          <p:nvPr/>
        </p:nvSpPr>
        <p:spPr bwMode="auto">
          <a:xfrm>
            <a:off x="1763713" y="1989138"/>
            <a:ext cx="8112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6" name="矩形 15"/>
          <p:cNvSpPr>
            <a:spLocks noChangeArrowheads="1"/>
          </p:cNvSpPr>
          <p:nvPr/>
        </p:nvSpPr>
        <p:spPr bwMode="auto">
          <a:xfrm>
            <a:off x="3676650" y="19891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5580063" y="19891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8" name="矩形 17"/>
          <p:cNvSpPr>
            <a:spLocks noChangeArrowheads="1"/>
          </p:cNvSpPr>
          <p:nvPr/>
        </p:nvSpPr>
        <p:spPr bwMode="auto">
          <a:xfrm>
            <a:off x="7451725" y="19891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4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9" name="矩形 18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75713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等腰三角形 8"/>
          <p:cNvSpPr>
            <a:spLocks noChangeArrowheads="1"/>
          </p:cNvSpPr>
          <p:nvPr/>
        </p:nvSpPr>
        <p:spPr bwMode="auto">
          <a:xfrm rot="10800000" flipH="1">
            <a:off x="647700" y="1111250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5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485" name="矩形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文本框 4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在此写入部分内容观点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利用色块重点突出表达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7" name="矩形 1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8" name="矩形 18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9" name="等腰三角形 2"/>
          <p:cNvSpPr>
            <a:spLocks noChangeArrowheads="1"/>
          </p:cNvSpPr>
          <p:nvPr/>
        </p:nvSpPr>
        <p:spPr bwMode="auto">
          <a:xfrm>
            <a:off x="8893175" y="6597650"/>
            <a:ext cx="287338" cy="387350"/>
          </a:xfrm>
          <a:prstGeom prst="triangle">
            <a:avLst>
              <a:gd name="adj" fmla="val 10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0" name="矩形 34"/>
          <p:cNvSpPr>
            <a:spLocks noChangeArrowheads="1"/>
          </p:cNvSpPr>
          <p:nvPr/>
        </p:nvSpPr>
        <p:spPr bwMode="auto">
          <a:xfrm rot="13490750" flipV="1">
            <a:off x="5003800" y="3927475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1" name="矩形 35"/>
          <p:cNvSpPr>
            <a:spLocks noChangeArrowheads="1"/>
          </p:cNvSpPr>
          <p:nvPr/>
        </p:nvSpPr>
        <p:spPr bwMode="auto">
          <a:xfrm rot="13490750" flipV="1">
            <a:off x="5886450" y="3040063"/>
            <a:ext cx="1238250" cy="12382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2" name="矩形 36"/>
          <p:cNvSpPr>
            <a:spLocks noChangeArrowheads="1"/>
          </p:cNvSpPr>
          <p:nvPr/>
        </p:nvSpPr>
        <p:spPr bwMode="auto">
          <a:xfrm rot="13490750" flipV="1">
            <a:off x="6769100" y="2152650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3" name="矩形 37"/>
          <p:cNvSpPr>
            <a:spLocks noChangeArrowheads="1"/>
          </p:cNvSpPr>
          <p:nvPr/>
        </p:nvSpPr>
        <p:spPr bwMode="auto">
          <a:xfrm rot="13490750" flipV="1">
            <a:off x="3235325" y="3933825"/>
            <a:ext cx="1238250" cy="123825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4" name="矩形 38"/>
          <p:cNvSpPr>
            <a:spLocks noChangeArrowheads="1"/>
          </p:cNvSpPr>
          <p:nvPr/>
        </p:nvSpPr>
        <p:spPr bwMode="auto">
          <a:xfrm rot="13490750" flipV="1">
            <a:off x="4117975" y="3046413"/>
            <a:ext cx="1238250" cy="12382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5" name="矩形 39"/>
          <p:cNvSpPr>
            <a:spLocks noChangeArrowheads="1"/>
          </p:cNvSpPr>
          <p:nvPr/>
        </p:nvSpPr>
        <p:spPr bwMode="auto">
          <a:xfrm rot="13490750" flipV="1">
            <a:off x="5000625" y="2159000"/>
            <a:ext cx="1238250" cy="123825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6" name="矩形 40"/>
          <p:cNvSpPr>
            <a:spLocks noChangeArrowheads="1"/>
          </p:cNvSpPr>
          <p:nvPr/>
        </p:nvSpPr>
        <p:spPr bwMode="auto">
          <a:xfrm rot="13490750" flipV="1">
            <a:off x="1466850" y="3940175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7" name="矩形 41"/>
          <p:cNvSpPr>
            <a:spLocks noChangeArrowheads="1"/>
          </p:cNvSpPr>
          <p:nvPr/>
        </p:nvSpPr>
        <p:spPr bwMode="auto">
          <a:xfrm rot="13490750" flipV="1">
            <a:off x="2349500" y="3052763"/>
            <a:ext cx="1238250" cy="12382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8" name="矩形 42"/>
          <p:cNvSpPr>
            <a:spLocks noChangeArrowheads="1"/>
          </p:cNvSpPr>
          <p:nvPr/>
        </p:nvSpPr>
        <p:spPr bwMode="auto">
          <a:xfrm rot="13490750" flipV="1">
            <a:off x="3232150" y="2165350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9" name="矩形 43"/>
          <p:cNvSpPr>
            <a:spLocks noChangeArrowheads="1"/>
          </p:cNvSpPr>
          <p:nvPr/>
        </p:nvSpPr>
        <p:spPr bwMode="auto">
          <a:xfrm rot="13490750" flipV="1">
            <a:off x="1462088" y="2170113"/>
            <a:ext cx="1238250" cy="1239837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0" name="矩形 44"/>
          <p:cNvSpPr>
            <a:spLocks noChangeArrowheads="1"/>
          </p:cNvSpPr>
          <p:nvPr/>
        </p:nvSpPr>
        <p:spPr bwMode="auto">
          <a:xfrm rot="13490750" flipV="1">
            <a:off x="6783388" y="3914775"/>
            <a:ext cx="1238250" cy="123825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1" name="矩形 21"/>
          <p:cNvSpPr>
            <a:spLocks noChangeArrowheads="1"/>
          </p:cNvSpPr>
          <p:nvPr/>
        </p:nvSpPr>
        <p:spPr bwMode="auto">
          <a:xfrm>
            <a:off x="1647825" y="5749925"/>
            <a:ext cx="234791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0502" name="矩形 22"/>
          <p:cNvSpPr>
            <a:spLocks noChangeArrowheads="1"/>
          </p:cNvSpPr>
          <p:nvPr/>
        </p:nvSpPr>
        <p:spPr bwMode="auto">
          <a:xfrm>
            <a:off x="5292725" y="5749925"/>
            <a:ext cx="23463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0503" name="矩形 23"/>
          <p:cNvSpPr>
            <a:spLocks noChangeArrowheads="1"/>
          </p:cNvSpPr>
          <p:nvPr/>
        </p:nvSpPr>
        <p:spPr bwMode="auto">
          <a:xfrm>
            <a:off x="3433763" y="2495550"/>
            <a:ext cx="8128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0504" name="矩形 24"/>
          <p:cNvSpPr>
            <a:spLocks noChangeArrowheads="1"/>
          </p:cNvSpPr>
          <p:nvPr/>
        </p:nvSpPr>
        <p:spPr bwMode="auto">
          <a:xfrm>
            <a:off x="6975475" y="2425700"/>
            <a:ext cx="811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0505" name="矩形 25"/>
          <p:cNvSpPr>
            <a:spLocks noChangeArrowheads="1"/>
          </p:cNvSpPr>
          <p:nvPr/>
        </p:nvSpPr>
        <p:spPr bwMode="auto">
          <a:xfrm>
            <a:off x="1851025" y="4349750"/>
            <a:ext cx="450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0506" name="矩形 26"/>
          <p:cNvSpPr>
            <a:spLocks noChangeArrowheads="1"/>
          </p:cNvSpPr>
          <p:nvPr/>
        </p:nvSpPr>
        <p:spPr bwMode="auto">
          <a:xfrm>
            <a:off x="5186363" y="4246563"/>
            <a:ext cx="81121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4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animBg="1" autoUpdateAnimBg="0"/>
      <p:bldP spid="20491" grpId="0" animBg="1" autoUpdateAnimBg="0"/>
      <p:bldP spid="20492" grpId="0" animBg="1" autoUpdateAnimBg="0"/>
      <p:bldP spid="20493" grpId="0" animBg="1" autoUpdateAnimBg="0"/>
      <p:bldP spid="20494" grpId="0" animBg="1" autoUpdateAnimBg="0"/>
      <p:bldP spid="20495" grpId="0" animBg="1" autoUpdateAnimBg="0"/>
      <p:bldP spid="20496" grpId="0" animBg="1" autoUpdateAnimBg="0"/>
      <p:bldP spid="20497" grpId="0" animBg="1" autoUpdateAnimBg="0"/>
      <p:bldP spid="20498" grpId="0" animBg="1" autoUpdateAnimBg="0"/>
      <p:bldP spid="20499" grpId="0" animBg="1" autoUpdateAnimBg="0"/>
      <p:bldP spid="20503" grpId="0" autoUpdateAnimBg="0"/>
      <p:bldP spid="20505" grpId="0" autoUpdateAnimBg="0"/>
      <p:bldP spid="2050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6175"/>
            <a:ext cx="6602413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9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1510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2" name="等腰三角形 13"/>
          <p:cNvSpPr>
            <a:spLocks noChangeArrowheads="1"/>
          </p:cNvSpPr>
          <p:nvPr/>
        </p:nvSpPr>
        <p:spPr bwMode="auto">
          <a:xfrm rot="10800000" flipH="1">
            <a:off x="636588" y="110172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3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此页面适合输入文字段落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包含三模块  可编辑增删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6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7" name="矩形 38"/>
          <p:cNvSpPr>
            <a:spLocks noChangeArrowheads="1"/>
          </p:cNvSpPr>
          <p:nvPr/>
        </p:nvSpPr>
        <p:spPr bwMode="auto">
          <a:xfrm flipH="1">
            <a:off x="1547813" y="1700213"/>
            <a:ext cx="6985000" cy="15128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8" name="矩形 39"/>
          <p:cNvSpPr>
            <a:spLocks noChangeArrowheads="1"/>
          </p:cNvSpPr>
          <p:nvPr/>
        </p:nvSpPr>
        <p:spPr bwMode="auto">
          <a:xfrm flipH="1">
            <a:off x="1547813" y="3357563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9" name="矩形 40"/>
          <p:cNvSpPr>
            <a:spLocks noChangeArrowheads="1"/>
          </p:cNvSpPr>
          <p:nvPr/>
        </p:nvSpPr>
        <p:spPr bwMode="auto">
          <a:xfrm flipH="1">
            <a:off x="1547813" y="5013325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40" name="等腰三角形 41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1" name="矩形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12255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2" name="等腰三角形 43"/>
          <p:cNvSpPr>
            <a:spLocks noChangeArrowheads="1"/>
          </p:cNvSpPr>
          <p:nvPr/>
        </p:nvSpPr>
        <p:spPr bwMode="auto">
          <a:xfrm rot="10800000">
            <a:off x="839788" y="4073525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3" name="矩形 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3498850"/>
            <a:ext cx="122555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4" name="等腰三角形 45"/>
          <p:cNvSpPr>
            <a:spLocks noChangeArrowheads="1"/>
          </p:cNvSpPr>
          <p:nvPr/>
        </p:nvSpPr>
        <p:spPr bwMode="auto">
          <a:xfrm rot="10800000">
            <a:off x="838200" y="5730875"/>
            <a:ext cx="708025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5" name="矩形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5157788"/>
            <a:ext cx="12192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6" name="矩形 3"/>
          <p:cNvSpPr>
            <a:spLocks noChangeArrowheads="1"/>
          </p:cNvSpPr>
          <p:nvPr/>
        </p:nvSpPr>
        <p:spPr bwMode="auto">
          <a:xfrm>
            <a:off x="2422525" y="1792288"/>
            <a:ext cx="56340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47" name="矩形 47"/>
          <p:cNvSpPr>
            <a:spLocks noChangeArrowheads="1"/>
          </p:cNvSpPr>
          <p:nvPr/>
        </p:nvSpPr>
        <p:spPr bwMode="auto">
          <a:xfrm>
            <a:off x="2411413" y="3492500"/>
            <a:ext cx="5634037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48" name="矩形 48"/>
          <p:cNvSpPr>
            <a:spLocks noChangeArrowheads="1"/>
          </p:cNvSpPr>
          <p:nvPr/>
        </p:nvSpPr>
        <p:spPr bwMode="auto">
          <a:xfrm>
            <a:off x="2439988" y="5156200"/>
            <a:ext cx="56356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49" name="矩形 49"/>
          <p:cNvSpPr>
            <a:spLocks noChangeArrowheads="1"/>
          </p:cNvSpPr>
          <p:nvPr/>
        </p:nvSpPr>
        <p:spPr bwMode="auto">
          <a:xfrm>
            <a:off x="5327650" y="1798638"/>
            <a:ext cx="274796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50" name="矩形 50"/>
          <p:cNvSpPr>
            <a:spLocks noChangeArrowheads="1"/>
          </p:cNvSpPr>
          <p:nvPr/>
        </p:nvSpPr>
        <p:spPr bwMode="auto">
          <a:xfrm>
            <a:off x="5316538" y="34988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51" name="矩形 51"/>
          <p:cNvSpPr>
            <a:spLocks noChangeArrowheads="1"/>
          </p:cNvSpPr>
          <p:nvPr/>
        </p:nvSpPr>
        <p:spPr bwMode="auto">
          <a:xfrm>
            <a:off x="5346700" y="51625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 animBg="1" autoUpdateAnimBg="0"/>
      <p:bldP spid="22538" grpId="0" animBg="1" autoUpdateAnimBg="0"/>
      <p:bldP spid="22539" grpId="0" animBg="1" autoUpdateAnimBg="0"/>
      <p:bldP spid="22540" grpId="0" animBg="1" autoUpdateAnimBg="0"/>
      <p:bldP spid="22542" grpId="0" animBg="1" autoUpdateAnimBg="0"/>
      <p:bldP spid="22544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3557" name="直接连接符 25"/>
          <p:cNvCxnSpPr>
            <a:cxnSpLocks noChangeShapeType="1"/>
          </p:cNvCxnSpPr>
          <p:nvPr/>
        </p:nvCxnSpPr>
        <p:spPr bwMode="auto">
          <a:xfrm>
            <a:off x="3621088" y="1900238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直接连接符 28"/>
          <p:cNvCxnSpPr>
            <a:cxnSpLocks noChangeShapeType="1"/>
          </p:cNvCxnSpPr>
          <p:nvPr/>
        </p:nvCxnSpPr>
        <p:spPr bwMode="auto">
          <a:xfrm>
            <a:off x="3621088" y="2857500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直接连接符 29"/>
          <p:cNvCxnSpPr>
            <a:cxnSpLocks noChangeShapeType="1"/>
          </p:cNvCxnSpPr>
          <p:nvPr/>
        </p:nvCxnSpPr>
        <p:spPr bwMode="auto">
          <a:xfrm>
            <a:off x="3621088" y="3727450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直接连接符 30"/>
          <p:cNvCxnSpPr>
            <a:cxnSpLocks noChangeShapeType="1"/>
          </p:cNvCxnSpPr>
          <p:nvPr/>
        </p:nvCxnSpPr>
        <p:spPr bwMode="auto">
          <a:xfrm>
            <a:off x="3621088" y="5932488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直接连接符 31"/>
          <p:cNvCxnSpPr>
            <a:cxnSpLocks noChangeShapeType="1"/>
          </p:cNvCxnSpPr>
          <p:nvPr/>
        </p:nvCxnSpPr>
        <p:spPr bwMode="auto">
          <a:xfrm>
            <a:off x="3621088" y="4881563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562" name="组合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1865313"/>
            <a:ext cx="4821237" cy="423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63" name="直接连接符 32"/>
          <p:cNvCxnSpPr>
            <a:cxnSpLocks noChangeShapeType="1"/>
          </p:cNvCxnSpPr>
          <p:nvPr/>
        </p:nvCxnSpPr>
        <p:spPr bwMode="auto">
          <a:xfrm flipH="1">
            <a:off x="8026400" y="2057400"/>
            <a:ext cx="1588" cy="650875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4" name="直接连接符 37"/>
          <p:cNvCxnSpPr>
            <a:cxnSpLocks noChangeShapeType="1"/>
          </p:cNvCxnSpPr>
          <p:nvPr/>
        </p:nvCxnSpPr>
        <p:spPr bwMode="auto">
          <a:xfrm>
            <a:off x="8018463" y="2973388"/>
            <a:ext cx="0" cy="627062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5" name="直接连接符 38"/>
          <p:cNvCxnSpPr>
            <a:cxnSpLocks noChangeShapeType="1"/>
          </p:cNvCxnSpPr>
          <p:nvPr/>
        </p:nvCxnSpPr>
        <p:spPr bwMode="auto">
          <a:xfrm flipH="1">
            <a:off x="8018463" y="3857625"/>
            <a:ext cx="0" cy="922338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6" name="直接连接符 40"/>
          <p:cNvCxnSpPr>
            <a:cxnSpLocks noChangeShapeType="1"/>
          </p:cNvCxnSpPr>
          <p:nvPr/>
        </p:nvCxnSpPr>
        <p:spPr bwMode="auto">
          <a:xfrm flipH="1">
            <a:off x="8018463" y="5013325"/>
            <a:ext cx="0" cy="817563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7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</a:t>
            </a:r>
          </a:p>
        </p:txBody>
      </p:sp>
      <p:sp>
        <p:nvSpPr>
          <p:cNvPr id="23568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9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70" name="等腰三角形 46"/>
          <p:cNvSpPr>
            <a:spLocks noChangeArrowheads="1"/>
          </p:cNvSpPr>
          <p:nvPr/>
        </p:nvSpPr>
        <p:spPr bwMode="auto">
          <a:xfrm rot="10800000" flipH="1">
            <a:off x="636588" y="111442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571" name="矩形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2" name="Text Box 18"/>
          <p:cNvSpPr txBox="1">
            <a:spLocks noChangeArrowheads="1"/>
          </p:cNvSpPr>
          <p:nvPr/>
        </p:nvSpPr>
        <p:spPr bwMode="auto">
          <a:xfrm>
            <a:off x="2998788" y="2871788"/>
            <a:ext cx="12477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3" name="Text Box 18"/>
          <p:cNvSpPr txBox="1">
            <a:spLocks noChangeArrowheads="1"/>
          </p:cNvSpPr>
          <p:nvPr/>
        </p:nvSpPr>
        <p:spPr bwMode="auto">
          <a:xfrm>
            <a:off x="2970213" y="5170488"/>
            <a:ext cx="12477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4" name="Text Box 18"/>
          <p:cNvSpPr txBox="1">
            <a:spLocks noChangeArrowheads="1"/>
          </p:cNvSpPr>
          <p:nvPr/>
        </p:nvSpPr>
        <p:spPr bwMode="auto">
          <a:xfrm>
            <a:off x="2959100" y="3903663"/>
            <a:ext cx="12461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5" name="Text Box 18"/>
          <p:cNvSpPr txBox="1">
            <a:spLocks noChangeArrowheads="1"/>
          </p:cNvSpPr>
          <p:nvPr/>
        </p:nvSpPr>
        <p:spPr bwMode="auto">
          <a:xfrm>
            <a:off x="3178175" y="2205038"/>
            <a:ext cx="889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2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6" name="矩形 52"/>
          <p:cNvSpPr>
            <a:spLocks noChangeArrowheads="1"/>
          </p:cNvSpPr>
          <p:nvPr/>
        </p:nvSpPr>
        <p:spPr bwMode="auto">
          <a:xfrm>
            <a:off x="5464175" y="2057400"/>
            <a:ext cx="234791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3577" name="矩形 53"/>
          <p:cNvSpPr>
            <a:spLocks noChangeArrowheads="1"/>
          </p:cNvSpPr>
          <p:nvPr/>
        </p:nvSpPr>
        <p:spPr bwMode="auto">
          <a:xfrm>
            <a:off x="5440363" y="2973388"/>
            <a:ext cx="23479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3578" name="矩形 54"/>
          <p:cNvSpPr>
            <a:spLocks noChangeArrowheads="1"/>
          </p:cNvSpPr>
          <p:nvPr/>
        </p:nvSpPr>
        <p:spPr bwMode="auto">
          <a:xfrm>
            <a:off x="5440363" y="3967163"/>
            <a:ext cx="234791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3579" name="矩形 55"/>
          <p:cNvSpPr>
            <a:spLocks noChangeArrowheads="1"/>
          </p:cNvSpPr>
          <p:nvPr/>
        </p:nvSpPr>
        <p:spPr bwMode="auto">
          <a:xfrm>
            <a:off x="5724525" y="5157788"/>
            <a:ext cx="2347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 autoUpdateAnimBg="0"/>
      <p:bldP spid="23573" grpId="0" autoUpdateAnimBg="0"/>
      <p:bldP spid="23574" grpId="0" autoUpdateAnimBg="0"/>
      <p:bldP spid="23575" grpId="0" autoUpdateAnimBg="0"/>
      <p:bldP spid="23576" grpId="0" autoUpdateAnimBg="0"/>
      <p:bldP spid="23577" grpId="0" autoUpdateAnimBg="0"/>
      <p:bldP spid="23578" grpId="0" autoUpdateAnimBg="0"/>
      <p:bldP spid="2357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1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</a:t>
            </a:r>
          </a:p>
        </p:txBody>
      </p:sp>
      <p:sp>
        <p:nvSpPr>
          <p:cNvPr id="24582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3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4" name="等腰三角形 46"/>
          <p:cNvSpPr>
            <a:spLocks noChangeArrowheads="1"/>
          </p:cNvSpPr>
          <p:nvPr/>
        </p:nvSpPr>
        <p:spPr bwMode="auto">
          <a:xfrm rot="10800000" flipH="1">
            <a:off x="647700" y="1108075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5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等腰三角形 3"/>
          <p:cNvSpPr>
            <a:spLocks noChangeArrowheads="1"/>
          </p:cNvSpPr>
          <p:nvPr/>
        </p:nvSpPr>
        <p:spPr bwMode="auto">
          <a:xfrm>
            <a:off x="1619250" y="1931988"/>
            <a:ext cx="1535113" cy="1322387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7" name="等腰三角形 26"/>
          <p:cNvSpPr>
            <a:spLocks noChangeArrowheads="1"/>
          </p:cNvSpPr>
          <p:nvPr/>
        </p:nvSpPr>
        <p:spPr bwMode="auto">
          <a:xfrm rot="10800000">
            <a:off x="3230563" y="2581275"/>
            <a:ext cx="1533525" cy="1322388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等腰三角形 27"/>
          <p:cNvSpPr>
            <a:spLocks noChangeArrowheads="1"/>
          </p:cNvSpPr>
          <p:nvPr/>
        </p:nvSpPr>
        <p:spPr bwMode="auto">
          <a:xfrm>
            <a:off x="4838700" y="1978025"/>
            <a:ext cx="1535113" cy="1322388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9" name="等腰三角形 33"/>
          <p:cNvSpPr>
            <a:spLocks noChangeArrowheads="1"/>
          </p:cNvSpPr>
          <p:nvPr/>
        </p:nvSpPr>
        <p:spPr bwMode="auto">
          <a:xfrm rot="10800000">
            <a:off x="6440488" y="2508250"/>
            <a:ext cx="1533525" cy="1322388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0" name="矩形 34"/>
          <p:cNvSpPr>
            <a:spLocks noChangeArrowheads="1"/>
          </p:cNvSpPr>
          <p:nvPr/>
        </p:nvSpPr>
        <p:spPr bwMode="auto">
          <a:xfrm>
            <a:off x="1585913" y="4560888"/>
            <a:ext cx="6388100" cy="1355725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1" name="矩形 36"/>
          <p:cNvSpPr>
            <a:spLocks noChangeArrowheads="1"/>
          </p:cNvSpPr>
          <p:nvPr/>
        </p:nvSpPr>
        <p:spPr bwMode="auto">
          <a:xfrm>
            <a:off x="2105025" y="4608513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592" name="矩形 39"/>
          <p:cNvSpPr>
            <a:spLocks noChangeArrowheads="1"/>
          </p:cNvSpPr>
          <p:nvPr/>
        </p:nvSpPr>
        <p:spPr bwMode="auto">
          <a:xfrm>
            <a:off x="5032375" y="4603750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593" name="等腰三角形 49"/>
          <p:cNvSpPr>
            <a:spLocks noChangeArrowheads="1"/>
          </p:cNvSpPr>
          <p:nvPr/>
        </p:nvSpPr>
        <p:spPr bwMode="auto">
          <a:xfrm flipV="1">
            <a:off x="2089150" y="3563938"/>
            <a:ext cx="606425" cy="523875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4" name="等腰三角形 51"/>
          <p:cNvSpPr>
            <a:spLocks noChangeArrowheads="1"/>
          </p:cNvSpPr>
          <p:nvPr/>
        </p:nvSpPr>
        <p:spPr bwMode="auto">
          <a:xfrm flipV="1">
            <a:off x="5397500" y="3557588"/>
            <a:ext cx="606425" cy="523875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5" name="矩形 52"/>
          <p:cNvSpPr>
            <a:spLocks noChangeArrowheads="1"/>
          </p:cNvSpPr>
          <p:nvPr/>
        </p:nvSpPr>
        <p:spPr bwMode="auto">
          <a:xfrm>
            <a:off x="1981200" y="2455863"/>
            <a:ext cx="81121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6" name="矩形 53"/>
          <p:cNvSpPr>
            <a:spLocks noChangeArrowheads="1"/>
          </p:cNvSpPr>
          <p:nvPr/>
        </p:nvSpPr>
        <p:spPr bwMode="auto">
          <a:xfrm>
            <a:off x="3567113" y="17732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7" name="矩形 54"/>
          <p:cNvSpPr>
            <a:spLocks noChangeArrowheads="1"/>
          </p:cNvSpPr>
          <p:nvPr/>
        </p:nvSpPr>
        <p:spPr bwMode="auto">
          <a:xfrm>
            <a:off x="5381625" y="2597150"/>
            <a:ext cx="450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8" name="矩形 55"/>
          <p:cNvSpPr>
            <a:spLocks noChangeArrowheads="1"/>
          </p:cNvSpPr>
          <p:nvPr/>
        </p:nvSpPr>
        <p:spPr bwMode="auto">
          <a:xfrm>
            <a:off x="6700838" y="1785938"/>
            <a:ext cx="8112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4</a:t>
            </a:r>
            <a:endParaRPr lang="zh-CN" altLang="en-US" sz="4400" b="1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9" name="等腰三角形 56"/>
          <p:cNvSpPr>
            <a:spLocks noChangeArrowheads="1"/>
          </p:cNvSpPr>
          <p:nvPr/>
        </p:nvSpPr>
        <p:spPr bwMode="auto">
          <a:xfrm rot="10800000">
            <a:off x="900113" y="5178425"/>
            <a:ext cx="698500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600" name="矩形 5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4694238"/>
            <a:ext cx="1158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nimBg="1" autoUpdateAnimBg="0"/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24591" grpId="0" autoUpdateAnimBg="0"/>
      <p:bldP spid="24592" grpId="0" autoUpdateAnimBg="0"/>
      <p:bldP spid="24593" grpId="0" animBg="1" autoUpdateAnimBg="0"/>
      <p:bldP spid="24594" grpId="0" animBg="1" autoUpdateAnimBg="0"/>
      <p:bldP spid="24595" grpId="0" autoUpdateAnimBg="0"/>
      <p:bldP spid="24596" grpId="0" autoUpdateAnimBg="0"/>
      <p:bldP spid="24597" grpId="0" autoUpdateAnimBg="0"/>
      <p:bldP spid="24598" grpId="0" autoUpdateAnimBg="0"/>
      <p:bldP spid="24599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等腰三角形 28"/>
          <p:cNvSpPr>
            <a:spLocks noChangeArrowheads="1"/>
          </p:cNvSpPr>
          <p:nvPr/>
        </p:nvSpPr>
        <p:spPr bwMode="auto">
          <a:xfrm rot="10800000" flipH="1">
            <a:off x="5089525" y="1920875"/>
            <a:ext cx="1493838" cy="2127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0" name="等腰三角形 25"/>
          <p:cNvSpPr>
            <a:spLocks noChangeArrowheads="1"/>
          </p:cNvSpPr>
          <p:nvPr/>
        </p:nvSpPr>
        <p:spPr bwMode="auto">
          <a:xfrm rot="10800000">
            <a:off x="1982788" y="1246188"/>
            <a:ext cx="13985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1" name="矩形 9"/>
          <p:cNvSpPr>
            <a:spLocks noChangeArrowheads="1"/>
          </p:cNvSpPr>
          <p:nvPr/>
        </p:nvSpPr>
        <p:spPr bwMode="auto">
          <a:xfrm>
            <a:off x="3376613" y="0"/>
            <a:ext cx="1712912" cy="68580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2" name="矩形 10"/>
          <p:cNvSpPr>
            <a:spLocks noChangeArrowheads="1"/>
          </p:cNvSpPr>
          <p:nvPr/>
        </p:nvSpPr>
        <p:spPr bwMode="auto">
          <a:xfrm>
            <a:off x="3813175" y="-169863"/>
            <a:ext cx="896938" cy="717550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103" name="矩形 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669925"/>
            <a:ext cx="1871663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矩形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1347788"/>
            <a:ext cx="18716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矩形 1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2206625"/>
            <a:ext cx="187166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矩形 2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3067050"/>
            <a:ext cx="1871663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矩形 2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3986213"/>
            <a:ext cx="18716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矩形 22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38" y="4797425"/>
            <a:ext cx="190817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文本框 23"/>
          <p:cNvSpPr txBox="1">
            <a:spLocks noChangeArrowheads="1"/>
          </p:cNvSpPr>
          <p:nvPr/>
        </p:nvSpPr>
        <p:spPr bwMode="auto">
          <a:xfrm rot="5400000">
            <a:off x="2706688" y="3975100"/>
            <a:ext cx="3095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40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0" name="文本框 24"/>
          <p:cNvSpPr txBox="1">
            <a:spLocks noChangeArrowheads="1"/>
          </p:cNvSpPr>
          <p:nvPr/>
        </p:nvSpPr>
        <p:spPr bwMode="auto">
          <a:xfrm>
            <a:off x="3921125" y="1385888"/>
            <a:ext cx="8001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111" name="等腰三角形 26"/>
          <p:cNvSpPr>
            <a:spLocks noChangeArrowheads="1"/>
          </p:cNvSpPr>
          <p:nvPr/>
        </p:nvSpPr>
        <p:spPr bwMode="auto">
          <a:xfrm rot="10800000">
            <a:off x="1976438" y="2781300"/>
            <a:ext cx="1400175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2" name="等腰三角形 27"/>
          <p:cNvSpPr>
            <a:spLocks noChangeArrowheads="1"/>
          </p:cNvSpPr>
          <p:nvPr/>
        </p:nvSpPr>
        <p:spPr bwMode="auto">
          <a:xfrm rot="10800000">
            <a:off x="1976438" y="4557713"/>
            <a:ext cx="1400175" cy="239712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3" name="等腰三角形 29"/>
          <p:cNvSpPr>
            <a:spLocks noChangeArrowheads="1"/>
          </p:cNvSpPr>
          <p:nvPr/>
        </p:nvSpPr>
        <p:spPr bwMode="auto">
          <a:xfrm rot="10800000" flipH="1">
            <a:off x="5089525" y="3644900"/>
            <a:ext cx="1493838" cy="2127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4" name="等腰三角形 30"/>
          <p:cNvSpPr>
            <a:spLocks noChangeArrowheads="1"/>
          </p:cNvSpPr>
          <p:nvPr/>
        </p:nvSpPr>
        <p:spPr bwMode="auto">
          <a:xfrm rot="10800000" flipH="1">
            <a:off x="5089525" y="5373688"/>
            <a:ext cx="1493838" cy="211137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5" name="矩形 32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116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94" t="7851" b="6914"/>
          <a:stretch>
            <a:fillRect/>
          </a:stretch>
        </p:blipFill>
        <p:spPr bwMode="auto">
          <a:xfrm>
            <a:off x="-34925" y="188913"/>
            <a:ext cx="1223963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图片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4" t="12604" r="25935" b="12604"/>
          <a:stretch>
            <a:fillRect/>
          </a:stretch>
        </p:blipFill>
        <p:spPr bwMode="auto">
          <a:xfrm>
            <a:off x="7596188" y="-25400"/>
            <a:ext cx="1584325" cy="691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 autoUpdateAnimBg="0"/>
      <p:bldP spid="4100" grpId="0" animBg="1" autoUpdateAnimBg="0"/>
      <p:bldP spid="4101" grpId="0" animBg="1" autoUpdateAnimBg="0"/>
      <p:bldP spid="4102" grpId="0" animBg="1" autoUpdateAnimBg="0"/>
      <p:bldP spid="4109" grpId="0" autoUpdateAnimBg="0"/>
      <p:bldP spid="4110" grpId="0" autoUpdateAnimBg="0"/>
      <p:bldP spid="4111" grpId="0" animBg="1" autoUpdateAnimBg="0"/>
      <p:bldP spid="4112" grpId="0" animBg="1" autoUpdateAnimBg="0"/>
      <p:bldP spid="4113" grpId="0" animBg="1" autoUpdateAnimBg="0"/>
      <p:bldP spid="411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</a:t>
            </a:r>
          </a:p>
        </p:txBody>
      </p:sp>
      <p:sp>
        <p:nvSpPr>
          <p:cNvPr id="25605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6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7" name="等腰三角形 46"/>
          <p:cNvSpPr>
            <a:spLocks noChangeArrowheads="1"/>
          </p:cNvSpPr>
          <p:nvPr/>
        </p:nvSpPr>
        <p:spPr bwMode="auto">
          <a:xfrm rot="10800000" flipH="1">
            <a:off x="647700" y="1114425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8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等腰三角形 3"/>
          <p:cNvSpPr>
            <a:spLocks noChangeArrowheads="1"/>
          </p:cNvSpPr>
          <p:nvPr/>
        </p:nvSpPr>
        <p:spPr bwMode="auto">
          <a:xfrm>
            <a:off x="3640138" y="2119313"/>
            <a:ext cx="1952625" cy="168275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0" name="等腰三角形 33"/>
          <p:cNvSpPr>
            <a:spLocks noChangeArrowheads="1"/>
          </p:cNvSpPr>
          <p:nvPr/>
        </p:nvSpPr>
        <p:spPr bwMode="auto">
          <a:xfrm rot="10800000">
            <a:off x="3671888" y="3949700"/>
            <a:ext cx="1952625" cy="1682750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11" name="等腰三角形 24"/>
          <p:cNvSpPr>
            <a:spLocks noChangeArrowheads="1"/>
          </p:cNvSpPr>
          <p:nvPr/>
        </p:nvSpPr>
        <p:spPr bwMode="auto">
          <a:xfrm>
            <a:off x="2509838" y="4016375"/>
            <a:ext cx="1951037" cy="168275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2" name="等腰三角形 25"/>
          <p:cNvSpPr>
            <a:spLocks noChangeArrowheads="1"/>
          </p:cNvSpPr>
          <p:nvPr/>
        </p:nvSpPr>
        <p:spPr bwMode="auto">
          <a:xfrm>
            <a:off x="4791075" y="4019550"/>
            <a:ext cx="1951038" cy="168275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3" name="矩形 29"/>
          <p:cNvSpPr>
            <a:spLocks noChangeArrowheads="1"/>
          </p:cNvSpPr>
          <p:nvPr/>
        </p:nvSpPr>
        <p:spPr bwMode="auto">
          <a:xfrm>
            <a:off x="6621463" y="3921125"/>
            <a:ext cx="23479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5614" name="矩形 30"/>
          <p:cNvSpPr>
            <a:spLocks noChangeArrowheads="1"/>
          </p:cNvSpPr>
          <p:nvPr/>
        </p:nvSpPr>
        <p:spPr bwMode="auto">
          <a:xfrm>
            <a:off x="5448300" y="1749425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5615" name="矩形 31"/>
          <p:cNvSpPr>
            <a:spLocks noChangeArrowheads="1"/>
          </p:cNvSpPr>
          <p:nvPr/>
        </p:nvSpPr>
        <p:spPr bwMode="auto">
          <a:xfrm>
            <a:off x="765175" y="3340100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5616" name="矩形 32"/>
          <p:cNvSpPr>
            <a:spLocks noChangeArrowheads="1"/>
          </p:cNvSpPr>
          <p:nvPr/>
        </p:nvSpPr>
        <p:spPr bwMode="auto">
          <a:xfrm>
            <a:off x="4198938" y="2835275"/>
            <a:ext cx="8112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5617" name="矩形 35"/>
          <p:cNvSpPr>
            <a:spLocks noChangeArrowheads="1"/>
          </p:cNvSpPr>
          <p:nvPr/>
        </p:nvSpPr>
        <p:spPr bwMode="auto">
          <a:xfrm>
            <a:off x="3019425" y="4783138"/>
            <a:ext cx="8128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5618" name="矩形 37"/>
          <p:cNvSpPr>
            <a:spLocks noChangeArrowheads="1"/>
          </p:cNvSpPr>
          <p:nvPr/>
        </p:nvSpPr>
        <p:spPr bwMode="auto">
          <a:xfrm>
            <a:off x="5599113" y="4878388"/>
            <a:ext cx="450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75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" dur="75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75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6" dur="75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75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75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5" dur="75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animBg="1" autoUpdateAnimBg="0"/>
      <p:bldP spid="25610" grpId="0" animBg="1" autoUpdateAnimBg="0"/>
      <p:bldP spid="25611" grpId="0" animBg="1" autoUpdateAnimBg="0"/>
      <p:bldP spid="25612" grpId="0" animBg="1" autoUpdateAnimBg="0"/>
      <p:bldP spid="25613" grpId="0" autoUpdateAnimBg="0"/>
      <p:bldP spid="25614" grpId="0" autoUpdateAnimBg="0"/>
      <p:bldP spid="25615" grpId="0" autoUpdateAnimBg="0"/>
      <p:bldP spid="25616" grpId="0" autoUpdateAnimBg="0"/>
      <p:bldP spid="25617" grpId="0" autoUpdateAnimBg="0"/>
      <p:bldP spid="2561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6629" name="矩形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1454150" y="1185863"/>
            <a:ext cx="6515100" cy="4459287"/>
            <a:chOff x="0" y="0"/>
            <a:chExt cx="6515878" cy="4459287"/>
          </a:xfrm>
        </p:grpSpPr>
        <p:sp>
          <p:nvSpPr>
            <p:cNvPr id="26631" name="任意多边形 4"/>
            <p:cNvSpPr>
              <a:spLocks/>
            </p:cNvSpPr>
            <p:nvPr/>
          </p:nvSpPr>
          <p:spPr bwMode="auto">
            <a:xfrm rot="20799583" flipV="1">
              <a:off x="276258" y="2632075"/>
              <a:ext cx="1800440" cy="792162"/>
            </a:xfrm>
            <a:custGeom>
              <a:avLst/>
              <a:gdLst>
                <a:gd name="T0" fmla="*/ 0 w 958850"/>
                <a:gd name="T1" fmla="*/ 0 h 342900"/>
                <a:gd name="T2" fmla="*/ 955675 w 958850"/>
                <a:gd name="T3" fmla="*/ 342900 h 342900"/>
                <a:gd name="T4" fmla="*/ 958850 w 958850"/>
                <a:gd name="T5" fmla="*/ 6350 h 342900"/>
                <a:gd name="T6" fmla="*/ 0 w 958850"/>
                <a:gd name="T7" fmla="*/ 0 h 342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850" h="342900">
                  <a:moveTo>
                    <a:pt x="0" y="0"/>
                  </a:moveTo>
                  <a:lnTo>
                    <a:pt x="955675" y="342900"/>
                  </a:lnTo>
                  <a:cubicBezTo>
                    <a:pt x="956733" y="230717"/>
                    <a:pt x="957792" y="118533"/>
                    <a:pt x="958850" y="63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5C22"/>
            </a:solidFill>
            <a:ln w="25400" cap="flat" cmpd="sng">
              <a:solidFill>
                <a:srgbClr val="715C22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32" name="任意多边形 5"/>
            <p:cNvSpPr>
              <a:spLocks/>
            </p:cNvSpPr>
            <p:nvPr/>
          </p:nvSpPr>
          <p:spPr bwMode="auto">
            <a:xfrm rot="20799583" flipH="1">
              <a:off x="4582072" y="1781175"/>
              <a:ext cx="1933806" cy="792162"/>
            </a:xfrm>
            <a:custGeom>
              <a:avLst/>
              <a:gdLst>
                <a:gd name="T0" fmla="*/ 0 w 958850"/>
                <a:gd name="T1" fmla="*/ 0 h 342900"/>
                <a:gd name="T2" fmla="*/ 955675 w 958850"/>
                <a:gd name="T3" fmla="*/ 342900 h 342900"/>
                <a:gd name="T4" fmla="*/ 958850 w 958850"/>
                <a:gd name="T5" fmla="*/ 6350 h 342900"/>
                <a:gd name="T6" fmla="*/ 0 w 958850"/>
                <a:gd name="T7" fmla="*/ 0 h 342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850" h="342900">
                  <a:moveTo>
                    <a:pt x="0" y="0"/>
                  </a:moveTo>
                  <a:lnTo>
                    <a:pt x="955675" y="342900"/>
                  </a:lnTo>
                  <a:cubicBezTo>
                    <a:pt x="956733" y="230717"/>
                    <a:pt x="957792" y="118533"/>
                    <a:pt x="958850" y="63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5C22"/>
            </a:solidFill>
            <a:ln w="25400" cap="flat" cmpd="sng">
              <a:solidFill>
                <a:srgbClr val="715C22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33" name="矩形 1"/>
            <p:cNvSpPr>
              <a:spLocks noChangeArrowheads="1"/>
            </p:cNvSpPr>
            <p:nvPr/>
          </p:nvSpPr>
          <p:spPr bwMode="auto">
            <a:xfrm rot="21190082">
              <a:off x="992306" y="0"/>
              <a:ext cx="4523327" cy="445928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6634" name="矩形 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2560" y="136969"/>
              <a:ext cx="6493015" cy="3176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矩形 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405" y="2581465"/>
              <a:ext cx="4462805" cy="1578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3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图形方便编辑</a:t>
            </a:r>
          </a:p>
        </p:txBody>
      </p:sp>
      <p:sp>
        <p:nvSpPr>
          <p:cNvPr id="27654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5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6" name="等腰三角形 46"/>
          <p:cNvSpPr>
            <a:spLocks noChangeArrowheads="1"/>
          </p:cNvSpPr>
          <p:nvPr/>
        </p:nvSpPr>
        <p:spPr bwMode="auto">
          <a:xfrm rot="10800000" flipH="1">
            <a:off x="636588" y="112077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7657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矩形 28"/>
          <p:cNvSpPr>
            <a:spLocks noChangeArrowheads="1"/>
          </p:cNvSpPr>
          <p:nvPr/>
        </p:nvSpPr>
        <p:spPr bwMode="auto">
          <a:xfrm flipH="1">
            <a:off x="571500" y="3716338"/>
            <a:ext cx="8612188" cy="576262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7659" name="组合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2560638"/>
            <a:ext cx="1084262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组合 3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4273550"/>
            <a:ext cx="109061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组合 4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2560638"/>
            <a:ext cx="108585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组合 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273550"/>
            <a:ext cx="10922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3" name="矩形 60"/>
          <p:cNvSpPr>
            <a:spLocks noChangeArrowheads="1"/>
          </p:cNvSpPr>
          <p:nvPr/>
        </p:nvSpPr>
        <p:spPr bwMode="auto">
          <a:xfrm>
            <a:off x="1403350" y="5356225"/>
            <a:ext cx="2347913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pic>
        <p:nvPicPr>
          <p:cNvPr id="27664" name="图片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735138"/>
            <a:ext cx="2371725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5" name="矩形 61"/>
          <p:cNvSpPr>
            <a:spLocks noChangeArrowheads="1"/>
          </p:cNvSpPr>
          <p:nvPr/>
        </p:nvSpPr>
        <p:spPr bwMode="auto">
          <a:xfrm>
            <a:off x="6329363" y="1755775"/>
            <a:ext cx="2346325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7666" name="矩形 62"/>
          <p:cNvSpPr>
            <a:spLocks noChangeArrowheads="1"/>
          </p:cNvSpPr>
          <p:nvPr/>
        </p:nvSpPr>
        <p:spPr bwMode="auto">
          <a:xfrm>
            <a:off x="5464175" y="5356225"/>
            <a:ext cx="2347913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7667" name="矩形 14"/>
          <p:cNvSpPr>
            <a:spLocks noChangeArrowheads="1"/>
          </p:cNvSpPr>
          <p:nvPr/>
        </p:nvSpPr>
        <p:spPr bwMode="auto">
          <a:xfrm>
            <a:off x="1331913" y="3759200"/>
            <a:ext cx="3651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27668" name="矩形 63"/>
          <p:cNvSpPr>
            <a:spLocks noChangeArrowheads="1"/>
          </p:cNvSpPr>
          <p:nvPr/>
        </p:nvSpPr>
        <p:spPr bwMode="auto">
          <a:xfrm>
            <a:off x="5097463" y="3759200"/>
            <a:ext cx="3651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cs typeface="Arial" pitchFamily="34" charset="0"/>
              </a:rPr>
              <a:t>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animBg="1" autoUpdateAnimBg="0"/>
      <p:bldP spid="27663" grpId="0" autoUpdateAnimBg="0"/>
      <p:bldP spid="27665" grpId="0" autoUpdateAnimBg="0"/>
      <p:bldP spid="27666" grpId="0" autoUpdateAnimBg="0"/>
      <p:bldP spid="27667" grpId="0" autoUpdateAnimBg="0"/>
      <p:bldP spid="2766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6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 图表方便编辑</a:t>
            </a:r>
          </a:p>
        </p:txBody>
      </p:sp>
      <p:sp>
        <p:nvSpPr>
          <p:cNvPr id="28678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9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0" name="等腰三角形 46"/>
          <p:cNvSpPr>
            <a:spLocks noChangeArrowheads="1"/>
          </p:cNvSpPr>
          <p:nvPr/>
        </p:nvSpPr>
        <p:spPr bwMode="auto">
          <a:xfrm rot="10800000" flipH="1">
            <a:off x="636588" y="1111250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681" name="矩形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8682" name="图表 16"/>
          <p:cNvGraphicFramePr>
            <a:graphicFrameLocks/>
          </p:cNvGraphicFramePr>
          <p:nvPr/>
        </p:nvGraphicFramePr>
        <p:xfrm>
          <a:off x="230188" y="1316038"/>
          <a:ext cx="8683625" cy="520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" r:id="rId5" imgW="11576880" imgH="6946920" progId="Excel.Chart.8">
                  <p:embed/>
                </p:oleObj>
              </mc:Choice>
              <mc:Fallback>
                <p:oleObj r:id="rId5" imgW="11576880" imgH="6946920" progId="Excel.Chart.8">
                  <p:embed/>
                  <p:pic>
                    <p:nvPicPr>
                      <p:cNvPr id="0" name="图表 1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188" y="1316038"/>
                        <a:ext cx="8683625" cy="520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0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1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 图表方便编辑</a:t>
            </a:r>
          </a:p>
        </p:txBody>
      </p:sp>
      <p:sp>
        <p:nvSpPr>
          <p:cNvPr id="29702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3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4" name="等腰三角形 46"/>
          <p:cNvSpPr>
            <a:spLocks noChangeArrowheads="1"/>
          </p:cNvSpPr>
          <p:nvPr/>
        </p:nvSpPr>
        <p:spPr bwMode="auto">
          <a:xfrm rot="10800000" flipH="1">
            <a:off x="638175" y="111918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9705" name="矩形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706" name="图表 27"/>
          <p:cNvGraphicFramePr>
            <a:graphicFrameLocks/>
          </p:cNvGraphicFramePr>
          <p:nvPr/>
        </p:nvGraphicFramePr>
        <p:xfrm>
          <a:off x="1285875" y="2011363"/>
          <a:ext cx="245110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7" r:id="rId5" imgW="3274920" imgH="2514600" progId="Excel.Chart.8">
                  <p:embed/>
                </p:oleObj>
              </mc:Choice>
              <mc:Fallback>
                <p:oleObj r:id="rId5" imgW="3274920" imgH="2514600" progId="Excel.Chart.8">
                  <p:embed/>
                  <p:pic>
                    <p:nvPicPr>
                      <p:cNvPr id="0" name="图表 2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2011363"/>
                        <a:ext cx="2451100" cy="188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7" name="图表 33"/>
          <p:cNvGraphicFramePr>
            <a:graphicFrameLocks/>
          </p:cNvGraphicFramePr>
          <p:nvPr/>
        </p:nvGraphicFramePr>
        <p:xfrm>
          <a:off x="3659188" y="2011363"/>
          <a:ext cx="245745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8" r:id="rId7" imgW="3274920" imgH="2514600" progId="Excel.Chart.8">
                  <p:embed/>
                </p:oleObj>
              </mc:Choice>
              <mc:Fallback>
                <p:oleObj r:id="rId7" imgW="3274920" imgH="2514600" progId="Excel.Chart.8">
                  <p:embed/>
                  <p:pic>
                    <p:nvPicPr>
                      <p:cNvPr id="0" name="图表 3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9188" y="2011363"/>
                        <a:ext cx="2457450" cy="188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8" name="图表 34"/>
          <p:cNvGraphicFramePr>
            <a:graphicFrameLocks/>
          </p:cNvGraphicFramePr>
          <p:nvPr/>
        </p:nvGraphicFramePr>
        <p:xfrm>
          <a:off x="6040438" y="2011363"/>
          <a:ext cx="245110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9" r:id="rId9" imgW="3274920" imgH="2514600" progId="Excel.Chart.8">
                  <p:embed/>
                </p:oleObj>
              </mc:Choice>
              <mc:Fallback>
                <p:oleObj r:id="rId9" imgW="3274920" imgH="2514600" progId="Excel.Chart.8">
                  <p:embed/>
                  <p:pic>
                    <p:nvPicPr>
                      <p:cNvPr id="0" name="图表 3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0438" y="2011363"/>
                        <a:ext cx="2451100" cy="188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9" name="矩形 35"/>
          <p:cNvSpPr>
            <a:spLocks noChangeArrowheads="1"/>
          </p:cNvSpPr>
          <p:nvPr/>
        </p:nvSpPr>
        <p:spPr bwMode="auto">
          <a:xfrm>
            <a:off x="2124075" y="2667000"/>
            <a:ext cx="811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0" name="矩形 36"/>
          <p:cNvSpPr>
            <a:spLocks noChangeArrowheads="1"/>
          </p:cNvSpPr>
          <p:nvPr/>
        </p:nvSpPr>
        <p:spPr bwMode="auto">
          <a:xfrm>
            <a:off x="4486275" y="2619375"/>
            <a:ext cx="811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1" name="矩形 37"/>
          <p:cNvSpPr>
            <a:spLocks noChangeArrowheads="1"/>
          </p:cNvSpPr>
          <p:nvPr/>
        </p:nvSpPr>
        <p:spPr bwMode="auto">
          <a:xfrm>
            <a:off x="6999288" y="2763838"/>
            <a:ext cx="45243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2" name="矩形 38"/>
          <p:cNvSpPr>
            <a:spLocks noChangeArrowheads="1"/>
          </p:cNvSpPr>
          <p:nvPr/>
        </p:nvSpPr>
        <p:spPr bwMode="auto">
          <a:xfrm>
            <a:off x="1701800" y="4149725"/>
            <a:ext cx="1655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54%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3" name="矩形 39"/>
          <p:cNvSpPr>
            <a:spLocks noChangeArrowheads="1"/>
          </p:cNvSpPr>
          <p:nvPr/>
        </p:nvSpPr>
        <p:spPr bwMode="auto">
          <a:xfrm>
            <a:off x="4064000" y="4149725"/>
            <a:ext cx="1655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80%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4" name="矩形 40"/>
          <p:cNvSpPr>
            <a:spLocks noChangeArrowheads="1"/>
          </p:cNvSpPr>
          <p:nvPr/>
        </p:nvSpPr>
        <p:spPr bwMode="auto">
          <a:xfrm>
            <a:off x="6426200" y="4149725"/>
            <a:ext cx="1655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74%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5" name="矩形 41"/>
          <p:cNvSpPr>
            <a:spLocks noChangeArrowheads="1"/>
          </p:cNvSpPr>
          <p:nvPr/>
        </p:nvSpPr>
        <p:spPr bwMode="auto">
          <a:xfrm>
            <a:off x="1476375" y="5070475"/>
            <a:ext cx="19256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9716" name="矩形 42"/>
          <p:cNvSpPr>
            <a:spLocks noChangeArrowheads="1"/>
          </p:cNvSpPr>
          <p:nvPr/>
        </p:nvSpPr>
        <p:spPr bwMode="auto">
          <a:xfrm>
            <a:off x="3924300" y="5070475"/>
            <a:ext cx="19256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9717" name="矩形 48"/>
          <p:cNvSpPr>
            <a:spLocks noChangeArrowheads="1"/>
          </p:cNvSpPr>
          <p:nvPr/>
        </p:nvSpPr>
        <p:spPr bwMode="auto">
          <a:xfrm>
            <a:off x="6318250" y="5070475"/>
            <a:ext cx="19256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 autoUpdateAnimBg="0"/>
      <p:bldP spid="29710" grpId="0" autoUpdateAnimBg="0"/>
      <p:bldP spid="29711" grpId="0" autoUpdateAnimBg="0"/>
      <p:bldP spid="29712" grpId="0" autoUpdateAnimBg="0"/>
      <p:bldP spid="29713" grpId="0" autoUpdateAnimBg="0"/>
      <p:bldP spid="29714" grpId="0" autoUpdateAnimBg="0"/>
      <p:bldP spid="29715" grpId="0" autoUpdateAnimBg="0"/>
      <p:bldP spid="29716" grpId="0" autoUpdateAnimBg="0"/>
      <p:bldP spid="2971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20750"/>
            <a:ext cx="6602413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5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26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8" name="等腰三角形 13"/>
          <p:cNvSpPr>
            <a:spLocks noChangeArrowheads="1"/>
          </p:cNvSpPr>
          <p:nvPr/>
        </p:nvSpPr>
        <p:spPr bwMode="auto">
          <a:xfrm rot="10800000" flipH="1">
            <a:off x="636588" y="11128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49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此页面适合输入文字段落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包含三模块  可编辑增删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1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2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3" name="矩形 38"/>
          <p:cNvSpPr>
            <a:spLocks noChangeArrowheads="1"/>
          </p:cNvSpPr>
          <p:nvPr/>
        </p:nvSpPr>
        <p:spPr bwMode="auto">
          <a:xfrm flipH="1">
            <a:off x="1547813" y="1700213"/>
            <a:ext cx="6985000" cy="2284412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4" name="等腰三角形 41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55" name="矩形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165258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矩形 3"/>
          <p:cNvSpPr>
            <a:spLocks noChangeArrowheads="1"/>
          </p:cNvSpPr>
          <p:nvPr/>
        </p:nvSpPr>
        <p:spPr bwMode="auto">
          <a:xfrm>
            <a:off x="2843213" y="1844675"/>
            <a:ext cx="460851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31757" name="矩形 24"/>
          <p:cNvSpPr>
            <a:spLocks noChangeArrowheads="1"/>
          </p:cNvSpPr>
          <p:nvPr/>
        </p:nvSpPr>
        <p:spPr bwMode="auto">
          <a:xfrm flipH="1">
            <a:off x="1536700" y="4149725"/>
            <a:ext cx="6985000" cy="22320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8" name="等腰三角形 25"/>
          <p:cNvSpPr>
            <a:spLocks noChangeArrowheads="1"/>
          </p:cNvSpPr>
          <p:nvPr/>
        </p:nvSpPr>
        <p:spPr bwMode="auto">
          <a:xfrm rot="10800000">
            <a:off x="828675" y="4867275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59" name="矩形 2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4291013"/>
            <a:ext cx="1657350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0" name="矩形 28"/>
          <p:cNvSpPr>
            <a:spLocks noChangeArrowheads="1"/>
          </p:cNvSpPr>
          <p:nvPr/>
        </p:nvSpPr>
        <p:spPr bwMode="auto">
          <a:xfrm>
            <a:off x="2832100" y="4292600"/>
            <a:ext cx="46085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 animBg="1" autoUpdateAnimBg="0"/>
      <p:bldP spid="31754" grpId="0" animBg="1" autoUpdateAnimBg="0"/>
      <p:bldP spid="31756" grpId="0" autoUpdateAnimBg="0"/>
      <p:bldP spid="31757" grpId="0" animBg="1" autoUpdateAnimBg="0"/>
      <p:bldP spid="31758" grpId="0" animBg="1" autoUpdateAnimBg="0"/>
      <p:bldP spid="31760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3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图形方便编辑</a:t>
            </a:r>
          </a:p>
        </p:txBody>
      </p:sp>
      <p:sp>
        <p:nvSpPr>
          <p:cNvPr id="32774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5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6" name="等腰三角形 46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7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任意多边形 21"/>
          <p:cNvSpPr>
            <a:spLocks/>
          </p:cNvSpPr>
          <p:nvPr/>
        </p:nvSpPr>
        <p:spPr bwMode="auto">
          <a:xfrm>
            <a:off x="1504950" y="3336925"/>
            <a:ext cx="2286000" cy="1457325"/>
          </a:xfrm>
          <a:custGeom>
            <a:avLst/>
            <a:gdLst>
              <a:gd name="T0" fmla="*/ 0 w 950259"/>
              <a:gd name="T1" fmla="*/ 331694 h 349624"/>
              <a:gd name="T2" fmla="*/ 582706 w 950259"/>
              <a:gd name="T3" fmla="*/ 349624 h 349624"/>
              <a:gd name="T4" fmla="*/ 950259 w 950259"/>
              <a:gd name="T5" fmla="*/ 0 h 349624"/>
              <a:gd name="T6" fmla="*/ 609600 w 950259"/>
              <a:gd name="T7" fmla="*/ 0 h 349624"/>
              <a:gd name="T8" fmla="*/ 0 w 950259"/>
              <a:gd name="T9" fmla="*/ 331694 h 349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259" h="349624">
                <a:moveTo>
                  <a:pt x="0" y="331694"/>
                </a:moveTo>
                <a:lnTo>
                  <a:pt x="582706" y="349624"/>
                </a:lnTo>
                <a:lnTo>
                  <a:pt x="950259" y="0"/>
                </a:lnTo>
                <a:lnTo>
                  <a:pt x="609600" y="0"/>
                </a:lnTo>
                <a:lnTo>
                  <a:pt x="0" y="3316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9" name="矩形 19"/>
          <p:cNvSpPr>
            <a:spLocks noChangeArrowheads="1"/>
          </p:cNvSpPr>
          <p:nvPr/>
        </p:nvSpPr>
        <p:spPr bwMode="auto">
          <a:xfrm>
            <a:off x="1511300" y="4713288"/>
            <a:ext cx="1439863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0" name="矩形 30"/>
          <p:cNvSpPr>
            <a:spLocks noChangeArrowheads="1"/>
          </p:cNvSpPr>
          <p:nvPr/>
        </p:nvSpPr>
        <p:spPr bwMode="auto">
          <a:xfrm>
            <a:off x="2971800" y="2660650"/>
            <a:ext cx="819150" cy="674688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1" name="矩形 31"/>
          <p:cNvSpPr>
            <a:spLocks noChangeArrowheads="1"/>
          </p:cNvSpPr>
          <p:nvPr/>
        </p:nvSpPr>
        <p:spPr bwMode="auto">
          <a:xfrm>
            <a:off x="3151188" y="4713288"/>
            <a:ext cx="1439862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2" name="任意多边形 23"/>
          <p:cNvSpPr>
            <a:spLocks/>
          </p:cNvSpPr>
          <p:nvPr/>
        </p:nvSpPr>
        <p:spPr bwMode="auto">
          <a:xfrm>
            <a:off x="3157538" y="3327400"/>
            <a:ext cx="1541462" cy="1403350"/>
          </a:xfrm>
          <a:custGeom>
            <a:avLst/>
            <a:gdLst>
              <a:gd name="T0" fmla="*/ 708211 w 1541929"/>
              <a:gd name="T1" fmla="*/ 8965 h 1703294"/>
              <a:gd name="T2" fmla="*/ 0 w 1541929"/>
              <a:gd name="T3" fmla="*/ 1703294 h 1703294"/>
              <a:gd name="T4" fmla="*/ 1434353 w 1541929"/>
              <a:gd name="T5" fmla="*/ 1703294 h 1703294"/>
              <a:gd name="T6" fmla="*/ 1541929 w 1541929"/>
              <a:gd name="T7" fmla="*/ 0 h 1703294"/>
              <a:gd name="T8" fmla="*/ 708211 w 1541929"/>
              <a:gd name="T9" fmla="*/ 8965 h 170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1929" h="1703294">
                <a:moveTo>
                  <a:pt x="708211" y="8965"/>
                </a:moveTo>
                <a:lnTo>
                  <a:pt x="0" y="1703294"/>
                </a:lnTo>
                <a:lnTo>
                  <a:pt x="1434353" y="1703294"/>
                </a:lnTo>
                <a:lnTo>
                  <a:pt x="1541929" y="0"/>
                </a:lnTo>
                <a:lnTo>
                  <a:pt x="708211" y="896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矩形 36"/>
          <p:cNvSpPr>
            <a:spLocks noChangeArrowheads="1"/>
          </p:cNvSpPr>
          <p:nvPr/>
        </p:nvSpPr>
        <p:spPr bwMode="auto">
          <a:xfrm>
            <a:off x="3871913" y="2433638"/>
            <a:ext cx="827087" cy="901700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4" name="任意多边形 37"/>
          <p:cNvSpPr>
            <a:spLocks/>
          </p:cNvSpPr>
          <p:nvPr/>
        </p:nvSpPr>
        <p:spPr bwMode="auto">
          <a:xfrm flipH="1">
            <a:off x="5686425" y="3338513"/>
            <a:ext cx="2286000" cy="1455737"/>
          </a:xfrm>
          <a:custGeom>
            <a:avLst/>
            <a:gdLst>
              <a:gd name="T0" fmla="*/ 0 w 950259"/>
              <a:gd name="T1" fmla="*/ 331694 h 349624"/>
              <a:gd name="T2" fmla="*/ 582706 w 950259"/>
              <a:gd name="T3" fmla="*/ 349624 h 349624"/>
              <a:gd name="T4" fmla="*/ 950259 w 950259"/>
              <a:gd name="T5" fmla="*/ 0 h 349624"/>
              <a:gd name="T6" fmla="*/ 609600 w 950259"/>
              <a:gd name="T7" fmla="*/ 0 h 349624"/>
              <a:gd name="T8" fmla="*/ 0 w 950259"/>
              <a:gd name="T9" fmla="*/ 331694 h 349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259" h="349624">
                <a:moveTo>
                  <a:pt x="0" y="331694"/>
                </a:moveTo>
                <a:lnTo>
                  <a:pt x="582706" y="349624"/>
                </a:lnTo>
                <a:lnTo>
                  <a:pt x="950259" y="0"/>
                </a:lnTo>
                <a:lnTo>
                  <a:pt x="609600" y="0"/>
                </a:lnTo>
                <a:lnTo>
                  <a:pt x="0" y="3316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5" name="矩形 38"/>
          <p:cNvSpPr>
            <a:spLocks noChangeArrowheads="1"/>
          </p:cNvSpPr>
          <p:nvPr/>
        </p:nvSpPr>
        <p:spPr bwMode="auto">
          <a:xfrm flipH="1">
            <a:off x="6526213" y="4713288"/>
            <a:ext cx="1439862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6" name="矩形 39"/>
          <p:cNvSpPr>
            <a:spLocks noChangeArrowheads="1"/>
          </p:cNvSpPr>
          <p:nvPr/>
        </p:nvSpPr>
        <p:spPr bwMode="auto">
          <a:xfrm flipH="1">
            <a:off x="5686425" y="1958975"/>
            <a:ext cx="819150" cy="1376363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7" name="矩形 41"/>
          <p:cNvSpPr>
            <a:spLocks noChangeArrowheads="1"/>
          </p:cNvSpPr>
          <p:nvPr/>
        </p:nvSpPr>
        <p:spPr bwMode="auto">
          <a:xfrm flipH="1">
            <a:off x="4886325" y="4713288"/>
            <a:ext cx="1439863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8" name="任意多边形 42"/>
          <p:cNvSpPr>
            <a:spLocks/>
          </p:cNvSpPr>
          <p:nvPr/>
        </p:nvSpPr>
        <p:spPr bwMode="auto">
          <a:xfrm flipH="1">
            <a:off x="4778375" y="3327400"/>
            <a:ext cx="1541463" cy="1403350"/>
          </a:xfrm>
          <a:custGeom>
            <a:avLst/>
            <a:gdLst>
              <a:gd name="T0" fmla="*/ 708211 w 1541929"/>
              <a:gd name="T1" fmla="*/ 8965 h 1703294"/>
              <a:gd name="T2" fmla="*/ 0 w 1541929"/>
              <a:gd name="T3" fmla="*/ 1703294 h 1703294"/>
              <a:gd name="T4" fmla="*/ 1434353 w 1541929"/>
              <a:gd name="T5" fmla="*/ 1703294 h 1703294"/>
              <a:gd name="T6" fmla="*/ 1541929 w 1541929"/>
              <a:gd name="T7" fmla="*/ 0 h 1703294"/>
              <a:gd name="T8" fmla="*/ 708211 w 1541929"/>
              <a:gd name="T9" fmla="*/ 8965 h 170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1929" h="1703294">
                <a:moveTo>
                  <a:pt x="708211" y="8965"/>
                </a:moveTo>
                <a:lnTo>
                  <a:pt x="0" y="1703294"/>
                </a:lnTo>
                <a:lnTo>
                  <a:pt x="1434353" y="1703294"/>
                </a:lnTo>
                <a:lnTo>
                  <a:pt x="1541929" y="0"/>
                </a:lnTo>
                <a:lnTo>
                  <a:pt x="708211" y="896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9" name="矩形 49"/>
          <p:cNvSpPr>
            <a:spLocks noChangeArrowheads="1"/>
          </p:cNvSpPr>
          <p:nvPr/>
        </p:nvSpPr>
        <p:spPr bwMode="auto">
          <a:xfrm flipH="1">
            <a:off x="4778375" y="2159000"/>
            <a:ext cx="827088" cy="1176338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90" name="矩形 2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038" y="2206625"/>
            <a:ext cx="982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矩形 5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2000250"/>
            <a:ext cx="981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矩形 5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1731963"/>
            <a:ext cx="9826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矩形 5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88" y="1560513"/>
            <a:ext cx="9826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4" name="矩形 40"/>
          <p:cNvSpPr>
            <a:spLocks noChangeArrowheads="1"/>
          </p:cNvSpPr>
          <p:nvPr/>
        </p:nvSpPr>
        <p:spPr bwMode="auto">
          <a:xfrm>
            <a:off x="1403350" y="4706938"/>
            <a:ext cx="16557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21%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5" name="矩形 50"/>
          <p:cNvSpPr>
            <a:spLocks noChangeArrowheads="1"/>
          </p:cNvSpPr>
          <p:nvPr/>
        </p:nvSpPr>
        <p:spPr bwMode="auto">
          <a:xfrm>
            <a:off x="3032125" y="4706938"/>
            <a:ext cx="16557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34%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6" name="矩形 51"/>
          <p:cNvSpPr>
            <a:spLocks noChangeArrowheads="1"/>
          </p:cNvSpPr>
          <p:nvPr/>
        </p:nvSpPr>
        <p:spPr bwMode="auto">
          <a:xfrm>
            <a:off x="4781550" y="4724400"/>
            <a:ext cx="16557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51%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7" name="矩形 52"/>
          <p:cNvSpPr>
            <a:spLocks noChangeArrowheads="1"/>
          </p:cNvSpPr>
          <p:nvPr/>
        </p:nvSpPr>
        <p:spPr bwMode="auto">
          <a:xfrm>
            <a:off x="6405563" y="4706938"/>
            <a:ext cx="16557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63%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8" name="矩形 56"/>
          <p:cNvSpPr>
            <a:spLocks noChangeArrowheads="1"/>
          </p:cNvSpPr>
          <p:nvPr/>
        </p:nvSpPr>
        <p:spPr bwMode="auto">
          <a:xfrm>
            <a:off x="2627313" y="5589588"/>
            <a:ext cx="46085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>
                <a:solidFill>
                  <a:srgbClr val="595959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 animBg="1"/>
      <p:bldP spid="32779" grpId="0" animBg="1" autoUpdateAnimBg="0"/>
      <p:bldP spid="32780" grpId="0" animBg="1" autoUpdateAnimBg="0"/>
      <p:bldP spid="32781" grpId="0" animBg="1" autoUpdateAnimBg="0"/>
      <p:bldP spid="32782" grpId="0" animBg="1"/>
      <p:bldP spid="32783" grpId="0" animBg="1" autoUpdateAnimBg="0"/>
      <p:bldP spid="32784" grpId="0" animBg="1"/>
      <p:bldP spid="32785" grpId="0" animBg="1" autoUpdateAnimBg="0"/>
      <p:bldP spid="32786" grpId="0" animBg="1" autoUpdateAnimBg="0"/>
      <p:bldP spid="32787" grpId="0" animBg="1" autoUpdateAnimBg="0"/>
      <p:bldP spid="32788" grpId="0" animBg="1"/>
      <p:bldP spid="32789" grpId="0" animBg="1" autoUpdateAnimBg="0"/>
      <p:bldP spid="32794" grpId="0" autoUpdateAnimBg="0"/>
      <p:bldP spid="32795" grpId="0" autoUpdateAnimBg="0"/>
      <p:bldP spid="32796" grpId="0" autoUpdateAnimBg="0"/>
      <p:bldP spid="3279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884238"/>
            <a:ext cx="6602413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7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3798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0" name="等腰三角形 13"/>
          <p:cNvSpPr>
            <a:spLocks noChangeArrowheads="1"/>
          </p:cNvSpPr>
          <p:nvPr/>
        </p:nvSpPr>
        <p:spPr bwMode="auto">
          <a:xfrm rot="10800000" flipH="1">
            <a:off x="647700" y="1101725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4821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此页面适合编辑大段文字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自定义形状可编辑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3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4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5" name="矩形 24"/>
          <p:cNvSpPr>
            <a:spLocks noChangeArrowheads="1"/>
          </p:cNvSpPr>
          <p:nvPr/>
        </p:nvSpPr>
        <p:spPr bwMode="auto">
          <a:xfrm flipH="1">
            <a:off x="1547813" y="1700213"/>
            <a:ext cx="6985000" cy="4824412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6" name="等腰三角形 25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4827" name="矩形 2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317023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8" name="矩形 27"/>
          <p:cNvSpPr>
            <a:spLocks noChangeArrowheads="1"/>
          </p:cNvSpPr>
          <p:nvPr/>
        </p:nvSpPr>
        <p:spPr bwMode="auto">
          <a:xfrm>
            <a:off x="2051050" y="2644775"/>
            <a:ext cx="611028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animBg="1" autoUpdateAnimBg="0"/>
      <p:bldP spid="34826" grpId="0" animBg="1" autoUpdateAnimBg="0"/>
      <p:bldP spid="3482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组合 2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03313"/>
            <a:ext cx="6602413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7" name="等腰三角形 9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8198" name="矩形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-22225"/>
            <a:ext cx="9161463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61"/>
          <p:cNvSpPr>
            <a:spLocks noChangeArrowheads="1"/>
          </p:cNvSpPr>
          <p:nvPr/>
        </p:nvSpPr>
        <p:spPr bwMode="auto">
          <a:xfrm>
            <a:off x="0" y="5502275"/>
            <a:ext cx="9251950" cy="5476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等腰三角形 13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5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此页面适合编辑小段文字作为结语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自定义形状可编辑  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6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7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8" name="矩形 65"/>
          <p:cNvSpPr>
            <a:spLocks noChangeArrowheads="1"/>
          </p:cNvSpPr>
          <p:nvPr/>
        </p:nvSpPr>
        <p:spPr bwMode="auto">
          <a:xfrm>
            <a:off x="0" y="1939925"/>
            <a:ext cx="9251950" cy="5476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5850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1" name="矩形 72"/>
          <p:cNvSpPr>
            <a:spLocks noChangeArrowheads="1"/>
          </p:cNvSpPr>
          <p:nvPr/>
        </p:nvSpPr>
        <p:spPr bwMode="auto">
          <a:xfrm flipH="1">
            <a:off x="1630363" y="2238375"/>
            <a:ext cx="2808287" cy="340677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2" name="矩形 52"/>
          <p:cNvSpPr>
            <a:spLocks noChangeArrowheads="1"/>
          </p:cNvSpPr>
          <p:nvPr/>
        </p:nvSpPr>
        <p:spPr bwMode="auto">
          <a:xfrm>
            <a:off x="1785938" y="5373688"/>
            <a:ext cx="2468562" cy="806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3" name="梯形 6"/>
          <p:cNvSpPr>
            <a:spLocks/>
          </p:cNvSpPr>
          <p:nvPr/>
        </p:nvSpPr>
        <p:spPr bwMode="auto">
          <a:xfrm rot="16200000">
            <a:off x="1227932" y="5622131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4" name="梯形 60"/>
          <p:cNvSpPr>
            <a:spLocks/>
          </p:cNvSpPr>
          <p:nvPr/>
        </p:nvSpPr>
        <p:spPr bwMode="auto">
          <a:xfrm rot="5400000">
            <a:off x="4006057" y="5611018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5" name="矩形 66"/>
          <p:cNvSpPr>
            <a:spLocks noChangeArrowheads="1"/>
          </p:cNvSpPr>
          <p:nvPr/>
        </p:nvSpPr>
        <p:spPr bwMode="auto">
          <a:xfrm>
            <a:off x="1785938" y="1809750"/>
            <a:ext cx="2468562" cy="806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6" name="梯形 67"/>
          <p:cNvSpPr>
            <a:spLocks/>
          </p:cNvSpPr>
          <p:nvPr/>
        </p:nvSpPr>
        <p:spPr bwMode="auto">
          <a:xfrm rot="16200000">
            <a:off x="1227932" y="2058193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7" name="梯形 73"/>
          <p:cNvSpPr>
            <a:spLocks/>
          </p:cNvSpPr>
          <p:nvPr/>
        </p:nvSpPr>
        <p:spPr bwMode="auto">
          <a:xfrm rot="5400000">
            <a:off x="4006057" y="2072481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8" name="矩形 76"/>
          <p:cNvSpPr>
            <a:spLocks noChangeArrowheads="1"/>
          </p:cNvSpPr>
          <p:nvPr/>
        </p:nvSpPr>
        <p:spPr bwMode="auto">
          <a:xfrm flipH="1">
            <a:off x="5364163" y="2317750"/>
            <a:ext cx="2808287" cy="3405188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9" name="梯形 63"/>
          <p:cNvSpPr>
            <a:spLocks/>
          </p:cNvSpPr>
          <p:nvPr/>
        </p:nvSpPr>
        <p:spPr bwMode="auto">
          <a:xfrm rot="16200000">
            <a:off x="4991100" y="5624513"/>
            <a:ext cx="806450" cy="311150"/>
          </a:xfrm>
          <a:custGeom>
            <a:avLst/>
            <a:gdLst>
              <a:gd name="T0" fmla="*/ 0 w 806450"/>
              <a:gd name="T1" fmla="*/ 311150 h 311150"/>
              <a:gd name="T2" fmla="*/ 135409 w 806450"/>
              <a:gd name="T3" fmla="*/ 0 h 311150"/>
              <a:gd name="T4" fmla="*/ 671041 w 806450"/>
              <a:gd name="T5" fmla="*/ 0 h 311150"/>
              <a:gd name="T6" fmla="*/ 806450 w 806450"/>
              <a:gd name="T7" fmla="*/ 311150 h 311150"/>
              <a:gd name="T8" fmla="*/ 0 w 806450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11150">
                <a:moveTo>
                  <a:pt x="0" y="311150"/>
                </a:moveTo>
                <a:lnTo>
                  <a:pt x="135409" y="0"/>
                </a:lnTo>
                <a:lnTo>
                  <a:pt x="671041" y="0"/>
                </a:lnTo>
                <a:lnTo>
                  <a:pt x="806450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0" name="梯形 64"/>
          <p:cNvSpPr>
            <a:spLocks/>
          </p:cNvSpPr>
          <p:nvPr/>
        </p:nvSpPr>
        <p:spPr bwMode="auto">
          <a:xfrm rot="5400000">
            <a:off x="7769225" y="5624513"/>
            <a:ext cx="806450" cy="311150"/>
          </a:xfrm>
          <a:custGeom>
            <a:avLst/>
            <a:gdLst>
              <a:gd name="T0" fmla="*/ 0 w 806450"/>
              <a:gd name="T1" fmla="*/ 311150 h 311150"/>
              <a:gd name="T2" fmla="*/ 135409 w 806450"/>
              <a:gd name="T3" fmla="*/ 0 h 311150"/>
              <a:gd name="T4" fmla="*/ 671041 w 806450"/>
              <a:gd name="T5" fmla="*/ 0 h 311150"/>
              <a:gd name="T6" fmla="*/ 806450 w 806450"/>
              <a:gd name="T7" fmla="*/ 311150 h 311150"/>
              <a:gd name="T8" fmla="*/ 0 w 806450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11150">
                <a:moveTo>
                  <a:pt x="0" y="311150"/>
                </a:moveTo>
                <a:lnTo>
                  <a:pt x="135409" y="0"/>
                </a:lnTo>
                <a:lnTo>
                  <a:pt x="671041" y="0"/>
                </a:lnTo>
                <a:lnTo>
                  <a:pt x="806450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1" name="梯形 70"/>
          <p:cNvSpPr>
            <a:spLocks/>
          </p:cNvSpPr>
          <p:nvPr/>
        </p:nvSpPr>
        <p:spPr bwMode="auto">
          <a:xfrm rot="16200000">
            <a:off x="4991100" y="2062163"/>
            <a:ext cx="806450" cy="311150"/>
          </a:xfrm>
          <a:custGeom>
            <a:avLst/>
            <a:gdLst>
              <a:gd name="T0" fmla="*/ 0 w 806450"/>
              <a:gd name="T1" fmla="*/ 311150 h 311150"/>
              <a:gd name="T2" fmla="*/ 135409 w 806450"/>
              <a:gd name="T3" fmla="*/ 0 h 311150"/>
              <a:gd name="T4" fmla="*/ 671041 w 806450"/>
              <a:gd name="T5" fmla="*/ 0 h 311150"/>
              <a:gd name="T6" fmla="*/ 806450 w 806450"/>
              <a:gd name="T7" fmla="*/ 311150 h 311150"/>
              <a:gd name="T8" fmla="*/ 0 w 806450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11150">
                <a:moveTo>
                  <a:pt x="0" y="311150"/>
                </a:moveTo>
                <a:lnTo>
                  <a:pt x="135409" y="0"/>
                </a:lnTo>
                <a:lnTo>
                  <a:pt x="671041" y="0"/>
                </a:lnTo>
                <a:lnTo>
                  <a:pt x="806450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2" name="梯形 71"/>
          <p:cNvSpPr>
            <a:spLocks/>
          </p:cNvSpPr>
          <p:nvPr/>
        </p:nvSpPr>
        <p:spPr bwMode="auto">
          <a:xfrm rot="5400000">
            <a:off x="7768431" y="2083594"/>
            <a:ext cx="808038" cy="311150"/>
          </a:xfrm>
          <a:custGeom>
            <a:avLst/>
            <a:gdLst>
              <a:gd name="T0" fmla="*/ 0 w 808038"/>
              <a:gd name="T1" fmla="*/ 311150 h 311150"/>
              <a:gd name="T2" fmla="*/ 135409 w 808038"/>
              <a:gd name="T3" fmla="*/ 0 h 311150"/>
              <a:gd name="T4" fmla="*/ 672629 w 808038"/>
              <a:gd name="T5" fmla="*/ 0 h 311150"/>
              <a:gd name="T6" fmla="*/ 808038 w 808038"/>
              <a:gd name="T7" fmla="*/ 311150 h 311150"/>
              <a:gd name="T8" fmla="*/ 0 w 808038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8038" h="311150">
                <a:moveTo>
                  <a:pt x="0" y="311150"/>
                </a:moveTo>
                <a:lnTo>
                  <a:pt x="135409" y="0"/>
                </a:lnTo>
                <a:lnTo>
                  <a:pt x="672629" y="0"/>
                </a:lnTo>
                <a:lnTo>
                  <a:pt x="808038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3" name="矩形 74"/>
          <p:cNvSpPr>
            <a:spLocks noChangeArrowheads="1"/>
          </p:cNvSpPr>
          <p:nvPr/>
        </p:nvSpPr>
        <p:spPr bwMode="auto">
          <a:xfrm>
            <a:off x="5549900" y="1824038"/>
            <a:ext cx="2466975" cy="806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64" name="矩形 75"/>
          <p:cNvSpPr>
            <a:spLocks noChangeArrowheads="1"/>
          </p:cNvSpPr>
          <p:nvPr/>
        </p:nvSpPr>
        <p:spPr bwMode="auto">
          <a:xfrm>
            <a:off x="5549900" y="5383213"/>
            <a:ext cx="2466975" cy="8080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65" name="矩形 77"/>
          <p:cNvSpPr>
            <a:spLocks noChangeArrowheads="1"/>
          </p:cNvSpPr>
          <p:nvPr/>
        </p:nvSpPr>
        <p:spPr bwMode="auto">
          <a:xfrm>
            <a:off x="1906588" y="3297238"/>
            <a:ext cx="2347912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866" name="矩形 78"/>
          <p:cNvSpPr>
            <a:spLocks noChangeArrowheads="1"/>
          </p:cNvSpPr>
          <p:nvPr/>
        </p:nvSpPr>
        <p:spPr bwMode="auto">
          <a:xfrm>
            <a:off x="5594350" y="3302000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35867" name="矩形 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0" y="1762125"/>
            <a:ext cx="156686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8" name="矩形 7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3" y="1798638"/>
            <a:ext cx="1566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 autoUpdateAnimBg="0"/>
      <p:bldP spid="35848" grpId="0" animBg="1" autoUpdateAnimBg="0"/>
      <p:bldP spid="35851" grpId="0" animBg="1" autoUpdateAnimBg="0"/>
      <p:bldP spid="35852" grpId="0" animBg="1" autoUpdateAnimBg="0"/>
      <p:bldP spid="35853" grpId="0" animBg="1"/>
      <p:bldP spid="35854" grpId="0" animBg="1"/>
      <p:bldP spid="35855" grpId="0" animBg="1" autoUpdateAnimBg="0"/>
      <p:bldP spid="35856" grpId="0" animBg="1"/>
      <p:bldP spid="35857" grpId="0" animBg="1"/>
      <p:bldP spid="35858" grpId="0" animBg="1" autoUpdateAnimBg="0"/>
      <p:bldP spid="35859" grpId="0" animBg="1"/>
      <p:bldP spid="35860" grpId="0" animBg="1"/>
      <p:bldP spid="35861" grpId="0" animBg="1"/>
      <p:bldP spid="35862" grpId="0" animBg="1"/>
      <p:bldP spid="35863" grpId="0" animBg="1" autoUpdateAnimBg="0"/>
      <p:bldP spid="35864" grpId="0" animBg="1" autoUpdateAnimBg="0"/>
      <p:bldP spid="35865" grpId="0" autoUpdateAnimBg="0"/>
      <p:bldP spid="3586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8" r="14380"/>
          <a:stretch>
            <a:fillRect/>
          </a:stretch>
        </p:blipFill>
        <p:spPr bwMode="auto">
          <a:xfrm>
            <a:off x="0" y="1716088"/>
            <a:ext cx="914400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682625" y="4327525"/>
            <a:ext cx="7796213" cy="757238"/>
            <a:chOff x="0" y="0"/>
            <a:chExt cx="4911" cy="477"/>
          </a:xfrm>
        </p:grpSpPr>
        <p:pic>
          <p:nvPicPr>
            <p:cNvPr id="36868" name="圆角矩形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11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69" name="Text Box 5"/>
            <p:cNvSpPr txBox="1">
              <a:spLocks noChangeArrowheads="1"/>
            </p:cNvSpPr>
            <p:nvPr/>
          </p:nvSpPr>
          <p:spPr bwMode="auto">
            <a:xfrm>
              <a:off x="70" y="70"/>
              <a:ext cx="4768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6870" name="圆角矩形 17"/>
          <p:cNvSpPr>
            <a:spLocks noChangeArrowheads="1"/>
          </p:cNvSpPr>
          <p:nvPr/>
        </p:nvSpPr>
        <p:spPr bwMode="auto">
          <a:xfrm>
            <a:off x="6300788" y="4402138"/>
            <a:ext cx="2055812" cy="623887"/>
          </a:xfrm>
          <a:prstGeom prst="roundRect">
            <a:avLst>
              <a:gd name="adj" fmla="val 5000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  <a:effectLst>
            <a:outerShdw dist="38100" dir="108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36871" name="矩形 1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4376738"/>
            <a:ext cx="16224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矩形 19"/>
          <p:cNvSpPr>
            <a:spLocks noChangeArrowheads="1"/>
          </p:cNvSpPr>
          <p:nvPr/>
        </p:nvSpPr>
        <p:spPr bwMode="auto">
          <a:xfrm>
            <a:off x="1331913" y="4402138"/>
            <a:ext cx="4722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26262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单击此处添加论文标题</a:t>
            </a:r>
          </a:p>
        </p:txBody>
      </p:sp>
      <p:sp>
        <p:nvSpPr>
          <p:cNvPr id="36873" name="矩形 20"/>
          <p:cNvSpPr>
            <a:spLocks noChangeArrowheads="1"/>
          </p:cNvSpPr>
          <p:nvPr/>
        </p:nvSpPr>
        <p:spPr bwMode="auto">
          <a:xfrm>
            <a:off x="6011863" y="4498975"/>
            <a:ext cx="73025" cy="390525"/>
          </a:xfrm>
          <a:prstGeom prst="rect">
            <a:avLst/>
          </a:prstGeom>
          <a:solidFill>
            <a:srgbClr val="262626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874" name="Group 10"/>
          <p:cNvGrpSpPr>
            <a:grpSpLocks/>
          </p:cNvGrpSpPr>
          <p:nvPr/>
        </p:nvGrpSpPr>
        <p:grpSpPr bwMode="auto">
          <a:xfrm>
            <a:off x="5857875" y="5199063"/>
            <a:ext cx="381000" cy="677862"/>
            <a:chOff x="0" y="0"/>
            <a:chExt cx="2621192" cy="4490520"/>
          </a:xfrm>
        </p:grpSpPr>
        <p:pic>
          <p:nvPicPr>
            <p:cNvPr id="36875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1" y="5465"/>
              <a:ext cx="2600222" cy="4482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6" name="椭圆 23"/>
            <p:cNvSpPr>
              <a:spLocks noChangeArrowheads="1"/>
            </p:cNvSpPr>
            <p:nvPr/>
          </p:nvSpPr>
          <p:spPr bwMode="auto">
            <a:xfrm>
              <a:off x="513320" y="2450329"/>
              <a:ext cx="1594558" cy="1598500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noFill/>
            </a:ln>
            <a:effectLst>
              <a:outerShdw dist="25400" dir="2100053" sx="102000" sy="102000" algn="tl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6877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4484688"/>
            <a:ext cx="566737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矩形 27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1847850"/>
            <a:ext cx="8539162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 autoUpdateAnimBg="0"/>
      <p:bldP spid="36872" grpId="0" autoUpdateAnimBg="0"/>
      <p:bldP spid="36873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-1"/>
            <a:ext cx="9158776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等腰三角形 13"/>
          <p:cNvSpPr>
            <a:spLocks noChangeArrowheads="1"/>
          </p:cNvSpPr>
          <p:nvPr/>
        </p:nvSpPr>
        <p:spPr bwMode="auto">
          <a:xfrm rot="10800000" flipH="1">
            <a:off x="636588" y="1116013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21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此页面适合输入文字段落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包含三模块  可编辑增删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3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4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5" name="矩形 38"/>
          <p:cNvSpPr>
            <a:spLocks noChangeArrowheads="1"/>
          </p:cNvSpPr>
          <p:nvPr/>
        </p:nvSpPr>
        <p:spPr bwMode="auto">
          <a:xfrm flipH="1">
            <a:off x="1547813" y="1700213"/>
            <a:ext cx="6985000" cy="15128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6" name="矩形 39"/>
          <p:cNvSpPr>
            <a:spLocks noChangeArrowheads="1"/>
          </p:cNvSpPr>
          <p:nvPr/>
        </p:nvSpPr>
        <p:spPr bwMode="auto">
          <a:xfrm flipH="1">
            <a:off x="1547813" y="3357563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7" name="矩形 40"/>
          <p:cNvSpPr>
            <a:spLocks noChangeArrowheads="1"/>
          </p:cNvSpPr>
          <p:nvPr/>
        </p:nvSpPr>
        <p:spPr bwMode="auto">
          <a:xfrm flipH="1">
            <a:off x="1547813" y="5013325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8" name="等腰三角形 41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29" name="矩形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12255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等腰三角形 43"/>
          <p:cNvSpPr>
            <a:spLocks noChangeArrowheads="1"/>
          </p:cNvSpPr>
          <p:nvPr/>
        </p:nvSpPr>
        <p:spPr bwMode="auto">
          <a:xfrm rot="10800000">
            <a:off x="839788" y="4073525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31" name="矩形 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3498850"/>
            <a:ext cx="122555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2" name="等腰三角形 45"/>
          <p:cNvSpPr>
            <a:spLocks noChangeArrowheads="1"/>
          </p:cNvSpPr>
          <p:nvPr/>
        </p:nvSpPr>
        <p:spPr bwMode="auto">
          <a:xfrm rot="10800000">
            <a:off x="838200" y="5730875"/>
            <a:ext cx="708025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33" name="矩形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5157788"/>
            <a:ext cx="12192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4" name="矩形 3"/>
          <p:cNvSpPr>
            <a:spLocks noChangeArrowheads="1"/>
          </p:cNvSpPr>
          <p:nvPr/>
        </p:nvSpPr>
        <p:spPr bwMode="auto">
          <a:xfrm>
            <a:off x="2422525" y="1792288"/>
            <a:ext cx="56340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5" name="矩形 47"/>
          <p:cNvSpPr>
            <a:spLocks noChangeArrowheads="1"/>
          </p:cNvSpPr>
          <p:nvPr/>
        </p:nvSpPr>
        <p:spPr bwMode="auto">
          <a:xfrm>
            <a:off x="2411413" y="3492500"/>
            <a:ext cx="5634037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6" name="矩形 48"/>
          <p:cNvSpPr>
            <a:spLocks noChangeArrowheads="1"/>
          </p:cNvSpPr>
          <p:nvPr/>
        </p:nvSpPr>
        <p:spPr bwMode="auto">
          <a:xfrm>
            <a:off x="2439988" y="5156200"/>
            <a:ext cx="56356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7" name="矩形 49"/>
          <p:cNvSpPr>
            <a:spLocks noChangeArrowheads="1"/>
          </p:cNvSpPr>
          <p:nvPr/>
        </p:nvSpPr>
        <p:spPr bwMode="auto">
          <a:xfrm>
            <a:off x="5327650" y="1798638"/>
            <a:ext cx="274796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8" name="矩形 50"/>
          <p:cNvSpPr>
            <a:spLocks noChangeArrowheads="1"/>
          </p:cNvSpPr>
          <p:nvPr/>
        </p:nvSpPr>
        <p:spPr bwMode="auto">
          <a:xfrm>
            <a:off x="5316538" y="34988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9" name="矩形 51"/>
          <p:cNvSpPr>
            <a:spLocks noChangeArrowheads="1"/>
          </p:cNvSpPr>
          <p:nvPr/>
        </p:nvSpPr>
        <p:spPr bwMode="auto">
          <a:xfrm>
            <a:off x="5346700" y="51625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 autoUpdateAnimBg="0"/>
      <p:bldP spid="9225" grpId="0" animBg="1" autoUpdateAnimBg="0"/>
      <p:bldP spid="9226" grpId="0" animBg="1" autoUpdateAnimBg="0"/>
      <p:bldP spid="9227" grpId="0" animBg="1" autoUpdateAnimBg="0"/>
      <p:bldP spid="9228" grpId="0" animBg="1" autoUpdateAnimBg="0"/>
      <p:bldP spid="9230" grpId="0" animBg="1" autoUpdateAnimBg="0"/>
      <p:bldP spid="9232" grpId="0" animBg="1" autoUpdateAnimBg="0"/>
      <p:bldP spid="9234" grpId="0" autoUpdateAnimBg="0"/>
      <p:bldP spid="9235" grpId="0" autoUpdateAnimBg="0"/>
      <p:bldP spid="9236" grpId="0" autoUpdateAnimBg="0"/>
      <p:bldP spid="9237" grpId="0" autoUpdateAnimBg="0"/>
      <p:bldP spid="9238" grpId="0" autoUpdateAnimBg="0"/>
      <p:bldP spid="923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4" name="等腰三角形 13"/>
          <p:cNvSpPr>
            <a:spLocks noChangeArrowheads="1"/>
          </p:cNvSpPr>
          <p:nvPr/>
        </p:nvSpPr>
        <p:spPr bwMode="auto">
          <a:xfrm rot="10800000" flipH="1">
            <a:off x="636588" y="111918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45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在此写入论文部分观点研究过程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图形方便编辑</a:t>
            </a:r>
          </a:p>
        </p:txBody>
      </p:sp>
      <p:sp>
        <p:nvSpPr>
          <p:cNvPr id="10247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8" name="椭圆 11"/>
          <p:cNvSpPr>
            <a:spLocks noChangeArrowheads="1"/>
          </p:cNvSpPr>
          <p:nvPr/>
        </p:nvSpPr>
        <p:spPr bwMode="auto">
          <a:xfrm>
            <a:off x="979488" y="4557713"/>
            <a:ext cx="2305050" cy="28892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9" name="椭圆 15"/>
          <p:cNvSpPr>
            <a:spLocks noChangeArrowheads="1"/>
          </p:cNvSpPr>
          <p:nvPr/>
        </p:nvSpPr>
        <p:spPr bwMode="auto">
          <a:xfrm>
            <a:off x="3824288" y="4557713"/>
            <a:ext cx="2303462" cy="28892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0" name="椭圆 16"/>
          <p:cNvSpPr>
            <a:spLocks noChangeArrowheads="1"/>
          </p:cNvSpPr>
          <p:nvPr/>
        </p:nvSpPr>
        <p:spPr bwMode="auto">
          <a:xfrm>
            <a:off x="6667500" y="4557713"/>
            <a:ext cx="2305050" cy="28892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1" name="矩形 3"/>
          <p:cNvSpPr>
            <a:spLocks noChangeArrowheads="1"/>
          </p:cNvSpPr>
          <p:nvPr/>
        </p:nvSpPr>
        <p:spPr bwMode="auto">
          <a:xfrm>
            <a:off x="971550" y="5103813"/>
            <a:ext cx="234791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0252" name="矩形 17"/>
          <p:cNvSpPr>
            <a:spLocks noChangeArrowheads="1"/>
          </p:cNvSpPr>
          <p:nvPr/>
        </p:nvSpPr>
        <p:spPr bwMode="auto">
          <a:xfrm>
            <a:off x="3879850" y="5103813"/>
            <a:ext cx="234791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0253" name="矩形 18"/>
          <p:cNvSpPr>
            <a:spLocks noChangeArrowheads="1"/>
          </p:cNvSpPr>
          <p:nvPr/>
        </p:nvSpPr>
        <p:spPr bwMode="auto">
          <a:xfrm>
            <a:off x="6659563" y="5103813"/>
            <a:ext cx="2347912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grpSp>
        <p:nvGrpSpPr>
          <p:cNvPr id="10254" name="Group 14"/>
          <p:cNvGrpSpPr>
            <a:grpSpLocks/>
          </p:cNvGrpSpPr>
          <p:nvPr/>
        </p:nvGrpSpPr>
        <p:grpSpPr bwMode="auto">
          <a:xfrm>
            <a:off x="971550" y="2060575"/>
            <a:ext cx="2305050" cy="2305050"/>
            <a:chOff x="0" y="0"/>
            <a:chExt cx="2305050" cy="2305050"/>
          </a:xfrm>
        </p:grpSpPr>
        <p:sp>
          <p:nvSpPr>
            <p:cNvPr id="10255" name="椭圆 2"/>
            <p:cNvSpPr>
              <a:spLocks noChangeArrowheads="1"/>
            </p:cNvSpPr>
            <p:nvPr/>
          </p:nvSpPr>
          <p:spPr bwMode="auto">
            <a:xfrm>
              <a:off x="0" y="0"/>
              <a:ext cx="2305050" cy="23050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56" name="Text Box 18"/>
            <p:cNvSpPr txBox="1">
              <a:spLocks noChangeArrowheads="1"/>
            </p:cNvSpPr>
            <p:nvPr/>
          </p:nvSpPr>
          <p:spPr bwMode="auto">
            <a:xfrm>
              <a:off x="504825" y="731838"/>
              <a:ext cx="1246188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000" b="1">
                  <a:solidFill>
                    <a:srgbClr val="FEFFFF"/>
                  </a:solidFill>
                  <a:cs typeface="Arial" pitchFamily="34" charset="0"/>
                </a:rPr>
                <a:t>Text</a:t>
              </a:r>
            </a:p>
          </p:txBody>
        </p:sp>
      </p:grpSp>
      <p:grpSp>
        <p:nvGrpSpPr>
          <p:cNvPr id="10257" name="Group 17"/>
          <p:cNvGrpSpPr>
            <a:grpSpLocks/>
          </p:cNvGrpSpPr>
          <p:nvPr/>
        </p:nvGrpSpPr>
        <p:grpSpPr bwMode="auto">
          <a:xfrm>
            <a:off x="3816350" y="2060575"/>
            <a:ext cx="2303463" cy="2305050"/>
            <a:chOff x="0" y="0"/>
            <a:chExt cx="2303463" cy="2305050"/>
          </a:xfrm>
        </p:grpSpPr>
        <p:sp>
          <p:nvSpPr>
            <p:cNvPr id="10258" name="椭圆 9"/>
            <p:cNvSpPr>
              <a:spLocks noChangeArrowheads="1"/>
            </p:cNvSpPr>
            <p:nvPr/>
          </p:nvSpPr>
          <p:spPr bwMode="auto">
            <a:xfrm>
              <a:off x="0" y="0"/>
              <a:ext cx="2303463" cy="23050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59" name="Text Box 18"/>
            <p:cNvSpPr txBox="1">
              <a:spLocks noChangeArrowheads="1"/>
            </p:cNvSpPr>
            <p:nvPr/>
          </p:nvSpPr>
          <p:spPr bwMode="auto">
            <a:xfrm>
              <a:off x="508000" y="731838"/>
              <a:ext cx="1246188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000" b="1">
                  <a:solidFill>
                    <a:srgbClr val="FEFFFF"/>
                  </a:solidFill>
                  <a:cs typeface="Arial" pitchFamily="34" charset="0"/>
                </a:rPr>
                <a:t>Text</a:t>
              </a:r>
            </a:p>
          </p:txBody>
        </p:sp>
      </p:grpSp>
      <p:grpSp>
        <p:nvGrpSpPr>
          <p:cNvPr id="10260" name="Group 20"/>
          <p:cNvGrpSpPr>
            <a:grpSpLocks/>
          </p:cNvGrpSpPr>
          <p:nvPr/>
        </p:nvGrpSpPr>
        <p:grpSpPr bwMode="auto">
          <a:xfrm>
            <a:off x="6659563" y="2060575"/>
            <a:ext cx="2305050" cy="2305050"/>
            <a:chOff x="0" y="0"/>
            <a:chExt cx="2305050" cy="2305050"/>
          </a:xfrm>
        </p:grpSpPr>
        <p:sp>
          <p:nvSpPr>
            <p:cNvPr id="10261" name="椭圆 10"/>
            <p:cNvSpPr>
              <a:spLocks noChangeArrowheads="1"/>
            </p:cNvSpPr>
            <p:nvPr/>
          </p:nvSpPr>
          <p:spPr bwMode="auto">
            <a:xfrm>
              <a:off x="0" y="0"/>
              <a:ext cx="2305050" cy="23050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62" name="Text Box 18"/>
            <p:cNvSpPr txBox="1">
              <a:spLocks noChangeArrowheads="1"/>
            </p:cNvSpPr>
            <p:nvPr/>
          </p:nvSpPr>
          <p:spPr bwMode="auto">
            <a:xfrm>
              <a:off x="528637" y="714375"/>
              <a:ext cx="1247775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000" b="1">
                  <a:solidFill>
                    <a:srgbClr val="FEFFFF"/>
                  </a:solidFill>
                  <a:cs typeface="Arial" pitchFamily="34" charset="0"/>
                </a:rPr>
                <a:t>Text</a:t>
              </a:r>
            </a:p>
          </p:txBody>
        </p:sp>
      </p:grpSp>
      <p:sp>
        <p:nvSpPr>
          <p:cNvPr id="10263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 autoUpdateAnimBg="0"/>
      <p:bldP spid="10248" grpId="0" animBg="1" autoUpdateAnimBg="0"/>
      <p:bldP spid="10249" grpId="0" animBg="1" autoUpdateAnimBg="0"/>
      <p:bldP spid="10250" grpId="0" animBg="1" autoUpdateAnimBg="0"/>
      <p:bldP spid="10251" grpId="0" autoUpdateAnimBg="0"/>
      <p:bldP spid="10252" grpId="0" autoUpdateAnimBg="0"/>
      <p:bldP spid="1025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8" name="等腰三角形 13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269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在此填充分析过程中用到的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趋势走向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数据分析</a:t>
            </a:r>
          </a:p>
        </p:txBody>
      </p:sp>
      <p:sp>
        <p:nvSpPr>
          <p:cNvPr id="11271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2" name="矩形 3"/>
          <p:cNvSpPr>
            <a:spLocks noChangeArrowheads="1"/>
          </p:cNvSpPr>
          <p:nvPr/>
        </p:nvSpPr>
        <p:spPr bwMode="auto">
          <a:xfrm>
            <a:off x="2339975" y="5822950"/>
            <a:ext cx="482441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       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        Description of the contents</a:t>
            </a:r>
          </a:p>
        </p:txBody>
      </p:sp>
      <p:sp>
        <p:nvSpPr>
          <p:cNvPr id="11273" name="矩形 25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4" name="Rectangle 25"/>
          <p:cNvSpPr>
            <a:spLocks noChangeArrowheads="1"/>
          </p:cNvSpPr>
          <p:nvPr/>
        </p:nvSpPr>
        <p:spPr bwMode="auto">
          <a:xfrm>
            <a:off x="1493838" y="5076825"/>
            <a:ext cx="6607175" cy="368300"/>
          </a:xfrm>
          <a:prstGeom prst="rect">
            <a:avLst/>
          </a:prstGeom>
          <a:solidFill>
            <a:srgbClr val="808080"/>
          </a:solidFill>
          <a:ln w="9525" cmpd="sng">
            <a:miter lim="800000"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Matte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eaLnBrk="1" hangingPunct="1"/>
            <a:endParaRPr lang="zh-CN" altLang="zh-CN"/>
          </a:p>
        </p:txBody>
      </p:sp>
      <p:sp>
        <p:nvSpPr>
          <p:cNvPr id="11275" name="Freeform 26"/>
          <p:cNvSpPr>
            <a:spLocks/>
          </p:cNvSpPr>
          <p:nvPr/>
        </p:nvSpPr>
        <p:spPr bwMode="auto">
          <a:xfrm>
            <a:off x="2212975" y="1920875"/>
            <a:ext cx="5240338" cy="3011488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Rectangle 28"/>
          <p:cNvSpPr>
            <a:spLocks noChangeArrowheads="1"/>
          </p:cNvSpPr>
          <p:nvPr/>
        </p:nvSpPr>
        <p:spPr bwMode="auto">
          <a:xfrm>
            <a:off x="2501900" y="4127500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50%</a:t>
            </a:r>
          </a:p>
        </p:txBody>
      </p:sp>
      <p:sp>
        <p:nvSpPr>
          <p:cNvPr id="11277" name="Rectangle 29"/>
          <p:cNvSpPr>
            <a:spLocks noChangeArrowheads="1"/>
          </p:cNvSpPr>
          <p:nvPr/>
        </p:nvSpPr>
        <p:spPr bwMode="auto">
          <a:xfrm>
            <a:off x="3173413" y="401002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70%</a:t>
            </a:r>
          </a:p>
        </p:txBody>
      </p:sp>
      <p:sp>
        <p:nvSpPr>
          <p:cNvPr id="11278" name="Rectangle 30"/>
          <p:cNvSpPr>
            <a:spLocks noChangeArrowheads="1"/>
          </p:cNvSpPr>
          <p:nvPr/>
        </p:nvSpPr>
        <p:spPr bwMode="auto">
          <a:xfrm>
            <a:off x="3635375" y="326548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160%</a:t>
            </a:r>
          </a:p>
        </p:txBody>
      </p:sp>
      <p:sp>
        <p:nvSpPr>
          <p:cNvPr id="11279" name="Rectangle 31"/>
          <p:cNvSpPr>
            <a:spLocks noChangeArrowheads="1"/>
          </p:cNvSpPr>
          <p:nvPr/>
        </p:nvSpPr>
        <p:spPr bwMode="auto">
          <a:xfrm>
            <a:off x="4403725" y="255587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230%</a:t>
            </a:r>
          </a:p>
        </p:txBody>
      </p:sp>
      <p:sp>
        <p:nvSpPr>
          <p:cNvPr id="11280" name="Rectangle 32"/>
          <p:cNvSpPr>
            <a:spLocks noChangeArrowheads="1"/>
          </p:cNvSpPr>
          <p:nvPr/>
        </p:nvSpPr>
        <p:spPr bwMode="auto">
          <a:xfrm>
            <a:off x="5033963" y="407670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solidFill>
                  <a:srgbClr val="111111"/>
                </a:solidFill>
                <a:cs typeface="Arial" pitchFamily="34" charset="0"/>
              </a:rPr>
              <a:t>100%</a:t>
            </a:r>
          </a:p>
        </p:txBody>
      </p:sp>
      <p:sp>
        <p:nvSpPr>
          <p:cNvPr id="11281" name="Rectangle 34"/>
          <p:cNvSpPr>
            <a:spLocks noChangeArrowheads="1"/>
          </p:cNvSpPr>
          <p:nvPr/>
        </p:nvSpPr>
        <p:spPr bwMode="auto">
          <a:xfrm>
            <a:off x="6259513" y="1511300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2400" b="1">
                <a:cs typeface="Arial" pitchFamily="34" charset="0"/>
              </a:rPr>
              <a:t>380%</a:t>
            </a:r>
          </a:p>
        </p:txBody>
      </p:sp>
      <p:sp>
        <p:nvSpPr>
          <p:cNvPr id="11282" name="Rectangle 35"/>
          <p:cNvSpPr>
            <a:spLocks noChangeArrowheads="1"/>
          </p:cNvSpPr>
          <p:nvPr/>
        </p:nvSpPr>
        <p:spPr bwMode="auto">
          <a:xfrm>
            <a:off x="7296150" y="223520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300%</a:t>
            </a:r>
          </a:p>
        </p:txBody>
      </p:sp>
      <p:sp>
        <p:nvSpPr>
          <p:cNvPr id="11283" name="Oval 40"/>
          <p:cNvSpPr>
            <a:spLocks noChangeArrowheads="1"/>
          </p:cNvSpPr>
          <p:nvPr/>
        </p:nvSpPr>
        <p:spPr bwMode="auto">
          <a:xfrm>
            <a:off x="2657475" y="438785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4" name="Oval 41"/>
          <p:cNvSpPr>
            <a:spLocks noChangeArrowheads="1"/>
          </p:cNvSpPr>
          <p:nvPr/>
        </p:nvSpPr>
        <p:spPr bwMode="auto">
          <a:xfrm>
            <a:off x="3316288" y="431165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5" name="Oval 42"/>
          <p:cNvSpPr>
            <a:spLocks noChangeArrowheads="1"/>
          </p:cNvSpPr>
          <p:nvPr/>
        </p:nvSpPr>
        <p:spPr bwMode="auto">
          <a:xfrm>
            <a:off x="3940175" y="360680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6" name="Oval 43"/>
          <p:cNvSpPr>
            <a:spLocks noChangeArrowheads="1"/>
          </p:cNvSpPr>
          <p:nvPr/>
        </p:nvSpPr>
        <p:spPr bwMode="auto">
          <a:xfrm>
            <a:off x="4573588" y="2833688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7" name="Oval 44"/>
          <p:cNvSpPr>
            <a:spLocks noChangeArrowheads="1"/>
          </p:cNvSpPr>
          <p:nvPr/>
        </p:nvSpPr>
        <p:spPr bwMode="auto">
          <a:xfrm>
            <a:off x="5254625" y="3890963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8" name="Oval 45"/>
          <p:cNvSpPr>
            <a:spLocks noChangeArrowheads="1"/>
          </p:cNvSpPr>
          <p:nvPr/>
        </p:nvSpPr>
        <p:spPr bwMode="auto">
          <a:xfrm>
            <a:off x="6111875" y="316865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9" name="Oval 46"/>
          <p:cNvSpPr>
            <a:spLocks noChangeArrowheads="1"/>
          </p:cNvSpPr>
          <p:nvPr/>
        </p:nvSpPr>
        <p:spPr bwMode="auto">
          <a:xfrm>
            <a:off x="6716713" y="1893888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90" name="Oval 47"/>
          <p:cNvSpPr>
            <a:spLocks noChangeArrowheads="1"/>
          </p:cNvSpPr>
          <p:nvPr/>
        </p:nvSpPr>
        <p:spPr bwMode="auto">
          <a:xfrm>
            <a:off x="7331075" y="250190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91" name="Rectangle 35"/>
          <p:cNvSpPr>
            <a:spLocks noChangeArrowheads="1"/>
          </p:cNvSpPr>
          <p:nvPr/>
        </p:nvSpPr>
        <p:spPr bwMode="auto">
          <a:xfrm>
            <a:off x="5549900" y="3124200"/>
            <a:ext cx="5905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200%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 autoUpdateAnimBg="0"/>
      <p:bldP spid="11272" grpId="0" autoUpdateAnimBg="0"/>
      <p:bldP spid="11274" grpId="0" animBg="1" autoUpdateAnimBg="0"/>
      <p:bldP spid="11275" grpId="0" animBg="1"/>
      <p:bldP spid="11276" grpId="0" autoUpdateAnimBg="0"/>
      <p:bldP spid="11277" grpId="0" autoUpdateAnimBg="0"/>
      <p:bldP spid="11278" grpId="0" autoUpdateAnimBg="0"/>
      <p:bldP spid="11279" grpId="0" autoUpdateAnimBg="0"/>
      <p:bldP spid="11280" grpId="0" autoUpdateAnimBg="0"/>
      <p:bldP spid="11281" grpId="0" autoUpdateAnimBg="0"/>
      <p:bldP spid="11282" grpId="0" autoUpdateAnimBg="0"/>
      <p:bldP spid="11283" grpId="0" animBg="1" autoUpdateAnimBg="0"/>
      <p:bldP spid="11284" grpId="0" animBg="1" autoUpdateAnimBg="0"/>
      <p:bldP spid="11285" grpId="0" animBg="1" autoUpdateAnimBg="0"/>
      <p:bldP spid="11286" grpId="0" animBg="1" autoUpdateAnimBg="0"/>
      <p:bldP spid="11287" grpId="0" animBg="1" autoUpdateAnimBg="0"/>
      <p:bldP spid="11288" grpId="0" animBg="1" autoUpdateAnimBg="0"/>
      <p:bldP spid="11289" grpId="0" animBg="1" autoUpdateAnimBg="0"/>
      <p:bldP spid="11290" grpId="0" animBg="1" autoUpdateAnimBg="0"/>
      <p:bldP spid="1129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等腰三角形 13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3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在此填充分析过程中用到的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分阶段流程图  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smart 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图形便于编辑</a:t>
            </a:r>
          </a:p>
        </p:txBody>
      </p:sp>
      <p:sp>
        <p:nvSpPr>
          <p:cNvPr id="1229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6" name="矩形 25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7" name="图示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554163"/>
            <a:ext cx="92900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矩形 44"/>
          <p:cNvSpPr>
            <a:spLocks noChangeArrowheads="1"/>
          </p:cNvSpPr>
          <p:nvPr/>
        </p:nvSpPr>
        <p:spPr bwMode="auto">
          <a:xfrm>
            <a:off x="971550" y="5589588"/>
            <a:ext cx="2347913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2299" name="矩形 45"/>
          <p:cNvSpPr>
            <a:spLocks noChangeArrowheads="1"/>
          </p:cNvSpPr>
          <p:nvPr/>
        </p:nvSpPr>
        <p:spPr bwMode="auto">
          <a:xfrm>
            <a:off x="3879850" y="5589588"/>
            <a:ext cx="2347913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2300" name="矩形 46"/>
          <p:cNvSpPr>
            <a:spLocks noChangeArrowheads="1"/>
          </p:cNvSpPr>
          <p:nvPr/>
        </p:nvSpPr>
        <p:spPr bwMode="auto">
          <a:xfrm>
            <a:off x="6659563" y="5589588"/>
            <a:ext cx="23479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build="allAtOnce" autoUpdateAnimBg="0"/>
      <p:bldP spid="12299" grpId="0" build="allAtOnce" autoUpdateAnimBg="0"/>
      <p:bldP spid="12300" grpId="0" build="allAtOnce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75713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等腰三角形 8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矩形 5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17" name="矩形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文本框 4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在此写入世界范围内的分析性文字数据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自定义组合图形可编辑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9" name="矩形 1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20" name="矩形 18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21" name="Group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" y="1689100"/>
            <a:ext cx="7656513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图片 1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2419350"/>
            <a:ext cx="3048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图片 1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3571875"/>
            <a:ext cx="2984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图片 14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88" y="3852863"/>
            <a:ext cx="2984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5" name="AutoShape 120"/>
          <p:cNvSpPr>
            <a:spLocks noChangeArrowheads="1"/>
          </p:cNvSpPr>
          <p:nvPr/>
        </p:nvSpPr>
        <p:spPr bwMode="auto">
          <a:xfrm>
            <a:off x="2913063" y="1733550"/>
            <a:ext cx="2667000" cy="371475"/>
          </a:xfrm>
          <a:prstGeom prst="wedgeRectCallout">
            <a:avLst>
              <a:gd name="adj1" fmla="val -5833"/>
              <a:gd name="adj2" fmla="val 123505"/>
            </a:avLst>
          </a:prstGeom>
          <a:solidFill>
            <a:srgbClr val="5959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US" sz="1400" b="1">
                <a:solidFill>
                  <a:srgbClr val="FFFFFF"/>
                </a:solidFill>
                <a:latin typeface="Arial" pitchFamily="34" charset="0"/>
              </a:rPr>
              <a:t>Description of the contents</a:t>
            </a:r>
          </a:p>
        </p:txBody>
      </p:sp>
      <p:sp>
        <p:nvSpPr>
          <p:cNvPr id="13326" name="AutoShape 120"/>
          <p:cNvSpPr>
            <a:spLocks noChangeArrowheads="1"/>
          </p:cNvSpPr>
          <p:nvPr/>
        </p:nvSpPr>
        <p:spPr bwMode="auto">
          <a:xfrm>
            <a:off x="841375" y="2927350"/>
            <a:ext cx="2667000" cy="371475"/>
          </a:xfrm>
          <a:prstGeom prst="wedgeRectCallout">
            <a:avLst>
              <a:gd name="adj1" fmla="val -5833"/>
              <a:gd name="adj2" fmla="val 123505"/>
            </a:avLst>
          </a:prstGeom>
          <a:solidFill>
            <a:srgbClr val="5959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US" sz="1400" b="1">
                <a:solidFill>
                  <a:srgbClr val="FFFFFF"/>
                </a:solidFill>
                <a:latin typeface="Arial" pitchFamily="34" charset="0"/>
              </a:rPr>
              <a:t>Description of the contents</a:t>
            </a:r>
          </a:p>
        </p:txBody>
      </p:sp>
      <p:sp>
        <p:nvSpPr>
          <p:cNvPr id="13327" name="AutoShape 120"/>
          <p:cNvSpPr>
            <a:spLocks noChangeArrowheads="1"/>
          </p:cNvSpPr>
          <p:nvPr/>
        </p:nvSpPr>
        <p:spPr bwMode="auto">
          <a:xfrm>
            <a:off x="5872163" y="3338513"/>
            <a:ext cx="2667000" cy="371475"/>
          </a:xfrm>
          <a:prstGeom prst="wedgeRectCallout">
            <a:avLst>
              <a:gd name="adj1" fmla="val 5597"/>
              <a:gd name="adj2" fmla="val 92134"/>
            </a:avLst>
          </a:prstGeom>
          <a:solidFill>
            <a:srgbClr val="5959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US" sz="1400" b="1">
                <a:solidFill>
                  <a:srgbClr val="FFFFFF"/>
                </a:solidFill>
                <a:latin typeface="Arial" pitchFamily="34" charset="0"/>
              </a:rPr>
              <a:t>Description of the contents</a:t>
            </a:r>
          </a:p>
        </p:txBody>
      </p:sp>
      <p:sp>
        <p:nvSpPr>
          <p:cNvPr id="13328" name="Text Box 17"/>
          <p:cNvSpPr txBox="1">
            <a:spLocks noChangeArrowheads="1"/>
          </p:cNvSpPr>
          <p:nvPr/>
        </p:nvSpPr>
        <p:spPr bwMode="auto">
          <a:xfrm>
            <a:off x="2051050" y="5564188"/>
            <a:ext cx="26193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5308600" y="5564188"/>
            <a:ext cx="23590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 build="p" animBg="1" autoUpdateAnimBg="0"/>
      <p:bldP spid="13326" grpId="0" build="p" animBg="1" autoUpdateAnimBg="0"/>
      <p:bldP spid="13327" grpId="0" build="p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0" y="1773238"/>
            <a:ext cx="9251950" cy="36718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1" name="图示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968500"/>
            <a:ext cx="9028112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等腰三角形 13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3" name="矩形 2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在此写入论文部分观点研究过程</a:t>
            </a:r>
            <a:endParaRPr lang="en-US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图形便于编辑</a:t>
            </a:r>
          </a:p>
        </p:txBody>
      </p:sp>
      <p:sp>
        <p:nvSpPr>
          <p:cNvPr id="1434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FFFFF"/>
      </a:accent3>
      <a:accent4>
        <a:srgbClr val="000000"/>
      </a:accent4>
      <a:accent5>
        <a:srgbClr val="B0C4D6"/>
      </a:accent5>
      <a:accent6>
        <a:srgbClr val="96A622"/>
      </a:accent6>
      <a:hlink>
        <a:srgbClr val="F59E00"/>
      </a:hlink>
      <a:folHlink>
        <a:srgbClr val="B2B2B2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5E5E5E"/>
        </a:dk2>
        <a:lt2>
          <a:srgbClr val="DDDDDD"/>
        </a:lt2>
        <a:accent1>
          <a:srgbClr val="418AB3"/>
        </a:accent1>
        <a:accent2>
          <a:srgbClr val="A6B727"/>
        </a:accent2>
        <a:accent3>
          <a:srgbClr val="FFFFFF"/>
        </a:accent3>
        <a:accent4>
          <a:srgbClr val="000000"/>
        </a:accent4>
        <a:accent5>
          <a:srgbClr val="B0C4D6"/>
        </a:accent5>
        <a:accent6>
          <a:srgbClr val="96A622"/>
        </a:accent6>
        <a:hlink>
          <a:srgbClr val="F59E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36303B"/>
    </a:dk2>
    <a:lt2>
      <a:srgbClr val="E2DFCC"/>
    </a:lt2>
    <a:accent1>
      <a:srgbClr val="49404F"/>
    </a:accent1>
    <a:accent2>
      <a:srgbClr val="948A54"/>
    </a:accent2>
    <a:accent3>
      <a:srgbClr val="FFFFFF"/>
    </a:accent3>
    <a:accent4>
      <a:srgbClr val="000000"/>
    </a:accent4>
    <a:accent5>
      <a:srgbClr val="B1AFB2"/>
    </a:accent5>
    <a:accent6>
      <a:srgbClr val="867D4B"/>
    </a:accent6>
    <a:hlink>
      <a:srgbClr val="36303B"/>
    </a:hlink>
    <a:folHlink>
      <a:srgbClr val="948A5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1218</Words>
  <Characters>0</Characters>
  <Application>Microsoft Office PowerPoint</Application>
  <DocSecurity>0</DocSecurity>
  <PresentationFormat>全屏显示(4:3)</PresentationFormat>
  <Lines>0</Lines>
  <Paragraphs>256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73</cp:revision>
  <dcterms:created xsi:type="dcterms:W3CDTF">2014-05-20T10:22:52Z</dcterms:created>
  <dcterms:modified xsi:type="dcterms:W3CDTF">2016-09-26T03:58:20Z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2052-9.1.0.4555</vt:lpwstr>
  </property>
</Properties>
</file>