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3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6.xml" ContentType="application/vnd.openxmlformats-officedocument.presentationml.notesSlide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7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8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9.xml" ContentType="application/vnd.openxmlformats-officedocument.presentationml.notesSlide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1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12.xml" ContentType="application/vnd.openxmlformats-officedocument.presentationml.notesSlide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13.xml" ContentType="application/vnd.openxmlformats-officedocument.presentationml.notesSlide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notesSlides/notesSlide14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16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notesSlides/notesSlide17.xml" ContentType="application/vnd.openxmlformats-officedocument.presentationml.notesSlide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notesSlides/notesSlide18.xml" ContentType="application/vnd.openxmlformats-officedocument.presentationml.notesSlide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58" r:id="rId4"/>
    <p:sldId id="268" r:id="rId5"/>
    <p:sldId id="269" r:id="rId6"/>
    <p:sldId id="270" r:id="rId7"/>
    <p:sldId id="271" r:id="rId8"/>
    <p:sldId id="272" r:id="rId9"/>
    <p:sldId id="264" r:id="rId10"/>
    <p:sldId id="273" r:id="rId11"/>
    <p:sldId id="274" r:id="rId12"/>
    <p:sldId id="275" r:id="rId13"/>
    <p:sldId id="276" r:id="rId14"/>
    <p:sldId id="265" r:id="rId15"/>
    <p:sldId id="277" r:id="rId16"/>
    <p:sldId id="278" r:id="rId17"/>
    <p:sldId id="279" r:id="rId18"/>
    <p:sldId id="280" r:id="rId19"/>
    <p:sldId id="266" r:id="rId20"/>
    <p:sldId id="281" r:id="rId21"/>
    <p:sldId id="282" r:id="rId22"/>
    <p:sldId id="283" r:id="rId23"/>
    <p:sldId id="284" r:id="rId24"/>
    <p:sldId id="267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9" userDrawn="1">
          <p15:clr>
            <a:srgbClr val="A4A3A4"/>
          </p15:clr>
        </p15:guide>
        <p15:guide id="2" orient="horz" pos="4190" userDrawn="1">
          <p15:clr>
            <a:srgbClr val="A4A3A4"/>
          </p15:clr>
        </p15:guide>
        <p15:guide id="3" pos="230" userDrawn="1">
          <p15:clr>
            <a:srgbClr val="A4A3A4"/>
          </p15:clr>
        </p15:guide>
        <p15:guide id="4" pos="7449" userDrawn="1">
          <p15:clr>
            <a:srgbClr val="A4A3A4"/>
          </p15:clr>
        </p15:guide>
        <p15:guide id="5" orient="horz" pos="561" userDrawn="1">
          <p15:clr>
            <a:srgbClr val="A4A3A4"/>
          </p15:clr>
        </p15:guide>
        <p15:guide id="6" orient="horz" pos="691" userDrawn="1">
          <p15:clr>
            <a:srgbClr val="A4A3A4"/>
          </p15:clr>
        </p15:guide>
        <p15:guide id="7" orient="horz" pos="4017" userDrawn="1">
          <p15:clr>
            <a:srgbClr val="A4A3A4"/>
          </p15:clr>
        </p15:guide>
        <p15:guide id="8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5C5D"/>
    <a:srgbClr val="746328"/>
    <a:srgbClr val="BFA664"/>
    <a:srgbClr val="6D9E85"/>
    <a:srgbClr val="3C5A4A"/>
    <a:srgbClr val="486555"/>
    <a:srgbClr val="4E716E"/>
    <a:srgbClr val="F3F3F3"/>
    <a:srgbClr val="F7FCFE"/>
    <a:srgbClr val="FFFF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9" autoAdjust="0"/>
    <p:restoredTop sz="94618" autoAdjust="0"/>
  </p:normalViewPr>
  <p:slideViewPr>
    <p:cSldViewPr snapToGrid="0" showGuides="1">
      <p:cViewPr varScale="1">
        <p:scale>
          <a:sx n="86" d="100"/>
          <a:sy n="86" d="100"/>
        </p:scale>
        <p:origin x="562" y="62"/>
      </p:cViewPr>
      <p:guideLst>
        <p:guide orient="horz" pos="129"/>
        <p:guide orient="horz" pos="4190"/>
        <p:guide pos="230"/>
        <p:guide pos="7449"/>
        <p:guide orient="horz" pos="561"/>
        <p:guide orient="horz" pos="691"/>
        <p:guide orient="horz" pos="4017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743F9-9B08-422F-9ECE-BE7148BC7DDC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C0232-94FA-4EBE-BB9B-79FBE48603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38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243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203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521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452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0948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11418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5661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0045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24409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00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本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模板部分元素使用了幻灯片母版制作。如果需要修改，点击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视图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幻灯片母版</a:t>
            </a:r>
            <a:r>
              <a:rPr lang="en-US" altLang="zh-CN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zh-CN" alt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修改；完成后关闭编辑母版即可。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3530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780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52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3112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913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9733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279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382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5529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EF8DB50-791C-475B-A53B-CDADA254411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7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68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B20D581-E3A4-42D7-B23D-9EE6646D9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53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过度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AD24A63-61B1-44C2-9AB6-4165AA5509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7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428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5FC50C2D-A64A-4279-8A72-32C8B77F16F4}"/>
              </a:ext>
            </a:extLst>
          </p:cNvPr>
          <p:cNvSpPr txBox="1"/>
          <p:nvPr userDrawn="1"/>
        </p:nvSpPr>
        <p:spPr>
          <a:xfrm>
            <a:off x="4157007" y="3117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25C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3600" dirty="0">
              <a:solidFill>
                <a:srgbClr val="425C5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25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AD40EFC1-16F2-4A32-8633-82934264EE93}"/>
              </a:ext>
            </a:extLst>
          </p:cNvPr>
          <p:cNvSpPr txBox="1"/>
          <p:nvPr userDrawn="1"/>
        </p:nvSpPr>
        <p:spPr>
          <a:xfrm>
            <a:off x="4157007" y="3117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25C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3600" dirty="0">
              <a:solidFill>
                <a:srgbClr val="425C5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24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5E2815AA-B11B-4B36-B18E-B50F2F5176C3}"/>
              </a:ext>
            </a:extLst>
          </p:cNvPr>
          <p:cNvSpPr txBox="1"/>
          <p:nvPr userDrawn="1"/>
        </p:nvSpPr>
        <p:spPr>
          <a:xfrm>
            <a:off x="4157007" y="3117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25C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3600" dirty="0">
              <a:solidFill>
                <a:srgbClr val="425C5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2825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 descr="e7d195523061f1c0c7fdb8e83abb5dcf03375f2c8b662a4106267E0752567F7A4243849C9E2D773FC6511ADD776D3461389E8BB5BAFBB3C937DB9AB1E09A294486DA4CCF35679A92315A5BDF0C7F02D8DB0983A561B9AD4F9360F817F987ED6312BA78B3C26FE59D74499348EFC01217C87131E0D883B4A0A28311D4F4EF0E5123EE3175F2E8EA19">
            <a:extLst>
              <a:ext uri="{FF2B5EF4-FFF2-40B4-BE49-F238E27FC236}">
                <a16:creationId xmlns:a16="http://schemas.microsoft.com/office/drawing/2014/main" id="{74312C64-836C-4C46-A788-7D5AA9D80935}"/>
              </a:ext>
            </a:extLst>
          </p:cNvPr>
          <p:cNvSpPr txBox="1"/>
          <p:nvPr userDrawn="1"/>
        </p:nvSpPr>
        <p:spPr>
          <a:xfrm>
            <a:off x="4157007" y="311704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425C5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Open Sans" panose="020B0606030504020204" pitchFamily="34" charset="0"/>
              </a:rPr>
              <a:t>请在此输入小标题</a:t>
            </a:r>
            <a:endParaRPr lang="en-US" altLang="zh-CN" sz="3600" dirty="0">
              <a:solidFill>
                <a:srgbClr val="425C5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80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版权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03F7506-5797-4086-B6C3-EF0192B44E2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9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2988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7" r:id="rId3"/>
    <p:sldLayoutId id="2147483672" r:id="rId4"/>
    <p:sldLayoutId id="2147483683" r:id="rId5"/>
    <p:sldLayoutId id="2147483684" r:id="rId6"/>
    <p:sldLayoutId id="2147483685" r:id="rId7"/>
    <p:sldLayoutId id="2147483678" r:id="rId8"/>
  </p:sldLayoutIdLst>
  <mc:AlternateContent xmlns:mc="http://schemas.openxmlformats.org/markup-compatibility/2006" xmlns:p14="http://schemas.microsoft.com/office/powerpoint/2010/main">
    <mc:Choice Requires="p14">
      <p:transition p14:dur="10" advClick="0" advTm="5000"/>
    </mc:Choice>
    <mc:Fallback xmlns="">
      <p:transition advClick="0" advTm="5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notesSlide" Target="../notesSlides/notesSlide1.xml"/><Relationship Id="rId5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9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3.xml"/><Relationship Id="rId4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46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57.xml"/><Relationship Id="rId3" Type="http://schemas.openxmlformats.org/officeDocument/2006/relationships/tags" Target="../tags/tag52.xml"/><Relationship Id="rId7" Type="http://schemas.openxmlformats.org/officeDocument/2006/relationships/tags" Target="../tags/tag56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54.xml"/><Relationship Id="rId10" Type="http://schemas.openxmlformats.org/officeDocument/2006/relationships/tags" Target="../tags/tag59.xml"/><Relationship Id="rId4" Type="http://schemas.openxmlformats.org/officeDocument/2006/relationships/tags" Target="../tags/tag53.xml"/><Relationship Id="rId9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6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5" Type="http://schemas.openxmlformats.org/officeDocument/2006/relationships/tags" Target="../tags/tag73.xml"/><Relationship Id="rId4" Type="http://schemas.openxmlformats.org/officeDocument/2006/relationships/tags" Target="../tags/tag72.xml"/><Relationship Id="rId9" Type="http://schemas.openxmlformats.org/officeDocument/2006/relationships/notesSlide" Target="../notesSlides/notes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11" Type="http://schemas.openxmlformats.org/officeDocument/2006/relationships/slideLayout" Target="../slideLayouts/slideLayout6.xml"/><Relationship Id="rId5" Type="http://schemas.openxmlformats.org/officeDocument/2006/relationships/tags" Target="../tags/tag80.xml"/><Relationship Id="rId10" Type="http://schemas.openxmlformats.org/officeDocument/2006/relationships/tags" Target="../tags/tag85.xml"/><Relationship Id="rId4" Type="http://schemas.openxmlformats.org/officeDocument/2006/relationships/tags" Target="../tags/tag79.xml"/><Relationship Id="rId9" Type="http://schemas.openxmlformats.org/officeDocument/2006/relationships/tags" Target="../tags/tag8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8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3" Type="http://schemas.openxmlformats.org/officeDocument/2006/relationships/tags" Target="../tags/tag92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9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108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5" Type="http://schemas.openxmlformats.org/officeDocument/2006/relationships/tags" Target="../tags/tag116.xml"/><Relationship Id="rId10" Type="http://schemas.openxmlformats.org/officeDocument/2006/relationships/image" Target="../media/image3.png"/><Relationship Id="rId4" Type="http://schemas.openxmlformats.org/officeDocument/2006/relationships/tags" Target="../tags/tag115.xml"/><Relationship Id="rId9" Type="http://schemas.openxmlformats.org/officeDocument/2006/relationships/notesSlide" Target="../notesSlides/notesSlide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33.xml"/><Relationship Id="rId10" Type="http://schemas.openxmlformats.org/officeDocument/2006/relationships/tags" Target="../tags/tag38.xml"/><Relationship Id="rId4" Type="http://schemas.openxmlformats.org/officeDocument/2006/relationships/tags" Target="../tags/tag32.xml"/><Relationship Id="rId9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A_直接连接符 3">
            <a:extLst>
              <a:ext uri="{FF2B5EF4-FFF2-40B4-BE49-F238E27FC236}">
                <a16:creationId xmlns:a16="http://schemas.microsoft.com/office/drawing/2014/main" id="{C09C36F2-1DAC-4281-BA07-F9EBDEFE073F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931817" y="2781668"/>
            <a:ext cx="440864" cy="395648"/>
          </a:xfrm>
          <a:prstGeom prst="line">
            <a:avLst/>
          </a:prstGeom>
          <a:ln w="19050">
            <a:solidFill>
              <a:srgbClr val="2722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">
            <a:extLst>
              <a:ext uri="{FF2B5EF4-FFF2-40B4-BE49-F238E27FC236}">
                <a16:creationId xmlns:a16="http://schemas.microsoft.com/office/drawing/2014/main" id="{4A7DE7F2-720F-4C93-AA3D-8678D826BB0E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3570607" y="1780872"/>
            <a:ext cx="440864" cy="395648"/>
          </a:xfrm>
          <a:prstGeom prst="line">
            <a:avLst/>
          </a:prstGeom>
          <a:ln w="19050">
            <a:solidFill>
              <a:srgbClr val="2722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_文本框 5">
            <a:extLst>
              <a:ext uri="{FF2B5EF4-FFF2-40B4-BE49-F238E27FC236}">
                <a16:creationId xmlns:a16="http://schemas.microsoft.com/office/drawing/2014/main" id="{AAC2D1FF-0DCB-404D-9D56-F742E927BD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72579" y="1361005"/>
            <a:ext cx="1415772" cy="176593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600" dirty="0">
                <a:solidFill>
                  <a:srgbClr val="425C5D"/>
                </a:solidFill>
                <a:latin typeface="方正大标宋简体" panose="02000000000000000000" pitchFamily="2" charset="-122"/>
                <a:ea typeface="方正大标宋简体" panose="02000000000000000000" pitchFamily="2" charset="-122"/>
              </a:rPr>
              <a:t>冬</a:t>
            </a:r>
          </a:p>
        </p:txBody>
      </p:sp>
      <p:grpSp>
        <p:nvGrpSpPr>
          <p:cNvPr id="9" name="PA_组合 6">
            <a:extLst>
              <a:ext uri="{FF2B5EF4-FFF2-40B4-BE49-F238E27FC236}">
                <a16:creationId xmlns:a16="http://schemas.microsoft.com/office/drawing/2014/main" id="{B48E5B7C-1BDD-4693-97A4-24F33D0F1B1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919667" y="1933479"/>
            <a:ext cx="2840464" cy="3380705"/>
            <a:chOff x="3682999" y="1282281"/>
            <a:chExt cx="3191190" cy="3798137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AD72446-691F-4124-B2C1-F2BD1F0EE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>
            <a:xfrm>
              <a:off x="3884066" y="1282281"/>
              <a:ext cx="2341067" cy="3798137"/>
            </a:xfrm>
            <a:custGeom>
              <a:avLst/>
              <a:gdLst>
                <a:gd name="connsiteX0" fmla="*/ 0 w 2341067"/>
                <a:gd name="connsiteY0" fmla="*/ 0 h 3798137"/>
                <a:gd name="connsiteX1" fmla="*/ 814934 w 2341067"/>
                <a:gd name="connsiteY1" fmla="*/ 0 h 3798137"/>
                <a:gd name="connsiteX2" fmla="*/ 814934 w 2341067"/>
                <a:gd name="connsiteY2" fmla="*/ 1168819 h 3798137"/>
                <a:gd name="connsiteX3" fmla="*/ 2341067 w 2341067"/>
                <a:gd name="connsiteY3" fmla="*/ 1168819 h 3798137"/>
                <a:gd name="connsiteX4" fmla="*/ 2341067 w 2341067"/>
                <a:gd name="connsiteY4" fmla="*/ 1397419 h 3798137"/>
                <a:gd name="connsiteX5" fmla="*/ 1443584 w 2341067"/>
                <a:gd name="connsiteY5" fmla="*/ 1397419 h 3798137"/>
                <a:gd name="connsiteX6" fmla="*/ 1443584 w 2341067"/>
                <a:gd name="connsiteY6" fmla="*/ 2680119 h 3798137"/>
                <a:gd name="connsiteX7" fmla="*/ 2341067 w 2341067"/>
                <a:gd name="connsiteY7" fmla="*/ 2680119 h 3798137"/>
                <a:gd name="connsiteX8" fmla="*/ 2341067 w 2341067"/>
                <a:gd name="connsiteY8" fmla="*/ 3270669 h 3798137"/>
                <a:gd name="connsiteX9" fmla="*/ 1697584 w 2341067"/>
                <a:gd name="connsiteY9" fmla="*/ 3270669 h 3798137"/>
                <a:gd name="connsiteX10" fmla="*/ 1697584 w 2341067"/>
                <a:gd name="connsiteY10" fmla="*/ 3798137 h 3798137"/>
                <a:gd name="connsiteX11" fmla="*/ 0 w 2341067"/>
                <a:gd name="connsiteY11" fmla="*/ 3798137 h 3798137"/>
                <a:gd name="connsiteX12" fmla="*/ 0 w 2341067"/>
                <a:gd name="connsiteY12" fmla="*/ 2896019 h 3798137"/>
                <a:gd name="connsiteX13" fmla="*/ 414884 w 2341067"/>
                <a:gd name="connsiteY13" fmla="*/ 2896019 h 3798137"/>
                <a:gd name="connsiteX14" fmla="*/ 414884 w 2341067"/>
                <a:gd name="connsiteY14" fmla="*/ 838619 h 3798137"/>
                <a:gd name="connsiteX15" fmla="*/ 0 w 2341067"/>
                <a:gd name="connsiteY15" fmla="*/ 838619 h 379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41067" h="3798137">
                  <a:moveTo>
                    <a:pt x="0" y="0"/>
                  </a:moveTo>
                  <a:lnTo>
                    <a:pt x="814934" y="0"/>
                  </a:lnTo>
                  <a:lnTo>
                    <a:pt x="814934" y="1168819"/>
                  </a:lnTo>
                  <a:lnTo>
                    <a:pt x="2341067" y="1168819"/>
                  </a:lnTo>
                  <a:lnTo>
                    <a:pt x="2341067" y="1397419"/>
                  </a:lnTo>
                  <a:lnTo>
                    <a:pt x="1443584" y="1397419"/>
                  </a:lnTo>
                  <a:lnTo>
                    <a:pt x="1443584" y="2680119"/>
                  </a:lnTo>
                  <a:lnTo>
                    <a:pt x="2341067" y="2680119"/>
                  </a:lnTo>
                  <a:lnTo>
                    <a:pt x="2341067" y="3270669"/>
                  </a:lnTo>
                  <a:lnTo>
                    <a:pt x="1697584" y="3270669"/>
                  </a:lnTo>
                  <a:lnTo>
                    <a:pt x="1697584" y="3798137"/>
                  </a:lnTo>
                  <a:lnTo>
                    <a:pt x="0" y="3798137"/>
                  </a:lnTo>
                  <a:lnTo>
                    <a:pt x="0" y="2896019"/>
                  </a:lnTo>
                  <a:lnTo>
                    <a:pt x="414884" y="2896019"/>
                  </a:lnTo>
                  <a:lnTo>
                    <a:pt x="414884" y="838619"/>
                  </a:lnTo>
                  <a:lnTo>
                    <a:pt x="0" y="838619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4BC4FE5-3DC9-4B28-B31E-FE4A5681946F}"/>
                </a:ext>
              </a:extLst>
            </p:cNvPr>
            <p:cNvSpPr/>
            <p:nvPr/>
          </p:nvSpPr>
          <p:spPr>
            <a:xfrm>
              <a:off x="3682999" y="2117724"/>
              <a:ext cx="419101" cy="2060575"/>
            </a:xfrm>
            <a:prstGeom prst="rect">
              <a:avLst/>
            </a:prstGeom>
            <a:noFill/>
            <a:ln>
              <a:solidFill>
                <a:srgbClr val="4865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E73FA59-0530-4383-8479-137A29FBB384}"/>
                </a:ext>
              </a:extLst>
            </p:cNvPr>
            <p:cNvSpPr txBox="1"/>
            <p:nvPr/>
          </p:nvSpPr>
          <p:spPr>
            <a:xfrm>
              <a:off x="5398864" y="2350566"/>
              <a:ext cx="1475325" cy="18272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800" dirty="0">
                  <a:solidFill>
                    <a:srgbClr val="486555"/>
                  </a:solidFill>
                  <a:latin typeface="方正大标宋简体" panose="02000000000000000000" pitchFamily="2" charset="-122"/>
                  <a:ea typeface="方正大标宋简体" panose="02000000000000000000" pitchFamily="2" charset="-122"/>
                </a:rPr>
                <a:t>季</a:t>
              </a:r>
            </a:p>
          </p:txBody>
        </p:sp>
      </p:grpSp>
      <p:sp>
        <p:nvSpPr>
          <p:cNvPr id="13" name="PA_文本框 10">
            <a:extLst>
              <a:ext uri="{FF2B5EF4-FFF2-40B4-BE49-F238E27FC236}">
                <a16:creationId xmlns:a16="http://schemas.microsoft.com/office/drawing/2014/main" id="{81FCBB66-9062-4079-BEFF-C2E637D2561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85090" y="2736920"/>
            <a:ext cx="480131" cy="1690527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总结通用</a:t>
            </a:r>
            <a:r>
              <a:rPr lang="en-US" altLang="zh-CN" sz="1600" dirty="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模板</a:t>
            </a:r>
          </a:p>
        </p:txBody>
      </p:sp>
      <p:sp>
        <p:nvSpPr>
          <p:cNvPr id="14" name="PA_文本框 11">
            <a:extLst>
              <a:ext uri="{FF2B5EF4-FFF2-40B4-BE49-F238E27FC236}">
                <a16:creationId xmlns:a16="http://schemas.microsoft.com/office/drawing/2014/main" id="{C6A722C4-7452-461B-AAD9-7460D2F26E4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032271" y="4790788"/>
            <a:ext cx="2937022" cy="504369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746328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年终汇报总结</a:t>
            </a:r>
            <a:r>
              <a:rPr lang="en-US" altLang="zh-CN" sz="2400" spc="300" dirty="0">
                <a:solidFill>
                  <a:srgbClr val="746328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PPT</a:t>
            </a:r>
            <a:endParaRPr lang="zh-CN" altLang="en-US" sz="2400" spc="300" dirty="0">
              <a:solidFill>
                <a:srgbClr val="746328"/>
              </a:solidFill>
              <a:latin typeface="方正品尚黑简体" panose="02000000000000000000" pitchFamily="2" charset="-122"/>
              <a:ea typeface="方正品尚黑简体" panose="02000000000000000000" pitchFamily="2" charset="-122"/>
            </a:endParaRPr>
          </a:p>
        </p:txBody>
      </p:sp>
      <p:sp>
        <p:nvSpPr>
          <p:cNvPr id="15" name="PA_矩形 12">
            <a:extLst>
              <a:ext uri="{FF2B5EF4-FFF2-40B4-BE49-F238E27FC236}">
                <a16:creationId xmlns:a16="http://schemas.microsoft.com/office/drawing/2014/main" id="{19A1B9E6-F30D-4E2E-9D61-E0178CD602F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106681" y="2298452"/>
            <a:ext cx="912021" cy="30034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Lorem ipsum dolor sit amet, consectetuer adipiscing elit.</a:t>
            </a:r>
          </a:p>
          <a:p>
            <a:r>
              <a:rPr lang="zh-CN" altLang="en-US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Aenean commodo ligula eget dolor. Aenean massa. </a:t>
            </a:r>
            <a:r>
              <a:rPr lang="fr-FR" altLang="zh-CN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Aenean massa. Cum sociis natoque penatibus et magnis dis parturient montes,nascetur ridiculus mus.</a:t>
            </a:r>
            <a:endParaRPr lang="zh-CN" altLang="en-US" sz="800" dirty="0">
              <a:latin typeface="方正品尚黑简体" panose="02000000000000000000" pitchFamily="2" charset="-122"/>
              <a:ea typeface="方正品尚黑简体" panose="02000000000000000000" pitchFamily="2" charset="-122"/>
            </a:endParaRPr>
          </a:p>
        </p:txBody>
      </p:sp>
      <p:pic>
        <p:nvPicPr>
          <p:cNvPr id="16" name="Brad Parsons - One Fish In The Sea">
            <a:hlinkClick r:id="" action="ppaction://media"/>
            <a:extLst>
              <a:ext uri="{FF2B5EF4-FFF2-40B4-BE49-F238E27FC236}">
                <a16:creationId xmlns:a16="http://schemas.microsoft.com/office/drawing/2014/main" id="{EA8F6990-44BC-4D95-8AE0-87E56E65531B}"/>
              </a:ext>
            </a:extLst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6856413" y="-19399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030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8" grpId="0"/>
      <p:bldP spid="13" grpId="0"/>
      <p:bldP spid="14" grpId="0"/>
      <p:bldP spid="15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千图PPT彼岸天：ID 8661124库_组合 31">
            <a:extLst>
              <a:ext uri="{FF2B5EF4-FFF2-40B4-BE49-F238E27FC236}">
                <a16:creationId xmlns:a16="http://schemas.microsoft.com/office/drawing/2014/main" id="{3F05C2AC-1A27-4551-B60C-3C8D2C18303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8562603" y="1476563"/>
            <a:ext cx="2912249" cy="2080840"/>
            <a:chOff x="8562603" y="1476563"/>
            <a:chExt cx="2912249" cy="2080840"/>
          </a:xfrm>
        </p:grpSpPr>
        <p:grpSp>
          <p:nvGrpSpPr>
            <p:cNvPr id="8" name="Group 15">
              <a:extLst>
                <a:ext uri="{FF2B5EF4-FFF2-40B4-BE49-F238E27FC236}">
                  <a16:creationId xmlns:a16="http://schemas.microsoft.com/office/drawing/2014/main" id="{AB7454A8-639B-487B-AE06-7944BE46A632}"/>
                </a:ext>
              </a:extLst>
            </p:cNvPr>
            <p:cNvGrpSpPr/>
            <p:nvPr/>
          </p:nvGrpSpPr>
          <p:grpSpPr>
            <a:xfrm>
              <a:off x="8562603" y="1476563"/>
              <a:ext cx="1287093" cy="2080840"/>
              <a:chOff x="2290369" y="3333262"/>
              <a:chExt cx="965320" cy="1560630"/>
            </a:xfrm>
            <a:solidFill>
              <a:schemeClr val="accent5"/>
            </a:solidFill>
          </p:grpSpPr>
          <p:sp>
            <p:nvSpPr>
              <p:cNvPr id="19" name="Rectangle 16">
                <a:extLst>
                  <a:ext uri="{FF2B5EF4-FFF2-40B4-BE49-F238E27FC236}">
                    <a16:creationId xmlns:a16="http://schemas.microsoft.com/office/drawing/2014/main" id="{F43B4F67-54EE-44C8-BBDA-DF0E8B639418}"/>
                  </a:ext>
                </a:extLst>
              </p:cNvPr>
              <p:cNvSpPr/>
              <p:nvPr/>
            </p:nvSpPr>
            <p:spPr>
              <a:xfrm rot="2401885">
                <a:off x="2290369" y="3520534"/>
                <a:ext cx="345906" cy="137335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Arrow: Chevron 17">
                <a:extLst>
                  <a:ext uri="{FF2B5EF4-FFF2-40B4-BE49-F238E27FC236}">
                    <a16:creationId xmlns:a16="http://schemas.microsoft.com/office/drawing/2014/main" id="{1DFF66B4-C848-419F-94B7-291846E14356}"/>
                  </a:ext>
                </a:extLst>
              </p:cNvPr>
              <p:cNvSpPr/>
              <p:nvPr/>
            </p:nvSpPr>
            <p:spPr>
              <a:xfrm rot="18601885">
                <a:off x="2527809" y="3333262"/>
                <a:ext cx="727880" cy="727880"/>
              </a:xfrm>
              <a:prstGeom prst="chevron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TextBox 22">
              <a:extLst>
                <a:ext uri="{FF2B5EF4-FFF2-40B4-BE49-F238E27FC236}">
                  <a16:creationId xmlns:a16="http://schemas.microsoft.com/office/drawing/2014/main" id="{FDF21564-B82B-4B4F-B029-F956CA5A3B2C}"/>
                </a:ext>
              </a:extLst>
            </p:cNvPr>
            <p:cNvSpPr txBox="1"/>
            <p:nvPr/>
          </p:nvSpPr>
          <p:spPr>
            <a:xfrm rot="18588491">
              <a:off x="7994469" y="245404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4" name="TextBox 30">
              <a:extLst>
                <a:ext uri="{FF2B5EF4-FFF2-40B4-BE49-F238E27FC236}">
                  <a16:creationId xmlns:a16="http://schemas.microsoft.com/office/drawing/2014/main" id="{EED11D79-0323-49C3-9B39-684A8495225A}"/>
                </a:ext>
              </a:extLst>
            </p:cNvPr>
            <p:cNvSpPr txBox="1">
              <a:spLocks/>
            </p:cNvSpPr>
            <p:nvPr/>
          </p:nvSpPr>
          <p:spPr>
            <a:xfrm>
              <a:off x="8764615" y="2927732"/>
              <a:ext cx="2710237" cy="501081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5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accent5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accent5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accent5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accent5">
                    <a:lumMod val="100000"/>
                  </a:schemeClr>
                </a:solidFill>
              </a:endParaRPr>
            </a:p>
          </p:txBody>
        </p:sp>
      </p:grpSp>
      <p:grpSp>
        <p:nvGrpSpPr>
          <p:cNvPr id="30" name="千图PPT彼岸天：ID 8661124库_组合 29">
            <a:extLst>
              <a:ext uri="{FF2B5EF4-FFF2-40B4-BE49-F238E27FC236}">
                <a16:creationId xmlns:a16="http://schemas.microsoft.com/office/drawing/2014/main" id="{612F612E-EA16-43C2-A6BA-6A9AC161697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754583" y="2603368"/>
            <a:ext cx="2736762" cy="2080840"/>
            <a:chOff x="5754583" y="2603368"/>
            <a:chExt cx="2736762" cy="2080840"/>
          </a:xfrm>
        </p:grpSpPr>
        <p:grpSp>
          <p:nvGrpSpPr>
            <p:cNvPr id="6" name="Group 9">
              <a:extLst>
                <a:ext uri="{FF2B5EF4-FFF2-40B4-BE49-F238E27FC236}">
                  <a16:creationId xmlns:a16="http://schemas.microsoft.com/office/drawing/2014/main" id="{EC771E20-6441-445B-BF44-7BBE3761323C}"/>
                </a:ext>
              </a:extLst>
            </p:cNvPr>
            <p:cNvGrpSpPr/>
            <p:nvPr/>
          </p:nvGrpSpPr>
          <p:grpSpPr>
            <a:xfrm>
              <a:off x="5754583" y="2603368"/>
              <a:ext cx="1287093" cy="2080840"/>
              <a:chOff x="2290369" y="3333262"/>
              <a:chExt cx="965320" cy="1560630"/>
            </a:xfrm>
            <a:solidFill>
              <a:schemeClr val="accent3"/>
            </a:solidFill>
          </p:grpSpPr>
          <p:sp>
            <p:nvSpPr>
              <p:cNvPr id="23" name="Rectangle 10">
                <a:extLst>
                  <a:ext uri="{FF2B5EF4-FFF2-40B4-BE49-F238E27FC236}">
                    <a16:creationId xmlns:a16="http://schemas.microsoft.com/office/drawing/2014/main" id="{C10D47BB-6DFA-44EB-9D64-762769B670A5}"/>
                  </a:ext>
                </a:extLst>
              </p:cNvPr>
              <p:cNvSpPr/>
              <p:nvPr/>
            </p:nvSpPr>
            <p:spPr>
              <a:xfrm rot="2401885">
                <a:off x="2290369" y="3520534"/>
                <a:ext cx="345906" cy="137335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Arrow: Chevron 11">
                <a:extLst>
                  <a:ext uri="{FF2B5EF4-FFF2-40B4-BE49-F238E27FC236}">
                    <a16:creationId xmlns:a16="http://schemas.microsoft.com/office/drawing/2014/main" id="{D7F24468-19DE-47DF-993C-4FCF902CA8A4}"/>
                  </a:ext>
                </a:extLst>
              </p:cNvPr>
              <p:cNvSpPr/>
              <p:nvPr/>
            </p:nvSpPr>
            <p:spPr>
              <a:xfrm rot="18601885">
                <a:off x="2527809" y="3333262"/>
                <a:ext cx="727880" cy="727880"/>
              </a:xfrm>
              <a:prstGeom prst="chevron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TextBox 20">
              <a:extLst>
                <a:ext uri="{FF2B5EF4-FFF2-40B4-BE49-F238E27FC236}">
                  <a16:creationId xmlns:a16="http://schemas.microsoft.com/office/drawing/2014/main" id="{80CFB111-31FD-4927-80E0-52579B595E22}"/>
                </a:ext>
              </a:extLst>
            </p:cNvPr>
            <p:cNvSpPr txBox="1"/>
            <p:nvPr/>
          </p:nvSpPr>
          <p:spPr>
            <a:xfrm rot="18588491">
              <a:off x="5166602" y="3588576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5" name="TextBox 34">
              <a:extLst>
                <a:ext uri="{FF2B5EF4-FFF2-40B4-BE49-F238E27FC236}">
                  <a16:creationId xmlns:a16="http://schemas.microsoft.com/office/drawing/2014/main" id="{350D5CF2-7719-481A-BD61-A2164374EF5A}"/>
                </a:ext>
              </a:extLst>
            </p:cNvPr>
            <p:cNvSpPr txBox="1">
              <a:spLocks/>
            </p:cNvSpPr>
            <p:nvPr/>
          </p:nvSpPr>
          <p:spPr>
            <a:xfrm>
              <a:off x="5781108" y="4183127"/>
              <a:ext cx="2710237" cy="501081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3">
                      <a:lumMod val="7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accent3">
                      <a:lumMod val="7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accent3">
                      <a:lumMod val="7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accent3">
                      <a:lumMod val="7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accent3">
                    <a:lumMod val="75000"/>
                  </a:schemeClr>
                </a:solidFill>
              </a:endParaRP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836BB10D-8CFC-4077-82FD-CB3B8ECCE36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946561" y="3719579"/>
            <a:ext cx="2727328" cy="2080840"/>
            <a:chOff x="2946561" y="3719579"/>
            <a:chExt cx="2727328" cy="208084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AE1C10F-208D-4F7F-92A3-AD2EB4636632}"/>
                </a:ext>
              </a:extLst>
            </p:cNvPr>
            <p:cNvGrpSpPr/>
            <p:nvPr/>
          </p:nvGrpSpPr>
          <p:grpSpPr>
            <a:xfrm>
              <a:off x="2946561" y="3719579"/>
              <a:ext cx="1287093" cy="2080840"/>
              <a:chOff x="2290369" y="3333262"/>
              <a:chExt cx="965320" cy="1560630"/>
            </a:xfrm>
          </p:grpSpPr>
          <p:sp>
            <p:nvSpPr>
              <p:cNvPr id="27" name="Rectangle 4">
                <a:extLst>
                  <a:ext uri="{FF2B5EF4-FFF2-40B4-BE49-F238E27FC236}">
                    <a16:creationId xmlns:a16="http://schemas.microsoft.com/office/drawing/2014/main" id="{DB39025E-943C-4302-ADDC-16B5E10993EB}"/>
                  </a:ext>
                </a:extLst>
              </p:cNvPr>
              <p:cNvSpPr/>
              <p:nvPr/>
            </p:nvSpPr>
            <p:spPr>
              <a:xfrm rot="2401885">
                <a:off x="2290369" y="3520534"/>
                <a:ext cx="345906" cy="137335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Arrow: Chevron 5">
                <a:extLst>
                  <a:ext uri="{FF2B5EF4-FFF2-40B4-BE49-F238E27FC236}">
                    <a16:creationId xmlns:a16="http://schemas.microsoft.com/office/drawing/2014/main" id="{1D80560E-1871-41FC-BAF0-EFCA960A6C1F}"/>
                  </a:ext>
                </a:extLst>
              </p:cNvPr>
              <p:cNvSpPr/>
              <p:nvPr/>
            </p:nvSpPr>
            <p:spPr>
              <a:xfrm rot="18601885">
                <a:off x="2527809" y="3333262"/>
                <a:ext cx="727880" cy="727880"/>
              </a:xfrm>
              <a:prstGeom prst="chevron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9" name="TextBox 18">
              <a:extLst>
                <a:ext uri="{FF2B5EF4-FFF2-40B4-BE49-F238E27FC236}">
                  <a16:creationId xmlns:a16="http://schemas.microsoft.com/office/drawing/2014/main" id="{97C3FC49-D3DB-4CB9-BECC-347146B8EA48}"/>
                </a:ext>
              </a:extLst>
            </p:cNvPr>
            <p:cNvSpPr txBox="1"/>
            <p:nvPr/>
          </p:nvSpPr>
          <p:spPr>
            <a:xfrm rot="18588491">
              <a:off x="2354301" y="4706176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6" name="TextBox 35">
              <a:extLst>
                <a:ext uri="{FF2B5EF4-FFF2-40B4-BE49-F238E27FC236}">
                  <a16:creationId xmlns:a16="http://schemas.microsoft.com/office/drawing/2014/main" id="{8DF517AF-C9D4-4E15-881F-A16926C9148A}"/>
                </a:ext>
              </a:extLst>
            </p:cNvPr>
            <p:cNvSpPr txBox="1">
              <a:spLocks/>
            </p:cNvSpPr>
            <p:nvPr/>
          </p:nvSpPr>
          <p:spPr>
            <a:xfrm>
              <a:off x="2963652" y="5299338"/>
              <a:ext cx="2710237" cy="501081"/>
            </a:xfrm>
            <a:prstGeom prst="rect">
              <a:avLst/>
            </a:prstGeom>
          </p:spPr>
          <p:txBody>
            <a:bodyPr vert="horz" wrap="square" lIns="360000" tIns="0" rIns="28800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accent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accent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accent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</p:grpSp>
      <p:grpSp>
        <p:nvGrpSpPr>
          <p:cNvPr id="31" name="千图PPT彼岸天：ID 8661124库_组合 30">
            <a:extLst>
              <a:ext uri="{FF2B5EF4-FFF2-40B4-BE49-F238E27FC236}">
                <a16:creationId xmlns:a16="http://schemas.microsoft.com/office/drawing/2014/main" id="{82F907FD-3631-4BD3-9E7D-BAF0903AE0ED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644013" y="1356577"/>
            <a:ext cx="2801673" cy="2759626"/>
            <a:chOff x="5644013" y="1356577"/>
            <a:chExt cx="2801673" cy="2759626"/>
          </a:xfrm>
        </p:grpSpPr>
        <p:grpSp>
          <p:nvGrpSpPr>
            <p:cNvPr id="7" name="Group 12">
              <a:extLst>
                <a:ext uri="{FF2B5EF4-FFF2-40B4-BE49-F238E27FC236}">
                  <a16:creationId xmlns:a16="http://schemas.microsoft.com/office/drawing/2014/main" id="{F27FD1E1-4FAA-4680-94D7-7664BDFB289C}"/>
                </a:ext>
              </a:extLst>
            </p:cNvPr>
            <p:cNvGrpSpPr/>
            <p:nvPr/>
          </p:nvGrpSpPr>
          <p:grpSpPr>
            <a:xfrm>
              <a:off x="7158593" y="2035363"/>
              <a:ext cx="1287093" cy="2080840"/>
              <a:chOff x="2290369" y="3333262"/>
              <a:chExt cx="965320" cy="1560630"/>
            </a:xfrm>
            <a:solidFill>
              <a:schemeClr val="accent4"/>
            </a:solidFill>
          </p:grpSpPr>
          <p:sp>
            <p:nvSpPr>
              <p:cNvPr id="21" name="Rectangle 13">
                <a:extLst>
                  <a:ext uri="{FF2B5EF4-FFF2-40B4-BE49-F238E27FC236}">
                    <a16:creationId xmlns:a16="http://schemas.microsoft.com/office/drawing/2014/main" id="{87BDB27C-424E-4A97-B991-E36B31B6C033}"/>
                  </a:ext>
                </a:extLst>
              </p:cNvPr>
              <p:cNvSpPr/>
              <p:nvPr/>
            </p:nvSpPr>
            <p:spPr>
              <a:xfrm rot="2401885">
                <a:off x="2290369" y="3520534"/>
                <a:ext cx="345906" cy="137335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Arrow: Chevron 14">
                <a:extLst>
                  <a:ext uri="{FF2B5EF4-FFF2-40B4-BE49-F238E27FC236}">
                    <a16:creationId xmlns:a16="http://schemas.microsoft.com/office/drawing/2014/main" id="{8122668E-8F79-4F27-870B-F4BD8C5A1CD0}"/>
                  </a:ext>
                </a:extLst>
              </p:cNvPr>
              <p:cNvSpPr/>
              <p:nvPr/>
            </p:nvSpPr>
            <p:spPr>
              <a:xfrm rot="18601885">
                <a:off x="2527809" y="3333262"/>
                <a:ext cx="727880" cy="727880"/>
              </a:xfrm>
              <a:prstGeom prst="chevron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2" name="TextBox 21">
              <a:extLst>
                <a:ext uri="{FF2B5EF4-FFF2-40B4-BE49-F238E27FC236}">
                  <a16:creationId xmlns:a16="http://schemas.microsoft.com/office/drawing/2014/main" id="{A60D0C1F-7F37-405A-B0E2-931452FDEDDE}"/>
                </a:ext>
              </a:extLst>
            </p:cNvPr>
            <p:cNvSpPr txBox="1"/>
            <p:nvPr/>
          </p:nvSpPr>
          <p:spPr>
            <a:xfrm rot="18588491">
              <a:off x="6587121" y="3012842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7" name="TextBox 36">
              <a:extLst>
                <a:ext uri="{FF2B5EF4-FFF2-40B4-BE49-F238E27FC236}">
                  <a16:creationId xmlns:a16="http://schemas.microsoft.com/office/drawing/2014/main" id="{0914BF89-7E57-4662-9DE1-51EB6676EA62}"/>
                </a:ext>
              </a:extLst>
            </p:cNvPr>
            <p:cNvSpPr txBox="1">
              <a:spLocks/>
            </p:cNvSpPr>
            <p:nvPr/>
          </p:nvSpPr>
          <p:spPr>
            <a:xfrm>
              <a:off x="5644013" y="1356577"/>
              <a:ext cx="2710237" cy="501081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accent4">
                      <a:lumMod val="100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accent4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</p:grpSp>
      <p:grpSp>
        <p:nvGrpSpPr>
          <p:cNvPr id="29" name="千图PPT彼岸天：ID 8661124库_组合 28">
            <a:extLst>
              <a:ext uri="{FF2B5EF4-FFF2-40B4-BE49-F238E27FC236}">
                <a16:creationId xmlns:a16="http://schemas.microsoft.com/office/drawing/2014/main" id="{3C720F8C-1CAE-4970-B88D-1D9E3A584B6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817586" y="2485763"/>
            <a:ext cx="2820079" cy="2748040"/>
            <a:chOff x="2817586" y="2485763"/>
            <a:chExt cx="2820079" cy="2748040"/>
          </a:xfrm>
        </p:grpSpPr>
        <p:grpSp>
          <p:nvGrpSpPr>
            <p:cNvPr id="5" name="Group 6">
              <a:extLst>
                <a:ext uri="{FF2B5EF4-FFF2-40B4-BE49-F238E27FC236}">
                  <a16:creationId xmlns:a16="http://schemas.microsoft.com/office/drawing/2014/main" id="{8AC69160-1708-46A6-AB3B-CE2F666DD3E1}"/>
                </a:ext>
              </a:extLst>
            </p:cNvPr>
            <p:cNvGrpSpPr/>
            <p:nvPr/>
          </p:nvGrpSpPr>
          <p:grpSpPr>
            <a:xfrm>
              <a:off x="4350572" y="3152963"/>
              <a:ext cx="1287093" cy="2080840"/>
              <a:chOff x="2290369" y="3333262"/>
              <a:chExt cx="965320" cy="1560630"/>
            </a:xfrm>
            <a:solidFill>
              <a:schemeClr val="accent2"/>
            </a:solidFill>
          </p:grpSpPr>
          <p:sp>
            <p:nvSpPr>
              <p:cNvPr id="25" name="Rectangle 7">
                <a:extLst>
                  <a:ext uri="{FF2B5EF4-FFF2-40B4-BE49-F238E27FC236}">
                    <a16:creationId xmlns:a16="http://schemas.microsoft.com/office/drawing/2014/main" id="{E6D0953A-81A9-4DD2-B5F4-B78F4D01FC19}"/>
                  </a:ext>
                </a:extLst>
              </p:cNvPr>
              <p:cNvSpPr/>
              <p:nvPr/>
            </p:nvSpPr>
            <p:spPr>
              <a:xfrm rot="2401885">
                <a:off x="2290369" y="3520534"/>
                <a:ext cx="345906" cy="1373358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Arrow: Chevron 8">
                <a:extLst>
                  <a:ext uri="{FF2B5EF4-FFF2-40B4-BE49-F238E27FC236}">
                    <a16:creationId xmlns:a16="http://schemas.microsoft.com/office/drawing/2014/main" id="{52F2CC61-EAFF-4CBB-9CE8-A4AA4E9B2BF1}"/>
                  </a:ext>
                </a:extLst>
              </p:cNvPr>
              <p:cNvSpPr/>
              <p:nvPr/>
            </p:nvSpPr>
            <p:spPr>
              <a:xfrm rot="18601885">
                <a:off x="2527809" y="3333262"/>
                <a:ext cx="727880" cy="727880"/>
              </a:xfrm>
              <a:prstGeom prst="chevron">
                <a:avLst/>
              </a:prstGeom>
              <a:grpFill/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id="{F04F7D8C-41B5-4F63-988C-330DAFBE4392}"/>
                </a:ext>
              </a:extLst>
            </p:cNvPr>
            <p:cNvSpPr txBox="1"/>
            <p:nvPr/>
          </p:nvSpPr>
          <p:spPr>
            <a:xfrm rot="18588491">
              <a:off x="3761136" y="4147376"/>
              <a:ext cx="1617751" cy="379656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867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  <p:sp>
          <p:nvSpPr>
            <p:cNvPr id="18" name="TextBox 37">
              <a:extLst>
                <a:ext uri="{FF2B5EF4-FFF2-40B4-BE49-F238E27FC236}">
                  <a16:creationId xmlns:a16="http://schemas.microsoft.com/office/drawing/2014/main" id="{5FC9C69D-BBC6-46FF-AD6C-4FD4618F60D8}"/>
                </a:ext>
              </a:extLst>
            </p:cNvPr>
            <p:cNvSpPr txBox="1">
              <a:spLocks/>
            </p:cNvSpPr>
            <p:nvPr/>
          </p:nvSpPr>
          <p:spPr>
            <a:xfrm>
              <a:off x="2817586" y="2485763"/>
              <a:ext cx="2710237" cy="501081"/>
            </a:xfrm>
            <a:prstGeom prst="rect">
              <a:avLst/>
            </a:prstGeom>
          </p:spPr>
          <p:txBody>
            <a:bodyPr vert="horz"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accent2">
                      <a:lumMod val="7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accent2">
                      <a:lumMod val="7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accent2">
                      <a:lumMod val="7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accent2">
                      <a:lumMod val="7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350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80E7958B-B21C-41F4-98B3-84329584F5D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106744" y="2475069"/>
            <a:ext cx="4303836" cy="4247169"/>
            <a:chOff x="4705060" y="2462889"/>
            <a:chExt cx="3107196" cy="3266702"/>
          </a:xfrm>
        </p:grpSpPr>
        <p:sp>
          <p:nvSpPr>
            <p:cNvPr id="20" name="Freeform: Shape 164">
              <a:extLst>
                <a:ext uri="{FF2B5EF4-FFF2-40B4-BE49-F238E27FC236}">
                  <a16:creationId xmlns:a16="http://schemas.microsoft.com/office/drawing/2014/main" id="{3080EF43-0B4E-46F9-AC33-4A3178C4C7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86027" y="2462889"/>
              <a:ext cx="746707" cy="952196"/>
            </a:xfrm>
            <a:custGeom>
              <a:avLst/>
              <a:gdLst>
                <a:gd name="T0" fmla="*/ 174 w 348"/>
                <a:gd name="T1" fmla="*/ 0 h 444"/>
                <a:gd name="T2" fmla="*/ 59 w 348"/>
                <a:gd name="T3" fmla="*/ 115 h 444"/>
                <a:gd name="T4" fmla="*/ 59 w 348"/>
                <a:gd name="T5" fmla="*/ 328 h 444"/>
                <a:gd name="T6" fmla="*/ 174 w 348"/>
                <a:gd name="T7" fmla="*/ 444 h 444"/>
                <a:gd name="T8" fmla="*/ 290 w 348"/>
                <a:gd name="T9" fmla="*/ 328 h 444"/>
                <a:gd name="T10" fmla="*/ 290 w 348"/>
                <a:gd name="T11" fmla="*/ 115 h 444"/>
                <a:gd name="T12" fmla="*/ 174 w 348"/>
                <a:gd name="T13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444">
                  <a:moveTo>
                    <a:pt x="174" y="0"/>
                  </a:moveTo>
                  <a:cubicBezTo>
                    <a:pt x="59" y="115"/>
                    <a:pt x="59" y="115"/>
                    <a:pt x="59" y="115"/>
                  </a:cubicBezTo>
                  <a:cubicBezTo>
                    <a:pt x="0" y="174"/>
                    <a:pt x="0" y="270"/>
                    <a:pt x="59" y="328"/>
                  </a:cubicBezTo>
                  <a:cubicBezTo>
                    <a:pt x="174" y="444"/>
                    <a:pt x="174" y="444"/>
                    <a:pt x="174" y="444"/>
                  </a:cubicBezTo>
                  <a:cubicBezTo>
                    <a:pt x="290" y="328"/>
                    <a:pt x="290" y="328"/>
                    <a:pt x="290" y="328"/>
                  </a:cubicBezTo>
                  <a:cubicBezTo>
                    <a:pt x="348" y="270"/>
                    <a:pt x="348" y="174"/>
                    <a:pt x="290" y="115"/>
                  </a:cubicBezTo>
                  <a:cubicBezTo>
                    <a:pt x="174" y="0"/>
                    <a:pt x="174" y="0"/>
                    <a:pt x="174" y="0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21" name="Freeform: Shape 165">
              <a:extLst>
                <a:ext uri="{FF2B5EF4-FFF2-40B4-BE49-F238E27FC236}">
                  <a16:creationId xmlns:a16="http://schemas.microsoft.com/office/drawing/2014/main" id="{F6A48C02-C7F0-4B9C-A7B2-D5E3BE3AB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61505" y="3938979"/>
              <a:ext cx="950751" cy="683034"/>
            </a:xfrm>
            <a:custGeom>
              <a:avLst/>
              <a:gdLst>
                <a:gd name="T0" fmla="*/ 222 w 443"/>
                <a:gd name="T1" fmla="*/ 0 h 318"/>
                <a:gd name="T2" fmla="*/ 115 w 443"/>
                <a:gd name="T3" fmla="*/ 44 h 318"/>
                <a:gd name="T4" fmla="*/ 0 w 443"/>
                <a:gd name="T5" fmla="*/ 159 h 318"/>
                <a:gd name="T6" fmla="*/ 115 w 443"/>
                <a:gd name="T7" fmla="*/ 274 h 318"/>
                <a:gd name="T8" fmla="*/ 222 w 443"/>
                <a:gd name="T9" fmla="*/ 318 h 318"/>
                <a:gd name="T10" fmla="*/ 328 w 443"/>
                <a:gd name="T11" fmla="*/ 274 h 318"/>
                <a:gd name="T12" fmla="*/ 443 w 443"/>
                <a:gd name="T13" fmla="*/ 159 h 318"/>
                <a:gd name="T14" fmla="*/ 328 w 443"/>
                <a:gd name="T15" fmla="*/ 44 h 318"/>
                <a:gd name="T16" fmla="*/ 222 w 443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3" h="318">
                  <a:moveTo>
                    <a:pt x="222" y="0"/>
                  </a:moveTo>
                  <a:cubicBezTo>
                    <a:pt x="183" y="0"/>
                    <a:pt x="144" y="14"/>
                    <a:pt x="115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44" y="304"/>
                    <a:pt x="183" y="318"/>
                    <a:pt x="222" y="318"/>
                  </a:cubicBezTo>
                  <a:cubicBezTo>
                    <a:pt x="260" y="318"/>
                    <a:pt x="299" y="304"/>
                    <a:pt x="328" y="274"/>
                  </a:cubicBezTo>
                  <a:cubicBezTo>
                    <a:pt x="443" y="159"/>
                    <a:pt x="443" y="159"/>
                    <a:pt x="443" y="159"/>
                  </a:cubicBezTo>
                  <a:cubicBezTo>
                    <a:pt x="328" y="44"/>
                    <a:pt x="328" y="44"/>
                    <a:pt x="328" y="44"/>
                  </a:cubicBezTo>
                  <a:cubicBezTo>
                    <a:pt x="299" y="14"/>
                    <a:pt x="260" y="0"/>
                    <a:pt x="222" y="0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05</a:t>
              </a:r>
            </a:p>
          </p:txBody>
        </p:sp>
        <p:sp>
          <p:nvSpPr>
            <p:cNvPr id="22" name="Freeform: Shape 173">
              <a:extLst>
                <a:ext uri="{FF2B5EF4-FFF2-40B4-BE49-F238E27FC236}">
                  <a16:creationId xmlns:a16="http://schemas.microsoft.com/office/drawing/2014/main" id="{1F735226-0828-4FB4-87DC-89E4AB70A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5060" y="3938979"/>
              <a:ext cx="952195" cy="683034"/>
            </a:xfrm>
            <a:custGeom>
              <a:avLst/>
              <a:gdLst>
                <a:gd name="T0" fmla="*/ 222 w 444"/>
                <a:gd name="T1" fmla="*/ 0 h 318"/>
                <a:gd name="T2" fmla="*/ 116 w 444"/>
                <a:gd name="T3" fmla="*/ 44 h 318"/>
                <a:gd name="T4" fmla="*/ 0 w 444"/>
                <a:gd name="T5" fmla="*/ 159 h 318"/>
                <a:gd name="T6" fmla="*/ 116 w 444"/>
                <a:gd name="T7" fmla="*/ 274 h 318"/>
                <a:gd name="T8" fmla="*/ 222 w 444"/>
                <a:gd name="T9" fmla="*/ 318 h 318"/>
                <a:gd name="T10" fmla="*/ 329 w 444"/>
                <a:gd name="T11" fmla="*/ 274 h 318"/>
                <a:gd name="T12" fmla="*/ 444 w 444"/>
                <a:gd name="T13" fmla="*/ 159 h 318"/>
                <a:gd name="T14" fmla="*/ 329 w 444"/>
                <a:gd name="T15" fmla="*/ 44 h 318"/>
                <a:gd name="T16" fmla="*/ 222 w 444"/>
                <a:gd name="T17" fmla="*/ 0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18">
                  <a:moveTo>
                    <a:pt x="222" y="0"/>
                  </a:moveTo>
                  <a:cubicBezTo>
                    <a:pt x="184" y="0"/>
                    <a:pt x="145" y="14"/>
                    <a:pt x="116" y="44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116" y="274"/>
                    <a:pt x="116" y="274"/>
                    <a:pt x="116" y="274"/>
                  </a:cubicBezTo>
                  <a:cubicBezTo>
                    <a:pt x="145" y="304"/>
                    <a:pt x="184" y="318"/>
                    <a:pt x="222" y="318"/>
                  </a:cubicBezTo>
                  <a:cubicBezTo>
                    <a:pt x="261" y="318"/>
                    <a:pt x="299" y="304"/>
                    <a:pt x="329" y="274"/>
                  </a:cubicBezTo>
                  <a:cubicBezTo>
                    <a:pt x="444" y="159"/>
                    <a:pt x="444" y="159"/>
                    <a:pt x="444" y="159"/>
                  </a:cubicBezTo>
                  <a:cubicBezTo>
                    <a:pt x="329" y="44"/>
                    <a:pt x="329" y="44"/>
                    <a:pt x="329" y="44"/>
                  </a:cubicBezTo>
                  <a:cubicBezTo>
                    <a:pt x="299" y="14"/>
                    <a:pt x="261" y="0"/>
                    <a:pt x="222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01</a:t>
              </a:r>
            </a:p>
          </p:txBody>
        </p:sp>
        <p:sp>
          <p:nvSpPr>
            <p:cNvPr id="23" name="Freeform: Shape 174">
              <a:extLst>
                <a:ext uri="{FF2B5EF4-FFF2-40B4-BE49-F238E27FC236}">
                  <a16:creationId xmlns:a16="http://schemas.microsoft.com/office/drawing/2014/main" id="{763FE67F-8758-4681-8A30-3E297751F6E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2046" y="3063571"/>
              <a:ext cx="677246" cy="670009"/>
            </a:xfrm>
            <a:custGeom>
              <a:avLst/>
              <a:gdLst>
                <a:gd name="T0" fmla="*/ 162 w 316"/>
                <a:gd name="T1" fmla="*/ 0 h 312"/>
                <a:gd name="T2" fmla="*/ 0 w 316"/>
                <a:gd name="T3" fmla="*/ 0 h 312"/>
                <a:gd name="T4" fmla="*/ 0 w 316"/>
                <a:gd name="T5" fmla="*/ 164 h 312"/>
                <a:gd name="T6" fmla="*/ 150 w 316"/>
                <a:gd name="T7" fmla="*/ 312 h 312"/>
                <a:gd name="T8" fmla="*/ 316 w 316"/>
                <a:gd name="T9" fmla="*/ 312 h 312"/>
                <a:gd name="T10" fmla="*/ 316 w 316"/>
                <a:gd name="T11" fmla="*/ 152 h 312"/>
                <a:gd name="T12" fmla="*/ 162 w 316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6" h="312">
                  <a:moveTo>
                    <a:pt x="16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247"/>
                    <a:pt x="67" y="312"/>
                    <a:pt x="150" y="312"/>
                  </a:cubicBezTo>
                  <a:cubicBezTo>
                    <a:pt x="316" y="312"/>
                    <a:pt x="316" y="312"/>
                    <a:pt x="316" y="312"/>
                  </a:cubicBezTo>
                  <a:cubicBezTo>
                    <a:pt x="316" y="152"/>
                    <a:pt x="316" y="152"/>
                    <a:pt x="316" y="152"/>
                  </a:cubicBezTo>
                  <a:cubicBezTo>
                    <a:pt x="316" y="68"/>
                    <a:pt x="245" y="0"/>
                    <a:pt x="162" y="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02</a:t>
              </a:r>
            </a:p>
          </p:txBody>
        </p:sp>
        <p:sp>
          <p:nvSpPr>
            <p:cNvPr id="24" name="Freeform: Shape 175">
              <a:extLst>
                <a:ext uri="{FF2B5EF4-FFF2-40B4-BE49-F238E27FC236}">
                  <a16:creationId xmlns:a16="http://schemas.microsoft.com/office/drawing/2014/main" id="{612C42C9-4511-4883-A772-23C0A6229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9469" y="3063571"/>
              <a:ext cx="670009" cy="670009"/>
            </a:xfrm>
            <a:custGeom>
              <a:avLst/>
              <a:gdLst>
                <a:gd name="T0" fmla="*/ 312 w 312"/>
                <a:gd name="T1" fmla="*/ 0 h 312"/>
                <a:gd name="T2" fmla="*/ 153 w 312"/>
                <a:gd name="T3" fmla="*/ 0 h 312"/>
                <a:gd name="T4" fmla="*/ 0 w 312"/>
                <a:gd name="T5" fmla="*/ 152 h 312"/>
                <a:gd name="T6" fmla="*/ 0 w 312"/>
                <a:gd name="T7" fmla="*/ 312 h 312"/>
                <a:gd name="T8" fmla="*/ 165 w 312"/>
                <a:gd name="T9" fmla="*/ 312 h 312"/>
                <a:gd name="T10" fmla="*/ 312 w 312"/>
                <a:gd name="T11" fmla="*/ 164 h 312"/>
                <a:gd name="T12" fmla="*/ 312 w 312"/>
                <a:gd name="T13" fmla="*/ 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" h="312">
                  <a:moveTo>
                    <a:pt x="312" y="0"/>
                  </a:moveTo>
                  <a:cubicBezTo>
                    <a:pt x="153" y="0"/>
                    <a:pt x="153" y="0"/>
                    <a:pt x="153" y="0"/>
                  </a:cubicBezTo>
                  <a:cubicBezTo>
                    <a:pt x="69" y="0"/>
                    <a:pt x="0" y="68"/>
                    <a:pt x="0" y="152"/>
                  </a:cubicBezTo>
                  <a:cubicBezTo>
                    <a:pt x="0" y="312"/>
                    <a:pt x="0" y="312"/>
                    <a:pt x="0" y="312"/>
                  </a:cubicBezTo>
                  <a:cubicBezTo>
                    <a:pt x="165" y="312"/>
                    <a:pt x="165" y="312"/>
                    <a:pt x="165" y="312"/>
                  </a:cubicBezTo>
                  <a:cubicBezTo>
                    <a:pt x="248" y="312"/>
                    <a:pt x="312" y="247"/>
                    <a:pt x="312" y="164"/>
                  </a:cubicBezTo>
                  <a:cubicBezTo>
                    <a:pt x="312" y="0"/>
                    <a:pt x="312" y="0"/>
                    <a:pt x="312" y="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sz="2000">
                  <a:solidFill>
                    <a:schemeClr val="bg1"/>
                  </a:solidFill>
                </a:rPr>
                <a:t>04</a:t>
              </a:r>
            </a:p>
          </p:txBody>
        </p:sp>
        <p:sp>
          <p:nvSpPr>
            <p:cNvPr id="25" name="Freeform: Shape 177">
              <a:extLst>
                <a:ext uri="{FF2B5EF4-FFF2-40B4-BE49-F238E27FC236}">
                  <a16:creationId xmlns:a16="http://schemas.microsoft.com/office/drawing/2014/main" id="{3A6801BB-243E-43FB-BAEB-C37426911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09439" y="3482211"/>
              <a:ext cx="984880" cy="1895036"/>
            </a:xfrm>
            <a:custGeom>
              <a:avLst/>
              <a:gdLst/>
              <a:ahLst/>
              <a:cxnLst>
                <a:cxn ang="0">
                  <a:pos x="670" y="551"/>
                </a:cxn>
                <a:cxn ang="0">
                  <a:pos x="659" y="545"/>
                </a:cxn>
                <a:cxn ang="0">
                  <a:pos x="652" y="551"/>
                </a:cxn>
                <a:cxn ang="0">
                  <a:pos x="518" y="719"/>
                </a:cxn>
                <a:cxn ang="0">
                  <a:pos x="424" y="720"/>
                </a:cxn>
                <a:cxn ang="0">
                  <a:pos x="428" y="647"/>
                </a:cxn>
                <a:cxn ang="0">
                  <a:pos x="528" y="305"/>
                </a:cxn>
                <a:cxn ang="0">
                  <a:pos x="524" y="301"/>
                </a:cxn>
                <a:cxn ang="0">
                  <a:pos x="511" y="308"/>
                </a:cxn>
                <a:cxn ang="0">
                  <a:pos x="419" y="415"/>
                </a:cxn>
                <a:cxn ang="0">
                  <a:pos x="376" y="291"/>
                </a:cxn>
                <a:cxn ang="0">
                  <a:pos x="360" y="121"/>
                </a:cxn>
                <a:cxn ang="0">
                  <a:pos x="342" y="72"/>
                </a:cxn>
                <a:cxn ang="0">
                  <a:pos x="338" y="64"/>
                </a:cxn>
                <a:cxn ang="0">
                  <a:pos x="300" y="7"/>
                </a:cxn>
                <a:cxn ang="0">
                  <a:pos x="299" y="5"/>
                </a:cxn>
                <a:cxn ang="0">
                  <a:pos x="292" y="1"/>
                </a:cxn>
                <a:cxn ang="0">
                  <a:pos x="284" y="4"/>
                </a:cxn>
                <a:cxn ang="0">
                  <a:pos x="282" y="15"/>
                </a:cxn>
                <a:cxn ang="0">
                  <a:pos x="315" y="150"/>
                </a:cxn>
                <a:cxn ang="0">
                  <a:pos x="305" y="279"/>
                </a:cxn>
                <a:cxn ang="0">
                  <a:pos x="138" y="202"/>
                </a:cxn>
                <a:cxn ang="0">
                  <a:pos x="136" y="198"/>
                </a:cxn>
                <a:cxn ang="0">
                  <a:pos x="136" y="198"/>
                </a:cxn>
                <a:cxn ang="0">
                  <a:pos x="126" y="198"/>
                </a:cxn>
                <a:cxn ang="0">
                  <a:pos x="161" y="356"/>
                </a:cxn>
                <a:cxn ang="0">
                  <a:pos x="242" y="420"/>
                </a:cxn>
                <a:cxn ang="0">
                  <a:pos x="297" y="527"/>
                </a:cxn>
                <a:cxn ang="0">
                  <a:pos x="285" y="648"/>
                </a:cxn>
                <a:cxn ang="0">
                  <a:pos x="181" y="699"/>
                </a:cxn>
                <a:cxn ang="0">
                  <a:pos x="102" y="671"/>
                </a:cxn>
                <a:cxn ang="0">
                  <a:pos x="13" y="616"/>
                </a:cxn>
                <a:cxn ang="0">
                  <a:pos x="3" y="619"/>
                </a:cxn>
                <a:cxn ang="0">
                  <a:pos x="4" y="619"/>
                </a:cxn>
                <a:cxn ang="0">
                  <a:pos x="1" y="627"/>
                </a:cxn>
                <a:cxn ang="0">
                  <a:pos x="108" y="748"/>
                </a:cxn>
                <a:cxn ang="0">
                  <a:pos x="221" y="908"/>
                </a:cxn>
                <a:cxn ang="0">
                  <a:pos x="197" y="1295"/>
                </a:cxn>
                <a:cxn ang="0">
                  <a:pos x="200" y="1307"/>
                </a:cxn>
                <a:cxn ang="0">
                  <a:pos x="202" y="1310"/>
                </a:cxn>
                <a:cxn ang="0">
                  <a:pos x="294" y="1313"/>
                </a:cxn>
                <a:cxn ang="0">
                  <a:pos x="445" y="1310"/>
                </a:cxn>
                <a:cxn ang="0">
                  <a:pos x="450" y="1304"/>
                </a:cxn>
                <a:cxn ang="0">
                  <a:pos x="455" y="1296"/>
                </a:cxn>
                <a:cxn ang="0">
                  <a:pos x="422" y="1147"/>
                </a:cxn>
                <a:cxn ang="0">
                  <a:pos x="445" y="879"/>
                </a:cxn>
                <a:cxn ang="0">
                  <a:pos x="592" y="717"/>
                </a:cxn>
                <a:cxn ang="0">
                  <a:pos x="670" y="551"/>
                </a:cxn>
              </a:cxnLst>
              <a:rect l="0" t="0" r="r" b="b"/>
              <a:pathLst>
                <a:path w="687" h="1324">
                  <a:moveTo>
                    <a:pt x="670" y="551"/>
                  </a:moveTo>
                  <a:cubicBezTo>
                    <a:pt x="669" y="545"/>
                    <a:pt x="664" y="543"/>
                    <a:pt x="659" y="545"/>
                  </a:cubicBezTo>
                  <a:cubicBezTo>
                    <a:pt x="656" y="545"/>
                    <a:pt x="653" y="547"/>
                    <a:pt x="652" y="551"/>
                  </a:cubicBezTo>
                  <a:cubicBezTo>
                    <a:pt x="629" y="624"/>
                    <a:pt x="580" y="675"/>
                    <a:pt x="518" y="719"/>
                  </a:cubicBezTo>
                  <a:cubicBezTo>
                    <a:pt x="493" y="737"/>
                    <a:pt x="439" y="763"/>
                    <a:pt x="424" y="720"/>
                  </a:cubicBezTo>
                  <a:cubicBezTo>
                    <a:pt x="416" y="698"/>
                    <a:pt x="423" y="670"/>
                    <a:pt x="428" y="647"/>
                  </a:cubicBezTo>
                  <a:cubicBezTo>
                    <a:pt x="454" y="529"/>
                    <a:pt x="575" y="435"/>
                    <a:pt x="528" y="305"/>
                  </a:cubicBezTo>
                  <a:cubicBezTo>
                    <a:pt x="528" y="302"/>
                    <a:pt x="526" y="301"/>
                    <a:pt x="524" y="301"/>
                  </a:cubicBezTo>
                  <a:cubicBezTo>
                    <a:pt x="520" y="298"/>
                    <a:pt x="512" y="300"/>
                    <a:pt x="511" y="308"/>
                  </a:cubicBezTo>
                  <a:cubicBezTo>
                    <a:pt x="505" y="354"/>
                    <a:pt x="478" y="426"/>
                    <a:pt x="419" y="415"/>
                  </a:cubicBezTo>
                  <a:cubicBezTo>
                    <a:pt x="372" y="407"/>
                    <a:pt x="376" y="326"/>
                    <a:pt x="376" y="291"/>
                  </a:cubicBezTo>
                  <a:cubicBezTo>
                    <a:pt x="375" y="235"/>
                    <a:pt x="373" y="177"/>
                    <a:pt x="360" y="121"/>
                  </a:cubicBezTo>
                  <a:cubicBezTo>
                    <a:pt x="356" y="104"/>
                    <a:pt x="350" y="88"/>
                    <a:pt x="342" y="72"/>
                  </a:cubicBezTo>
                  <a:cubicBezTo>
                    <a:pt x="341" y="69"/>
                    <a:pt x="340" y="66"/>
                    <a:pt x="338" y="64"/>
                  </a:cubicBezTo>
                  <a:cubicBezTo>
                    <a:pt x="330" y="41"/>
                    <a:pt x="317" y="23"/>
                    <a:pt x="300" y="7"/>
                  </a:cubicBezTo>
                  <a:cubicBezTo>
                    <a:pt x="299" y="6"/>
                    <a:pt x="299" y="6"/>
                    <a:pt x="299" y="5"/>
                  </a:cubicBezTo>
                  <a:cubicBezTo>
                    <a:pt x="298" y="2"/>
                    <a:pt x="295" y="1"/>
                    <a:pt x="292" y="1"/>
                  </a:cubicBezTo>
                  <a:cubicBezTo>
                    <a:pt x="289" y="0"/>
                    <a:pt x="286" y="1"/>
                    <a:pt x="284" y="4"/>
                  </a:cubicBezTo>
                  <a:cubicBezTo>
                    <a:pt x="281" y="6"/>
                    <a:pt x="279" y="10"/>
                    <a:pt x="282" y="15"/>
                  </a:cubicBezTo>
                  <a:cubicBezTo>
                    <a:pt x="308" y="53"/>
                    <a:pt x="311" y="105"/>
                    <a:pt x="315" y="150"/>
                  </a:cubicBezTo>
                  <a:cubicBezTo>
                    <a:pt x="318" y="193"/>
                    <a:pt x="317" y="237"/>
                    <a:pt x="305" y="279"/>
                  </a:cubicBezTo>
                  <a:cubicBezTo>
                    <a:pt x="273" y="395"/>
                    <a:pt x="152" y="267"/>
                    <a:pt x="138" y="202"/>
                  </a:cubicBezTo>
                  <a:cubicBezTo>
                    <a:pt x="138" y="201"/>
                    <a:pt x="137" y="199"/>
                    <a:pt x="136" y="198"/>
                  </a:cubicBezTo>
                  <a:cubicBezTo>
                    <a:pt x="136" y="198"/>
                    <a:pt x="136" y="198"/>
                    <a:pt x="136" y="198"/>
                  </a:cubicBezTo>
                  <a:cubicBezTo>
                    <a:pt x="134" y="195"/>
                    <a:pt x="128" y="193"/>
                    <a:pt x="126" y="198"/>
                  </a:cubicBezTo>
                  <a:cubicBezTo>
                    <a:pt x="100" y="258"/>
                    <a:pt x="118" y="311"/>
                    <a:pt x="161" y="356"/>
                  </a:cubicBezTo>
                  <a:cubicBezTo>
                    <a:pt x="184" y="381"/>
                    <a:pt x="215" y="399"/>
                    <a:pt x="242" y="420"/>
                  </a:cubicBezTo>
                  <a:cubicBezTo>
                    <a:pt x="276" y="448"/>
                    <a:pt x="292" y="484"/>
                    <a:pt x="297" y="527"/>
                  </a:cubicBezTo>
                  <a:cubicBezTo>
                    <a:pt x="303" y="568"/>
                    <a:pt x="298" y="609"/>
                    <a:pt x="285" y="648"/>
                  </a:cubicBezTo>
                  <a:cubicBezTo>
                    <a:pt x="268" y="700"/>
                    <a:pt x="231" y="712"/>
                    <a:pt x="181" y="699"/>
                  </a:cubicBezTo>
                  <a:cubicBezTo>
                    <a:pt x="155" y="691"/>
                    <a:pt x="128" y="680"/>
                    <a:pt x="102" y="671"/>
                  </a:cubicBezTo>
                  <a:cubicBezTo>
                    <a:pt x="74" y="661"/>
                    <a:pt x="25" y="646"/>
                    <a:pt x="13" y="616"/>
                  </a:cubicBezTo>
                  <a:cubicBezTo>
                    <a:pt x="10" y="611"/>
                    <a:pt x="1" y="613"/>
                    <a:pt x="3" y="619"/>
                  </a:cubicBezTo>
                  <a:cubicBezTo>
                    <a:pt x="3" y="619"/>
                    <a:pt x="4" y="619"/>
                    <a:pt x="4" y="619"/>
                  </a:cubicBezTo>
                  <a:cubicBezTo>
                    <a:pt x="1" y="621"/>
                    <a:pt x="0" y="624"/>
                    <a:pt x="1" y="627"/>
                  </a:cubicBezTo>
                  <a:cubicBezTo>
                    <a:pt x="27" y="677"/>
                    <a:pt x="68" y="711"/>
                    <a:pt x="108" y="748"/>
                  </a:cubicBezTo>
                  <a:cubicBezTo>
                    <a:pt x="156" y="792"/>
                    <a:pt x="197" y="847"/>
                    <a:pt x="221" y="908"/>
                  </a:cubicBezTo>
                  <a:cubicBezTo>
                    <a:pt x="268" y="1029"/>
                    <a:pt x="254" y="1180"/>
                    <a:pt x="197" y="1295"/>
                  </a:cubicBezTo>
                  <a:cubicBezTo>
                    <a:pt x="194" y="1300"/>
                    <a:pt x="196" y="1304"/>
                    <a:pt x="200" y="1307"/>
                  </a:cubicBezTo>
                  <a:cubicBezTo>
                    <a:pt x="200" y="1308"/>
                    <a:pt x="201" y="1309"/>
                    <a:pt x="202" y="1310"/>
                  </a:cubicBezTo>
                  <a:cubicBezTo>
                    <a:pt x="225" y="1324"/>
                    <a:pt x="269" y="1315"/>
                    <a:pt x="294" y="1313"/>
                  </a:cubicBezTo>
                  <a:cubicBezTo>
                    <a:pt x="343" y="1309"/>
                    <a:pt x="398" y="1322"/>
                    <a:pt x="445" y="1310"/>
                  </a:cubicBezTo>
                  <a:cubicBezTo>
                    <a:pt x="448" y="1310"/>
                    <a:pt x="450" y="1307"/>
                    <a:pt x="450" y="1304"/>
                  </a:cubicBezTo>
                  <a:cubicBezTo>
                    <a:pt x="455" y="1306"/>
                    <a:pt x="459" y="1299"/>
                    <a:pt x="455" y="1296"/>
                  </a:cubicBezTo>
                  <a:cubicBezTo>
                    <a:pt x="420" y="1263"/>
                    <a:pt x="427" y="1191"/>
                    <a:pt x="422" y="1147"/>
                  </a:cubicBezTo>
                  <a:cubicBezTo>
                    <a:pt x="413" y="1057"/>
                    <a:pt x="408" y="964"/>
                    <a:pt x="445" y="879"/>
                  </a:cubicBezTo>
                  <a:cubicBezTo>
                    <a:pt x="475" y="812"/>
                    <a:pt x="540" y="767"/>
                    <a:pt x="592" y="717"/>
                  </a:cubicBezTo>
                  <a:cubicBezTo>
                    <a:pt x="637" y="675"/>
                    <a:pt x="687" y="617"/>
                    <a:pt x="670" y="551"/>
                  </a:cubicBezTo>
                  <a:close/>
                </a:path>
              </a:pathLst>
            </a:custGeom>
            <a:solidFill>
              <a:schemeClr val="bg2">
                <a:lumMod val="9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178">
              <a:extLst>
                <a:ext uri="{FF2B5EF4-FFF2-40B4-BE49-F238E27FC236}">
                  <a16:creationId xmlns:a16="http://schemas.microsoft.com/office/drawing/2014/main" id="{747570BF-56D3-4E78-8482-614BD3DA219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515" y="4867620"/>
              <a:ext cx="2626550" cy="861971"/>
            </a:xfrm>
            <a:custGeom>
              <a:avLst/>
              <a:gdLst/>
              <a:ahLst/>
              <a:cxnLst>
                <a:cxn ang="0">
                  <a:pos x="1229" y="237"/>
                </a:cxn>
                <a:cxn ang="0">
                  <a:pos x="0" y="272"/>
                </a:cxn>
                <a:cxn ang="0">
                  <a:pos x="1229" y="237"/>
                </a:cxn>
              </a:cxnLst>
              <a:rect l="0" t="0" r="r" b="b"/>
              <a:pathLst>
                <a:path w="1229" h="272">
                  <a:moveTo>
                    <a:pt x="1229" y="237"/>
                  </a:moveTo>
                  <a:cubicBezTo>
                    <a:pt x="1229" y="237"/>
                    <a:pt x="463" y="138"/>
                    <a:pt x="0" y="272"/>
                  </a:cubicBezTo>
                  <a:cubicBezTo>
                    <a:pt x="0" y="272"/>
                    <a:pt x="516" y="0"/>
                    <a:pt x="1229" y="237"/>
                  </a:cubicBez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28">
            <a:extLst>
              <a:ext uri="{FF2B5EF4-FFF2-40B4-BE49-F238E27FC236}">
                <a16:creationId xmlns:a16="http://schemas.microsoft.com/office/drawing/2014/main" id="{D4B9248E-081A-40A1-BE01-9125BCAC2E45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893186" y="3880634"/>
            <a:ext cx="2935893" cy="1006991"/>
            <a:chOff x="8328246" y="2276873"/>
            <a:chExt cx="2198694" cy="1006991"/>
          </a:xfrm>
        </p:grpSpPr>
        <p:sp>
          <p:nvSpPr>
            <p:cNvPr id="18" name="TextBox 29">
              <a:extLst>
                <a:ext uri="{FF2B5EF4-FFF2-40B4-BE49-F238E27FC236}">
                  <a16:creationId xmlns:a16="http://schemas.microsoft.com/office/drawing/2014/main" id="{71175B00-5429-4201-8533-E19C5A6DF6CA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9" name="TextBox 30">
              <a:extLst>
                <a:ext uri="{FF2B5EF4-FFF2-40B4-BE49-F238E27FC236}">
                  <a16:creationId xmlns:a16="http://schemas.microsoft.com/office/drawing/2014/main" id="{6FDE9A9C-E777-46C6-A9BA-112F9B1ED8BC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" name="千图PPT彼岸天：ID 8661124库_组合 31">
            <a:extLst>
              <a:ext uri="{FF2B5EF4-FFF2-40B4-BE49-F238E27FC236}">
                <a16:creationId xmlns:a16="http://schemas.microsoft.com/office/drawing/2014/main" id="{6B51D16E-BABB-48C1-AA71-E96F92F518DF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8705134" y="3880634"/>
            <a:ext cx="2823587" cy="1006991"/>
            <a:chOff x="1197898" y="2503545"/>
            <a:chExt cx="2198693" cy="1006991"/>
          </a:xfrm>
        </p:grpSpPr>
        <p:sp>
          <p:nvSpPr>
            <p:cNvPr id="16" name="TextBox 32">
              <a:extLst>
                <a:ext uri="{FF2B5EF4-FFF2-40B4-BE49-F238E27FC236}">
                  <a16:creationId xmlns:a16="http://schemas.microsoft.com/office/drawing/2014/main" id="{E9C65BF1-775C-403C-B014-8F9A328830ED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7" name="TextBox 33">
              <a:extLst>
                <a:ext uri="{FF2B5EF4-FFF2-40B4-BE49-F238E27FC236}">
                  <a16:creationId xmlns:a16="http://schemas.microsoft.com/office/drawing/2014/main" id="{F145ECC3-A25C-4480-8713-0DCDD1E9FC74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千图PPT彼岸天：ID 8661124库_组合 34">
            <a:extLst>
              <a:ext uri="{FF2B5EF4-FFF2-40B4-BE49-F238E27FC236}">
                <a16:creationId xmlns:a16="http://schemas.microsoft.com/office/drawing/2014/main" id="{FF9774F9-D54C-412B-A4D7-DF798213096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159896" y="1352841"/>
            <a:ext cx="2204170" cy="1110049"/>
            <a:chOff x="4685471" y="1120457"/>
            <a:chExt cx="2823587" cy="1110049"/>
          </a:xfrm>
        </p:grpSpPr>
        <p:sp>
          <p:nvSpPr>
            <p:cNvPr id="14" name="TextBox 35">
              <a:extLst>
                <a:ext uri="{FF2B5EF4-FFF2-40B4-BE49-F238E27FC236}">
                  <a16:creationId xmlns:a16="http://schemas.microsoft.com/office/drawing/2014/main" id="{C48EF0FF-BE9A-456D-AFCC-0CA566674234}"/>
                </a:ext>
              </a:extLst>
            </p:cNvPr>
            <p:cNvSpPr txBox="1"/>
            <p:nvPr/>
          </p:nvSpPr>
          <p:spPr>
            <a:xfrm>
              <a:off x="4685471" y="1120457"/>
              <a:ext cx="2823587" cy="388226"/>
            </a:xfrm>
            <a:prstGeom prst="rect">
              <a:avLst/>
            </a:prstGeom>
            <a:noFill/>
          </p:spPr>
          <p:txBody>
            <a:bodyPr wrap="none" lIns="0" tIns="0" rIns="0" bIns="0" anchor="b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5" name="TextBox 36">
              <a:extLst>
                <a:ext uri="{FF2B5EF4-FFF2-40B4-BE49-F238E27FC236}">
                  <a16:creationId xmlns:a16="http://schemas.microsoft.com/office/drawing/2014/main" id="{403DB5A4-175D-4FD4-AB3E-71FB6E285785}"/>
                </a:ext>
              </a:extLst>
            </p:cNvPr>
            <p:cNvSpPr txBox="1">
              <a:spLocks/>
            </p:cNvSpPr>
            <p:nvPr/>
          </p:nvSpPr>
          <p:spPr>
            <a:xfrm>
              <a:off x="4685471" y="1508682"/>
              <a:ext cx="2823587" cy="721824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千图PPT彼岸天：ID 8661124库_组合 37">
            <a:extLst>
              <a:ext uri="{FF2B5EF4-FFF2-40B4-BE49-F238E27FC236}">
                <a16:creationId xmlns:a16="http://schemas.microsoft.com/office/drawing/2014/main" id="{42C2470A-58C1-409B-B8C6-01B31C8CC3B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1340172" y="2780929"/>
            <a:ext cx="2935893" cy="1006991"/>
            <a:chOff x="8328246" y="2276873"/>
            <a:chExt cx="2198694" cy="1006991"/>
          </a:xfrm>
        </p:grpSpPr>
        <p:sp>
          <p:nvSpPr>
            <p:cNvPr id="12" name="TextBox 38">
              <a:extLst>
                <a:ext uri="{FF2B5EF4-FFF2-40B4-BE49-F238E27FC236}">
                  <a16:creationId xmlns:a16="http://schemas.microsoft.com/office/drawing/2014/main" id="{D79AB1B0-E5C7-465E-B4E3-2C1B7B5A9DDB}"/>
                </a:ext>
              </a:extLst>
            </p:cNvPr>
            <p:cNvSpPr txBox="1"/>
            <p:nvPr/>
          </p:nvSpPr>
          <p:spPr>
            <a:xfrm>
              <a:off x="8328247" y="2276873"/>
              <a:ext cx="2198693" cy="388226"/>
            </a:xfrm>
            <a:prstGeom prst="rect">
              <a:avLst/>
            </a:prstGeom>
            <a:noFill/>
          </p:spPr>
          <p:txBody>
            <a:bodyPr wrap="none" lIns="0" tIns="0" rIns="288000" bIns="0" anchor="b" anchorCtr="0">
              <a:normAutofit/>
            </a:bodyPr>
            <a:lstStyle/>
            <a:p>
              <a:pPr algn="r"/>
              <a:r>
                <a:rPr lang="zh-CN" altLang="en-US" sz="1600" b="1" dirty="0">
                  <a:solidFill>
                    <a:schemeClr val="accent2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3" name="TextBox 39">
              <a:extLst>
                <a:ext uri="{FF2B5EF4-FFF2-40B4-BE49-F238E27FC236}">
                  <a16:creationId xmlns:a16="http://schemas.microsoft.com/office/drawing/2014/main" id="{E82E06C4-AB1E-45B5-9BA6-6216AE610D60}"/>
                </a:ext>
              </a:extLst>
            </p:cNvPr>
            <p:cNvSpPr txBox="1">
              <a:spLocks/>
            </p:cNvSpPr>
            <p:nvPr/>
          </p:nvSpPr>
          <p:spPr>
            <a:xfrm>
              <a:off x="8328246" y="2665098"/>
              <a:ext cx="2198693" cy="618766"/>
            </a:xfrm>
            <a:prstGeom prst="rect">
              <a:avLst/>
            </a:prstGeom>
          </p:spPr>
          <p:txBody>
            <a:bodyPr vert="horz" wrap="square" lIns="0" tIns="0" rIns="288000" bIns="0" anchor="ctr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千图PPT彼岸天：ID 8661124库_组合 40">
            <a:extLst>
              <a:ext uri="{FF2B5EF4-FFF2-40B4-BE49-F238E27FC236}">
                <a16:creationId xmlns:a16="http://schemas.microsoft.com/office/drawing/2014/main" id="{6DB381A9-E24C-4BA1-A324-0BD661EB2E0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252356" y="2780929"/>
            <a:ext cx="2823587" cy="1006991"/>
            <a:chOff x="1197898" y="2503545"/>
            <a:chExt cx="2198693" cy="1006991"/>
          </a:xfrm>
        </p:grpSpPr>
        <p:sp>
          <p:nvSpPr>
            <p:cNvPr id="10" name="TextBox 41">
              <a:extLst>
                <a:ext uri="{FF2B5EF4-FFF2-40B4-BE49-F238E27FC236}">
                  <a16:creationId xmlns:a16="http://schemas.microsoft.com/office/drawing/2014/main" id="{A8BC4B03-1D81-41C7-8450-38FC8C6FC5DB}"/>
                </a:ext>
              </a:extLst>
            </p:cNvPr>
            <p:cNvSpPr txBox="1"/>
            <p:nvPr/>
          </p:nvSpPr>
          <p:spPr>
            <a:xfrm>
              <a:off x="1197898" y="2503545"/>
              <a:ext cx="2198693" cy="388226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4">
                      <a:lumMod val="100000"/>
                    </a:schemeClr>
                  </a:solidFill>
                </a:rPr>
                <a:t>输入标题文本</a:t>
              </a:r>
            </a:p>
          </p:txBody>
        </p:sp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id="{06F6CF58-7EFD-4E81-AD98-302F7CF95A8D}"/>
                </a:ext>
              </a:extLst>
            </p:cNvPr>
            <p:cNvSpPr txBox="1">
              <a:spLocks/>
            </p:cNvSpPr>
            <p:nvPr/>
          </p:nvSpPr>
          <p:spPr>
            <a:xfrm>
              <a:off x="1197898" y="2891770"/>
              <a:ext cx="2198693" cy="618766"/>
            </a:xfrm>
            <a:prstGeom prst="rect">
              <a:avLst/>
            </a:prstGeom>
          </p:spPr>
          <p:txBody>
            <a:bodyPr vert="horz" wrap="square" lIns="288000" tIns="0" rIns="0" bIns="0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请替换文字内容复制你的内容到此 </a:t>
              </a:r>
              <a:b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50" dirty="0">
                  <a:solidFill>
                    <a:schemeClr val="dk1">
                      <a:lumMod val="100000"/>
                    </a:schemeClr>
                  </a:solidFill>
                </a:rPr>
                <a:t>千图网</a:t>
              </a: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8155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877EA970-8A9F-40AA-93DF-782D1A3D342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725405" y="1557437"/>
            <a:ext cx="3419308" cy="1196667"/>
            <a:chOff x="2725405" y="1557437"/>
            <a:chExt cx="3419308" cy="1196667"/>
          </a:xfrm>
        </p:grpSpPr>
        <p:grpSp>
          <p:nvGrpSpPr>
            <p:cNvPr id="20" name="Group 58">
              <a:extLst>
                <a:ext uri="{FF2B5EF4-FFF2-40B4-BE49-F238E27FC236}">
                  <a16:creationId xmlns:a16="http://schemas.microsoft.com/office/drawing/2014/main" id="{B9F905A1-3C1B-462F-852E-9635D5388BD7}"/>
                </a:ext>
              </a:extLst>
            </p:cNvPr>
            <p:cNvGrpSpPr/>
            <p:nvPr/>
          </p:nvGrpSpPr>
          <p:grpSpPr>
            <a:xfrm>
              <a:off x="3292392" y="1683323"/>
              <a:ext cx="2852321" cy="1070781"/>
              <a:chOff x="3597275" y="1522413"/>
              <a:chExt cx="1949450" cy="731837"/>
            </a:xfrm>
          </p:grpSpPr>
          <p:sp>
            <p:nvSpPr>
              <p:cNvPr id="38" name="Freeform: Shape 59">
                <a:extLst>
                  <a:ext uri="{FF2B5EF4-FFF2-40B4-BE49-F238E27FC236}">
                    <a16:creationId xmlns:a16="http://schemas.microsoft.com/office/drawing/2014/main" id="{BA90B0DE-E8FE-4A02-9CA5-7C138C852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1687513"/>
                <a:ext cx="1949450" cy="566737"/>
              </a:xfrm>
              <a:custGeom>
                <a:avLst/>
                <a:gdLst/>
                <a:ahLst/>
                <a:cxnLst>
                  <a:cxn ang="0">
                    <a:pos x="1228" y="0"/>
                  </a:cxn>
                  <a:cxn ang="0">
                    <a:pos x="848" y="357"/>
                  </a:cxn>
                  <a:cxn ang="0">
                    <a:pos x="368" y="357"/>
                  </a:cxn>
                  <a:cxn ang="0">
                    <a:pos x="0" y="0"/>
                  </a:cxn>
                  <a:cxn ang="0">
                    <a:pos x="1228" y="0"/>
                  </a:cxn>
                </a:cxnLst>
                <a:rect l="0" t="0" r="r" b="b"/>
                <a:pathLst>
                  <a:path w="1228" h="357">
                    <a:moveTo>
                      <a:pt x="1228" y="0"/>
                    </a:moveTo>
                    <a:lnTo>
                      <a:pt x="848" y="357"/>
                    </a:lnTo>
                    <a:lnTo>
                      <a:pt x="368" y="357"/>
                    </a:lnTo>
                    <a:lnTo>
                      <a:pt x="0" y="0"/>
                    </a:lnTo>
                    <a:lnTo>
                      <a:pt x="1228" y="0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Rectangle 60">
                <a:extLst>
                  <a:ext uri="{FF2B5EF4-FFF2-40B4-BE49-F238E27FC236}">
                    <a16:creationId xmlns:a16="http://schemas.microsoft.com/office/drawing/2014/main" id="{B2B56BC0-9EB8-4FE5-A9F0-8AD81859A0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1522413"/>
                <a:ext cx="1949450" cy="165100"/>
              </a:xfrm>
              <a:prstGeom prst="rect">
                <a:avLst/>
              </a:prstGeom>
              <a:solidFill>
                <a:schemeClr val="accent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TextBox 107">
              <a:extLst>
                <a:ext uri="{FF2B5EF4-FFF2-40B4-BE49-F238E27FC236}">
                  <a16:creationId xmlns:a16="http://schemas.microsoft.com/office/drawing/2014/main" id="{9EE2788F-225B-42B0-8602-61C24B42424C}"/>
                </a:ext>
              </a:extLst>
            </p:cNvPr>
            <p:cNvSpPr txBox="1"/>
            <p:nvPr/>
          </p:nvSpPr>
          <p:spPr>
            <a:xfrm>
              <a:off x="2725405" y="1557437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5"/>
                  </a:solidFill>
                </a:rPr>
                <a:t>05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4CE3F08-2583-4510-8771-3753ECF2EDBD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726645" y="4407893"/>
            <a:ext cx="3418068" cy="1377383"/>
            <a:chOff x="2726645" y="4407893"/>
            <a:chExt cx="3418068" cy="1377383"/>
          </a:xfrm>
        </p:grpSpPr>
        <p:grpSp>
          <p:nvGrpSpPr>
            <p:cNvPr id="23" name="Group 97">
              <a:extLst>
                <a:ext uri="{FF2B5EF4-FFF2-40B4-BE49-F238E27FC236}">
                  <a16:creationId xmlns:a16="http://schemas.microsoft.com/office/drawing/2014/main" id="{66B12DCC-0924-4F44-AF14-DC625065B8C6}"/>
                </a:ext>
              </a:extLst>
            </p:cNvPr>
            <p:cNvGrpSpPr/>
            <p:nvPr/>
          </p:nvGrpSpPr>
          <p:grpSpPr>
            <a:xfrm>
              <a:off x="3292392" y="4407893"/>
              <a:ext cx="2852321" cy="1377383"/>
              <a:chOff x="3597275" y="3116263"/>
              <a:chExt cx="1949450" cy="941387"/>
            </a:xfrm>
          </p:grpSpPr>
          <p:sp>
            <p:nvSpPr>
              <p:cNvPr id="32" name="Freeform: Shape 98">
                <a:extLst>
                  <a:ext uri="{FF2B5EF4-FFF2-40B4-BE49-F238E27FC236}">
                    <a16:creationId xmlns:a16="http://schemas.microsoft.com/office/drawing/2014/main" id="{A6B1C41E-D01F-4C36-89B5-21D3EF3B9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3116263"/>
                <a:ext cx="1949450" cy="776287"/>
              </a:xfrm>
              <a:custGeom>
                <a:avLst/>
                <a:gdLst/>
                <a:ahLst/>
                <a:cxnLst>
                  <a:cxn ang="0">
                    <a:pos x="1228" y="489"/>
                  </a:cxn>
                  <a:cxn ang="0">
                    <a:pos x="848" y="0"/>
                  </a:cxn>
                  <a:cxn ang="0">
                    <a:pos x="368" y="0"/>
                  </a:cxn>
                  <a:cxn ang="0">
                    <a:pos x="0" y="489"/>
                  </a:cxn>
                  <a:cxn ang="0">
                    <a:pos x="1228" y="489"/>
                  </a:cxn>
                </a:cxnLst>
                <a:rect l="0" t="0" r="r" b="b"/>
                <a:pathLst>
                  <a:path w="1228" h="489">
                    <a:moveTo>
                      <a:pt x="1228" y="489"/>
                    </a:moveTo>
                    <a:lnTo>
                      <a:pt x="848" y="0"/>
                    </a:lnTo>
                    <a:lnTo>
                      <a:pt x="368" y="0"/>
                    </a:lnTo>
                    <a:lnTo>
                      <a:pt x="0" y="489"/>
                    </a:lnTo>
                    <a:lnTo>
                      <a:pt x="1228" y="489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99">
                <a:extLst>
                  <a:ext uri="{FF2B5EF4-FFF2-40B4-BE49-F238E27FC236}">
                    <a16:creationId xmlns:a16="http://schemas.microsoft.com/office/drawing/2014/main" id="{EF1E65E4-191A-4AA3-B5B3-51EA92D185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97275" y="3892550"/>
                <a:ext cx="1949450" cy="165100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TextBox 103">
              <a:extLst>
                <a:ext uri="{FF2B5EF4-FFF2-40B4-BE49-F238E27FC236}">
                  <a16:creationId xmlns:a16="http://schemas.microsoft.com/office/drawing/2014/main" id="{EC0BB2D2-3F4D-410B-867E-B8362A6733BD}"/>
                </a:ext>
              </a:extLst>
            </p:cNvPr>
            <p:cNvSpPr txBox="1"/>
            <p:nvPr/>
          </p:nvSpPr>
          <p:spPr>
            <a:xfrm>
              <a:off x="2726645" y="5408476"/>
              <a:ext cx="437940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ar-SA" sz="1600" b="1">
                  <a:solidFill>
                    <a:schemeClr val="accent1"/>
                  </a:solidFill>
                </a:rPr>
                <a:t>01</a:t>
              </a:r>
            </a:p>
          </p:txBody>
        </p:sp>
      </p:grpSp>
      <p:grpSp>
        <p:nvGrpSpPr>
          <p:cNvPr id="40" name="千图PPT彼岸天：ID 8661124库_组合 39">
            <a:extLst>
              <a:ext uri="{FF2B5EF4-FFF2-40B4-BE49-F238E27FC236}">
                <a16:creationId xmlns:a16="http://schemas.microsoft.com/office/drawing/2014/main" id="{99851890-BD18-467B-978B-E09313DEF93D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45307" y="3907518"/>
            <a:ext cx="4777645" cy="859413"/>
            <a:chOff x="2045307" y="3907518"/>
            <a:chExt cx="4777645" cy="859413"/>
          </a:xfrm>
        </p:grpSpPr>
        <p:grpSp>
          <p:nvGrpSpPr>
            <p:cNvPr id="24" name="Group 100">
              <a:extLst>
                <a:ext uri="{FF2B5EF4-FFF2-40B4-BE49-F238E27FC236}">
                  <a16:creationId xmlns:a16="http://schemas.microsoft.com/office/drawing/2014/main" id="{3ED67F1D-40EE-4343-94CB-BE463A81A81F}"/>
                </a:ext>
              </a:extLst>
            </p:cNvPr>
            <p:cNvGrpSpPr/>
            <p:nvPr/>
          </p:nvGrpSpPr>
          <p:grpSpPr>
            <a:xfrm>
              <a:off x="2618798" y="3907518"/>
              <a:ext cx="4204154" cy="859413"/>
              <a:chOff x="3136900" y="2890838"/>
              <a:chExt cx="2873375" cy="587375"/>
            </a:xfrm>
          </p:grpSpPr>
          <p:sp>
            <p:nvSpPr>
              <p:cNvPr id="30" name="Freeform: Shape 101">
                <a:extLst>
                  <a:ext uri="{FF2B5EF4-FFF2-40B4-BE49-F238E27FC236}">
                    <a16:creationId xmlns:a16="http://schemas.microsoft.com/office/drawing/2014/main" id="{2133F6AC-F6B9-4118-9359-57DEEC1D07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075" y="2890838"/>
                <a:ext cx="2863850" cy="425450"/>
              </a:xfrm>
              <a:custGeom>
                <a:avLst/>
                <a:gdLst/>
                <a:ahLst/>
                <a:cxnLst>
                  <a:cxn ang="0">
                    <a:pos x="1804" y="268"/>
                  </a:cxn>
                  <a:cxn ang="0">
                    <a:pos x="1248" y="0"/>
                  </a:cxn>
                  <a:cxn ang="0">
                    <a:pos x="544" y="0"/>
                  </a:cxn>
                  <a:cxn ang="0">
                    <a:pos x="0" y="268"/>
                  </a:cxn>
                  <a:cxn ang="0">
                    <a:pos x="1804" y="268"/>
                  </a:cxn>
                </a:cxnLst>
                <a:rect l="0" t="0" r="r" b="b"/>
                <a:pathLst>
                  <a:path w="1804" h="268">
                    <a:moveTo>
                      <a:pt x="1804" y="268"/>
                    </a:moveTo>
                    <a:lnTo>
                      <a:pt x="1248" y="0"/>
                    </a:lnTo>
                    <a:lnTo>
                      <a:pt x="544" y="0"/>
                    </a:lnTo>
                    <a:lnTo>
                      <a:pt x="0" y="268"/>
                    </a:lnTo>
                    <a:lnTo>
                      <a:pt x="1804" y="268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102">
                <a:extLst>
                  <a:ext uri="{FF2B5EF4-FFF2-40B4-BE49-F238E27FC236}">
                    <a16:creationId xmlns:a16="http://schemas.microsoft.com/office/drawing/2014/main" id="{022C56CF-0E4A-4AE7-AAAC-85928A3AE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6900" y="3316288"/>
                <a:ext cx="2873375" cy="161925"/>
              </a:xfrm>
              <a:custGeom>
                <a:avLst/>
                <a:gdLst/>
                <a:ahLst/>
                <a:cxnLst>
                  <a:cxn ang="0">
                    <a:pos x="0" y="59"/>
                  </a:cxn>
                  <a:cxn ang="0">
                    <a:pos x="1048" y="59"/>
                  </a:cxn>
                  <a:cxn ang="0">
                    <a:pos x="1048" y="0"/>
                  </a:cxn>
                  <a:cxn ang="0">
                    <a:pos x="0" y="0"/>
                  </a:cxn>
                  <a:cxn ang="0">
                    <a:pos x="0" y="59"/>
                  </a:cxn>
                </a:cxnLst>
                <a:rect l="0" t="0" r="r" b="b"/>
                <a:pathLst>
                  <a:path w="1048" h="59">
                    <a:moveTo>
                      <a:pt x="0" y="59"/>
                    </a:moveTo>
                    <a:cubicBezTo>
                      <a:pt x="350" y="59"/>
                      <a:pt x="699" y="59"/>
                      <a:pt x="1048" y="59"/>
                    </a:cubicBezTo>
                    <a:cubicBezTo>
                      <a:pt x="1048" y="40"/>
                      <a:pt x="1048" y="20"/>
                      <a:pt x="1048" y="0"/>
                    </a:cubicBezTo>
                    <a:cubicBezTo>
                      <a:pt x="699" y="0"/>
                      <a:pt x="350" y="0"/>
                      <a:pt x="0" y="0"/>
                    </a:cubicBezTo>
                    <a:cubicBezTo>
                      <a:pt x="0" y="20"/>
                      <a:pt x="0" y="40"/>
                      <a:pt x="0" y="5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TextBox 104">
              <a:extLst>
                <a:ext uri="{FF2B5EF4-FFF2-40B4-BE49-F238E27FC236}">
                  <a16:creationId xmlns:a16="http://schemas.microsoft.com/office/drawing/2014/main" id="{A6C54C9C-7A53-4AF1-8F92-A0FF7058D3AB}"/>
                </a:ext>
              </a:extLst>
            </p:cNvPr>
            <p:cNvSpPr txBox="1"/>
            <p:nvPr/>
          </p:nvSpPr>
          <p:spPr>
            <a:xfrm>
              <a:off x="2045307" y="4388331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2"/>
                  </a:solidFill>
                </a:rPr>
                <a:t>02</a:t>
              </a:r>
            </a:p>
          </p:txBody>
        </p:sp>
      </p:grpSp>
      <p:grpSp>
        <p:nvGrpSpPr>
          <p:cNvPr id="41" name="千图PPT彼岸天：ID 8661124库_组合 40">
            <a:extLst>
              <a:ext uri="{FF2B5EF4-FFF2-40B4-BE49-F238E27FC236}">
                <a16:creationId xmlns:a16="http://schemas.microsoft.com/office/drawing/2014/main" id="{2BBE2803-0C0D-43C1-B5FE-780E335C787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365210" y="3336793"/>
            <a:ext cx="6131337" cy="414208"/>
            <a:chOff x="1365210" y="3336793"/>
            <a:chExt cx="6131337" cy="414208"/>
          </a:xfrm>
        </p:grpSpPr>
        <p:grpSp>
          <p:nvGrpSpPr>
            <p:cNvPr id="22" name="Group 94">
              <a:extLst>
                <a:ext uri="{FF2B5EF4-FFF2-40B4-BE49-F238E27FC236}">
                  <a16:creationId xmlns:a16="http://schemas.microsoft.com/office/drawing/2014/main" id="{784199F7-5B68-4BDC-BE69-67A61B5B426A}"/>
                </a:ext>
              </a:extLst>
            </p:cNvPr>
            <p:cNvGrpSpPr/>
            <p:nvPr/>
          </p:nvGrpSpPr>
          <p:grpSpPr>
            <a:xfrm>
              <a:off x="1949850" y="3458337"/>
              <a:ext cx="5546697" cy="292664"/>
              <a:chOff x="2679700" y="2641600"/>
              <a:chExt cx="3790950" cy="200025"/>
            </a:xfrm>
          </p:grpSpPr>
          <p:sp>
            <p:nvSpPr>
              <p:cNvPr id="34" name="Freeform: Shape 95">
                <a:extLst>
                  <a:ext uri="{FF2B5EF4-FFF2-40B4-BE49-F238E27FC236}">
                    <a16:creationId xmlns:a16="http://schemas.microsoft.com/office/drawing/2014/main" id="{5CE8A736-27A9-4A7C-BD36-0627CBDD99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2875" y="2641600"/>
                <a:ext cx="3776663" cy="36512"/>
              </a:xfrm>
              <a:custGeom>
                <a:avLst/>
                <a:gdLst/>
                <a:ahLst/>
                <a:cxnLst>
                  <a:cxn ang="0">
                    <a:pos x="0" y="23"/>
                  </a:cxn>
                  <a:cxn ang="0">
                    <a:pos x="720" y="0"/>
                  </a:cxn>
                  <a:cxn ang="0">
                    <a:pos x="1648" y="0"/>
                  </a:cxn>
                  <a:cxn ang="0">
                    <a:pos x="2379" y="23"/>
                  </a:cxn>
                  <a:cxn ang="0">
                    <a:pos x="0" y="23"/>
                  </a:cxn>
                </a:cxnLst>
                <a:rect l="0" t="0" r="r" b="b"/>
                <a:pathLst>
                  <a:path w="2379" h="23">
                    <a:moveTo>
                      <a:pt x="0" y="23"/>
                    </a:moveTo>
                    <a:lnTo>
                      <a:pt x="720" y="0"/>
                    </a:lnTo>
                    <a:lnTo>
                      <a:pt x="1648" y="0"/>
                    </a:lnTo>
                    <a:lnTo>
                      <a:pt x="2379" y="23"/>
                    </a:lnTo>
                    <a:lnTo>
                      <a:pt x="0" y="23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Rectangle 96">
                <a:extLst>
                  <a:ext uri="{FF2B5EF4-FFF2-40B4-BE49-F238E27FC236}">
                    <a16:creationId xmlns:a16="http://schemas.microsoft.com/office/drawing/2014/main" id="{7C3B457A-A7DE-4EE5-A0E7-343C00200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9700" y="2678113"/>
                <a:ext cx="3790950" cy="163512"/>
              </a:xfrm>
              <a:prstGeom prst="rect">
                <a:avLst/>
              </a:prstGeom>
              <a:solidFill>
                <a:schemeClr val="accent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TextBox 105">
              <a:extLst>
                <a:ext uri="{FF2B5EF4-FFF2-40B4-BE49-F238E27FC236}">
                  <a16:creationId xmlns:a16="http://schemas.microsoft.com/office/drawing/2014/main" id="{5EA578CB-8D1D-4C0E-BC8A-C108593F6AC3}"/>
                </a:ext>
              </a:extLst>
            </p:cNvPr>
            <p:cNvSpPr txBox="1"/>
            <p:nvPr/>
          </p:nvSpPr>
          <p:spPr>
            <a:xfrm>
              <a:off x="1365210" y="3336793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3"/>
                  </a:solidFill>
                </a:rPr>
                <a:t>03</a:t>
              </a:r>
            </a:p>
          </p:txBody>
        </p:sp>
      </p:grpSp>
      <p:grpSp>
        <p:nvGrpSpPr>
          <p:cNvPr id="42" name="千图PPT彼岸天：ID 8661124库_组合 41">
            <a:extLst>
              <a:ext uri="{FF2B5EF4-FFF2-40B4-BE49-F238E27FC236}">
                <a16:creationId xmlns:a16="http://schemas.microsoft.com/office/drawing/2014/main" id="{F19B9DEE-099F-43AD-AFFC-BFBF48C39E77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045307" y="2531121"/>
            <a:ext cx="4768355" cy="690304"/>
            <a:chOff x="2045307" y="2531121"/>
            <a:chExt cx="4768355" cy="690304"/>
          </a:xfrm>
        </p:grpSpPr>
        <p:grpSp>
          <p:nvGrpSpPr>
            <p:cNvPr id="21" name="Group 61">
              <a:extLst>
                <a:ext uri="{FF2B5EF4-FFF2-40B4-BE49-F238E27FC236}">
                  <a16:creationId xmlns:a16="http://schemas.microsoft.com/office/drawing/2014/main" id="{E2E2CE32-034D-4694-8844-BDD841C09ABC}"/>
                </a:ext>
              </a:extLst>
            </p:cNvPr>
            <p:cNvGrpSpPr/>
            <p:nvPr/>
          </p:nvGrpSpPr>
          <p:grpSpPr>
            <a:xfrm>
              <a:off x="2614153" y="2663969"/>
              <a:ext cx="4199509" cy="557456"/>
              <a:chOff x="3133725" y="2098675"/>
              <a:chExt cx="2870200" cy="381000"/>
            </a:xfrm>
          </p:grpSpPr>
          <p:sp>
            <p:nvSpPr>
              <p:cNvPr id="36" name="Freeform: Shape 62">
                <a:extLst>
                  <a:ext uri="{FF2B5EF4-FFF2-40B4-BE49-F238E27FC236}">
                    <a16:creationId xmlns:a16="http://schemas.microsoft.com/office/drawing/2014/main" id="{DA53BA9B-AEE6-4019-BEBA-CE9A9CFFD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0075" y="2263775"/>
                <a:ext cx="2863850" cy="215900"/>
              </a:xfrm>
              <a:custGeom>
                <a:avLst/>
                <a:gdLst/>
                <a:ahLst/>
                <a:cxnLst>
                  <a:cxn ang="0">
                    <a:pos x="1804" y="0"/>
                  </a:cxn>
                  <a:cxn ang="0">
                    <a:pos x="1248" y="136"/>
                  </a:cxn>
                  <a:cxn ang="0">
                    <a:pos x="544" y="136"/>
                  </a:cxn>
                  <a:cxn ang="0">
                    <a:pos x="0" y="0"/>
                  </a:cxn>
                  <a:cxn ang="0">
                    <a:pos x="1804" y="0"/>
                  </a:cxn>
                </a:cxnLst>
                <a:rect l="0" t="0" r="r" b="b"/>
                <a:pathLst>
                  <a:path w="1804" h="136">
                    <a:moveTo>
                      <a:pt x="1804" y="0"/>
                    </a:moveTo>
                    <a:lnTo>
                      <a:pt x="1248" y="136"/>
                    </a:lnTo>
                    <a:lnTo>
                      <a:pt x="544" y="136"/>
                    </a:lnTo>
                    <a:lnTo>
                      <a:pt x="0" y="0"/>
                    </a:lnTo>
                    <a:lnTo>
                      <a:pt x="1804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93">
                <a:extLst>
                  <a:ext uri="{FF2B5EF4-FFF2-40B4-BE49-F238E27FC236}">
                    <a16:creationId xmlns:a16="http://schemas.microsoft.com/office/drawing/2014/main" id="{C2B69E49-C174-4034-9C35-079C90E10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3725" y="2098675"/>
                <a:ext cx="2854325" cy="165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41" y="0"/>
                  </a:cxn>
                  <a:cxn ang="0">
                    <a:pos x="1041" y="60"/>
                  </a:cxn>
                  <a:cxn ang="0">
                    <a:pos x="0" y="60"/>
                  </a:cxn>
                  <a:cxn ang="0">
                    <a:pos x="0" y="0"/>
                  </a:cxn>
                </a:cxnLst>
                <a:rect l="0" t="0" r="r" b="b"/>
                <a:pathLst>
                  <a:path w="1041" h="60">
                    <a:moveTo>
                      <a:pt x="0" y="0"/>
                    </a:moveTo>
                    <a:cubicBezTo>
                      <a:pt x="347" y="0"/>
                      <a:pt x="694" y="0"/>
                      <a:pt x="1041" y="0"/>
                    </a:cubicBezTo>
                    <a:cubicBezTo>
                      <a:pt x="1041" y="20"/>
                      <a:pt x="1041" y="40"/>
                      <a:pt x="1041" y="60"/>
                    </a:cubicBezTo>
                    <a:cubicBezTo>
                      <a:pt x="694" y="60"/>
                      <a:pt x="347" y="60"/>
                      <a:pt x="0" y="60"/>
                    </a:cubicBezTo>
                    <a:cubicBezTo>
                      <a:pt x="0" y="40"/>
                      <a:pt x="0" y="20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TextBox 106">
              <a:extLst>
                <a:ext uri="{FF2B5EF4-FFF2-40B4-BE49-F238E27FC236}">
                  <a16:creationId xmlns:a16="http://schemas.microsoft.com/office/drawing/2014/main" id="{FFFA76B0-683B-4CAD-8CB8-FF7D10E30094}"/>
                </a:ext>
              </a:extLst>
            </p:cNvPr>
            <p:cNvSpPr txBox="1"/>
            <p:nvPr/>
          </p:nvSpPr>
          <p:spPr>
            <a:xfrm>
              <a:off x="2045307" y="2531121"/>
              <a:ext cx="412292" cy="338554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 sz="1600" b="1">
                  <a:solidFill>
                    <a:schemeClr val="accent4"/>
                  </a:solidFill>
                </a:rPr>
                <a:t>04</a:t>
              </a:r>
            </a:p>
          </p:txBody>
        </p:sp>
      </p:grpSp>
      <p:grpSp>
        <p:nvGrpSpPr>
          <p:cNvPr id="5" name="千图PPT彼岸天：ID 8661124库_组合 42">
            <a:extLst>
              <a:ext uri="{FF2B5EF4-FFF2-40B4-BE49-F238E27FC236}">
                <a16:creationId xmlns:a16="http://schemas.microsoft.com/office/drawing/2014/main" id="{84A52D45-64D6-45AC-BDFB-6EC36A2B5E03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496546" y="5305029"/>
            <a:ext cx="3279973" cy="866137"/>
            <a:chOff x="8601584" y="1451933"/>
            <a:chExt cx="2196245" cy="866137"/>
          </a:xfrm>
        </p:grpSpPr>
        <p:sp>
          <p:nvSpPr>
            <p:cNvPr id="18" name="TextBox 43">
              <a:extLst>
                <a:ext uri="{FF2B5EF4-FFF2-40B4-BE49-F238E27FC236}">
                  <a16:creationId xmlns:a16="http://schemas.microsoft.com/office/drawing/2014/main" id="{01F60A8B-BF05-41E1-88E5-F55476680BB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TextBox 44">
              <a:extLst>
                <a:ext uri="{FF2B5EF4-FFF2-40B4-BE49-F238E27FC236}">
                  <a16:creationId xmlns:a16="http://schemas.microsoft.com/office/drawing/2014/main" id="{9C28674E-23BC-41E0-9F20-136DCAC057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6" name="千图PPT彼岸天：ID 8661124库_组合 51">
            <a:extLst>
              <a:ext uri="{FF2B5EF4-FFF2-40B4-BE49-F238E27FC236}">
                <a16:creationId xmlns:a16="http://schemas.microsoft.com/office/drawing/2014/main" id="{E701981B-61E4-42B7-AB16-35FEF3E68E4D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7496546" y="4333862"/>
            <a:ext cx="3279973" cy="866137"/>
            <a:chOff x="8601584" y="1451933"/>
            <a:chExt cx="2196245" cy="866137"/>
          </a:xfrm>
        </p:grpSpPr>
        <p:sp>
          <p:nvSpPr>
            <p:cNvPr id="16" name="TextBox 52">
              <a:extLst>
                <a:ext uri="{FF2B5EF4-FFF2-40B4-BE49-F238E27FC236}">
                  <a16:creationId xmlns:a16="http://schemas.microsoft.com/office/drawing/2014/main" id="{59A44379-9BD9-4369-BC74-F55772D7D49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TextBox 53">
              <a:extLst>
                <a:ext uri="{FF2B5EF4-FFF2-40B4-BE49-F238E27FC236}">
                  <a16:creationId xmlns:a16="http://schemas.microsoft.com/office/drawing/2014/main" id="{9136F888-72F8-46B9-BE6F-A0772EAC5F0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7" name="千图PPT彼岸天：ID 8661124库_组合 54">
            <a:extLst>
              <a:ext uri="{FF2B5EF4-FFF2-40B4-BE49-F238E27FC236}">
                <a16:creationId xmlns:a16="http://schemas.microsoft.com/office/drawing/2014/main" id="{6EBEB111-0CAE-417E-A72B-38D13F59F68F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7496546" y="3362695"/>
            <a:ext cx="3279973" cy="866137"/>
            <a:chOff x="8601584" y="1451933"/>
            <a:chExt cx="2196245" cy="866137"/>
          </a:xfrm>
        </p:grpSpPr>
        <p:sp>
          <p:nvSpPr>
            <p:cNvPr id="14" name="TextBox 55">
              <a:extLst>
                <a:ext uri="{FF2B5EF4-FFF2-40B4-BE49-F238E27FC236}">
                  <a16:creationId xmlns:a16="http://schemas.microsoft.com/office/drawing/2014/main" id="{E1E7A0F7-DF16-45DD-B4BB-3C63BFCB150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5" name="TextBox 56">
              <a:extLst>
                <a:ext uri="{FF2B5EF4-FFF2-40B4-BE49-F238E27FC236}">
                  <a16:creationId xmlns:a16="http://schemas.microsoft.com/office/drawing/2014/main" id="{BFF37744-DEE7-438B-A284-E8328B5D0DB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8" name="千图PPT彼岸天：ID 8661124库_组合 57">
            <a:extLst>
              <a:ext uri="{FF2B5EF4-FFF2-40B4-BE49-F238E27FC236}">
                <a16:creationId xmlns:a16="http://schemas.microsoft.com/office/drawing/2014/main" id="{232ACBD0-02AA-46CF-9782-DD528CDB4D73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496546" y="2391528"/>
            <a:ext cx="3279973" cy="866137"/>
            <a:chOff x="8601584" y="1451933"/>
            <a:chExt cx="2196245" cy="866137"/>
          </a:xfrm>
        </p:grpSpPr>
        <p:sp>
          <p:nvSpPr>
            <p:cNvPr id="12" name="TextBox 63">
              <a:extLst>
                <a:ext uri="{FF2B5EF4-FFF2-40B4-BE49-F238E27FC236}">
                  <a16:creationId xmlns:a16="http://schemas.microsoft.com/office/drawing/2014/main" id="{8DBAD618-7505-4ABE-B46D-3B64B39DAA9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3" name="TextBox 64">
              <a:extLst>
                <a:ext uri="{FF2B5EF4-FFF2-40B4-BE49-F238E27FC236}">
                  <a16:creationId xmlns:a16="http://schemas.microsoft.com/office/drawing/2014/main" id="{AE0E5DB5-5790-4A25-9A32-3943B8E3607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  <p:grpSp>
        <p:nvGrpSpPr>
          <p:cNvPr id="9" name="千图PPT彼岸天：ID 8661124库_组合 65">
            <a:extLst>
              <a:ext uri="{FF2B5EF4-FFF2-40B4-BE49-F238E27FC236}">
                <a16:creationId xmlns:a16="http://schemas.microsoft.com/office/drawing/2014/main" id="{3B9D391B-9954-4887-979C-1D0AEC040835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7496546" y="1420361"/>
            <a:ext cx="3279973" cy="866137"/>
            <a:chOff x="8601584" y="1451933"/>
            <a:chExt cx="2196245" cy="866137"/>
          </a:xfrm>
        </p:grpSpPr>
        <p:sp>
          <p:nvSpPr>
            <p:cNvPr id="10" name="TextBox 66">
              <a:extLst>
                <a:ext uri="{FF2B5EF4-FFF2-40B4-BE49-F238E27FC236}">
                  <a16:creationId xmlns:a16="http://schemas.microsoft.com/office/drawing/2014/main" id="{24BCF7FB-9CF4-4036-A929-6754C804C4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4" y="1451933"/>
              <a:ext cx="2196244" cy="309958"/>
            </a:xfrm>
            <a:prstGeom prst="rect">
              <a:avLst/>
            </a:prstGeom>
            <a:noFill/>
            <a:extLst/>
          </p:spPr>
          <p:txBody>
            <a:bodyPr wrap="none" lIns="108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effectLst/>
                </a:rPr>
                <a:t>输入标题文本</a:t>
              </a:r>
            </a:p>
          </p:txBody>
        </p:sp>
        <p:sp>
          <p:nvSpPr>
            <p:cNvPr id="11" name="TextBox 67">
              <a:extLst>
                <a:ext uri="{FF2B5EF4-FFF2-40B4-BE49-F238E27FC236}">
                  <a16:creationId xmlns:a16="http://schemas.microsoft.com/office/drawing/2014/main" id="{869E19D3-E280-43F4-B41B-B119F79F196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601585" y="1761891"/>
              <a:ext cx="2196244" cy="556179"/>
            </a:xfrm>
            <a:prstGeom prst="rect">
              <a:avLst/>
            </a:prstGeom>
            <a:noFill/>
            <a:extLst/>
          </p:spPr>
          <p:txBody>
            <a:bodyPr wrap="square" lIns="1080000" tIns="0" rIns="0" bIns="0">
              <a:normAutofit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请替换文字内容复制你的内容到此 </a:t>
              </a:r>
              <a:b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</a:br>
              <a:r>
                <a:rPr lang="zh-CN" altLang="en-US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千图网</a:t>
              </a:r>
              <a:r>
                <a:rPr lang="en-US" altLang="zh-CN" sz="1000" b="0" dirty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</a:rPr>
                <a:t>58PIC.COM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1621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1">
            <a:extLst>
              <a:ext uri="{FF2B5EF4-FFF2-40B4-BE49-F238E27FC236}">
                <a16:creationId xmlns:a16="http://schemas.microsoft.com/office/drawing/2014/main" id="{BD802A6A-BC58-4B93-8A9E-C6A3A37D6B8C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987339" y="1592797"/>
            <a:ext cx="10176043" cy="3001123"/>
            <a:chOff x="987339" y="2005569"/>
            <a:chExt cx="10176046" cy="3001124"/>
          </a:xfrm>
        </p:grpSpPr>
        <p:sp>
          <p:nvSpPr>
            <p:cNvPr id="21" name="TextBox 2">
              <a:extLst>
                <a:ext uri="{FF2B5EF4-FFF2-40B4-BE49-F238E27FC236}">
                  <a16:creationId xmlns:a16="http://schemas.microsoft.com/office/drawing/2014/main" id="{7A11290B-C111-4C0F-8933-53EF1DDB7A1E}"/>
                </a:ext>
              </a:extLst>
            </p:cNvPr>
            <p:cNvSpPr txBox="1"/>
            <p:nvPr/>
          </p:nvSpPr>
          <p:spPr>
            <a:xfrm>
              <a:off x="1526381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2009</a:t>
              </a:r>
            </a:p>
          </p:txBody>
        </p:sp>
        <p:sp>
          <p:nvSpPr>
            <p:cNvPr id="22" name="Oval 3">
              <a:extLst>
                <a:ext uri="{FF2B5EF4-FFF2-40B4-BE49-F238E27FC236}">
                  <a16:creationId xmlns:a16="http://schemas.microsoft.com/office/drawing/2014/main" id="{E8288026-74B7-4B6D-A9FB-A06AAF25DDCC}"/>
                </a:ext>
              </a:extLst>
            </p:cNvPr>
            <p:cNvSpPr/>
            <p:nvPr/>
          </p:nvSpPr>
          <p:spPr>
            <a:xfrm>
              <a:off x="3300001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2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Partial Circle 4">
              <a:extLst>
                <a:ext uri="{FF2B5EF4-FFF2-40B4-BE49-F238E27FC236}">
                  <a16:creationId xmlns:a16="http://schemas.microsoft.com/office/drawing/2014/main" id="{649217FE-23E5-4F54-BA51-9A9D9D883EA6}"/>
                </a:ext>
              </a:extLst>
            </p:cNvPr>
            <p:cNvSpPr/>
            <p:nvPr/>
          </p:nvSpPr>
          <p:spPr>
            <a:xfrm>
              <a:off x="3127900" y="3323142"/>
              <a:ext cx="1683552" cy="1683551"/>
            </a:xfrm>
            <a:prstGeom prst="pie">
              <a:avLst>
                <a:gd name="adj1" fmla="val 78613"/>
                <a:gd name="adj2" fmla="val 1620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TextBox 5">
              <a:extLst>
                <a:ext uri="{FF2B5EF4-FFF2-40B4-BE49-F238E27FC236}">
                  <a16:creationId xmlns:a16="http://schemas.microsoft.com/office/drawing/2014/main" id="{86FE69D7-6AB8-408C-A9E2-864B12257184}"/>
                </a:ext>
              </a:extLst>
            </p:cNvPr>
            <p:cNvSpPr txBox="1"/>
            <p:nvPr/>
          </p:nvSpPr>
          <p:spPr>
            <a:xfrm>
              <a:off x="3421600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38D20612-1FA9-42A7-AFC0-EB0B2C79F11C}"/>
                </a:ext>
              </a:extLst>
            </p:cNvPr>
            <p:cNvSpPr/>
            <p:nvPr/>
          </p:nvSpPr>
          <p:spPr>
            <a:xfrm>
              <a:off x="5440565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3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Partial Circle 7">
              <a:extLst>
                <a:ext uri="{FF2B5EF4-FFF2-40B4-BE49-F238E27FC236}">
                  <a16:creationId xmlns:a16="http://schemas.microsoft.com/office/drawing/2014/main" id="{5B9D57A4-2BFB-477B-9D62-F14D38923A5E}"/>
                </a:ext>
              </a:extLst>
            </p:cNvPr>
            <p:cNvSpPr/>
            <p:nvPr/>
          </p:nvSpPr>
          <p:spPr>
            <a:xfrm>
              <a:off x="5268463" y="3323142"/>
              <a:ext cx="1683552" cy="1683551"/>
            </a:xfrm>
            <a:prstGeom prst="pie">
              <a:avLst>
                <a:gd name="adj1" fmla="val 5379724"/>
                <a:gd name="adj2" fmla="val 1620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8">
              <a:extLst>
                <a:ext uri="{FF2B5EF4-FFF2-40B4-BE49-F238E27FC236}">
                  <a16:creationId xmlns:a16="http://schemas.microsoft.com/office/drawing/2014/main" id="{53FF26B1-2B92-45E2-BE25-E5E98388830F}"/>
                </a:ext>
              </a:extLst>
            </p:cNvPr>
            <p:cNvSpPr txBox="1"/>
            <p:nvPr/>
          </p:nvSpPr>
          <p:spPr>
            <a:xfrm>
              <a:off x="556216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50%</a:t>
              </a:r>
            </a:p>
          </p:txBody>
        </p:sp>
        <p:sp>
          <p:nvSpPr>
            <p:cNvPr id="28" name="Oval 9">
              <a:extLst>
                <a:ext uri="{FF2B5EF4-FFF2-40B4-BE49-F238E27FC236}">
                  <a16:creationId xmlns:a16="http://schemas.microsoft.com/office/drawing/2014/main" id="{D9B2B890-1447-4399-9F54-58BA7E57436D}"/>
                </a:ext>
              </a:extLst>
            </p:cNvPr>
            <p:cNvSpPr/>
            <p:nvPr/>
          </p:nvSpPr>
          <p:spPr>
            <a:xfrm>
              <a:off x="1159440" y="3453960"/>
              <a:ext cx="1421913" cy="1421915"/>
            </a:xfrm>
            <a:prstGeom prst="ellipse">
              <a:avLst/>
            </a:prstGeom>
            <a:pattFill prst="dkDnDiag">
              <a:fgClr>
                <a:schemeClr val="accent1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Partial Circle 10">
              <a:extLst>
                <a:ext uri="{FF2B5EF4-FFF2-40B4-BE49-F238E27FC236}">
                  <a16:creationId xmlns:a16="http://schemas.microsoft.com/office/drawing/2014/main" id="{D20610C6-0E3A-4CCD-87FA-6921C6481868}"/>
                </a:ext>
              </a:extLst>
            </p:cNvPr>
            <p:cNvSpPr/>
            <p:nvPr/>
          </p:nvSpPr>
          <p:spPr>
            <a:xfrm>
              <a:off x="987339" y="3323142"/>
              <a:ext cx="1683552" cy="1683551"/>
            </a:xfrm>
            <a:prstGeom prst="pie">
              <a:avLst>
                <a:gd name="adj1" fmla="val 4649321"/>
                <a:gd name="adj2" fmla="val 1620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Oval 11">
              <a:extLst>
                <a:ext uri="{FF2B5EF4-FFF2-40B4-BE49-F238E27FC236}">
                  <a16:creationId xmlns:a16="http://schemas.microsoft.com/office/drawing/2014/main" id="{6C0BB238-78D0-421C-B8C0-5B693EDBCBBD}"/>
                </a:ext>
              </a:extLst>
            </p:cNvPr>
            <p:cNvSpPr/>
            <p:nvPr/>
          </p:nvSpPr>
          <p:spPr>
            <a:xfrm>
              <a:off x="7556865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Partial Circle 12">
              <a:extLst>
                <a:ext uri="{FF2B5EF4-FFF2-40B4-BE49-F238E27FC236}">
                  <a16:creationId xmlns:a16="http://schemas.microsoft.com/office/drawing/2014/main" id="{DA5FE83B-995A-44B8-A95E-F33D9133D911}"/>
                </a:ext>
              </a:extLst>
            </p:cNvPr>
            <p:cNvSpPr/>
            <p:nvPr/>
          </p:nvSpPr>
          <p:spPr>
            <a:xfrm>
              <a:off x="7384764" y="3323142"/>
              <a:ext cx="1683552" cy="1683551"/>
            </a:xfrm>
            <a:prstGeom prst="pie">
              <a:avLst>
                <a:gd name="adj1" fmla="val 7666"/>
                <a:gd name="adj2" fmla="val 16152886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TextBox 13">
              <a:extLst>
                <a:ext uri="{FF2B5EF4-FFF2-40B4-BE49-F238E27FC236}">
                  <a16:creationId xmlns:a16="http://schemas.microsoft.com/office/drawing/2014/main" id="{1B252FFA-0505-436C-A72B-3A6658E75F0C}"/>
                </a:ext>
              </a:extLst>
            </p:cNvPr>
            <p:cNvSpPr txBox="1"/>
            <p:nvPr/>
          </p:nvSpPr>
          <p:spPr>
            <a:xfrm>
              <a:off x="7695042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75%</a:t>
              </a:r>
            </a:p>
          </p:txBody>
        </p:sp>
        <p:sp>
          <p:nvSpPr>
            <p:cNvPr id="33" name="Oval 14">
              <a:extLst>
                <a:ext uri="{FF2B5EF4-FFF2-40B4-BE49-F238E27FC236}">
                  <a16:creationId xmlns:a16="http://schemas.microsoft.com/office/drawing/2014/main" id="{326E31C9-0CE3-47E5-82C9-83006B06C14E}"/>
                </a:ext>
              </a:extLst>
            </p:cNvPr>
            <p:cNvSpPr/>
            <p:nvPr/>
          </p:nvSpPr>
          <p:spPr>
            <a:xfrm>
              <a:off x="9651934" y="3412681"/>
              <a:ext cx="1421913" cy="1421915"/>
            </a:xfrm>
            <a:prstGeom prst="ellipse">
              <a:avLst/>
            </a:prstGeom>
            <a:pattFill prst="dkDnDiag">
              <a:fgClr>
                <a:schemeClr val="accent5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Partial Circle 15">
              <a:extLst>
                <a:ext uri="{FF2B5EF4-FFF2-40B4-BE49-F238E27FC236}">
                  <a16:creationId xmlns:a16="http://schemas.microsoft.com/office/drawing/2014/main" id="{0FEDB146-ED74-47DC-89BC-98F71677B2F2}"/>
                </a:ext>
              </a:extLst>
            </p:cNvPr>
            <p:cNvSpPr/>
            <p:nvPr/>
          </p:nvSpPr>
          <p:spPr>
            <a:xfrm>
              <a:off x="9479833" y="3323142"/>
              <a:ext cx="1683552" cy="1683551"/>
            </a:xfrm>
            <a:prstGeom prst="pie">
              <a:avLst>
                <a:gd name="adj1" fmla="val 16799084"/>
                <a:gd name="adj2" fmla="val 16183147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TextBox 16">
              <a:extLst>
                <a:ext uri="{FF2B5EF4-FFF2-40B4-BE49-F238E27FC236}">
                  <a16:creationId xmlns:a16="http://schemas.microsoft.com/office/drawing/2014/main" id="{072A270A-EBAE-4415-A9EC-7909800BB8C3}"/>
                </a:ext>
              </a:extLst>
            </p:cNvPr>
            <p:cNvSpPr txBox="1"/>
            <p:nvPr/>
          </p:nvSpPr>
          <p:spPr>
            <a:xfrm>
              <a:off x="9700972" y="3963735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95%</a:t>
              </a:r>
            </a:p>
          </p:txBody>
        </p:sp>
        <p:sp>
          <p:nvSpPr>
            <p:cNvPr id="36" name="TextBox 17">
              <a:extLst>
                <a:ext uri="{FF2B5EF4-FFF2-40B4-BE49-F238E27FC236}">
                  <a16:creationId xmlns:a16="http://schemas.microsoft.com/office/drawing/2014/main" id="{7FBD36FB-F356-4A57-BB2A-467DCB4766DA}"/>
                </a:ext>
              </a:extLst>
            </p:cNvPr>
            <p:cNvSpPr txBox="1"/>
            <p:nvPr/>
          </p:nvSpPr>
          <p:spPr>
            <a:xfrm>
              <a:off x="1297616" y="4025001"/>
              <a:ext cx="359073" cy="215444"/>
            </a:xfrm>
            <a:prstGeom prst="rect">
              <a:avLst/>
            </a:prstGeom>
            <a:noFill/>
          </p:spPr>
          <p:txBody>
            <a:bodyPr wrap="none" lIns="0" tIns="0" rIns="0" bIns="0">
              <a:normAutofit/>
            </a:bodyPr>
            <a:lstStyle/>
            <a:p>
              <a:pPr algn="ctr"/>
              <a:r>
                <a:rPr lang="en-US" sz="1400" b="1">
                  <a:solidFill>
                    <a:schemeClr val="bg1"/>
                  </a:solidFill>
                </a:rPr>
                <a:t>65%</a:t>
              </a:r>
            </a:p>
          </p:txBody>
        </p:sp>
        <p:sp>
          <p:nvSpPr>
            <p:cNvPr id="37" name="Arc 18">
              <a:extLst>
                <a:ext uri="{FF2B5EF4-FFF2-40B4-BE49-F238E27FC236}">
                  <a16:creationId xmlns:a16="http://schemas.microsoft.com/office/drawing/2014/main" id="{7D9ED3C1-581E-4DCC-8E34-5E432B8FAAAF}"/>
                </a:ext>
              </a:extLst>
            </p:cNvPr>
            <p:cNvSpPr/>
            <p:nvPr/>
          </p:nvSpPr>
          <p:spPr>
            <a:xfrm rot="19051047">
              <a:off x="1836709" y="2005569"/>
              <a:ext cx="2125375" cy="2125375"/>
            </a:xfrm>
            <a:prstGeom prst="arc">
              <a:avLst>
                <a:gd name="adj1" fmla="val 14710545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38" name="Group 19">
              <a:extLst>
                <a:ext uri="{FF2B5EF4-FFF2-40B4-BE49-F238E27FC236}">
                  <a16:creationId xmlns:a16="http://schemas.microsoft.com/office/drawing/2014/main" id="{677750BF-7CDB-4E71-AF3F-2FC61703A535}"/>
                </a:ext>
              </a:extLst>
            </p:cNvPr>
            <p:cNvGrpSpPr/>
            <p:nvPr/>
          </p:nvGrpSpPr>
          <p:grpSpPr>
            <a:xfrm>
              <a:off x="1665807" y="3022772"/>
              <a:ext cx="418775" cy="115771"/>
              <a:chOff x="4067169" y="4334609"/>
              <a:chExt cx="4338027" cy="1199256"/>
            </a:xfrm>
            <a:solidFill>
              <a:schemeClr val="accent1"/>
            </a:solidFill>
          </p:grpSpPr>
          <p:sp>
            <p:nvSpPr>
              <p:cNvPr id="66" name="Freeform: Shape 47">
                <a:extLst>
                  <a:ext uri="{FF2B5EF4-FFF2-40B4-BE49-F238E27FC236}">
                    <a16:creationId xmlns:a16="http://schemas.microsoft.com/office/drawing/2014/main" id="{941429E6-7DDC-43FB-ADE4-96FCEFF14410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48">
                <a:extLst>
                  <a:ext uri="{FF2B5EF4-FFF2-40B4-BE49-F238E27FC236}">
                    <a16:creationId xmlns:a16="http://schemas.microsoft.com/office/drawing/2014/main" id="{6A9CF884-A524-4309-B994-FBAD43C3A479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49">
                <a:extLst>
                  <a:ext uri="{FF2B5EF4-FFF2-40B4-BE49-F238E27FC236}">
                    <a16:creationId xmlns:a16="http://schemas.microsoft.com/office/drawing/2014/main" id="{6C955F77-57F5-497B-A845-B90A9C8687C8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50">
                <a:extLst>
                  <a:ext uri="{FF2B5EF4-FFF2-40B4-BE49-F238E27FC236}">
                    <a16:creationId xmlns:a16="http://schemas.microsoft.com/office/drawing/2014/main" id="{41E26FAB-397A-4E31-B021-336D28872EEE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9" name="TextBox 20">
              <a:extLst>
                <a:ext uri="{FF2B5EF4-FFF2-40B4-BE49-F238E27FC236}">
                  <a16:creationId xmlns:a16="http://schemas.microsoft.com/office/drawing/2014/main" id="{FE705AC7-FFD6-41E8-AFF8-380B24BCAFFD}"/>
                </a:ext>
              </a:extLst>
            </p:cNvPr>
            <p:cNvSpPr txBox="1"/>
            <p:nvPr/>
          </p:nvSpPr>
          <p:spPr>
            <a:xfrm>
              <a:off x="3578596" y="2666008"/>
              <a:ext cx="680506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2011</a:t>
              </a:r>
            </a:p>
          </p:txBody>
        </p:sp>
        <p:grpSp>
          <p:nvGrpSpPr>
            <p:cNvPr id="40" name="Group 21">
              <a:extLst>
                <a:ext uri="{FF2B5EF4-FFF2-40B4-BE49-F238E27FC236}">
                  <a16:creationId xmlns:a16="http://schemas.microsoft.com/office/drawing/2014/main" id="{C90A8D29-1DCB-40F2-AF9C-7D5FD0D63397}"/>
                </a:ext>
              </a:extLst>
            </p:cNvPr>
            <p:cNvGrpSpPr/>
            <p:nvPr/>
          </p:nvGrpSpPr>
          <p:grpSpPr>
            <a:xfrm>
              <a:off x="3709462" y="3022772"/>
              <a:ext cx="418775" cy="115771"/>
              <a:chOff x="4067169" y="4334609"/>
              <a:chExt cx="4338027" cy="1199256"/>
            </a:xfrm>
            <a:solidFill>
              <a:schemeClr val="accent2"/>
            </a:solidFill>
          </p:grpSpPr>
          <p:sp>
            <p:nvSpPr>
              <p:cNvPr id="62" name="Freeform: Shape 43">
                <a:extLst>
                  <a:ext uri="{FF2B5EF4-FFF2-40B4-BE49-F238E27FC236}">
                    <a16:creationId xmlns:a16="http://schemas.microsoft.com/office/drawing/2014/main" id="{49693BDD-31E1-4F0E-8C62-B526D5EDEB5D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" name="Freeform: Shape 44">
                <a:extLst>
                  <a:ext uri="{FF2B5EF4-FFF2-40B4-BE49-F238E27FC236}">
                    <a16:creationId xmlns:a16="http://schemas.microsoft.com/office/drawing/2014/main" id="{154F01FE-23B3-44DB-9500-18241763FD22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Freeform: Shape 45">
                <a:extLst>
                  <a:ext uri="{FF2B5EF4-FFF2-40B4-BE49-F238E27FC236}">
                    <a16:creationId xmlns:a16="http://schemas.microsoft.com/office/drawing/2014/main" id="{E25A3072-D1DB-4D78-B43C-86958BD78534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46">
                <a:extLst>
                  <a:ext uri="{FF2B5EF4-FFF2-40B4-BE49-F238E27FC236}">
                    <a16:creationId xmlns:a16="http://schemas.microsoft.com/office/drawing/2014/main" id="{EFA00EAB-0ADB-4AA8-99BB-8DCC5057CC16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1" name="TextBox 22">
              <a:extLst>
                <a:ext uri="{FF2B5EF4-FFF2-40B4-BE49-F238E27FC236}">
                  <a16:creationId xmlns:a16="http://schemas.microsoft.com/office/drawing/2014/main" id="{916F0D21-A2B7-4D56-AC49-2DC143DBD857}"/>
                </a:ext>
              </a:extLst>
            </p:cNvPr>
            <p:cNvSpPr txBox="1"/>
            <p:nvPr/>
          </p:nvSpPr>
          <p:spPr>
            <a:xfrm>
              <a:off x="5784977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2016</a:t>
              </a:r>
            </a:p>
          </p:txBody>
        </p:sp>
        <p:grpSp>
          <p:nvGrpSpPr>
            <p:cNvPr id="42" name="Group 23">
              <a:extLst>
                <a:ext uri="{FF2B5EF4-FFF2-40B4-BE49-F238E27FC236}">
                  <a16:creationId xmlns:a16="http://schemas.microsoft.com/office/drawing/2014/main" id="{7CC74103-7BD3-49A3-89B9-3E9F0C39CF4C}"/>
                </a:ext>
              </a:extLst>
            </p:cNvPr>
            <p:cNvGrpSpPr/>
            <p:nvPr/>
          </p:nvGrpSpPr>
          <p:grpSpPr>
            <a:xfrm>
              <a:off x="5924403" y="3022772"/>
              <a:ext cx="418775" cy="115771"/>
              <a:chOff x="4067169" y="4334609"/>
              <a:chExt cx="4338027" cy="1199256"/>
            </a:xfrm>
            <a:solidFill>
              <a:schemeClr val="accent3"/>
            </a:solidFill>
          </p:grpSpPr>
          <p:sp>
            <p:nvSpPr>
              <p:cNvPr id="58" name="Freeform: Shape 39">
                <a:extLst>
                  <a:ext uri="{FF2B5EF4-FFF2-40B4-BE49-F238E27FC236}">
                    <a16:creationId xmlns:a16="http://schemas.microsoft.com/office/drawing/2014/main" id="{5AF6CFED-022B-4A52-8359-6FE49499F505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40">
                <a:extLst>
                  <a:ext uri="{FF2B5EF4-FFF2-40B4-BE49-F238E27FC236}">
                    <a16:creationId xmlns:a16="http://schemas.microsoft.com/office/drawing/2014/main" id="{683686F4-C5B6-4521-8A72-73BF697B54DF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Freeform: Shape 41">
                <a:extLst>
                  <a:ext uri="{FF2B5EF4-FFF2-40B4-BE49-F238E27FC236}">
                    <a16:creationId xmlns:a16="http://schemas.microsoft.com/office/drawing/2014/main" id="{E2FBB7DF-FC44-4032-80EA-6870204FA063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Freeform: Shape 42">
                <a:extLst>
                  <a:ext uri="{FF2B5EF4-FFF2-40B4-BE49-F238E27FC236}">
                    <a16:creationId xmlns:a16="http://schemas.microsoft.com/office/drawing/2014/main" id="{C6E1EE39-F87C-4D4D-A231-FB31FDF23B0C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3" name="TextBox 24">
              <a:extLst>
                <a:ext uri="{FF2B5EF4-FFF2-40B4-BE49-F238E27FC236}">
                  <a16:creationId xmlns:a16="http://schemas.microsoft.com/office/drawing/2014/main" id="{51F83665-EE5D-4E73-A385-64A457CCF4A5}"/>
                </a:ext>
              </a:extLst>
            </p:cNvPr>
            <p:cNvSpPr txBox="1"/>
            <p:nvPr/>
          </p:nvSpPr>
          <p:spPr>
            <a:xfrm>
              <a:off x="7900858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2020</a:t>
              </a:r>
            </a:p>
          </p:txBody>
        </p:sp>
        <p:grpSp>
          <p:nvGrpSpPr>
            <p:cNvPr id="44" name="Group 25">
              <a:extLst>
                <a:ext uri="{FF2B5EF4-FFF2-40B4-BE49-F238E27FC236}">
                  <a16:creationId xmlns:a16="http://schemas.microsoft.com/office/drawing/2014/main" id="{ED1E5795-58E0-4ADC-B421-1B997E82183C}"/>
                </a:ext>
              </a:extLst>
            </p:cNvPr>
            <p:cNvGrpSpPr/>
            <p:nvPr/>
          </p:nvGrpSpPr>
          <p:grpSpPr>
            <a:xfrm>
              <a:off x="8040286" y="3022772"/>
              <a:ext cx="418775" cy="115771"/>
              <a:chOff x="4067169" y="4334609"/>
              <a:chExt cx="4338027" cy="1199256"/>
            </a:xfrm>
            <a:solidFill>
              <a:schemeClr val="accent4"/>
            </a:solidFill>
          </p:grpSpPr>
          <p:sp>
            <p:nvSpPr>
              <p:cNvPr id="54" name="Freeform: Shape 35">
                <a:extLst>
                  <a:ext uri="{FF2B5EF4-FFF2-40B4-BE49-F238E27FC236}">
                    <a16:creationId xmlns:a16="http://schemas.microsoft.com/office/drawing/2014/main" id="{BCEB4C9F-B05D-4EA8-B7A6-940E9D1EF28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36">
                <a:extLst>
                  <a:ext uri="{FF2B5EF4-FFF2-40B4-BE49-F238E27FC236}">
                    <a16:creationId xmlns:a16="http://schemas.microsoft.com/office/drawing/2014/main" id="{82CE0430-2C66-41AB-B979-93D41B3D8C27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Freeform: Shape 37">
                <a:extLst>
                  <a:ext uri="{FF2B5EF4-FFF2-40B4-BE49-F238E27FC236}">
                    <a16:creationId xmlns:a16="http://schemas.microsoft.com/office/drawing/2014/main" id="{34974225-5A86-4193-9B63-E2FB39DDFFDB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38">
                <a:extLst>
                  <a:ext uri="{FF2B5EF4-FFF2-40B4-BE49-F238E27FC236}">
                    <a16:creationId xmlns:a16="http://schemas.microsoft.com/office/drawing/2014/main" id="{0F748A0A-DD3C-4CA5-A46A-E18A75EFB484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TextBox 26">
              <a:extLst>
                <a:ext uri="{FF2B5EF4-FFF2-40B4-BE49-F238E27FC236}">
                  <a16:creationId xmlns:a16="http://schemas.microsoft.com/office/drawing/2014/main" id="{1D8CE1BB-29EB-4D0A-8097-B0AE662D2C44}"/>
                </a:ext>
              </a:extLst>
            </p:cNvPr>
            <p:cNvSpPr txBox="1"/>
            <p:nvPr/>
          </p:nvSpPr>
          <p:spPr>
            <a:xfrm>
              <a:off x="10023169" y="2666008"/>
              <a:ext cx="697627" cy="369332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en-US"/>
                <a:t>2021</a:t>
              </a:r>
            </a:p>
          </p:txBody>
        </p:sp>
        <p:grpSp>
          <p:nvGrpSpPr>
            <p:cNvPr id="46" name="Group 27">
              <a:extLst>
                <a:ext uri="{FF2B5EF4-FFF2-40B4-BE49-F238E27FC236}">
                  <a16:creationId xmlns:a16="http://schemas.microsoft.com/office/drawing/2014/main" id="{2F9D35A8-1F61-4A3C-A12F-839DF3B01741}"/>
                </a:ext>
              </a:extLst>
            </p:cNvPr>
            <p:cNvGrpSpPr/>
            <p:nvPr/>
          </p:nvGrpSpPr>
          <p:grpSpPr>
            <a:xfrm>
              <a:off x="10162597" y="3022772"/>
              <a:ext cx="418775" cy="115771"/>
              <a:chOff x="4067169" y="4334609"/>
              <a:chExt cx="4338027" cy="1199256"/>
            </a:xfrm>
            <a:solidFill>
              <a:schemeClr val="accent5"/>
            </a:solidFill>
          </p:grpSpPr>
          <p:sp>
            <p:nvSpPr>
              <p:cNvPr id="50" name="Freeform: Shape 31">
                <a:extLst>
                  <a:ext uri="{FF2B5EF4-FFF2-40B4-BE49-F238E27FC236}">
                    <a16:creationId xmlns:a16="http://schemas.microsoft.com/office/drawing/2014/main" id="{C42C07DE-E206-4D02-AAC8-95AA15D75EE8}"/>
                  </a:ext>
                </a:extLst>
              </p:cNvPr>
              <p:cNvSpPr/>
              <p:nvPr/>
            </p:nvSpPr>
            <p:spPr>
              <a:xfrm>
                <a:off x="4067169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2">
                <a:extLst>
                  <a:ext uri="{FF2B5EF4-FFF2-40B4-BE49-F238E27FC236}">
                    <a16:creationId xmlns:a16="http://schemas.microsoft.com/office/drawing/2014/main" id="{54D5EF41-FAFF-457E-809F-54FE08A7B4E6}"/>
                  </a:ext>
                </a:extLst>
              </p:cNvPr>
              <p:cNvSpPr/>
              <p:nvPr/>
            </p:nvSpPr>
            <p:spPr>
              <a:xfrm>
                <a:off x="5072566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33">
                <a:extLst>
                  <a:ext uri="{FF2B5EF4-FFF2-40B4-BE49-F238E27FC236}">
                    <a16:creationId xmlns:a16="http://schemas.microsoft.com/office/drawing/2014/main" id="{87D1DAA5-C32F-40A4-86B2-7DCBF0F4310F}"/>
                  </a:ext>
                </a:extLst>
              </p:cNvPr>
              <p:cNvSpPr/>
              <p:nvPr/>
            </p:nvSpPr>
            <p:spPr>
              <a:xfrm>
                <a:off x="6065278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34">
                <a:extLst>
                  <a:ext uri="{FF2B5EF4-FFF2-40B4-BE49-F238E27FC236}">
                    <a16:creationId xmlns:a16="http://schemas.microsoft.com/office/drawing/2014/main" id="{85C28ADF-CA25-4164-9C00-91F062DC21C7}"/>
                  </a:ext>
                </a:extLst>
              </p:cNvPr>
              <p:cNvSpPr/>
              <p:nvPr/>
            </p:nvSpPr>
            <p:spPr>
              <a:xfrm>
                <a:off x="7032575" y="4334609"/>
                <a:ext cx="1372621" cy="1199256"/>
              </a:xfrm>
              <a:custGeom>
                <a:avLst/>
                <a:gdLst>
                  <a:gd name="connsiteX0" fmla="*/ 165435 w 304955"/>
                  <a:gd name="connsiteY0" fmla="*/ 0 h 165434"/>
                  <a:gd name="connsiteX1" fmla="*/ 304955 w 304955"/>
                  <a:gd name="connsiteY1" fmla="*/ 0 h 165434"/>
                  <a:gd name="connsiteX2" fmla="*/ 139521 w 304955"/>
                  <a:gd name="connsiteY2" fmla="*/ 165434 h 165434"/>
                  <a:gd name="connsiteX3" fmla="*/ 0 w 304955"/>
                  <a:gd name="connsiteY3" fmla="*/ 165434 h 165434"/>
                  <a:gd name="connsiteX4" fmla="*/ 165435 w 304955"/>
                  <a:gd name="connsiteY4" fmla="*/ 0 h 165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955" h="165434">
                    <a:moveTo>
                      <a:pt x="165435" y="0"/>
                    </a:moveTo>
                    <a:lnTo>
                      <a:pt x="304955" y="0"/>
                    </a:lnTo>
                    <a:lnTo>
                      <a:pt x="139521" y="165434"/>
                    </a:lnTo>
                    <a:lnTo>
                      <a:pt x="0" y="165434"/>
                    </a:lnTo>
                    <a:lnTo>
                      <a:pt x="16543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7" name="Arc 28">
              <a:extLst>
                <a:ext uri="{FF2B5EF4-FFF2-40B4-BE49-F238E27FC236}">
                  <a16:creationId xmlns:a16="http://schemas.microsoft.com/office/drawing/2014/main" id="{25B6A688-D994-4094-9A6F-929BCFF91BCB}"/>
                </a:ext>
              </a:extLst>
            </p:cNvPr>
            <p:cNvSpPr/>
            <p:nvPr/>
          </p:nvSpPr>
          <p:spPr>
            <a:xfrm rot="19051047">
              <a:off x="409447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Arc 29">
              <a:extLst>
                <a:ext uri="{FF2B5EF4-FFF2-40B4-BE49-F238E27FC236}">
                  <a16:creationId xmlns:a16="http://schemas.microsoft.com/office/drawing/2014/main" id="{41307544-6E07-48DF-8962-2053D73CECFF}"/>
                </a:ext>
              </a:extLst>
            </p:cNvPr>
            <p:cNvSpPr/>
            <p:nvPr/>
          </p:nvSpPr>
          <p:spPr>
            <a:xfrm rot="19051047">
              <a:off x="6241366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Arc 30">
              <a:extLst>
                <a:ext uri="{FF2B5EF4-FFF2-40B4-BE49-F238E27FC236}">
                  <a16:creationId xmlns:a16="http://schemas.microsoft.com/office/drawing/2014/main" id="{D6CAA63A-3A8F-47C0-BC83-57E07A1919EE}"/>
                </a:ext>
              </a:extLst>
            </p:cNvPr>
            <p:cNvSpPr/>
            <p:nvPr/>
          </p:nvSpPr>
          <p:spPr>
            <a:xfrm rot="19051047">
              <a:off x="8397995" y="2005569"/>
              <a:ext cx="2125375" cy="2125375"/>
            </a:xfrm>
            <a:prstGeom prst="arc">
              <a:avLst>
                <a:gd name="adj1" fmla="val 14807632"/>
                <a:gd name="adj2" fmla="val 1273193"/>
              </a:avLst>
            </a:prstGeom>
            <a:ln w="28575">
              <a:solidFill>
                <a:schemeClr val="bg1">
                  <a:lumMod val="65000"/>
                </a:schemeClr>
              </a:solidFill>
              <a:prstDash val="sys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千图PPT彼岸天：ID 8661124库_组合 52">
            <a:extLst>
              <a:ext uri="{FF2B5EF4-FFF2-40B4-BE49-F238E27FC236}">
                <a16:creationId xmlns:a16="http://schemas.microsoft.com/office/drawing/2014/main" id="{4F774486-7D91-407F-893E-4FD9CCE972AF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719138" y="4881722"/>
            <a:ext cx="2041029" cy="857260"/>
            <a:chOff x="1732858" y="5001250"/>
            <a:chExt cx="2213143" cy="857260"/>
          </a:xfrm>
        </p:grpSpPr>
        <p:sp>
          <p:nvSpPr>
            <p:cNvPr id="19" name="TextBox 65">
              <a:extLst>
                <a:ext uri="{FF2B5EF4-FFF2-40B4-BE49-F238E27FC236}">
                  <a16:creationId xmlns:a16="http://schemas.microsoft.com/office/drawing/2014/main" id="{DCE25F65-1C14-4698-9A9B-29E10D086B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20" name="TextBox 66">
              <a:extLst>
                <a:ext uri="{FF2B5EF4-FFF2-40B4-BE49-F238E27FC236}">
                  <a16:creationId xmlns:a16="http://schemas.microsoft.com/office/drawing/2014/main" id="{D1B39DB4-0660-4F54-9E98-286BD7A488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7" name="千图PPT彼岸天：ID 8661124库_组合 53">
            <a:extLst>
              <a:ext uri="{FF2B5EF4-FFF2-40B4-BE49-F238E27FC236}">
                <a16:creationId xmlns:a16="http://schemas.microsoft.com/office/drawing/2014/main" id="{40B9E2B7-CB26-4DEA-B15A-39B5242A8AA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897312" y="4881722"/>
            <a:ext cx="2041029" cy="857260"/>
            <a:chOff x="1732858" y="5001250"/>
            <a:chExt cx="2213143" cy="857260"/>
          </a:xfrm>
        </p:grpSpPr>
        <p:sp>
          <p:nvSpPr>
            <p:cNvPr id="17" name="TextBox 63">
              <a:extLst>
                <a:ext uri="{FF2B5EF4-FFF2-40B4-BE49-F238E27FC236}">
                  <a16:creationId xmlns:a16="http://schemas.microsoft.com/office/drawing/2014/main" id="{C5BF5F8B-2AAC-4043-9697-7B4DFDB35B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TextBox 64">
              <a:extLst>
                <a:ext uri="{FF2B5EF4-FFF2-40B4-BE49-F238E27FC236}">
                  <a16:creationId xmlns:a16="http://schemas.microsoft.com/office/drawing/2014/main" id="{18D4033F-F38B-4A51-9730-439B7EECDC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8" name="千图PPT彼岸天：ID 8661124库_组合 54">
            <a:extLst>
              <a:ext uri="{FF2B5EF4-FFF2-40B4-BE49-F238E27FC236}">
                <a16:creationId xmlns:a16="http://schemas.microsoft.com/office/drawing/2014/main" id="{47123A78-F4A7-4DEC-9281-48DD17F17DE3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075487" y="4881722"/>
            <a:ext cx="2041029" cy="857260"/>
            <a:chOff x="1732858" y="5001250"/>
            <a:chExt cx="2213143" cy="857260"/>
          </a:xfrm>
        </p:grpSpPr>
        <p:sp>
          <p:nvSpPr>
            <p:cNvPr id="15" name="TextBox 61">
              <a:extLst>
                <a:ext uri="{FF2B5EF4-FFF2-40B4-BE49-F238E27FC236}">
                  <a16:creationId xmlns:a16="http://schemas.microsoft.com/office/drawing/2014/main" id="{D1A1A6C2-5646-40F0-93FA-7C359EA52CD5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6" name="TextBox 62">
              <a:extLst>
                <a:ext uri="{FF2B5EF4-FFF2-40B4-BE49-F238E27FC236}">
                  <a16:creationId xmlns:a16="http://schemas.microsoft.com/office/drawing/2014/main" id="{69AA846E-9BCF-4449-9827-513979CB775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9" name="千图PPT彼岸天：ID 8661124库_组合 55">
            <a:extLst>
              <a:ext uri="{FF2B5EF4-FFF2-40B4-BE49-F238E27FC236}">
                <a16:creationId xmlns:a16="http://schemas.microsoft.com/office/drawing/2014/main" id="{E1B5C291-89AE-4F7C-8142-21DD3AB49D4A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253661" y="4881722"/>
            <a:ext cx="2041029" cy="857260"/>
            <a:chOff x="1732858" y="5001250"/>
            <a:chExt cx="2213143" cy="857260"/>
          </a:xfrm>
        </p:grpSpPr>
        <p:sp>
          <p:nvSpPr>
            <p:cNvPr id="13" name="TextBox 59">
              <a:extLst>
                <a:ext uri="{FF2B5EF4-FFF2-40B4-BE49-F238E27FC236}">
                  <a16:creationId xmlns:a16="http://schemas.microsoft.com/office/drawing/2014/main" id="{7CDEF5AA-A2CC-44F9-A3FB-0BAFD536D6F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14" name="TextBox 60">
              <a:extLst>
                <a:ext uri="{FF2B5EF4-FFF2-40B4-BE49-F238E27FC236}">
                  <a16:creationId xmlns:a16="http://schemas.microsoft.com/office/drawing/2014/main" id="{65BFC9DF-4FBC-405A-8970-1593FE26658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  <p:grpSp>
        <p:nvGrpSpPr>
          <p:cNvPr id="10" name="千图PPT彼岸天：ID 8661124库_组合 56">
            <a:extLst>
              <a:ext uri="{FF2B5EF4-FFF2-40B4-BE49-F238E27FC236}">
                <a16:creationId xmlns:a16="http://schemas.microsoft.com/office/drawing/2014/main" id="{CD1781EB-96BF-498C-85A5-0B06900FE07A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9431835" y="4881722"/>
            <a:ext cx="2041029" cy="857260"/>
            <a:chOff x="1732858" y="5001250"/>
            <a:chExt cx="2213143" cy="857260"/>
          </a:xfrm>
        </p:grpSpPr>
        <p:sp>
          <p:nvSpPr>
            <p:cNvPr id="11" name="TextBox 57">
              <a:extLst>
                <a:ext uri="{FF2B5EF4-FFF2-40B4-BE49-F238E27FC236}">
                  <a16:creationId xmlns:a16="http://schemas.microsoft.com/office/drawing/2014/main" id="{836B5E7B-0CF0-4AB0-8905-264E1F27F3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001250"/>
              <a:ext cx="2213143" cy="28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ctr"/>
              <a:r>
                <a:rPr lang="zh-CN" altLang="en-US" sz="14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sp>
          <p:nvSpPr>
            <p:cNvPr id="12" name="TextBox 58">
              <a:extLst>
                <a:ext uri="{FF2B5EF4-FFF2-40B4-BE49-F238E27FC236}">
                  <a16:creationId xmlns:a16="http://schemas.microsoft.com/office/drawing/2014/main" id="{AD2730AC-4BFA-43C1-9095-053494F450D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732858" y="5284280"/>
              <a:ext cx="2213143" cy="574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1">
              <a:norm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00" dirty="0"/>
                <a:t>请替换文字内容复制你的内容到此 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7404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switch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14">
            <a:extLst>
              <a:ext uri="{FF2B5EF4-FFF2-40B4-BE49-F238E27FC236}">
                <a16:creationId xmlns:a16="http://schemas.microsoft.com/office/drawing/2014/main" id="{E4A16D0E-940B-441C-8D09-D2FB8FDADE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707" y="2499695"/>
            <a:ext cx="955874" cy="2310001"/>
          </a:xfrm>
          <a:prstGeom prst="rect">
            <a:avLst/>
          </a:prstGeom>
          <a:noFill/>
          <a:ln>
            <a:solidFill>
              <a:srgbClr val="272231"/>
            </a:solidFill>
          </a:ln>
          <a:effectLst/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425C5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第三章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AFCFA400-8EEF-49B8-A1CC-9C9BE2E901D2}"/>
              </a:ext>
            </a:extLst>
          </p:cNvPr>
          <p:cNvSpPr/>
          <p:nvPr/>
        </p:nvSpPr>
        <p:spPr>
          <a:xfrm>
            <a:off x="2914342" y="2908981"/>
            <a:ext cx="338426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198" b="1" dirty="0">
                <a:solidFill>
                  <a:srgbClr val="746328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198" b="1" dirty="0">
                <a:solidFill>
                  <a:srgbClr val="746328"/>
                </a:solidFill>
              </a:rPr>
              <a:t>CONTENTS</a:t>
            </a:r>
            <a:endParaRPr lang="zh-CN" altLang="en-US" sz="3198" b="1" dirty="0">
              <a:solidFill>
                <a:srgbClr val="746328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A80638A-B894-4C5B-87AD-DF601583FCA0}"/>
              </a:ext>
            </a:extLst>
          </p:cNvPr>
          <p:cNvSpPr/>
          <p:nvPr/>
        </p:nvSpPr>
        <p:spPr>
          <a:xfrm>
            <a:off x="2895600" y="4171043"/>
            <a:ext cx="5028941" cy="379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8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7F712BD-3678-4239-9EA1-36A5F6A9B634}"/>
              </a:ext>
            </a:extLst>
          </p:cNvPr>
          <p:cNvSpPr/>
          <p:nvPr/>
        </p:nvSpPr>
        <p:spPr>
          <a:xfrm>
            <a:off x="3017463" y="3518942"/>
            <a:ext cx="3692701" cy="652101"/>
          </a:xfrm>
          <a:prstGeom prst="rect">
            <a:avLst/>
          </a:prstGeom>
          <a:noFill/>
          <a:ln>
            <a:solidFill>
              <a:srgbClr val="272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6" b="1" dirty="0">
                <a:solidFill>
                  <a:srgbClr val="262230"/>
                </a:solidFill>
                <a:latin typeface="微软雅黑" pitchFamily="34" charset="-122"/>
                <a:ea typeface="微软雅黑" pitchFamily="34" charset="-122"/>
              </a:rPr>
              <a:t>成 功 项 目 展 示</a:t>
            </a:r>
          </a:p>
        </p:txBody>
      </p:sp>
    </p:spTree>
    <p:extLst>
      <p:ext uri="{BB962C8B-B14F-4D97-AF65-F5344CB8AC3E}">
        <p14:creationId xmlns:p14="http://schemas.microsoft.com/office/powerpoint/2010/main" val="92550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26">
            <a:extLst>
              <a:ext uri="{FF2B5EF4-FFF2-40B4-BE49-F238E27FC236}">
                <a16:creationId xmlns:a16="http://schemas.microsoft.com/office/drawing/2014/main" id="{4FACDF86-FA24-41F3-AB94-D5C7A04BD1D3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777232" y="1589567"/>
            <a:ext cx="3616391" cy="4141378"/>
            <a:chOff x="3777232" y="1589567"/>
            <a:chExt cx="3616391" cy="4141378"/>
          </a:xfrm>
        </p:grpSpPr>
        <p:sp>
          <p:nvSpPr>
            <p:cNvPr id="33" name="Freeform: Shape 3">
              <a:extLst>
                <a:ext uri="{FF2B5EF4-FFF2-40B4-BE49-F238E27FC236}">
                  <a16:creationId xmlns:a16="http://schemas.microsoft.com/office/drawing/2014/main" id="{59A458B6-99C2-4D3C-BE6F-F65774B77B7B}"/>
                </a:ext>
              </a:extLst>
            </p:cNvPr>
            <p:cNvSpPr/>
            <p:nvPr/>
          </p:nvSpPr>
          <p:spPr>
            <a:xfrm>
              <a:off x="3870257" y="4625160"/>
              <a:ext cx="2760036" cy="1105785"/>
            </a:xfrm>
            <a:custGeom>
              <a:avLst/>
              <a:gdLst>
                <a:gd name="connsiteX0" fmla="*/ 311948 w 2760036"/>
                <a:gd name="connsiteY0" fmla="*/ 0 h 1105785"/>
                <a:gd name="connsiteX1" fmla="*/ 1924950 w 2760036"/>
                <a:gd name="connsiteY1" fmla="*/ 0 h 1105785"/>
                <a:gd name="connsiteX2" fmla="*/ 1919200 w 2760036"/>
                <a:gd name="connsiteY2" fmla="*/ 41897 h 1105785"/>
                <a:gd name="connsiteX3" fmla="*/ 1935373 w 2760036"/>
                <a:gd name="connsiteY3" fmla="*/ 41897 h 1105785"/>
                <a:gd name="connsiteX4" fmla="*/ 1955599 w 2760036"/>
                <a:gd name="connsiteY4" fmla="*/ 49984 h 1105785"/>
                <a:gd name="connsiteX5" fmla="*/ 1969738 w 2760036"/>
                <a:gd name="connsiteY5" fmla="*/ 76279 h 1105785"/>
                <a:gd name="connsiteX6" fmla="*/ 1979807 w 2760036"/>
                <a:gd name="connsiteY6" fmla="*/ 102575 h 1105785"/>
                <a:gd name="connsiteX7" fmla="*/ 1993963 w 2760036"/>
                <a:gd name="connsiteY7" fmla="*/ 98540 h 1105785"/>
                <a:gd name="connsiteX8" fmla="*/ 2008066 w 2760036"/>
                <a:gd name="connsiteY8" fmla="*/ 94488 h 1105785"/>
                <a:gd name="connsiteX9" fmla="*/ 2036379 w 2760036"/>
                <a:gd name="connsiteY9" fmla="*/ 94488 h 1105785"/>
                <a:gd name="connsiteX10" fmla="*/ 2056552 w 2760036"/>
                <a:gd name="connsiteY10" fmla="*/ 94488 h 1105785"/>
                <a:gd name="connsiteX11" fmla="*/ 2076778 w 2760036"/>
                <a:gd name="connsiteY11" fmla="*/ 82349 h 1105785"/>
                <a:gd name="connsiteX12" fmla="*/ 2060587 w 2760036"/>
                <a:gd name="connsiteY12" fmla="*/ 33810 h 1105785"/>
                <a:gd name="connsiteX13" fmla="*/ 2113054 w 2760036"/>
                <a:gd name="connsiteY13" fmla="*/ 41897 h 1105785"/>
                <a:gd name="connsiteX14" fmla="*/ 2173661 w 2760036"/>
                <a:gd name="connsiteY14" fmla="*/ 62123 h 1105785"/>
                <a:gd name="connsiteX15" fmla="*/ 2189781 w 2760036"/>
                <a:gd name="connsiteY15" fmla="*/ 21671 h 1105785"/>
                <a:gd name="connsiteX16" fmla="*/ 2201920 w 2760036"/>
                <a:gd name="connsiteY16" fmla="*/ 66175 h 1105785"/>
                <a:gd name="connsiteX17" fmla="*/ 2226446 w 2760036"/>
                <a:gd name="connsiteY17" fmla="*/ 5497 h 1105785"/>
                <a:gd name="connsiteX18" fmla="*/ 2229558 w 2760036"/>
                <a:gd name="connsiteY18" fmla="*/ 0 h 1105785"/>
                <a:gd name="connsiteX19" fmla="*/ 2350545 w 2760036"/>
                <a:gd name="connsiteY19" fmla="*/ 0 h 1105785"/>
                <a:gd name="connsiteX20" fmla="*/ 2345077 w 2760036"/>
                <a:gd name="connsiteY20" fmla="*/ 54036 h 1105785"/>
                <a:gd name="connsiteX21" fmla="*/ 2357375 w 2760036"/>
                <a:gd name="connsiteY21" fmla="*/ 49984 h 1105785"/>
                <a:gd name="connsiteX22" fmla="*/ 2385971 w 2760036"/>
                <a:gd name="connsiteY22" fmla="*/ 58088 h 1105785"/>
                <a:gd name="connsiteX23" fmla="*/ 2422795 w 2760036"/>
                <a:gd name="connsiteY23" fmla="*/ 72245 h 1105785"/>
                <a:gd name="connsiteX24" fmla="*/ 2435094 w 2760036"/>
                <a:gd name="connsiteY24" fmla="*/ 54036 h 1105785"/>
                <a:gd name="connsiteX25" fmla="*/ 2447339 w 2760036"/>
                <a:gd name="connsiteY25" fmla="*/ 25723 h 1105785"/>
                <a:gd name="connsiteX26" fmla="*/ 2451321 w 2760036"/>
                <a:gd name="connsiteY26" fmla="*/ 58088 h 1105785"/>
                <a:gd name="connsiteX27" fmla="*/ 2559670 w 2760036"/>
                <a:gd name="connsiteY27" fmla="*/ 90436 h 1105785"/>
                <a:gd name="connsiteX28" fmla="*/ 2583683 w 2760036"/>
                <a:gd name="connsiteY28" fmla="*/ 17637 h 1105785"/>
                <a:gd name="connsiteX29" fmla="*/ 2595751 w 2760036"/>
                <a:gd name="connsiteY29" fmla="*/ 33810 h 1105785"/>
                <a:gd name="connsiteX30" fmla="*/ 2627798 w 2760036"/>
                <a:gd name="connsiteY30" fmla="*/ 66175 h 1105785"/>
                <a:gd name="connsiteX31" fmla="*/ 2652005 w 2760036"/>
                <a:gd name="connsiteY31" fmla="*/ 86401 h 1105785"/>
                <a:gd name="connsiteX32" fmla="*/ 2647970 w 2760036"/>
                <a:gd name="connsiteY32" fmla="*/ 122801 h 1105785"/>
                <a:gd name="connsiteX33" fmla="*/ 2635831 w 2760036"/>
                <a:gd name="connsiteY33" fmla="*/ 159218 h 1105785"/>
                <a:gd name="connsiteX34" fmla="*/ 2635831 w 2760036"/>
                <a:gd name="connsiteY34" fmla="*/ 167305 h 1105785"/>
                <a:gd name="connsiteX35" fmla="*/ 2695943 w 2760036"/>
                <a:gd name="connsiteY35" fmla="*/ 155166 h 1105785"/>
                <a:gd name="connsiteX36" fmla="*/ 2756037 w 2760036"/>
                <a:gd name="connsiteY36" fmla="*/ 122801 h 1105785"/>
                <a:gd name="connsiteX37" fmla="*/ 2760036 w 2760036"/>
                <a:gd name="connsiteY37" fmla="*/ 130888 h 1105785"/>
                <a:gd name="connsiteX38" fmla="*/ 2720026 w 2760036"/>
                <a:gd name="connsiteY38" fmla="*/ 155166 h 1105785"/>
                <a:gd name="connsiteX39" fmla="*/ 2732024 w 2760036"/>
                <a:gd name="connsiteY39" fmla="*/ 163253 h 1105785"/>
                <a:gd name="connsiteX40" fmla="*/ 2727989 w 2760036"/>
                <a:gd name="connsiteY40" fmla="*/ 171340 h 1105785"/>
                <a:gd name="connsiteX41" fmla="*/ 2703959 w 2760036"/>
                <a:gd name="connsiteY41" fmla="*/ 159218 h 1105785"/>
                <a:gd name="connsiteX42" fmla="*/ 2667931 w 2760036"/>
                <a:gd name="connsiteY42" fmla="*/ 175392 h 1105785"/>
                <a:gd name="connsiteX43" fmla="*/ 2688157 w 2760036"/>
                <a:gd name="connsiteY43" fmla="*/ 195618 h 1105785"/>
                <a:gd name="connsiteX44" fmla="*/ 2708383 w 2760036"/>
                <a:gd name="connsiteY44" fmla="*/ 227983 h 1105785"/>
                <a:gd name="connsiteX45" fmla="*/ 2706366 w 2760036"/>
                <a:gd name="connsiteY45" fmla="*/ 256296 h 1105785"/>
                <a:gd name="connsiteX46" fmla="*/ 2688157 w 2760036"/>
                <a:gd name="connsiteY46" fmla="*/ 256296 h 1105785"/>
                <a:gd name="connsiteX47" fmla="*/ 2665984 w 2760036"/>
                <a:gd name="connsiteY47" fmla="*/ 238087 h 1105785"/>
                <a:gd name="connsiteX48" fmla="*/ 2647900 w 2760036"/>
                <a:gd name="connsiteY48" fmla="*/ 219896 h 1105785"/>
                <a:gd name="connsiteX49" fmla="*/ 2631903 w 2760036"/>
                <a:gd name="connsiteY49" fmla="*/ 195618 h 1105785"/>
                <a:gd name="connsiteX50" fmla="*/ 2623887 w 2760036"/>
                <a:gd name="connsiteY50" fmla="*/ 211791 h 1105785"/>
                <a:gd name="connsiteX51" fmla="*/ 2631903 w 2760036"/>
                <a:gd name="connsiteY51" fmla="*/ 240122 h 1105785"/>
                <a:gd name="connsiteX52" fmla="*/ 2637919 w 2760036"/>
                <a:gd name="connsiteY52" fmla="*/ 274504 h 1105785"/>
                <a:gd name="connsiteX53" fmla="*/ 2631903 w 2760036"/>
                <a:gd name="connsiteY53" fmla="*/ 312921 h 1105785"/>
                <a:gd name="connsiteX54" fmla="*/ 2579825 w 2760036"/>
                <a:gd name="connsiteY54" fmla="*/ 288661 h 1105785"/>
                <a:gd name="connsiteX55" fmla="*/ 2549831 w 2760036"/>
                <a:gd name="connsiteY55" fmla="*/ 254278 h 1105785"/>
                <a:gd name="connsiteX56" fmla="*/ 2555812 w 2760036"/>
                <a:gd name="connsiteY56" fmla="*/ 199670 h 1105785"/>
                <a:gd name="connsiteX57" fmla="*/ 2539816 w 2760036"/>
                <a:gd name="connsiteY57" fmla="*/ 207757 h 1105785"/>
                <a:gd name="connsiteX58" fmla="*/ 2483756 w 2760036"/>
                <a:gd name="connsiteY58" fmla="*/ 203705 h 1105785"/>
                <a:gd name="connsiteX59" fmla="*/ 2413682 w 2760036"/>
                <a:gd name="connsiteY59" fmla="*/ 171340 h 1105785"/>
                <a:gd name="connsiteX60" fmla="*/ 2372452 w 2760036"/>
                <a:gd name="connsiteY60" fmla="*/ 163253 h 1105785"/>
                <a:gd name="connsiteX61" fmla="*/ 2355977 w 2760036"/>
                <a:gd name="connsiteY61" fmla="*/ 167305 h 1105785"/>
                <a:gd name="connsiteX62" fmla="*/ 2339520 w 2760036"/>
                <a:gd name="connsiteY62" fmla="*/ 167305 h 1105785"/>
                <a:gd name="connsiteX63" fmla="*/ 2323028 w 2760036"/>
                <a:gd name="connsiteY63" fmla="*/ 167305 h 1105785"/>
                <a:gd name="connsiteX64" fmla="*/ 2331115 w 2760036"/>
                <a:gd name="connsiteY64" fmla="*/ 191565 h 1105785"/>
                <a:gd name="connsiteX65" fmla="*/ 2359357 w 2760036"/>
                <a:gd name="connsiteY65" fmla="*/ 199670 h 1105785"/>
                <a:gd name="connsiteX66" fmla="*/ 2363409 w 2760036"/>
                <a:gd name="connsiteY66" fmla="*/ 211791 h 1105785"/>
                <a:gd name="connsiteX67" fmla="*/ 2310942 w 2760036"/>
                <a:gd name="connsiteY67" fmla="*/ 191565 h 1105785"/>
                <a:gd name="connsiteX68" fmla="*/ 2310942 w 2760036"/>
                <a:gd name="connsiteY68" fmla="*/ 183479 h 1105785"/>
                <a:gd name="connsiteX69" fmla="*/ 2290716 w 2760036"/>
                <a:gd name="connsiteY69" fmla="*/ 171340 h 1105785"/>
                <a:gd name="connsiteX70" fmla="*/ 2280648 w 2760036"/>
                <a:gd name="connsiteY70" fmla="*/ 169322 h 1105785"/>
                <a:gd name="connsiteX71" fmla="*/ 2282629 w 2760036"/>
                <a:gd name="connsiteY71" fmla="*/ 165270 h 1105785"/>
                <a:gd name="connsiteX72" fmla="*/ 2276595 w 2760036"/>
                <a:gd name="connsiteY72" fmla="*/ 161235 h 1105785"/>
                <a:gd name="connsiteX73" fmla="*/ 2242301 w 2760036"/>
                <a:gd name="connsiteY73" fmla="*/ 155166 h 1105785"/>
                <a:gd name="connsiteX74" fmla="*/ 2165574 w 2760036"/>
                <a:gd name="connsiteY74" fmla="*/ 147079 h 1105785"/>
                <a:gd name="connsiteX75" fmla="*/ 2145348 w 2760036"/>
                <a:gd name="connsiteY75" fmla="*/ 138992 h 1105785"/>
                <a:gd name="connsiteX76" fmla="*/ 2153435 w 2760036"/>
                <a:gd name="connsiteY76" fmla="*/ 167305 h 1105785"/>
                <a:gd name="connsiteX77" fmla="*/ 2161522 w 2760036"/>
                <a:gd name="connsiteY77" fmla="*/ 223931 h 1105785"/>
                <a:gd name="connsiteX78" fmla="*/ 2121140 w 2760036"/>
                <a:gd name="connsiteY78" fmla="*/ 207757 h 1105785"/>
                <a:gd name="connsiteX79" fmla="*/ 2092916 w 2760036"/>
                <a:gd name="connsiteY79" fmla="*/ 187531 h 1105785"/>
                <a:gd name="connsiteX80" fmla="*/ 2084794 w 2760036"/>
                <a:gd name="connsiteY80" fmla="*/ 155166 h 1105785"/>
                <a:gd name="connsiteX81" fmla="*/ 2076778 w 2760036"/>
                <a:gd name="connsiteY81" fmla="*/ 155166 h 1105785"/>
                <a:gd name="connsiteX82" fmla="*/ 2048447 w 2760036"/>
                <a:gd name="connsiteY82" fmla="*/ 163253 h 1105785"/>
                <a:gd name="connsiteX83" fmla="*/ 2020135 w 2760036"/>
                <a:gd name="connsiteY83" fmla="*/ 171340 h 1105785"/>
                <a:gd name="connsiteX84" fmla="*/ 2007996 w 2760036"/>
                <a:gd name="connsiteY84" fmla="*/ 171340 h 1105785"/>
                <a:gd name="connsiteX85" fmla="*/ 2016100 w 2760036"/>
                <a:gd name="connsiteY85" fmla="*/ 183479 h 1105785"/>
                <a:gd name="connsiteX86" fmla="*/ 2020135 w 2760036"/>
                <a:gd name="connsiteY86" fmla="*/ 197635 h 1105785"/>
                <a:gd name="connsiteX87" fmla="*/ 2024187 w 2760036"/>
                <a:gd name="connsiteY87" fmla="*/ 211791 h 1105785"/>
                <a:gd name="connsiteX88" fmla="*/ 2048447 w 2760036"/>
                <a:gd name="connsiteY88" fmla="*/ 242139 h 1105785"/>
                <a:gd name="connsiteX89" fmla="*/ 2064639 w 2760036"/>
                <a:gd name="connsiteY89" fmla="*/ 284608 h 1105785"/>
                <a:gd name="connsiteX90" fmla="*/ 2064639 w 2760036"/>
                <a:gd name="connsiteY90" fmla="*/ 337199 h 1105785"/>
                <a:gd name="connsiteX91" fmla="*/ 2032345 w 2760036"/>
                <a:gd name="connsiteY91" fmla="*/ 300800 h 1105785"/>
                <a:gd name="connsiteX92" fmla="*/ 2012172 w 2760036"/>
                <a:gd name="connsiteY92" fmla="*/ 304834 h 1105785"/>
                <a:gd name="connsiteX93" fmla="*/ 1994034 w 2760036"/>
                <a:gd name="connsiteY93" fmla="*/ 306852 h 1105785"/>
                <a:gd name="connsiteX94" fmla="*/ 1971844 w 2760036"/>
                <a:gd name="connsiteY94" fmla="*/ 300800 h 1105785"/>
                <a:gd name="connsiteX95" fmla="*/ 1967809 w 2760036"/>
                <a:gd name="connsiteY95" fmla="*/ 321026 h 1105785"/>
                <a:gd name="connsiteX96" fmla="*/ 1955723 w 2760036"/>
                <a:gd name="connsiteY96" fmla="*/ 349338 h 1105785"/>
                <a:gd name="connsiteX97" fmla="*/ 1941567 w 2760036"/>
                <a:gd name="connsiteY97" fmla="*/ 371582 h 1105785"/>
                <a:gd name="connsiteX98" fmla="*/ 1935497 w 2760036"/>
                <a:gd name="connsiteY98" fmla="*/ 389790 h 1105785"/>
                <a:gd name="connsiteX99" fmla="*/ 1919394 w 2760036"/>
                <a:gd name="connsiteY99" fmla="*/ 405964 h 1105785"/>
                <a:gd name="connsiteX100" fmla="*/ 1903274 w 2760036"/>
                <a:gd name="connsiteY100" fmla="*/ 410016 h 1105785"/>
                <a:gd name="connsiteX101" fmla="*/ 1899221 w 2760036"/>
                <a:gd name="connsiteY101" fmla="*/ 438329 h 1105785"/>
                <a:gd name="connsiteX102" fmla="*/ 1903274 w 2760036"/>
                <a:gd name="connsiteY102" fmla="*/ 486868 h 1105785"/>
                <a:gd name="connsiteX103" fmla="*/ 1911325 w 2760036"/>
                <a:gd name="connsiteY103" fmla="*/ 513163 h 1105785"/>
                <a:gd name="connsiteX104" fmla="*/ 1907308 w 2760036"/>
                <a:gd name="connsiteY104" fmla="*/ 543511 h 1105785"/>
                <a:gd name="connsiteX105" fmla="*/ 1903274 w 2760036"/>
                <a:gd name="connsiteY105" fmla="*/ 561702 h 1105785"/>
                <a:gd name="connsiteX106" fmla="*/ 1899221 w 2760036"/>
                <a:gd name="connsiteY106" fmla="*/ 583963 h 1105785"/>
                <a:gd name="connsiteX107" fmla="*/ 1901239 w 2760036"/>
                <a:gd name="connsiteY107" fmla="*/ 622380 h 1105785"/>
                <a:gd name="connsiteX108" fmla="*/ 1907308 w 2760036"/>
                <a:gd name="connsiteY108" fmla="*/ 660814 h 1105785"/>
                <a:gd name="connsiteX109" fmla="*/ 1975896 w 2760036"/>
                <a:gd name="connsiteY109" fmla="*/ 757892 h 1105785"/>
                <a:gd name="connsiteX110" fmla="*/ 1996051 w 2760036"/>
                <a:gd name="connsiteY110" fmla="*/ 761944 h 1105785"/>
                <a:gd name="connsiteX111" fmla="*/ 2024311 w 2760036"/>
                <a:gd name="connsiteY111" fmla="*/ 786222 h 1105785"/>
                <a:gd name="connsiteX112" fmla="*/ 2062639 w 2760036"/>
                <a:gd name="connsiteY112" fmla="*/ 802396 h 1105785"/>
                <a:gd name="connsiteX113" fmla="*/ 2101038 w 2760036"/>
                <a:gd name="connsiteY113" fmla="*/ 818570 h 1105785"/>
                <a:gd name="connsiteX114" fmla="*/ 2127334 w 2760036"/>
                <a:gd name="connsiteY114" fmla="*/ 826674 h 1105785"/>
                <a:gd name="connsiteX115" fmla="*/ 2173855 w 2760036"/>
                <a:gd name="connsiteY115" fmla="*/ 830709 h 1105785"/>
                <a:gd name="connsiteX116" fmla="*/ 2258811 w 2760036"/>
                <a:gd name="connsiteY116" fmla="*/ 842848 h 1105785"/>
                <a:gd name="connsiteX117" fmla="*/ 2319489 w 2760036"/>
                <a:gd name="connsiteY117" fmla="*/ 854987 h 1105785"/>
                <a:gd name="connsiteX118" fmla="*/ 2351837 w 2760036"/>
                <a:gd name="connsiteY118" fmla="*/ 861057 h 1105785"/>
                <a:gd name="connsiteX119" fmla="*/ 2384202 w 2760036"/>
                <a:gd name="connsiteY119" fmla="*/ 867126 h 1105785"/>
                <a:gd name="connsiteX120" fmla="*/ 2420619 w 2760036"/>
                <a:gd name="connsiteY120" fmla="*/ 899473 h 1105785"/>
                <a:gd name="connsiteX121" fmla="*/ 2406445 w 2760036"/>
                <a:gd name="connsiteY121" fmla="*/ 901508 h 1105785"/>
                <a:gd name="connsiteX122" fmla="*/ 2372062 w 2760036"/>
                <a:gd name="connsiteY122" fmla="*/ 895439 h 1105785"/>
                <a:gd name="connsiteX123" fmla="*/ 2331611 w 2760036"/>
                <a:gd name="connsiteY123" fmla="*/ 885317 h 1105785"/>
                <a:gd name="connsiteX124" fmla="*/ 2307350 w 2760036"/>
                <a:gd name="connsiteY124" fmla="*/ 879248 h 1105785"/>
                <a:gd name="connsiteX125" fmla="*/ 2277002 w 2760036"/>
                <a:gd name="connsiteY125" fmla="*/ 875213 h 1105785"/>
                <a:gd name="connsiteX126" fmla="*/ 2206220 w 2760036"/>
                <a:gd name="connsiteY126" fmla="*/ 867126 h 1105785"/>
                <a:gd name="connsiteX127" fmla="*/ 2169803 w 2760036"/>
                <a:gd name="connsiteY127" fmla="*/ 861057 h 1105785"/>
                <a:gd name="connsiteX128" fmla="*/ 2147560 w 2760036"/>
                <a:gd name="connsiteY128" fmla="*/ 857004 h 1105785"/>
                <a:gd name="connsiteX129" fmla="*/ 2125317 w 2760036"/>
                <a:gd name="connsiteY129" fmla="*/ 854987 h 1105785"/>
                <a:gd name="connsiteX130" fmla="*/ 2088899 w 2760036"/>
                <a:gd name="connsiteY130" fmla="*/ 850935 h 1105785"/>
                <a:gd name="connsiteX131" fmla="*/ 2030345 w 2760036"/>
                <a:gd name="connsiteY131" fmla="*/ 848917 h 1105785"/>
                <a:gd name="connsiteX132" fmla="*/ 2008119 w 2760036"/>
                <a:gd name="connsiteY132" fmla="*/ 854987 h 1105785"/>
                <a:gd name="connsiteX133" fmla="*/ 1998086 w 2760036"/>
                <a:gd name="connsiteY133" fmla="*/ 869143 h 1105785"/>
                <a:gd name="connsiteX134" fmla="*/ 2000103 w 2760036"/>
                <a:gd name="connsiteY134" fmla="*/ 891387 h 1105785"/>
                <a:gd name="connsiteX135" fmla="*/ 2026328 w 2760036"/>
                <a:gd name="connsiteY135" fmla="*/ 917682 h 1105785"/>
                <a:gd name="connsiteX136" fmla="*/ 2080812 w 2760036"/>
                <a:gd name="connsiteY136" fmla="*/ 956117 h 1105785"/>
                <a:gd name="connsiteX137" fmla="*/ 2131386 w 2760036"/>
                <a:gd name="connsiteY137" fmla="*/ 980377 h 1105785"/>
                <a:gd name="connsiteX138" fmla="*/ 2194081 w 2760036"/>
                <a:gd name="connsiteY138" fmla="*/ 996569 h 1105785"/>
                <a:gd name="connsiteX139" fmla="*/ 2291159 w 2760036"/>
                <a:gd name="connsiteY139" fmla="*/ 1037020 h 1105785"/>
                <a:gd name="connsiteX140" fmla="*/ 2303298 w 2760036"/>
                <a:gd name="connsiteY140" fmla="*/ 1061281 h 1105785"/>
                <a:gd name="connsiteX141" fmla="*/ 2283072 w 2760036"/>
                <a:gd name="connsiteY141" fmla="*/ 1063316 h 1105785"/>
                <a:gd name="connsiteX142" fmla="*/ 2254759 w 2760036"/>
                <a:gd name="connsiteY142" fmla="*/ 1049160 h 1105785"/>
                <a:gd name="connsiteX143" fmla="*/ 2226446 w 2760036"/>
                <a:gd name="connsiteY143" fmla="*/ 1037020 h 1105785"/>
                <a:gd name="connsiteX144" fmla="*/ 2181942 w 2760036"/>
                <a:gd name="connsiteY144" fmla="*/ 1018812 h 1105785"/>
                <a:gd name="connsiteX145" fmla="*/ 2137456 w 2760036"/>
                <a:gd name="connsiteY145" fmla="*/ 1002638 h 1105785"/>
                <a:gd name="connsiteX146" fmla="*/ 2109125 w 2760036"/>
                <a:gd name="connsiteY146" fmla="*/ 992516 h 1105785"/>
                <a:gd name="connsiteX147" fmla="*/ 2068709 w 2760036"/>
                <a:gd name="connsiteY147" fmla="*/ 982412 h 1105785"/>
                <a:gd name="connsiteX148" fmla="*/ 1992017 w 2760036"/>
                <a:gd name="connsiteY148" fmla="*/ 976343 h 1105785"/>
                <a:gd name="connsiteX149" fmla="*/ 1949636 w 2760036"/>
                <a:gd name="connsiteY149" fmla="*/ 966221 h 1105785"/>
                <a:gd name="connsiteX150" fmla="*/ 1923429 w 2760036"/>
                <a:gd name="connsiteY150" fmla="*/ 950047 h 1105785"/>
                <a:gd name="connsiteX151" fmla="*/ 1899257 w 2760036"/>
                <a:gd name="connsiteY151" fmla="*/ 929821 h 1105785"/>
                <a:gd name="connsiteX152" fmla="*/ 1862946 w 2760036"/>
                <a:gd name="connsiteY152" fmla="*/ 911613 h 1105785"/>
                <a:gd name="connsiteX153" fmla="*/ 1802392 w 2760036"/>
                <a:gd name="connsiteY153" fmla="*/ 885317 h 1105785"/>
                <a:gd name="connsiteX154" fmla="*/ 1774132 w 2760036"/>
                <a:gd name="connsiteY154" fmla="*/ 842848 h 1105785"/>
                <a:gd name="connsiteX155" fmla="*/ 1737856 w 2760036"/>
                <a:gd name="connsiteY155" fmla="*/ 818570 h 1105785"/>
                <a:gd name="connsiteX156" fmla="*/ 1729769 w 2760036"/>
                <a:gd name="connsiteY156" fmla="*/ 826674 h 1105785"/>
                <a:gd name="connsiteX157" fmla="*/ 1717701 w 2760036"/>
                <a:gd name="connsiteY157" fmla="*/ 899473 h 1105785"/>
                <a:gd name="connsiteX158" fmla="*/ 1707579 w 2760036"/>
                <a:gd name="connsiteY158" fmla="*/ 958134 h 1105785"/>
                <a:gd name="connsiteX159" fmla="*/ 1705562 w 2760036"/>
                <a:gd name="connsiteY159" fmla="*/ 992516 h 1105785"/>
                <a:gd name="connsiteX160" fmla="*/ 1703545 w 2760036"/>
                <a:gd name="connsiteY160" fmla="*/ 1008708 h 1105785"/>
                <a:gd name="connsiteX161" fmla="*/ 1705562 w 2760036"/>
                <a:gd name="connsiteY161" fmla="*/ 1028934 h 1105785"/>
                <a:gd name="connsiteX162" fmla="*/ 1715666 w 2760036"/>
                <a:gd name="connsiteY162" fmla="*/ 1051177 h 1105785"/>
                <a:gd name="connsiteX163" fmla="*/ 1741909 w 2760036"/>
                <a:gd name="connsiteY163" fmla="*/ 1061281 h 1105785"/>
                <a:gd name="connsiteX164" fmla="*/ 1774132 w 2760036"/>
                <a:gd name="connsiteY164" fmla="*/ 1085559 h 1105785"/>
                <a:gd name="connsiteX165" fmla="*/ 1782237 w 2760036"/>
                <a:gd name="connsiteY165" fmla="*/ 1097698 h 1105785"/>
                <a:gd name="connsiteX166" fmla="*/ 1745943 w 2760036"/>
                <a:gd name="connsiteY166" fmla="*/ 1105785 h 1105785"/>
                <a:gd name="connsiteX167" fmla="*/ 1705562 w 2760036"/>
                <a:gd name="connsiteY167" fmla="*/ 1103768 h 1105785"/>
                <a:gd name="connsiteX168" fmla="*/ 1657147 w 2760036"/>
                <a:gd name="connsiteY168" fmla="*/ 1081507 h 1105785"/>
                <a:gd name="connsiteX169" fmla="*/ 1608768 w 2760036"/>
                <a:gd name="connsiteY169" fmla="*/ 1032968 h 1105785"/>
                <a:gd name="connsiteX170" fmla="*/ 1612767 w 2760036"/>
                <a:gd name="connsiteY170" fmla="*/ 988482 h 1105785"/>
                <a:gd name="connsiteX171" fmla="*/ 1604715 w 2760036"/>
                <a:gd name="connsiteY171" fmla="*/ 956117 h 1105785"/>
                <a:gd name="connsiteX172" fmla="*/ 1592612 w 2760036"/>
                <a:gd name="connsiteY172" fmla="*/ 915665 h 1105785"/>
                <a:gd name="connsiteX173" fmla="*/ 1572421 w 2760036"/>
                <a:gd name="connsiteY173" fmla="*/ 879248 h 1105785"/>
                <a:gd name="connsiteX174" fmla="*/ 1548249 w 2760036"/>
                <a:gd name="connsiteY174" fmla="*/ 859022 h 1105785"/>
                <a:gd name="connsiteX175" fmla="*/ 1511920 w 2760036"/>
                <a:gd name="connsiteY175" fmla="*/ 859022 h 1105785"/>
                <a:gd name="connsiteX176" fmla="*/ 1451402 w 2760036"/>
                <a:gd name="connsiteY176" fmla="*/ 891387 h 1105785"/>
                <a:gd name="connsiteX177" fmla="*/ 1403022 w 2760036"/>
                <a:gd name="connsiteY177" fmla="*/ 929821 h 1105785"/>
                <a:gd name="connsiteX178" fmla="*/ 1378780 w 2760036"/>
                <a:gd name="connsiteY178" fmla="*/ 960151 h 1105785"/>
                <a:gd name="connsiteX179" fmla="*/ 1358624 w 2760036"/>
                <a:gd name="connsiteY179" fmla="*/ 986447 h 1105785"/>
                <a:gd name="connsiteX180" fmla="*/ 1330365 w 2760036"/>
                <a:gd name="connsiteY180" fmla="*/ 1024881 h 1105785"/>
                <a:gd name="connsiteX181" fmla="*/ 1316279 w 2760036"/>
                <a:gd name="connsiteY181" fmla="*/ 1061281 h 1105785"/>
                <a:gd name="connsiteX182" fmla="*/ 1294089 w 2760036"/>
                <a:gd name="connsiteY182" fmla="*/ 1081507 h 1105785"/>
                <a:gd name="connsiteX183" fmla="*/ 1279968 w 2760036"/>
                <a:gd name="connsiteY183" fmla="*/ 1073420 h 1105785"/>
                <a:gd name="connsiteX184" fmla="*/ 1286002 w 2760036"/>
                <a:gd name="connsiteY184" fmla="*/ 1037020 h 1105785"/>
                <a:gd name="connsiteX185" fmla="*/ 1290037 w 2760036"/>
                <a:gd name="connsiteY185" fmla="*/ 1004655 h 1105785"/>
                <a:gd name="connsiteX186" fmla="*/ 1302123 w 2760036"/>
                <a:gd name="connsiteY186" fmla="*/ 980377 h 1105785"/>
                <a:gd name="connsiteX187" fmla="*/ 1330365 w 2760036"/>
                <a:gd name="connsiteY187" fmla="*/ 927804 h 1105785"/>
                <a:gd name="connsiteX188" fmla="*/ 1352555 w 2760036"/>
                <a:gd name="connsiteY188" fmla="*/ 911613 h 1105785"/>
                <a:gd name="connsiteX189" fmla="*/ 1370693 w 2760036"/>
                <a:gd name="connsiteY189" fmla="*/ 891387 h 1105785"/>
                <a:gd name="connsiteX190" fmla="*/ 1374780 w 2760036"/>
                <a:gd name="connsiteY190" fmla="*/ 871161 h 1105785"/>
                <a:gd name="connsiteX191" fmla="*/ 1342504 w 2760036"/>
                <a:gd name="connsiteY191" fmla="*/ 854987 h 1105785"/>
                <a:gd name="connsiteX192" fmla="*/ 1298106 w 2760036"/>
                <a:gd name="connsiteY192" fmla="*/ 850935 h 1105785"/>
                <a:gd name="connsiteX193" fmla="*/ 1273934 w 2760036"/>
                <a:gd name="connsiteY193" fmla="*/ 854987 h 1105785"/>
                <a:gd name="connsiteX194" fmla="*/ 1243657 w 2760036"/>
                <a:gd name="connsiteY194" fmla="*/ 865091 h 1105785"/>
                <a:gd name="connsiteX195" fmla="*/ 1209328 w 2760036"/>
                <a:gd name="connsiteY195" fmla="*/ 879248 h 1105785"/>
                <a:gd name="connsiteX196" fmla="*/ 1177069 w 2760036"/>
                <a:gd name="connsiteY196" fmla="*/ 879248 h 1105785"/>
                <a:gd name="connsiteX197" fmla="*/ 1124566 w 2760036"/>
                <a:gd name="connsiteY197" fmla="*/ 875213 h 1105785"/>
                <a:gd name="connsiteX198" fmla="*/ 1082097 w 2760036"/>
                <a:gd name="connsiteY198" fmla="*/ 877230 h 1105785"/>
                <a:gd name="connsiteX199" fmla="*/ 1031523 w 2760036"/>
                <a:gd name="connsiteY199" fmla="*/ 887352 h 1105785"/>
                <a:gd name="connsiteX200" fmla="*/ 966811 w 2760036"/>
                <a:gd name="connsiteY200" fmla="*/ 893404 h 1105785"/>
                <a:gd name="connsiteX201" fmla="*/ 938498 w 2760036"/>
                <a:gd name="connsiteY201" fmla="*/ 899473 h 1105785"/>
                <a:gd name="connsiteX202" fmla="*/ 904116 w 2760036"/>
                <a:gd name="connsiteY202" fmla="*/ 915665 h 1105785"/>
                <a:gd name="connsiteX203" fmla="*/ 861629 w 2760036"/>
                <a:gd name="connsiteY203" fmla="*/ 923752 h 1105785"/>
                <a:gd name="connsiteX204" fmla="*/ 837368 w 2760036"/>
                <a:gd name="connsiteY204" fmla="*/ 921734 h 1105785"/>
                <a:gd name="connsiteX205" fmla="*/ 809038 w 2760036"/>
                <a:gd name="connsiteY205" fmla="*/ 919699 h 1105785"/>
                <a:gd name="connsiteX206" fmla="*/ 813090 w 2760036"/>
                <a:gd name="connsiteY206" fmla="*/ 907578 h 1105785"/>
                <a:gd name="connsiteX207" fmla="*/ 881855 w 2760036"/>
                <a:gd name="connsiteY207" fmla="*/ 887352 h 1105785"/>
                <a:gd name="connsiteX208" fmla="*/ 954672 w 2760036"/>
                <a:gd name="connsiteY208" fmla="*/ 867126 h 1105785"/>
                <a:gd name="connsiteX209" fmla="*/ 1031523 w 2760036"/>
                <a:gd name="connsiteY209" fmla="*/ 846900 h 1105785"/>
                <a:gd name="connsiteX210" fmla="*/ 1092201 w 2760036"/>
                <a:gd name="connsiteY210" fmla="*/ 836778 h 1105785"/>
                <a:gd name="connsiteX211" fmla="*/ 1144792 w 2760036"/>
                <a:gd name="connsiteY211" fmla="*/ 826674 h 1105785"/>
                <a:gd name="connsiteX212" fmla="*/ 1221661 w 2760036"/>
                <a:gd name="connsiteY212" fmla="*/ 816552 h 1105785"/>
                <a:gd name="connsiteX213" fmla="*/ 1310652 w 2760036"/>
                <a:gd name="connsiteY213" fmla="*/ 798344 h 1105785"/>
                <a:gd name="connsiteX214" fmla="*/ 1359191 w 2760036"/>
                <a:gd name="connsiteY214" fmla="*/ 786222 h 1105785"/>
                <a:gd name="connsiteX215" fmla="*/ 1363243 w 2760036"/>
                <a:gd name="connsiteY215" fmla="*/ 786222 h 1105785"/>
                <a:gd name="connsiteX216" fmla="*/ 1395590 w 2760036"/>
                <a:gd name="connsiteY216" fmla="*/ 765996 h 1105785"/>
                <a:gd name="connsiteX217" fmla="*/ 1421886 w 2760036"/>
                <a:gd name="connsiteY217" fmla="*/ 749805 h 1105785"/>
                <a:gd name="connsiteX218" fmla="*/ 1444147 w 2760036"/>
                <a:gd name="connsiteY218" fmla="*/ 733631 h 1105785"/>
                <a:gd name="connsiteX219" fmla="*/ 1472459 w 2760036"/>
                <a:gd name="connsiteY219" fmla="*/ 691144 h 1105785"/>
                <a:gd name="connsiteX220" fmla="*/ 1516946 w 2760036"/>
                <a:gd name="connsiteY220" fmla="*/ 656762 h 1105785"/>
                <a:gd name="connsiteX221" fmla="*/ 1533137 w 2760036"/>
                <a:gd name="connsiteY221" fmla="*/ 620363 h 1105785"/>
                <a:gd name="connsiteX222" fmla="*/ 1529085 w 2760036"/>
                <a:gd name="connsiteY222" fmla="*/ 616310 h 1105785"/>
                <a:gd name="connsiteX223" fmla="*/ 1527068 w 2760036"/>
                <a:gd name="connsiteY223" fmla="*/ 610241 h 1105785"/>
                <a:gd name="connsiteX224" fmla="*/ 1525050 w 2760036"/>
                <a:gd name="connsiteY224" fmla="*/ 600137 h 1105785"/>
                <a:gd name="connsiteX225" fmla="*/ 1523015 w 2760036"/>
                <a:gd name="connsiteY225" fmla="*/ 583963 h 1105785"/>
                <a:gd name="connsiteX226" fmla="*/ 1525050 w 2760036"/>
                <a:gd name="connsiteY226" fmla="*/ 567772 h 1105785"/>
                <a:gd name="connsiteX227" fmla="*/ 1533137 w 2760036"/>
                <a:gd name="connsiteY227" fmla="*/ 549563 h 1105785"/>
                <a:gd name="connsiteX228" fmla="*/ 1541224 w 2760036"/>
                <a:gd name="connsiteY228" fmla="*/ 531372 h 1105785"/>
                <a:gd name="connsiteX229" fmla="*/ 1549311 w 2760036"/>
                <a:gd name="connsiteY229" fmla="*/ 511146 h 1105785"/>
                <a:gd name="connsiteX230" fmla="*/ 1557398 w 2760036"/>
                <a:gd name="connsiteY230" fmla="*/ 478781 h 1105785"/>
                <a:gd name="connsiteX231" fmla="*/ 1561450 w 2760036"/>
                <a:gd name="connsiteY231" fmla="*/ 450468 h 1105785"/>
                <a:gd name="connsiteX232" fmla="*/ 1565502 w 2760036"/>
                <a:gd name="connsiteY232" fmla="*/ 426190 h 1105785"/>
                <a:gd name="connsiteX233" fmla="*/ 1567520 w 2760036"/>
                <a:gd name="connsiteY233" fmla="*/ 405964 h 1105785"/>
                <a:gd name="connsiteX234" fmla="*/ 1569537 w 2760036"/>
                <a:gd name="connsiteY234" fmla="*/ 385738 h 1105785"/>
                <a:gd name="connsiteX235" fmla="*/ 1573589 w 2760036"/>
                <a:gd name="connsiteY235" fmla="*/ 365512 h 1105785"/>
                <a:gd name="connsiteX236" fmla="*/ 1553363 w 2760036"/>
                <a:gd name="connsiteY236" fmla="*/ 373599 h 1105785"/>
                <a:gd name="connsiteX237" fmla="*/ 1529085 w 2760036"/>
                <a:gd name="connsiteY237" fmla="*/ 381703 h 1105785"/>
                <a:gd name="connsiteX238" fmla="*/ 1525050 w 2760036"/>
                <a:gd name="connsiteY238" fmla="*/ 369564 h 1105785"/>
                <a:gd name="connsiteX239" fmla="*/ 1525050 w 2760036"/>
                <a:gd name="connsiteY239" fmla="*/ 337199 h 1105785"/>
                <a:gd name="connsiteX240" fmla="*/ 1504824 w 2760036"/>
                <a:gd name="connsiteY240" fmla="*/ 329113 h 1105785"/>
                <a:gd name="connsiteX241" fmla="*/ 1492685 w 2760036"/>
                <a:gd name="connsiteY241" fmla="*/ 321026 h 1105785"/>
                <a:gd name="connsiteX242" fmla="*/ 1484599 w 2760036"/>
                <a:gd name="connsiteY242" fmla="*/ 316973 h 1105785"/>
                <a:gd name="connsiteX243" fmla="*/ 1478529 w 2760036"/>
                <a:gd name="connsiteY243" fmla="*/ 318991 h 1105785"/>
                <a:gd name="connsiteX244" fmla="*/ 1472459 w 2760036"/>
                <a:gd name="connsiteY244" fmla="*/ 321026 h 1105785"/>
                <a:gd name="connsiteX245" fmla="*/ 1468407 w 2760036"/>
                <a:gd name="connsiteY245" fmla="*/ 321026 h 1105785"/>
                <a:gd name="connsiteX246" fmla="*/ 1456268 w 2760036"/>
                <a:gd name="connsiteY246" fmla="*/ 325060 h 1105785"/>
                <a:gd name="connsiteX247" fmla="*/ 1427955 w 2760036"/>
                <a:gd name="connsiteY247" fmla="*/ 341252 h 1105785"/>
                <a:gd name="connsiteX248" fmla="*/ 1399642 w 2760036"/>
                <a:gd name="connsiteY248" fmla="*/ 381703 h 1105785"/>
                <a:gd name="connsiteX249" fmla="*/ 1399642 w 2760036"/>
                <a:gd name="connsiteY249" fmla="*/ 399894 h 1105785"/>
                <a:gd name="connsiteX250" fmla="*/ 1395590 w 2760036"/>
                <a:gd name="connsiteY250" fmla="*/ 418103 h 1105785"/>
                <a:gd name="connsiteX251" fmla="*/ 1399642 w 2760036"/>
                <a:gd name="connsiteY251" fmla="*/ 442381 h 1105785"/>
                <a:gd name="connsiteX252" fmla="*/ 1403695 w 2760036"/>
                <a:gd name="connsiteY252" fmla="*/ 454503 h 1105785"/>
                <a:gd name="connsiteX253" fmla="*/ 1399642 w 2760036"/>
                <a:gd name="connsiteY253" fmla="*/ 458555 h 1105785"/>
                <a:gd name="connsiteX254" fmla="*/ 1371330 w 2760036"/>
                <a:gd name="connsiteY254" fmla="*/ 446416 h 1105785"/>
                <a:gd name="connsiteX255" fmla="*/ 1355138 w 2760036"/>
                <a:gd name="connsiteY255" fmla="*/ 426190 h 1105785"/>
                <a:gd name="connsiteX256" fmla="*/ 1359191 w 2760036"/>
                <a:gd name="connsiteY256" fmla="*/ 422155 h 1105785"/>
                <a:gd name="connsiteX257" fmla="*/ 1355138 w 2760036"/>
                <a:gd name="connsiteY257" fmla="*/ 422155 h 1105785"/>
                <a:gd name="connsiteX258" fmla="*/ 1355138 w 2760036"/>
                <a:gd name="connsiteY258" fmla="*/ 426190 h 1105785"/>
                <a:gd name="connsiteX259" fmla="*/ 1326826 w 2760036"/>
                <a:gd name="connsiteY259" fmla="*/ 452485 h 1105785"/>
                <a:gd name="connsiteX260" fmla="*/ 1294461 w 2760036"/>
                <a:gd name="connsiteY260" fmla="*/ 466642 h 1105785"/>
                <a:gd name="connsiteX261" fmla="*/ 1258061 w 2760036"/>
                <a:gd name="connsiteY261" fmla="*/ 462607 h 1105785"/>
                <a:gd name="connsiteX262" fmla="*/ 1233783 w 2760036"/>
                <a:gd name="connsiteY262" fmla="*/ 458555 h 1105785"/>
                <a:gd name="connsiteX263" fmla="*/ 1233783 w 2760036"/>
                <a:gd name="connsiteY263" fmla="*/ 478781 h 1105785"/>
                <a:gd name="connsiteX264" fmla="*/ 1225696 w 2760036"/>
                <a:gd name="connsiteY264" fmla="*/ 507094 h 1105785"/>
                <a:gd name="connsiteX265" fmla="*/ 1215592 w 2760036"/>
                <a:gd name="connsiteY265" fmla="*/ 509111 h 1105785"/>
                <a:gd name="connsiteX266" fmla="*/ 1193331 w 2760036"/>
                <a:gd name="connsiteY266" fmla="*/ 527320 h 1105785"/>
                <a:gd name="connsiteX267" fmla="*/ 1140758 w 2760036"/>
                <a:gd name="connsiteY267" fmla="*/ 551598 h 1105785"/>
                <a:gd name="connsiteX268" fmla="*/ 1124566 w 2760036"/>
                <a:gd name="connsiteY268" fmla="*/ 519233 h 1105785"/>
                <a:gd name="connsiteX269" fmla="*/ 1138723 w 2760036"/>
                <a:gd name="connsiteY269" fmla="*/ 507094 h 1105785"/>
                <a:gd name="connsiteX270" fmla="*/ 1169070 w 2760036"/>
                <a:gd name="connsiteY270" fmla="*/ 486868 h 1105785"/>
                <a:gd name="connsiteX271" fmla="*/ 1193207 w 2760036"/>
                <a:gd name="connsiteY271" fmla="*/ 462607 h 1105785"/>
                <a:gd name="connsiteX272" fmla="*/ 1209328 w 2760036"/>
                <a:gd name="connsiteY272" fmla="*/ 450468 h 1105785"/>
                <a:gd name="connsiteX273" fmla="*/ 1197259 w 2760036"/>
                <a:gd name="connsiteY273" fmla="*/ 430242 h 1105785"/>
                <a:gd name="connsiteX274" fmla="*/ 1217414 w 2760036"/>
                <a:gd name="connsiteY274" fmla="*/ 426190 h 1105785"/>
                <a:gd name="connsiteX275" fmla="*/ 1237516 w 2760036"/>
                <a:gd name="connsiteY275" fmla="*/ 430242 h 1105785"/>
                <a:gd name="connsiteX276" fmla="*/ 1239534 w 2760036"/>
                <a:gd name="connsiteY276" fmla="*/ 440346 h 1105785"/>
                <a:gd name="connsiteX277" fmla="*/ 1241569 w 2760036"/>
                <a:gd name="connsiteY277" fmla="*/ 446416 h 1105785"/>
                <a:gd name="connsiteX278" fmla="*/ 1241569 w 2760036"/>
                <a:gd name="connsiteY278" fmla="*/ 450468 h 1105785"/>
                <a:gd name="connsiteX279" fmla="*/ 1269758 w 2760036"/>
                <a:gd name="connsiteY279" fmla="*/ 454503 h 1105785"/>
                <a:gd name="connsiteX280" fmla="*/ 1293930 w 2760036"/>
                <a:gd name="connsiteY280" fmla="*/ 452485 h 1105785"/>
                <a:gd name="connsiteX281" fmla="*/ 1318102 w 2760036"/>
                <a:gd name="connsiteY281" fmla="*/ 434277 h 1105785"/>
                <a:gd name="connsiteX282" fmla="*/ 1354395 w 2760036"/>
                <a:gd name="connsiteY282" fmla="*/ 405964 h 1105785"/>
                <a:gd name="connsiteX283" fmla="*/ 1370445 w 2760036"/>
                <a:gd name="connsiteY283" fmla="*/ 397877 h 1105785"/>
                <a:gd name="connsiteX284" fmla="*/ 1334222 w 2760036"/>
                <a:gd name="connsiteY284" fmla="*/ 389790 h 1105785"/>
                <a:gd name="connsiteX285" fmla="*/ 1306033 w 2760036"/>
                <a:gd name="connsiteY285" fmla="*/ 357425 h 1105785"/>
                <a:gd name="connsiteX286" fmla="*/ 1285878 w 2760036"/>
                <a:gd name="connsiteY286" fmla="*/ 381703 h 1105785"/>
                <a:gd name="connsiteX287" fmla="*/ 1205346 w 2760036"/>
                <a:gd name="connsiteY287" fmla="*/ 385738 h 1105785"/>
                <a:gd name="connsiteX288" fmla="*/ 1221396 w 2760036"/>
                <a:gd name="connsiteY288" fmla="*/ 333147 h 1105785"/>
                <a:gd name="connsiteX289" fmla="*/ 1249620 w 2760036"/>
                <a:gd name="connsiteY289" fmla="*/ 302817 h 1105785"/>
                <a:gd name="connsiteX290" fmla="*/ 1301981 w 2760036"/>
                <a:gd name="connsiteY290" fmla="*/ 300800 h 1105785"/>
                <a:gd name="connsiteX291" fmla="*/ 1285878 w 2760036"/>
                <a:gd name="connsiteY291" fmla="*/ 288661 h 1105785"/>
                <a:gd name="connsiteX292" fmla="*/ 1330188 w 2760036"/>
                <a:gd name="connsiteY292" fmla="*/ 308887 h 1105785"/>
                <a:gd name="connsiteX293" fmla="*/ 1338275 w 2760036"/>
                <a:gd name="connsiteY293" fmla="*/ 272469 h 1105785"/>
                <a:gd name="connsiteX294" fmla="*/ 1406721 w 2760036"/>
                <a:gd name="connsiteY294" fmla="*/ 260348 h 1105785"/>
                <a:gd name="connsiteX295" fmla="*/ 1410773 w 2760036"/>
                <a:gd name="connsiteY295" fmla="*/ 272469 h 1105785"/>
                <a:gd name="connsiteX296" fmla="*/ 1406721 w 2760036"/>
                <a:gd name="connsiteY296" fmla="*/ 296747 h 1105785"/>
                <a:gd name="connsiteX297" fmla="*/ 1451030 w 2760036"/>
                <a:gd name="connsiteY297" fmla="*/ 288661 h 1105785"/>
                <a:gd name="connsiteX298" fmla="*/ 1426894 w 2760036"/>
                <a:gd name="connsiteY298" fmla="*/ 260348 h 1105785"/>
                <a:gd name="connsiteX299" fmla="*/ 1459117 w 2760036"/>
                <a:gd name="connsiteY299" fmla="*/ 171340 h 1105785"/>
                <a:gd name="connsiteX300" fmla="*/ 1483271 w 2760036"/>
                <a:gd name="connsiteY300" fmla="*/ 203705 h 1105785"/>
                <a:gd name="connsiteX301" fmla="*/ 1495340 w 2760036"/>
                <a:gd name="connsiteY301" fmla="*/ 264382 h 1105785"/>
                <a:gd name="connsiteX302" fmla="*/ 1511460 w 2760036"/>
                <a:gd name="connsiteY302" fmla="*/ 260348 h 1105785"/>
                <a:gd name="connsiteX303" fmla="*/ 1495340 w 2760036"/>
                <a:gd name="connsiteY303" fmla="*/ 195618 h 1105785"/>
                <a:gd name="connsiteX304" fmla="*/ 1503427 w 2760036"/>
                <a:gd name="connsiteY304" fmla="*/ 191565 h 1105785"/>
                <a:gd name="connsiteX305" fmla="*/ 1511460 w 2760036"/>
                <a:gd name="connsiteY305" fmla="*/ 175392 h 1105785"/>
                <a:gd name="connsiteX306" fmla="*/ 1507408 w 2760036"/>
                <a:gd name="connsiteY306" fmla="*/ 159218 h 1105785"/>
                <a:gd name="connsiteX307" fmla="*/ 1519547 w 2760036"/>
                <a:gd name="connsiteY307" fmla="*/ 147079 h 1105785"/>
                <a:gd name="connsiteX308" fmla="*/ 1507408 w 2760036"/>
                <a:gd name="connsiteY308" fmla="*/ 134940 h 1105785"/>
                <a:gd name="connsiteX309" fmla="*/ 1491287 w 2760036"/>
                <a:gd name="connsiteY309" fmla="*/ 122801 h 1105785"/>
                <a:gd name="connsiteX310" fmla="*/ 1475238 w 2760036"/>
                <a:gd name="connsiteY310" fmla="*/ 106627 h 1105785"/>
                <a:gd name="connsiteX311" fmla="*/ 1469168 w 2760036"/>
                <a:gd name="connsiteY311" fmla="*/ 102575 h 1105785"/>
                <a:gd name="connsiteX312" fmla="*/ 1459117 w 2760036"/>
                <a:gd name="connsiteY312" fmla="*/ 94488 h 1105785"/>
                <a:gd name="connsiteX313" fmla="*/ 1422841 w 2760036"/>
                <a:gd name="connsiteY313" fmla="*/ 78314 h 1105785"/>
                <a:gd name="connsiteX314" fmla="*/ 1420824 w 2760036"/>
                <a:gd name="connsiteY314" fmla="*/ 68193 h 1105785"/>
                <a:gd name="connsiteX315" fmla="*/ 1418789 w 2760036"/>
                <a:gd name="connsiteY315" fmla="*/ 54036 h 1105785"/>
                <a:gd name="connsiteX316" fmla="*/ 1414808 w 2760036"/>
                <a:gd name="connsiteY316" fmla="*/ 37862 h 1105785"/>
                <a:gd name="connsiteX317" fmla="*/ 1398687 w 2760036"/>
                <a:gd name="connsiteY317" fmla="*/ 17637 h 1105785"/>
                <a:gd name="connsiteX318" fmla="*/ 1382584 w 2760036"/>
                <a:gd name="connsiteY318" fmla="*/ 25723 h 1105785"/>
                <a:gd name="connsiteX319" fmla="*/ 1378532 w 2760036"/>
                <a:gd name="connsiteY319" fmla="*/ 49984 h 1105785"/>
                <a:gd name="connsiteX320" fmla="*/ 1366463 w 2760036"/>
                <a:gd name="connsiteY320" fmla="*/ 70210 h 1105785"/>
                <a:gd name="connsiteX321" fmla="*/ 1350378 w 2760036"/>
                <a:gd name="connsiteY321" fmla="*/ 78314 h 1105785"/>
                <a:gd name="connsiteX322" fmla="*/ 1314120 w 2760036"/>
                <a:gd name="connsiteY322" fmla="*/ 86401 h 1105785"/>
                <a:gd name="connsiteX323" fmla="*/ 1279897 w 2760036"/>
                <a:gd name="connsiteY323" fmla="*/ 96505 h 1105785"/>
                <a:gd name="connsiteX324" fmla="*/ 1269811 w 2760036"/>
                <a:gd name="connsiteY324" fmla="*/ 94488 h 1105785"/>
                <a:gd name="connsiteX325" fmla="*/ 1261759 w 2760036"/>
                <a:gd name="connsiteY325" fmla="*/ 92471 h 1105785"/>
                <a:gd name="connsiteX326" fmla="*/ 1249656 w 2760036"/>
                <a:gd name="connsiteY326" fmla="*/ 90436 h 1105785"/>
                <a:gd name="connsiteX327" fmla="*/ 1237587 w 2760036"/>
                <a:gd name="connsiteY327" fmla="*/ 90436 h 1105785"/>
                <a:gd name="connsiteX328" fmla="*/ 1241622 w 2760036"/>
                <a:gd name="connsiteY328" fmla="*/ 74262 h 1105785"/>
                <a:gd name="connsiteX329" fmla="*/ 1229553 w 2760036"/>
                <a:gd name="connsiteY329" fmla="*/ 54036 h 1105785"/>
                <a:gd name="connsiteX330" fmla="*/ 1181209 w 2760036"/>
                <a:gd name="connsiteY330" fmla="*/ 74262 h 1105785"/>
                <a:gd name="connsiteX331" fmla="*/ 1189296 w 2760036"/>
                <a:gd name="connsiteY331" fmla="*/ 90436 h 1105785"/>
                <a:gd name="connsiteX332" fmla="*/ 1177157 w 2760036"/>
                <a:gd name="connsiteY332" fmla="*/ 114714 h 1105785"/>
                <a:gd name="connsiteX333" fmla="*/ 1150862 w 2760036"/>
                <a:gd name="connsiteY333" fmla="*/ 124818 h 1105785"/>
                <a:gd name="connsiteX334" fmla="*/ 1132653 w 2760036"/>
                <a:gd name="connsiteY334" fmla="*/ 122801 h 1105785"/>
                <a:gd name="connsiteX335" fmla="*/ 1096253 w 2760036"/>
                <a:gd name="connsiteY335" fmla="*/ 118766 h 1105785"/>
                <a:gd name="connsiteX336" fmla="*/ 1071975 w 2760036"/>
                <a:gd name="connsiteY336" fmla="*/ 122801 h 1105785"/>
                <a:gd name="connsiteX337" fmla="*/ 1031523 w 2760036"/>
                <a:gd name="connsiteY337" fmla="*/ 134940 h 1105785"/>
                <a:gd name="connsiteX338" fmla="*/ 987037 w 2760036"/>
                <a:gd name="connsiteY338" fmla="*/ 145044 h 1105785"/>
                <a:gd name="connsiteX339" fmla="*/ 958724 w 2760036"/>
                <a:gd name="connsiteY339" fmla="*/ 151114 h 1105785"/>
                <a:gd name="connsiteX340" fmla="*/ 920289 w 2760036"/>
                <a:gd name="connsiteY340" fmla="*/ 159218 h 1105785"/>
                <a:gd name="connsiteX341" fmla="*/ 881855 w 2760036"/>
                <a:gd name="connsiteY341" fmla="*/ 163253 h 1105785"/>
                <a:gd name="connsiteX342" fmla="*/ 849490 w 2760036"/>
                <a:gd name="connsiteY342" fmla="*/ 145044 h 1105785"/>
                <a:gd name="connsiteX343" fmla="*/ 809038 w 2760036"/>
                <a:gd name="connsiteY343" fmla="*/ 126853 h 1105785"/>
                <a:gd name="connsiteX344" fmla="*/ 792864 w 2760036"/>
                <a:gd name="connsiteY344" fmla="*/ 114714 h 1105785"/>
                <a:gd name="connsiteX345" fmla="*/ 788812 w 2760036"/>
                <a:gd name="connsiteY345" fmla="*/ 106627 h 1105785"/>
                <a:gd name="connsiteX346" fmla="*/ 800951 w 2760036"/>
                <a:gd name="connsiteY346" fmla="*/ 102575 h 1105785"/>
                <a:gd name="connsiteX347" fmla="*/ 829264 w 2760036"/>
                <a:gd name="connsiteY347" fmla="*/ 118766 h 1105785"/>
                <a:gd name="connsiteX348" fmla="*/ 873768 w 2760036"/>
                <a:gd name="connsiteY348" fmla="*/ 134940 h 1105785"/>
                <a:gd name="connsiteX349" fmla="*/ 891977 w 2760036"/>
                <a:gd name="connsiteY349" fmla="*/ 145044 h 1105785"/>
                <a:gd name="connsiteX350" fmla="*/ 914220 w 2760036"/>
                <a:gd name="connsiteY350" fmla="*/ 143027 h 1105785"/>
                <a:gd name="connsiteX351" fmla="*/ 934446 w 2760036"/>
                <a:gd name="connsiteY351" fmla="*/ 134940 h 1105785"/>
                <a:gd name="connsiteX352" fmla="*/ 958724 w 2760036"/>
                <a:gd name="connsiteY352" fmla="*/ 126853 h 1105785"/>
                <a:gd name="connsiteX353" fmla="*/ 982985 w 2760036"/>
                <a:gd name="connsiteY353" fmla="*/ 118766 h 1105785"/>
                <a:gd name="connsiteX354" fmla="*/ 978950 w 2760036"/>
                <a:gd name="connsiteY354" fmla="*/ 94488 h 1105785"/>
                <a:gd name="connsiteX355" fmla="*/ 987037 w 2760036"/>
                <a:gd name="connsiteY355" fmla="*/ 90436 h 1105785"/>
                <a:gd name="connsiteX356" fmla="*/ 991071 w 2760036"/>
                <a:gd name="connsiteY356" fmla="*/ 122801 h 1105785"/>
                <a:gd name="connsiteX357" fmla="*/ 1027489 w 2760036"/>
                <a:gd name="connsiteY357" fmla="*/ 110662 h 1105785"/>
                <a:gd name="connsiteX358" fmla="*/ 1015350 w 2760036"/>
                <a:gd name="connsiteY358" fmla="*/ 82349 h 1105785"/>
                <a:gd name="connsiteX359" fmla="*/ 1005246 w 2760036"/>
                <a:gd name="connsiteY359" fmla="*/ 64140 h 1105785"/>
                <a:gd name="connsiteX360" fmla="*/ 999176 w 2760036"/>
                <a:gd name="connsiteY360" fmla="*/ 49984 h 1105785"/>
                <a:gd name="connsiteX361" fmla="*/ 974898 w 2760036"/>
                <a:gd name="connsiteY361" fmla="*/ 33810 h 1105785"/>
                <a:gd name="connsiteX362" fmla="*/ 966811 w 2760036"/>
                <a:gd name="connsiteY362" fmla="*/ 21671 h 1105785"/>
                <a:gd name="connsiteX363" fmla="*/ 958724 w 2760036"/>
                <a:gd name="connsiteY363" fmla="*/ 29758 h 1105785"/>
                <a:gd name="connsiteX364" fmla="*/ 946585 w 2760036"/>
                <a:gd name="connsiteY364" fmla="*/ 54036 h 1105785"/>
                <a:gd name="connsiteX365" fmla="*/ 948602 w 2760036"/>
                <a:gd name="connsiteY365" fmla="*/ 80332 h 1105785"/>
                <a:gd name="connsiteX366" fmla="*/ 946585 w 2760036"/>
                <a:gd name="connsiteY366" fmla="*/ 90436 h 1105785"/>
                <a:gd name="connsiteX367" fmla="*/ 934446 w 2760036"/>
                <a:gd name="connsiteY367" fmla="*/ 96505 h 1105785"/>
                <a:gd name="connsiteX368" fmla="*/ 922307 w 2760036"/>
                <a:gd name="connsiteY368" fmla="*/ 78314 h 1105785"/>
                <a:gd name="connsiteX369" fmla="*/ 916237 w 2760036"/>
                <a:gd name="connsiteY369" fmla="*/ 58088 h 1105785"/>
                <a:gd name="connsiteX370" fmla="*/ 910168 w 2760036"/>
                <a:gd name="connsiteY370" fmla="*/ 37862 h 1105785"/>
                <a:gd name="connsiteX371" fmla="*/ 902081 w 2760036"/>
                <a:gd name="connsiteY371" fmla="*/ 21671 h 1105785"/>
                <a:gd name="connsiteX372" fmla="*/ 902081 w 2760036"/>
                <a:gd name="connsiteY372" fmla="*/ 33810 h 1105785"/>
                <a:gd name="connsiteX373" fmla="*/ 898046 w 2760036"/>
                <a:gd name="connsiteY373" fmla="*/ 43914 h 1105785"/>
                <a:gd name="connsiteX374" fmla="*/ 889942 w 2760036"/>
                <a:gd name="connsiteY374" fmla="*/ 54036 h 1105785"/>
                <a:gd name="connsiteX375" fmla="*/ 869716 w 2760036"/>
                <a:gd name="connsiteY375" fmla="*/ 78314 h 1105785"/>
                <a:gd name="connsiteX376" fmla="*/ 861629 w 2760036"/>
                <a:gd name="connsiteY376" fmla="*/ 90436 h 1105785"/>
                <a:gd name="connsiteX377" fmla="*/ 845455 w 2760036"/>
                <a:gd name="connsiteY377" fmla="*/ 66175 h 1105785"/>
                <a:gd name="connsiteX378" fmla="*/ 833316 w 2760036"/>
                <a:gd name="connsiteY378" fmla="*/ 25723 h 1105785"/>
                <a:gd name="connsiteX379" fmla="*/ 829264 w 2760036"/>
                <a:gd name="connsiteY379" fmla="*/ 25723 h 1105785"/>
                <a:gd name="connsiteX380" fmla="*/ 792864 w 2760036"/>
                <a:gd name="connsiteY380" fmla="*/ 25723 h 1105785"/>
                <a:gd name="connsiteX381" fmla="*/ 762534 w 2760036"/>
                <a:gd name="connsiteY381" fmla="*/ 33810 h 1105785"/>
                <a:gd name="connsiteX382" fmla="*/ 752412 w 2760036"/>
                <a:gd name="connsiteY382" fmla="*/ 37862 h 1105785"/>
                <a:gd name="connsiteX383" fmla="*/ 740273 w 2760036"/>
                <a:gd name="connsiteY383" fmla="*/ 54036 h 1105785"/>
                <a:gd name="connsiteX384" fmla="*/ 728134 w 2760036"/>
                <a:gd name="connsiteY384" fmla="*/ 62123 h 1105785"/>
                <a:gd name="connsiteX385" fmla="*/ 716013 w 2760036"/>
                <a:gd name="connsiteY385" fmla="*/ 66175 h 1105785"/>
                <a:gd name="connsiteX386" fmla="*/ 716013 w 2760036"/>
                <a:gd name="connsiteY386" fmla="*/ 90436 h 1105785"/>
                <a:gd name="connsiteX387" fmla="*/ 699821 w 2760036"/>
                <a:gd name="connsiteY387" fmla="*/ 122801 h 1105785"/>
                <a:gd name="connsiteX388" fmla="*/ 683648 w 2760036"/>
                <a:gd name="connsiteY388" fmla="*/ 145044 h 1105785"/>
                <a:gd name="connsiteX389" fmla="*/ 663422 w 2760036"/>
                <a:gd name="connsiteY389" fmla="*/ 159218 h 1105785"/>
                <a:gd name="connsiteX390" fmla="*/ 639144 w 2760036"/>
                <a:gd name="connsiteY390" fmla="*/ 161235 h 1105785"/>
                <a:gd name="connsiteX391" fmla="*/ 627004 w 2760036"/>
                <a:gd name="connsiteY391" fmla="*/ 147079 h 1105785"/>
                <a:gd name="connsiteX392" fmla="*/ 590605 w 2760036"/>
                <a:gd name="connsiteY392" fmla="*/ 122801 h 1105785"/>
                <a:gd name="connsiteX393" fmla="*/ 598692 w 2760036"/>
                <a:gd name="connsiteY393" fmla="*/ 114714 h 1105785"/>
                <a:gd name="connsiteX394" fmla="*/ 614883 w 2760036"/>
                <a:gd name="connsiteY394" fmla="*/ 94488 h 1105785"/>
                <a:gd name="connsiteX395" fmla="*/ 647230 w 2760036"/>
                <a:gd name="connsiteY395" fmla="*/ 78314 h 1105785"/>
                <a:gd name="connsiteX396" fmla="*/ 671509 w 2760036"/>
                <a:gd name="connsiteY396" fmla="*/ 62123 h 1105785"/>
                <a:gd name="connsiteX397" fmla="*/ 639144 w 2760036"/>
                <a:gd name="connsiteY397" fmla="*/ 66175 h 1105785"/>
                <a:gd name="connsiteX398" fmla="*/ 602744 w 2760036"/>
                <a:gd name="connsiteY398" fmla="*/ 66175 h 1105785"/>
                <a:gd name="connsiteX399" fmla="*/ 590605 w 2760036"/>
                <a:gd name="connsiteY399" fmla="*/ 70210 h 1105785"/>
                <a:gd name="connsiteX400" fmla="*/ 582518 w 2760036"/>
                <a:gd name="connsiteY400" fmla="*/ 70210 h 1105785"/>
                <a:gd name="connsiteX401" fmla="*/ 578466 w 2760036"/>
                <a:gd name="connsiteY401" fmla="*/ 82349 h 1105785"/>
                <a:gd name="connsiteX402" fmla="*/ 558240 w 2760036"/>
                <a:gd name="connsiteY402" fmla="*/ 102575 h 1105785"/>
                <a:gd name="connsiteX403" fmla="*/ 542066 w 2760036"/>
                <a:gd name="connsiteY403" fmla="*/ 122801 h 1105785"/>
                <a:gd name="connsiteX404" fmla="*/ 533979 w 2760036"/>
                <a:gd name="connsiteY404" fmla="*/ 120784 h 1105785"/>
                <a:gd name="connsiteX405" fmla="*/ 517788 w 2760036"/>
                <a:gd name="connsiteY405" fmla="*/ 126853 h 1105785"/>
                <a:gd name="connsiteX406" fmla="*/ 497562 w 2760036"/>
                <a:gd name="connsiteY406" fmla="*/ 163253 h 1105785"/>
                <a:gd name="connsiteX407" fmla="*/ 485423 w 2760036"/>
                <a:gd name="connsiteY407" fmla="*/ 161235 h 1105785"/>
                <a:gd name="connsiteX408" fmla="*/ 481388 w 2760036"/>
                <a:gd name="connsiteY408" fmla="*/ 147079 h 1105785"/>
                <a:gd name="connsiteX409" fmla="*/ 481388 w 2760036"/>
                <a:gd name="connsiteY409" fmla="*/ 126853 h 1105785"/>
                <a:gd name="connsiteX410" fmla="*/ 440936 w 2760036"/>
                <a:gd name="connsiteY410" fmla="*/ 122801 h 1105785"/>
                <a:gd name="connsiteX411" fmla="*/ 444971 w 2760036"/>
                <a:gd name="connsiteY411" fmla="*/ 98540 h 1105785"/>
                <a:gd name="connsiteX412" fmla="*/ 469249 w 2760036"/>
                <a:gd name="connsiteY412" fmla="*/ 49984 h 1105785"/>
                <a:gd name="connsiteX413" fmla="*/ 453076 w 2760036"/>
                <a:gd name="connsiteY413" fmla="*/ 37862 h 1105785"/>
                <a:gd name="connsiteX414" fmla="*/ 420710 w 2760036"/>
                <a:gd name="connsiteY414" fmla="*/ 33810 h 1105785"/>
                <a:gd name="connsiteX415" fmla="*/ 388345 w 2760036"/>
                <a:gd name="connsiteY415" fmla="*/ 43914 h 1105785"/>
                <a:gd name="connsiteX416" fmla="*/ 372172 w 2760036"/>
                <a:gd name="connsiteY416" fmla="*/ 49984 h 1105785"/>
                <a:gd name="connsiteX417" fmla="*/ 343841 w 2760036"/>
                <a:gd name="connsiteY417" fmla="*/ 70210 h 1105785"/>
                <a:gd name="connsiteX418" fmla="*/ 299355 w 2760036"/>
                <a:gd name="connsiteY418" fmla="*/ 102575 h 1105785"/>
                <a:gd name="connsiteX419" fmla="*/ 258903 w 2760036"/>
                <a:gd name="connsiteY419" fmla="*/ 118766 h 1105785"/>
                <a:gd name="connsiteX420" fmla="*/ 218451 w 2760036"/>
                <a:gd name="connsiteY420" fmla="*/ 138992 h 1105785"/>
                <a:gd name="connsiteX421" fmla="*/ 186086 w 2760036"/>
                <a:gd name="connsiteY421" fmla="*/ 167305 h 1105785"/>
                <a:gd name="connsiteX422" fmla="*/ 171930 w 2760036"/>
                <a:gd name="connsiteY422" fmla="*/ 155166 h 1105785"/>
                <a:gd name="connsiteX423" fmla="*/ 157773 w 2760036"/>
                <a:gd name="connsiteY423" fmla="*/ 147079 h 1105785"/>
                <a:gd name="connsiteX424" fmla="*/ 153721 w 2760036"/>
                <a:gd name="connsiteY424" fmla="*/ 132923 h 1105785"/>
                <a:gd name="connsiteX425" fmla="*/ 153721 w 2760036"/>
                <a:gd name="connsiteY425" fmla="*/ 118766 h 1105785"/>
                <a:gd name="connsiteX426" fmla="*/ 149686 w 2760036"/>
                <a:gd name="connsiteY426" fmla="*/ 106627 h 1105785"/>
                <a:gd name="connsiteX427" fmla="*/ 141582 w 2760036"/>
                <a:gd name="connsiteY427" fmla="*/ 94488 h 1105785"/>
                <a:gd name="connsiteX428" fmla="*/ 133495 w 2760036"/>
                <a:gd name="connsiteY428" fmla="*/ 82349 h 1105785"/>
                <a:gd name="connsiteX429" fmla="*/ 145634 w 2760036"/>
                <a:gd name="connsiteY429" fmla="*/ 78314 h 1105785"/>
                <a:gd name="connsiteX430" fmla="*/ 161808 w 2760036"/>
                <a:gd name="connsiteY430" fmla="*/ 70210 h 1105785"/>
                <a:gd name="connsiteX431" fmla="*/ 175982 w 2760036"/>
                <a:gd name="connsiteY431" fmla="*/ 66175 h 1105785"/>
                <a:gd name="connsiteX432" fmla="*/ 194173 w 2760036"/>
                <a:gd name="connsiteY432" fmla="*/ 62123 h 1105785"/>
                <a:gd name="connsiteX433" fmla="*/ 218451 w 2760036"/>
                <a:gd name="connsiteY433" fmla="*/ 58088 h 1105785"/>
                <a:gd name="connsiteX434" fmla="*/ 230590 w 2760036"/>
                <a:gd name="connsiteY434" fmla="*/ 45949 h 1105785"/>
                <a:gd name="connsiteX435" fmla="*/ 254851 w 2760036"/>
                <a:gd name="connsiteY435" fmla="*/ 45949 h 1105785"/>
                <a:gd name="connsiteX436" fmla="*/ 295303 w 2760036"/>
                <a:gd name="connsiteY436" fmla="*/ 21671 h 1105785"/>
                <a:gd name="connsiteX437" fmla="*/ 311494 w 2760036"/>
                <a:gd name="connsiteY437" fmla="*/ 5497 h 1105785"/>
                <a:gd name="connsiteX438" fmla="*/ 155385 w 2760036"/>
                <a:gd name="connsiteY438" fmla="*/ 0 h 1105785"/>
                <a:gd name="connsiteX439" fmla="*/ 257175 w 2760036"/>
                <a:gd name="connsiteY439" fmla="*/ 0 h 1105785"/>
                <a:gd name="connsiteX440" fmla="*/ 246764 w 2760036"/>
                <a:gd name="connsiteY440" fmla="*/ 15602 h 1105785"/>
                <a:gd name="connsiteX441" fmla="*/ 222486 w 2760036"/>
                <a:gd name="connsiteY441" fmla="*/ 25723 h 1105785"/>
                <a:gd name="connsiteX442" fmla="*/ 206312 w 2760036"/>
                <a:gd name="connsiteY442" fmla="*/ 23688 h 1105785"/>
                <a:gd name="connsiteX443" fmla="*/ 190138 w 2760036"/>
                <a:gd name="connsiteY443" fmla="*/ 21671 h 1105785"/>
                <a:gd name="connsiteX444" fmla="*/ 177999 w 2760036"/>
                <a:gd name="connsiteY444" fmla="*/ 21671 h 1105785"/>
                <a:gd name="connsiteX445" fmla="*/ 157773 w 2760036"/>
                <a:gd name="connsiteY445" fmla="*/ 9532 h 1105785"/>
                <a:gd name="connsiteX446" fmla="*/ 9195 w 2760036"/>
                <a:gd name="connsiteY446" fmla="*/ 0 h 1105785"/>
                <a:gd name="connsiteX447" fmla="*/ 66539 w 2760036"/>
                <a:gd name="connsiteY447" fmla="*/ 0 h 1105785"/>
                <a:gd name="connsiteX448" fmla="*/ 64730 w 2760036"/>
                <a:gd name="connsiteY448" fmla="*/ 1445 h 1105785"/>
                <a:gd name="connsiteX449" fmla="*/ 48557 w 2760036"/>
                <a:gd name="connsiteY449" fmla="*/ 25723 h 1105785"/>
                <a:gd name="connsiteX450" fmla="*/ 36418 w 2760036"/>
                <a:gd name="connsiteY450" fmla="*/ 41897 h 1105785"/>
                <a:gd name="connsiteX451" fmla="*/ 12139 w 2760036"/>
                <a:gd name="connsiteY451" fmla="*/ 45949 h 1105785"/>
                <a:gd name="connsiteX452" fmla="*/ 0 w 2760036"/>
                <a:gd name="connsiteY452" fmla="*/ 45949 h 1105785"/>
                <a:gd name="connsiteX453" fmla="*/ 4053 w 2760036"/>
                <a:gd name="connsiteY453" fmla="*/ 25723 h 1105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</a:cxnLst>
              <a:rect l="l" t="t" r="r" b="b"/>
              <a:pathLst>
                <a:path w="2760036" h="1105785">
                  <a:moveTo>
                    <a:pt x="311948" y="0"/>
                  </a:moveTo>
                  <a:lnTo>
                    <a:pt x="1924950" y="0"/>
                  </a:lnTo>
                  <a:lnTo>
                    <a:pt x="1919200" y="41897"/>
                  </a:lnTo>
                  <a:lnTo>
                    <a:pt x="1935373" y="41897"/>
                  </a:lnTo>
                  <a:cubicBezTo>
                    <a:pt x="1943460" y="41897"/>
                    <a:pt x="1950202" y="44604"/>
                    <a:pt x="1955599" y="49984"/>
                  </a:cubicBezTo>
                  <a:cubicBezTo>
                    <a:pt x="1960996" y="55381"/>
                    <a:pt x="1965703" y="64140"/>
                    <a:pt x="1969738" y="76279"/>
                  </a:cubicBezTo>
                  <a:cubicBezTo>
                    <a:pt x="1973755" y="88418"/>
                    <a:pt x="1977117" y="97178"/>
                    <a:pt x="1979807" y="102575"/>
                  </a:cubicBezTo>
                  <a:cubicBezTo>
                    <a:pt x="1985204" y="102575"/>
                    <a:pt x="1989928" y="101230"/>
                    <a:pt x="1993963" y="98540"/>
                  </a:cubicBezTo>
                  <a:cubicBezTo>
                    <a:pt x="1998015" y="95833"/>
                    <a:pt x="2002705" y="94488"/>
                    <a:pt x="2008066" y="94488"/>
                  </a:cubicBezTo>
                  <a:lnTo>
                    <a:pt x="2036379" y="94488"/>
                  </a:lnTo>
                  <a:lnTo>
                    <a:pt x="2056552" y="94488"/>
                  </a:lnTo>
                  <a:lnTo>
                    <a:pt x="2076778" y="82349"/>
                  </a:lnTo>
                  <a:lnTo>
                    <a:pt x="2060587" y="33810"/>
                  </a:lnTo>
                  <a:cubicBezTo>
                    <a:pt x="2079432" y="36500"/>
                    <a:pt x="2096915" y="39207"/>
                    <a:pt x="2113054" y="41897"/>
                  </a:cubicBezTo>
                  <a:cubicBezTo>
                    <a:pt x="2148073" y="47294"/>
                    <a:pt x="2168264" y="54036"/>
                    <a:pt x="2173661" y="62123"/>
                  </a:cubicBezTo>
                  <a:lnTo>
                    <a:pt x="2189781" y="21671"/>
                  </a:lnTo>
                  <a:lnTo>
                    <a:pt x="2201920" y="66175"/>
                  </a:lnTo>
                  <a:cubicBezTo>
                    <a:pt x="2207353" y="44604"/>
                    <a:pt x="2215528" y="24379"/>
                    <a:pt x="2226446" y="5497"/>
                  </a:cubicBezTo>
                  <a:lnTo>
                    <a:pt x="2229558" y="0"/>
                  </a:lnTo>
                  <a:lnTo>
                    <a:pt x="2350545" y="0"/>
                  </a:lnTo>
                  <a:lnTo>
                    <a:pt x="2345077" y="54036"/>
                  </a:lnTo>
                  <a:cubicBezTo>
                    <a:pt x="2347820" y="51346"/>
                    <a:pt x="2351925" y="49984"/>
                    <a:pt x="2357375" y="49984"/>
                  </a:cubicBezTo>
                  <a:cubicBezTo>
                    <a:pt x="2362825" y="49984"/>
                    <a:pt x="2372363" y="52691"/>
                    <a:pt x="2385971" y="58088"/>
                  </a:cubicBezTo>
                  <a:cubicBezTo>
                    <a:pt x="2407807" y="66175"/>
                    <a:pt x="2420070" y="70882"/>
                    <a:pt x="2422795" y="72245"/>
                  </a:cubicBezTo>
                  <a:cubicBezTo>
                    <a:pt x="2425503" y="73590"/>
                    <a:pt x="2429608" y="67520"/>
                    <a:pt x="2435094" y="54036"/>
                  </a:cubicBezTo>
                  <a:lnTo>
                    <a:pt x="2447339" y="25723"/>
                  </a:lnTo>
                  <a:lnTo>
                    <a:pt x="2451321" y="58088"/>
                  </a:lnTo>
                  <a:lnTo>
                    <a:pt x="2559670" y="90436"/>
                  </a:lnTo>
                  <a:lnTo>
                    <a:pt x="2583683" y="17637"/>
                  </a:lnTo>
                  <a:cubicBezTo>
                    <a:pt x="2586372" y="23016"/>
                    <a:pt x="2590407" y="28413"/>
                    <a:pt x="2595751" y="33810"/>
                  </a:cubicBezTo>
                  <a:lnTo>
                    <a:pt x="2627798" y="66175"/>
                  </a:lnTo>
                  <a:cubicBezTo>
                    <a:pt x="2638539" y="76952"/>
                    <a:pt x="2646608" y="83694"/>
                    <a:pt x="2652005" y="86401"/>
                  </a:cubicBezTo>
                  <a:cubicBezTo>
                    <a:pt x="2657402" y="89091"/>
                    <a:pt x="2656057" y="101230"/>
                    <a:pt x="2647970" y="122801"/>
                  </a:cubicBezTo>
                  <a:cubicBezTo>
                    <a:pt x="2639866" y="144372"/>
                    <a:pt x="2635831" y="156511"/>
                    <a:pt x="2635831" y="159218"/>
                  </a:cubicBezTo>
                  <a:lnTo>
                    <a:pt x="2635831" y="167305"/>
                  </a:lnTo>
                  <a:lnTo>
                    <a:pt x="2695943" y="155166"/>
                  </a:lnTo>
                  <a:lnTo>
                    <a:pt x="2756037" y="122801"/>
                  </a:lnTo>
                  <a:lnTo>
                    <a:pt x="2760036" y="130888"/>
                  </a:lnTo>
                  <a:lnTo>
                    <a:pt x="2720026" y="155166"/>
                  </a:lnTo>
                  <a:lnTo>
                    <a:pt x="2732024" y="163253"/>
                  </a:lnTo>
                  <a:lnTo>
                    <a:pt x="2727989" y="171340"/>
                  </a:lnTo>
                  <a:lnTo>
                    <a:pt x="2703959" y="159218"/>
                  </a:lnTo>
                  <a:lnTo>
                    <a:pt x="2667931" y="175392"/>
                  </a:lnTo>
                  <a:lnTo>
                    <a:pt x="2688157" y="195618"/>
                  </a:lnTo>
                  <a:cubicBezTo>
                    <a:pt x="2701641" y="209102"/>
                    <a:pt x="2708383" y="219896"/>
                    <a:pt x="2708383" y="227983"/>
                  </a:cubicBezTo>
                  <a:cubicBezTo>
                    <a:pt x="2705693" y="236070"/>
                    <a:pt x="2705021" y="245501"/>
                    <a:pt x="2706366" y="256296"/>
                  </a:cubicBezTo>
                  <a:cubicBezTo>
                    <a:pt x="2707710" y="267090"/>
                    <a:pt x="2701641" y="267090"/>
                    <a:pt x="2688157" y="256296"/>
                  </a:cubicBezTo>
                  <a:cubicBezTo>
                    <a:pt x="2680070" y="250898"/>
                    <a:pt x="2672673" y="244829"/>
                    <a:pt x="2665984" y="238087"/>
                  </a:cubicBezTo>
                  <a:cubicBezTo>
                    <a:pt x="2659278" y="231345"/>
                    <a:pt x="2653244" y="225275"/>
                    <a:pt x="2647900" y="219896"/>
                  </a:cubicBezTo>
                  <a:cubicBezTo>
                    <a:pt x="2639901" y="211791"/>
                    <a:pt x="2634557" y="203705"/>
                    <a:pt x="2631903" y="195618"/>
                  </a:cubicBezTo>
                  <a:lnTo>
                    <a:pt x="2623887" y="211791"/>
                  </a:lnTo>
                  <a:cubicBezTo>
                    <a:pt x="2626577" y="219896"/>
                    <a:pt x="2629249" y="229328"/>
                    <a:pt x="2631903" y="240122"/>
                  </a:cubicBezTo>
                  <a:cubicBezTo>
                    <a:pt x="2634557" y="250898"/>
                    <a:pt x="2636557" y="262365"/>
                    <a:pt x="2637919" y="274504"/>
                  </a:cubicBezTo>
                  <a:cubicBezTo>
                    <a:pt x="2639264" y="286626"/>
                    <a:pt x="2637265" y="299437"/>
                    <a:pt x="2631903" y="312921"/>
                  </a:cubicBezTo>
                  <a:cubicBezTo>
                    <a:pt x="2610545" y="307542"/>
                    <a:pt x="2593185" y="299437"/>
                    <a:pt x="2579825" y="288661"/>
                  </a:cubicBezTo>
                  <a:cubicBezTo>
                    <a:pt x="2566518" y="280574"/>
                    <a:pt x="2556520" y="269107"/>
                    <a:pt x="2549831" y="254278"/>
                  </a:cubicBezTo>
                  <a:cubicBezTo>
                    <a:pt x="2543160" y="239432"/>
                    <a:pt x="2545142" y="221241"/>
                    <a:pt x="2555812" y="199670"/>
                  </a:cubicBezTo>
                  <a:cubicBezTo>
                    <a:pt x="2553158" y="202360"/>
                    <a:pt x="2547832" y="205049"/>
                    <a:pt x="2539816" y="207757"/>
                  </a:cubicBezTo>
                  <a:cubicBezTo>
                    <a:pt x="2526456" y="213154"/>
                    <a:pt x="2507769" y="211791"/>
                    <a:pt x="2483756" y="203705"/>
                  </a:cubicBezTo>
                  <a:cubicBezTo>
                    <a:pt x="2456275" y="190221"/>
                    <a:pt x="2432917" y="179444"/>
                    <a:pt x="2413682" y="171340"/>
                  </a:cubicBezTo>
                  <a:cubicBezTo>
                    <a:pt x="2394447" y="163253"/>
                    <a:pt x="2380716" y="160563"/>
                    <a:pt x="2372452" y="163253"/>
                  </a:cubicBezTo>
                  <a:cubicBezTo>
                    <a:pt x="2366966" y="165960"/>
                    <a:pt x="2361481" y="167305"/>
                    <a:pt x="2355977" y="167305"/>
                  </a:cubicBezTo>
                  <a:cubicBezTo>
                    <a:pt x="2350492" y="167305"/>
                    <a:pt x="2344988" y="167305"/>
                    <a:pt x="2339520" y="167305"/>
                  </a:cubicBezTo>
                  <a:lnTo>
                    <a:pt x="2323028" y="167305"/>
                  </a:lnTo>
                  <a:lnTo>
                    <a:pt x="2331115" y="191565"/>
                  </a:lnTo>
                  <a:lnTo>
                    <a:pt x="2359357" y="199670"/>
                  </a:lnTo>
                  <a:lnTo>
                    <a:pt x="2363409" y="211791"/>
                  </a:lnTo>
                  <a:lnTo>
                    <a:pt x="2310942" y="191565"/>
                  </a:lnTo>
                  <a:lnTo>
                    <a:pt x="2310942" y="183479"/>
                  </a:lnTo>
                  <a:cubicBezTo>
                    <a:pt x="2305563" y="178082"/>
                    <a:pt x="2298821" y="174047"/>
                    <a:pt x="2290716" y="171340"/>
                  </a:cubicBezTo>
                  <a:cubicBezTo>
                    <a:pt x="2282683" y="171340"/>
                    <a:pt x="2279320" y="170667"/>
                    <a:pt x="2280648" y="169322"/>
                  </a:cubicBezTo>
                  <a:cubicBezTo>
                    <a:pt x="2281975" y="167977"/>
                    <a:pt x="2282629" y="166633"/>
                    <a:pt x="2282629" y="165270"/>
                  </a:cubicBezTo>
                  <a:cubicBezTo>
                    <a:pt x="2282629" y="163925"/>
                    <a:pt x="2280612" y="162580"/>
                    <a:pt x="2276595" y="161235"/>
                  </a:cubicBezTo>
                  <a:cubicBezTo>
                    <a:pt x="2272578" y="159891"/>
                    <a:pt x="2261147" y="157856"/>
                    <a:pt x="2242301" y="155166"/>
                  </a:cubicBezTo>
                  <a:cubicBezTo>
                    <a:pt x="2212679" y="155166"/>
                    <a:pt x="2187109" y="152476"/>
                    <a:pt x="2165574" y="147079"/>
                  </a:cubicBezTo>
                  <a:cubicBezTo>
                    <a:pt x="2154780" y="144372"/>
                    <a:pt x="2148038" y="141682"/>
                    <a:pt x="2145348" y="138992"/>
                  </a:cubicBezTo>
                  <a:cubicBezTo>
                    <a:pt x="2148038" y="147079"/>
                    <a:pt x="2150745" y="156511"/>
                    <a:pt x="2153435" y="167305"/>
                  </a:cubicBezTo>
                  <a:cubicBezTo>
                    <a:pt x="2158832" y="188876"/>
                    <a:pt x="2161522" y="207757"/>
                    <a:pt x="2161522" y="223931"/>
                  </a:cubicBezTo>
                  <a:cubicBezTo>
                    <a:pt x="2145383" y="221241"/>
                    <a:pt x="2131935" y="215844"/>
                    <a:pt x="2121140" y="207757"/>
                  </a:cubicBezTo>
                  <a:cubicBezTo>
                    <a:pt x="2110399" y="202360"/>
                    <a:pt x="2100985" y="195618"/>
                    <a:pt x="2092916" y="187531"/>
                  </a:cubicBezTo>
                  <a:cubicBezTo>
                    <a:pt x="2084847" y="179444"/>
                    <a:pt x="2082140" y="168650"/>
                    <a:pt x="2084794" y="155166"/>
                  </a:cubicBezTo>
                  <a:lnTo>
                    <a:pt x="2076778" y="155166"/>
                  </a:lnTo>
                  <a:cubicBezTo>
                    <a:pt x="2074070" y="155166"/>
                    <a:pt x="2064639" y="157856"/>
                    <a:pt x="2048447" y="163253"/>
                  </a:cubicBezTo>
                  <a:cubicBezTo>
                    <a:pt x="2040361" y="168650"/>
                    <a:pt x="2030929" y="171340"/>
                    <a:pt x="2020135" y="171340"/>
                  </a:cubicBezTo>
                  <a:lnTo>
                    <a:pt x="2007996" y="171340"/>
                  </a:lnTo>
                  <a:cubicBezTo>
                    <a:pt x="2010703" y="174047"/>
                    <a:pt x="2013393" y="178082"/>
                    <a:pt x="2016100" y="183479"/>
                  </a:cubicBezTo>
                  <a:cubicBezTo>
                    <a:pt x="2018790" y="188876"/>
                    <a:pt x="2020135" y="193600"/>
                    <a:pt x="2020135" y="197635"/>
                  </a:cubicBezTo>
                  <a:cubicBezTo>
                    <a:pt x="2020135" y="201687"/>
                    <a:pt x="2021479" y="206412"/>
                    <a:pt x="2024187" y="211791"/>
                  </a:cubicBezTo>
                  <a:cubicBezTo>
                    <a:pt x="2029584" y="219896"/>
                    <a:pt x="2037671" y="230000"/>
                    <a:pt x="2048447" y="242139"/>
                  </a:cubicBezTo>
                  <a:cubicBezTo>
                    <a:pt x="2059242" y="254278"/>
                    <a:pt x="2064639" y="268435"/>
                    <a:pt x="2064639" y="284608"/>
                  </a:cubicBezTo>
                  <a:lnTo>
                    <a:pt x="2064639" y="337199"/>
                  </a:lnTo>
                  <a:lnTo>
                    <a:pt x="2032345" y="300800"/>
                  </a:lnTo>
                  <a:cubicBezTo>
                    <a:pt x="2026983" y="303489"/>
                    <a:pt x="2020258" y="304834"/>
                    <a:pt x="2012172" y="304834"/>
                  </a:cubicBezTo>
                  <a:cubicBezTo>
                    <a:pt x="2006828" y="304834"/>
                    <a:pt x="2000776" y="305507"/>
                    <a:pt x="1994034" y="306852"/>
                  </a:cubicBezTo>
                  <a:cubicBezTo>
                    <a:pt x="1987292" y="308214"/>
                    <a:pt x="1979895" y="306179"/>
                    <a:pt x="1971844" y="300800"/>
                  </a:cubicBezTo>
                  <a:cubicBezTo>
                    <a:pt x="1971844" y="306179"/>
                    <a:pt x="1970499" y="312921"/>
                    <a:pt x="1967809" y="321026"/>
                  </a:cubicBezTo>
                  <a:cubicBezTo>
                    <a:pt x="1962412" y="337199"/>
                    <a:pt x="1958377" y="346631"/>
                    <a:pt x="1955723" y="349338"/>
                  </a:cubicBezTo>
                  <a:cubicBezTo>
                    <a:pt x="1950344" y="357425"/>
                    <a:pt x="1945619" y="364840"/>
                    <a:pt x="1941567" y="371582"/>
                  </a:cubicBezTo>
                  <a:cubicBezTo>
                    <a:pt x="1937532" y="378324"/>
                    <a:pt x="1935497" y="384393"/>
                    <a:pt x="1935497" y="389790"/>
                  </a:cubicBezTo>
                  <a:cubicBezTo>
                    <a:pt x="1935497" y="395187"/>
                    <a:pt x="1930135" y="400567"/>
                    <a:pt x="1919394" y="405964"/>
                  </a:cubicBezTo>
                  <a:cubicBezTo>
                    <a:pt x="1914033" y="408671"/>
                    <a:pt x="1908671" y="410016"/>
                    <a:pt x="1903274" y="410016"/>
                  </a:cubicBezTo>
                  <a:cubicBezTo>
                    <a:pt x="1900566" y="418103"/>
                    <a:pt x="1899221" y="427535"/>
                    <a:pt x="1899221" y="438329"/>
                  </a:cubicBezTo>
                  <a:cubicBezTo>
                    <a:pt x="1899221" y="459900"/>
                    <a:pt x="1900566" y="476091"/>
                    <a:pt x="1903274" y="486868"/>
                  </a:cubicBezTo>
                  <a:cubicBezTo>
                    <a:pt x="1905963" y="503059"/>
                    <a:pt x="1908653" y="511818"/>
                    <a:pt x="1911325" y="513163"/>
                  </a:cubicBezTo>
                  <a:cubicBezTo>
                    <a:pt x="1913997" y="514508"/>
                    <a:pt x="1912670" y="524630"/>
                    <a:pt x="1907308" y="543511"/>
                  </a:cubicBezTo>
                  <a:cubicBezTo>
                    <a:pt x="1904619" y="548890"/>
                    <a:pt x="1903274" y="554960"/>
                    <a:pt x="1903274" y="561702"/>
                  </a:cubicBezTo>
                  <a:cubicBezTo>
                    <a:pt x="1903274" y="568444"/>
                    <a:pt x="1901929" y="575858"/>
                    <a:pt x="1899221" y="583963"/>
                  </a:cubicBezTo>
                  <a:cubicBezTo>
                    <a:pt x="1899221" y="597447"/>
                    <a:pt x="1899894" y="610241"/>
                    <a:pt x="1901239" y="622380"/>
                  </a:cubicBezTo>
                  <a:cubicBezTo>
                    <a:pt x="1902601" y="634519"/>
                    <a:pt x="1904619" y="647330"/>
                    <a:pt x="1907308" y="660814"/>
                  </a:cubicBezTo>
                  <a:cubicBezTo>
                    <a:pt x="1918067" y="706663"/>
                    <a:pt x="1940912" y="739028"/>
                    <a:pt x="1975896" y="757892"/>
                  </a:cubicBezTo>
                  <a:cubicBezTo>
                    <a:pt x="1981240" y="760599"/>
                    <a:pt x="1987964" y="761944"/>
                    <a:pt x="1996051" y="761944"/>
                  </a:cubicBezTo>
                  <a:cubicBezTo>
                    <a:pt x="2001448" y="772738"/>
                    <a:pt x="2010862" y="780825"/>
                    <a:pt x="2024311" y="786222"/>
                  </a:cubicBezTo>
                  <a:cubicBezTo>
                    <a:pt x="2035052" y="791602"/>
                    <a:pt x="2047828" y="796999"/>
                    <a:pt x="2062639" y="802396"/>
                  </a:cubicBezTo>
                  <a:cubicBezTo>
                    <a:pt x="2077450" y="807793"/>
                    <a:pt x="2090262" y="813190"/>
                    <a:pt x="2101038" y="818570"/>
                  </a:cubicBezTo>
                  <a:cubicBezTo>
                    <a:pt x="2109125" y="821277"/>
                    <a:pt x="2117902" y="823967"/>
                    <a:pt x="2127334" y="826674"/>
                  </a:cubicBezTo>
                  <a:cubicBezTo>
                    <a:pt x="2136766" y="829364"/>
                    <a:pt x="2152285" y="830709"/>
                    <a:pt x="2173855" y="830709"/>
                  </a:cubicBezTo>
                  <a:cubicBezTo>
                    <a:pt x="2195426" y="830709"/>
                    <a:pt x="2223739" y="834761"/>
                    <a:pt x="2258811" y="842848"/>
                  </a:cubicBezTo>
                  <a:cubicBezTo>
                    <a:pt x="2293866" y="850935"/>
                    <a:pt x="2314092" y="854987"/>
                    <a:pt x="2319489" y="854987"/>
                  </a:cubicBezTo>
                  <a:cubicBezTo>
                    <a:pt x="2324869" y="854987"/>
                    <a:pt x="2335663" y="857004"/>
                    <a:pt x="2351837" y="861057"/>
                  </a:cubicBezTo>
                  <a:cubicBezTo>
                    <a:pt x="2368028" y="865091"/>
                    <a:pt x="2378804" y="867126"/>
                    <a:pt x="2384202" y="867126"/>
                  </a:cubicBezTo>
                  <a:cubicBezTo>
                    <a:pt x="2397686" y="867126"/>
                    <a:pt x="2409825" y="877903"/>
                    <a:pt x="2420619" y="899473"/>
                  </a:cubicBezTo>
                  <a:cubicBezTo>
                    <a:pt x="2420619" y="902181"/>
                    <a:pt x="2415894" y="902853"/>
                    <a:pt x="2406445" y="901508"/>
                  </a:cubicBezTo>
                  <a:cubicBezTo>
                    <a:pt x="2397013" y="900146"/>
                    <a:pt x="2385546" y="898129"/>
                    <a:pt x="2372062" y="895439"/>
                  </a:cubicBezTo>
                  <a:cubicBezTo>
                    <a:pt x="2358578" y="892731"/>
                    <a:pt x="2345095" y="889369"/>
                    <a:pt x="2331611" y="885317"/>
                  </a:cubicBezTo>
                  <a:cubicBezTo>
                    <a:pt x="2318127" y="881282"/>
                    <a:pt x="2310040" y="879248"/>
                    <a:pt x="2307350" y="879248"/>
                  </a:cubicBezTo>
                  <a:cubicBezTo>
                    <a:pt x="2299263" y="879248"/>
                    <a:pt x="2289141" y="877903"/>
                    <a:pt x="2277002" y="875213"/>
                  </a:cubicBezTo>
                  <a:cubicBezTo>
                    <a:pt x="2264863" y="872506"/>
                    <a:pt x="2241275" y="869816"/>
                    <a:pt x="2206220" y="867126"/>
                  </a:cubicBezTo>
                  <a:cubicBezTo>
                    <a:pt x="2190029" y="864419"/>
                    <a:pt x="2177908" y="862401"/>
                    <a:pt x="2169803" y="861057"/>
                  </a:cubicBezTo>
                  <a:cubicBezTo>
                    <a:pt x="2161716" y="859694"/>
                    <a:pt x="2154302" y="858349"/>
                    <a:pt x="2147560" y="857004"/>
                  </a:cubicBezTo>
                  <a:cubicBezTo>
                    <a:pt x="2140818" y="855659"/>
                    <a:pt x="2133403" y="854987"/>
                    <a:pt x="2125317" y="854987"/>
                  </a:cubicBezTo>
                  <a:cubicBezTo>
                    <a:pt x="2117230" y="854987"/>
                    <a:pt x="2105091" y="853642"/>
                    <a:pt x="2088899" y="850935"/>
                  </a:cubicBezTo>
                  <a:cubicBezTo>
                    <a:pt x="2056587" y="845538"/>
                    <a:pt x="2037069" y="844865"/>
                    <a:pt x="2030345" y="848917"/>
                  </a:cubicBezTo>
                  <a:cubicBezTo>
                    <a:pt x="2023621" y="852952"/>
                    <a:pt x="2016224" y="854987"/>
                    <a:pt x="2008119" y="854987"/>
                  </a:cubicBezTo>
                  <a:cubicBezTo>
                    <a:pt x="2000086" y="854987"/>
                    <a:pt x="1996724" y="859694"/>
                    <a:pt x="1998086" y="869143"/>
                  </a:cubicBezTo>
                  <a:cubicBezTo>
                    <a:pt x="1999431" y="878575"/>
                    <a:pt x="2000103" y="885989"/>
                    <a:pt x="2000103" y="891387"/>
                  </a:cubicBezTo>
                  <a:cubicBezTo>
                    <a:pt x="2002793" y="896784"/>
                    <a:pt x="2011535" y="905543"/>
                    <a:pt x="2026328" y="917682"/>
                  </a:cubicBezTo>
                  <a:cubicBezTo>
                    <a:pt x="2041121" y="929821"/>
                    <a:pt x="2059277" y="942633"/>
                    <a:pt x="2080812" y="956117"/>
                  </a:cubicBezTo>
                  <a:cubicBezTo>
                    <a:pt x="2102383" y="969601"/>
                    <a:pt x="2119247" y="977687"/>
                    <a:pt x="2131386" y="980377"/>
                  </a:cubicBezTo>
                  <a:cubicBezTo>
                    <a:pt x="2143508" y="983085"/>
                    <a:pt x="2164424" y="988482"/>
                    <a:pt x="2194081" y="996569"/>
                  </a:cubicBezTo>
                  <a:cubicBezTo>
                    <a:pt x="2248017" y="1012742"/>
                    <a:pt x="2280382" y="1026226"/>
                    <a:pt x="2291159" y="1037020"/>
                  </a:cubicBezTo>
                  <a:cubicBezTo>
                    <a:pt x="2301953" y="1047797"/>
                    <a:pt x="2306005" y="1055902"/>
                    <a:pt x="2303298" y="1061281"/>
                  </a:cubicBezTo>
                  <a:cubicBezTo>
                    <a:pt x="2297901" y="1066678"/>
                    <a:pt x="2291159" y="1067351"/>
                    <a:pt x="2283072" y="1063316"/>
                  </a:cubicBezTo>
                  <a:cubicBezTo>
                    <a:pt x="2274985" y="1059264"/>
                    <a:pt x="2265553" y="1054539"/>
                    <a:pt x="2254759" y="1049160"/>
                  </a:cubicBezTo>
                  <a:cubicBezTo>
                    <a:pt x="2249362" y="1046452"/>
                    <a:pt x="2239930" y="1042418"/>
                    <a:pt x="2226446" y="1037020"/>
                  </a:cubicBezTo>
                  <a:cubicBezTo>
                    <a:pt x="2212962" y="1031623"/>
                    <a:pt x="2198134" y="1025554"/>
                    <a:pt x="2181942" y="1018812"/>
                  </a:cubicBezTo>
                  <a:cubicBezTo>
                    <a:pt x="2165768" y="1012070"/>
                    <a:pt x="2150940" y="1006673"/>
                    <a:pt x="2137456" y="1002638"/>
                  </a:cubicBezTo>
                  <a:cubicBezTo>
                    <a:pt x="2123972" y="998586"/>
                    <a:pt x="2114522" y="995224"/>
                    <a:pt x="2109125" y="992516"/>
                  </a:cubicBezTo>
                  <a:cubicBezTo>
                    <a:pt x="2095641" y="987119"/>
                    <a:pt x="2082175" y="983757"/>
                    <a:pt x="2068709" y="982412"/>
                  </a:cubicBezTo>
                  <a:cubicBezTo>
                    <a:pt x="2055242" y="981050"/>
                    <a:pt x="2029672" y="979032"/>
                    <a:pt x="1992017" y="976343"/>
                  </a:cubicBezTo>
                  <a:cubicBezTo>
                    <a:pt x="1973171" y="973635"/>
                    <a:pt x="1959050" y="970273"/>
                    <a:pt x="1949636" y="966221"/>
                  </a:cubicBezTo>
                  <a:cubicBezTo>
                    <a:pt x="1940204" y="962186"/>
                    <a:pt x="1931480" y="956789"/>
                    <a:pt x="1923429" y="950047"/>
                  </a:cubicBezTo>
                  <a:cubicBezTo>
                    <a:pt x="1915377" y="943305"/>
                    <a:pt x="1907326" y="936563"/>
                    <a:pt x="1899257" y="929821"/>
                  </a:cubicBezTo>
                  <a:cubicBezTo>
                    <a:pt x="1891188" y="923079"/>
                    <a:pt x="1879084" y="917010"/>
                    <a:pt x="1862946" y="911613"/>
                  </a:cubicBezTo>
                  <a:cubicBezTo>
                    <a:pt x="1827962" y="900836"/>
                    <a:pt x="1807789" y="892059"/>
                    <a:pt x="1802392" y="885317"/>
                  </a:cubicBezTo>
                  <a:cubicBezTo>
                    <a:pt x="1796995" y="878575"/>
                    <a:pt x="1787581" y="864419"/>
                    <a:pt x="1774132" y="842848"/>
                  </a:cubicBezTo>
                  <a:cubicBezTo>
                    <a:pt x="1760701" y="826674"/>
                    <a:pt x="1748597" y="818570"/>
                    <a:pt x="1737856" y="818570"/>
                  </a:cubicBezTo>
                  <a:cubicBezTo>
                    <a:pt x="1732459" y="818570"/>
                    <a:pt x="1729769" y="821277"/>
                    <a:pt x="1729769" y="826674"/>
                  </a:cubicBezTo>
                  <a:cubicBezTo>
                    <a:pt x="1724425" y="853642"/>
                    <a:pt x="1720391" y="877903"/>
                    <a:pt x="1717701" y="899473"/>
                  </a:cubicBezTo>
                  <a:cubicBezTo>
                    <a:pt x="1712304" y="921062"/>
                    <a:pt x="1708924" y="940598"/>
                    <a:pt x="1707579" y="958134"/>
                  </a:cubicBezTo>
                  <a:cubicBezTo>
                    <a:pt x="1706234" y="975670"/>
                    <a:pt x="1705562" y="987119"/>
                    <a:pt x="1705562" y="992516"/>
                  </a:cubicBezTo>
                  <a:cubicBezTo>
                    <a:pt x="1702872" y="1003311"/>
                    <a:pt x="1702182" y="1008708"/>
                    <a:pt x="1703545" y="1008708"/>
                  </a:cubicBezTo>
                  <a:cubicBezTo>
                    <a:pt x="1704890" y="1008708"/>
                    <a:pt x="1705562" y="1015450"/>
                    <a:pt x="1705562" y="1028934"/>
                  </a:cubicBezTo>
                  <a:cubicBezTo>
                    <a:pt x="1708252" y="1042418"/>
                    <a:pt x="1711632" y="1049832"/>
                    <a:pt x="1715666" y="1051177"/>
                  </a:cubicBezTo>
                  <a:cubicBezTo>
                    <a:pt x="1719718" y="1052522"/>
                    <a:pt x="1728460" y="1055902"/>
                    <a:pt x="1741909" y="1061281"/>
                  </a:cubicBezTo>
                  <a:cubicBezTo>
                    <a:pt x="1758047" y="1072075"/>
                    <a:pt x="1768788" y="1080162"/>
                    <a:pt x="1774132" y="1085559"/>
                  </a:cubicBezTo>
                  <a:cubicBezTo>
                    <a:pt x="1779529" y="1090956"/>
                    <a:pt x="1782237" y="1094991"/>
                    <a:pt x="1782237" y="1097698"/>
                  </a:cubicBezTo>
                  <a:cubicBezTo>
                    <a:pt x="1768788" y="1103095"/>
                    <a:pt x="1756702" y="1105785"/>
                    <a:pt x="1745943" y="1105785"/>
                  </a:cubicBezTo>
                  <a:cubicBezTo>
                    <a:pt x="1732459" y="1105785"/>
                    <a:pt x="1719011" y="1105113"/>
                    <a:pt x="1705562" y="1103768"/>
                  </a:cubicBezTo>
                  <a:cubicBezTo>
                    <a:pt x="1692113" y="1102405"/>
                    <a:pt x="1675975" y="1094991"/>
                    <a:pt x="1657147" y="1081507"/>
                  </a:cubicBezTo>
                  <a:cubicBezTo>
                    <a:pt x="1619509" y="1062644"/>
                    <a:pt x="1603388" y="1046452"/>
                    <a:pt x="1608768" y="1032968"/>
                  </a:cubicBezTo>
                  <a:cubicBezTo>
                    <a:pt x="1614129" y="1019484"/>
                    <a:pt x="1615474" y="1004655"/>
                    <a:pt x="1612767" y="988482"/>
                  </a:cubicBezTo>
                  <a:cubicBezTo>
                    <a:pt x="1610077" y="972290"/>
                    <a:pt x="1607387" y="961514"/>
                    <a:pt x="1604715" y="956117"/>
                  </a:cubicBezTo>
                  <a:cubicBezTo>
                    <a:pt x="1602043" y="950720"/>
                    <a:pt x="1598009" y="937236"/>
                    <a:pt x="1592612" y="915665"/>
                  </a:cubicBezTo>
                  <a:cubicBezTo>
                    <a:pt x="1587215" y="894094"/>
                    <a:pt x="1580490" y="881955"/>
                    <a:pt x="1572421" y="879248"/>
                  </a:cubicBezTo>
                  <a:cubicBezTo>
                    <a:pt x="1564352" y="876558"/>
                    <a:pt x="1556283" y="869816"/>
                    <a:pt x="1548249" y="859022"/>
                  </a:cubicBezTo>
                  <a:cubicBezTo>
                    <a:pt x="1542852" y="850935"/>
                    <a:pt x="1530748" y="850935"/>
                    <a:pt x="1511920" y="859022"/>
                  </a:cubicBezTo>
                  <a:cubicBezTo>
                    <a:pt x="1493110" y="867126"/>
                    <a:pt x="1472937" y="877903"/>
                    <a:pt x="1451402" y="891387"/>
                  </a:cubicBezTo>
                  <a:cubicBezTo>
                    <a:pt x="1427230" y="904871"/>
                    <a:pt x="1411091" y="917682"/>
                    <a:pt x="1403022" y="929821"/>
                  </a:cubicBezTo>
                  <a:cubicBezTo>
                    <a:pt x="1394953" y="941960"/>
                    <a:pt x="1386884" y="952064"/>
                    <a:pt x="1378780" y="960151"/>
                  </a:cubicBezTo>
                  <a:cubicBezTo>
                    <a:pt x="1370746" y="965548"/>
                    <a:pt x="1364021" y="974308"/>
                    <a:pt x="1358624" y="986447"/>
                  </a:cubicBezTo>
                  <a:cubicBezTo>
                    <a:pt x="1353227" y="998586"/>
                    <a:pt x="1343813" y="1011397"/>
                    <a:pt x="1330365" y="1024881"/>
                  </a:cubicBezTo>
                  <a:cubicBezTo>
                    <a:pt x="1322313" y="1041055"/>
                    <a:pt x="1317624" y="1053194"/>
                    <a:pt x="1316279" y="1061281"/>
                  </a:cubicBezTo>
                  <a:cubicBezTo>
                    <a:pt x="1314934" y="1069386"/>
                    <a:pt x="1307537" y="1076127"/>
                    <a:pt x="1294089" y="1081507"/>
                  </a:cubicBezTo>
                  <a:cubicBezTo>
                    <a:pt x="1280640" y="1086904"/>
                    <a:pt x="1275933" y="1084214"/>
                    <a:pt x="1279968" y="1073420"/>
                  </a:cubicBezTo>
                  <a:cubicBezTo>
                    <a:pt x="1283985" y="1062644"/>
                    <a:pt x="1286002" y="1050504"/>
                    <a:pt x="1286002" y="1037020"/>
                  </a:cubicBezTo>
                  <a:cubicBezTo>
                    <a:pt x="1286002" y="1020829"/>
                    <a:pt x="1287347" y="1010053"/>
                    <a:pt x="1290037" y="1004655"/>
                  </a:cubicBezTo>
                  <a:cubicBezTo>
                    <a:pt x="1292744" y="999258"/>
                    <a:pt x="1296761" y="991171"/>
                    <a:pt x="1302123" y="980377"/>
                  </a:cubicBezTo>
                  <a:cubicBezTo>
                    <a:pt x="1310209" y="958806"/>
                    <a:pt x="1319623" y="941288"/>
                    <a:pt x="1330365" y="927804"/>
                  </a:cubicBezTo>
                  <a:cubicBezTo>
                    <a:pt x="1341106" y="919699"/>
                    <a:pt x="1348503" y="914320"/>
                    <a:pt x="1352555" y="911613"/>
                  </a:cubicBezTo>
                  <a:cubicBezTo>
                    <a:pt x="1356607" y="908923"/>
                    <a:pt x="1362641" y="902181"/>
                    <a:pt x="1370693" y="891387"/>
                  </a:cubicBezTo>
                  <a:cubicBezTo>
                    <a:pt x="1381487" y="883300"/>
                    <a:pt x="1382849" y="876558"/>
                    <a:pt x="1374780" y="871161"/>
                  </a:cubicBezTo>
                  <a:cubicBezTo>
                    <a:pt x="1366711" y="865764"/>
                    <a:pt x="1355952" y="860384"/>
                    <a:pt x="1342504" y="854987"/>
                  </a:cubicBezTo>
                  <a:cubicBezTo>
                    <a:pt x="1323676" y="849590"/>
                    <a:pt x="1308865" y="848245"/>
                    <a:pt x="1298106" y="850935"/>
                  </a:cubicBezTo>
                  <a:cubicBezTo>
                    <a:pt x="1287329" y="853642"/>
                    <a:pt x="1279278" y="854987"/>
                    <a:pt x="1273934" y="854987"/>
                  </a:cubicBezTo>
                  <a:cubicBezTo>
                    <a:pt x="1268537" y="857677"/>
                    <a:pt x="1258433" y="861057"/>
                    <a:pt x="1243657" y="865091"/>
                  </a:cubicBezTo>
                  <a:cubicBezTo>
                    <a:pt x="1228863" y="869143"/>
                    <a:pt x="1217414" y="873868"/>
                    <a:pt x="1209328" y="879248"/>
                  </a:cubicBezTo>
                  <a:cubicBezTo>
                    <a:pt x="1201276" y="881955"/>
                    <a:pt x="1190517" y="881955"/>
                    <a:pt x="1177069" y="879248"/>
                  </a:cubicBezTo>
                  <a:cubicBezTo>
                    <a:pt x="1163602" y="876558"/>
                    <a:pt x="1146102" y="875213"/>
                    <a:pt x="1124566" y="875213"/>
                  </a:cubicBezTo>
                  <a:cubicBezTo>
                    <a:pt x="1100306" y="875213"/>
                    <a:pt x="1086149" y="875885"/>
                    <a:pt x="1082097" y="877230"/>
                  </a:cubicBezTo>
                  <a:cubicBezTo>
                    <a:pt x="1078045" y="878575"/>
                    <a:pt x="1061199" y="881955"/>
                    <a:pt x="1031523" y="887352"/>
                  </a:cubicBezTo>
                  <a:cubicBezTo>
                    <a:pt x="1001866" y="892731"/>
                    <a:pt x="980295" y="894766"/>
                    <a:pt x="966811" y="893404"/>
                  </a:cubicBezTo>
                  <a:cubicBezTo>
                    <a:pt x="953327" y="892059"/>
                    <a:pt x="943878" y="894094"/>
                    <a:pt x="938498" y="899473"/>
                  </a:cubicBezTo>
                  <a:cubicBezTo>
                    <a:pt x="933101" y="904871"/>
                    <a:pt x="921634" y="910268"/>
                    <a:pt x="904116" y="915665"/>
                  </a:cubicBezTo>
                  <a:cubicBezTo>
                    <a:pt x="886580" y="921062"/>
                    <a:pt x="872423" y="923752"/>
                    <a:pt x="861629" y="923752"/>
                  </a:cubicBezTo>
                  <a:cubicBezTo>
                    <a:pt x="850852" y="923752"/>
                    <a:pt x="842748" y="923079"/>
                    <a:pt x="837368" y="921734"/>
                  </a:cubicBezTo>
                  <a:cubicBezTo>
                    <a:pt x="831971" y="920372"/>
                    <a:pt x="822522" y="919699"/>
                    <a:pt x="809038" y="919699"/>
                  </a:cubicBezTo>
                  <a:cubicBezTo>
                    <a:pt x="795554" y="919699"/>
                    <a:pt x="796917" y="915665"/>
                    <a:pt x="813090" y="907578"/>
                  </a:cubicBezTo>
                  <a:cubicBezTo>
                    <a:pt x="829264" y="899473"/>
                    <a:pt x="852197" y="892731"/>
                    <a:pt x="881855" y="887352"/>
                  </a:cubicBezTo>
                  <a:cubicBezTo>
                    <a:pt x="911530" y="881955"/>
                    <a:pt x="935791" y="875213"/>
                    <a:pt x="954672" y="867126"/>
                  </a:cubicBezTo>
                  <a:cubicBezTo>
                    <a:pt x="973553" y="859022"/>
                    <a:pt x="999176" y="852280"/>
                    <a:pt x="1031523" y="846900"/>
                  </a:cubicBezTo>
                  <a:cubicBezTo>
                    <a:pt x="1063888" y="841503"/>
                    <a:pt x="1084114" y="838123"/>
                    <a:pt x="1092201" y="836778"/>
                  </a:cubicBezTo>
                  <a:cubicBezTo>
                    <a:pt x="1100306" y="835433"/>
                    <a:pt x="1117824" y="832054"/>
                    <a:pt x="1144792" y="826674"/>
                  </a:cubicBezTo>
                  <a:cubicBezTo>
                    <a:pt x="1174467" y="823967"/>
                    <a:pt x="1200073" y="820605"/>
                    <a:pt x="1221661" y="816552"/>
                  </a:cubicBezTo>
                  <a:cubicBezTo>
                    <a:pt x="1243232" y="812500"/>
                    <a:pt x="1272890" y="806448"/>
                    <a:pt x="1310652" y="798344"/>
                  </a:cubicBezTo>
                  <a:cubicBezTo>
                    <a:pt x="1329533" y="790257"/>
                    <a:pt x="1345707" y="786222"/>
                    <a:pt x="1359191" y="786222"/>
                  </a:cubicBezTo>
                  <a:lnTo>
                    <a:pt x="1363243" y="786222"/>
                  </a:lnTo>
                  <a:cubicBezTo>
                    <a:pt x="1374019" y="780825"/>
                    <a:pt x="1384814" y="774083"/>
                    <a:pt x="1395590" y="765996"/>
                  </a:cubicBezTo>
                  <a:cubicBezTo>
                    <a:pt x="1403695" y="760599"/>
                    <a:pt x="1412454" y="755202"/>
                    <a:pt x="1421886" y="749805"/>
                  </a:cubicBezTo>
                  <a:cubicBezTo>
                    <a:pt x="1431335" y="744408"/>
                    <a:pt x="1438750" y="739028"/>
                    <a:pt x="1444147" y="733631"/>
                  </a:cubicBezTo>
                  <a:cubicBezTo>
                    <a:pt x="1449526" y="728234"/>
                    <a:pt x="1458975" y="714078"/>
                    <a:pt x="1472459" y="691144"/>
                  </a:cubicBezTo>
                  <a:cubicBezTo>
                    <a:pt x="1485943" y="668229"/>
                    <a:pt x="1500772" y="656762"/>
                    <a:pt x="1516946" y="656762"/>
                  </a:cubicBezTo>
                  <a:lnTo>
                    <a:pt x="1533137" y="620363"/>
                  </a:lnTo>
                  <a:cubicBezTo>
                    <a:pt x="1530430" y="620363"/>
                    <a:pt x="1529085" y="619018"/>
                    <a:pt x="1529085" y="616310"/>
                  </a:cubicBezTo>
                  <a:cubicBezTo>
                    <a:pt x="1529085" y="613621"/>
                    <a:pt x="1528413" y="611603"/>
                    <a:pt x="1527068" y="610241"/>
                  </a:cubicBezTo>
                  <a:cubicBezTo>
                    <a:pt x="1525723" y="608896"/>
                    <a:pt x="1525050" y="605534"/>
                    <a:pt x="1525050" y="600137"/>
                  </a:cubicBezTo>
                  <a:cubicBezTo>
                    <a:pt x="1525050" y="594739"/>
                    <a:pt x="1524378" y="589342"/>
                    <a:pt x="1523015" y="583963"/>
                  </a:cubicBezTo>
                  <a:cubicBezTo>
                    <a:pt x="1521671" y="578566"/>
                    <a:pt x="1522343" y="573169"/>
                    <a:pt x="1525050" y="567772"/>
                  </a:cubicBezTo>
                  <a:cubicBezTo>
                    <a:pt x="1527740" y="562374"/>
                    <a:pt x="1530430" y="556305"/>
                    <a:pt x="1533137" y="549563"/>
                  </a:cubicBezTo>
                  <a:cubicBezTo>
                    <a:pt x="1535827" y="542821"/>
                    <a:pt x="1538534" y="536769"/>
                    <a:pt x="1541224" y="531372"/>
                  </a:cubicBezTo>
                  <a:cubicBezTo>
                    <a:pt x="1543914" y="523285"/>
                    <a:pt x="1546621" y="516543"/>
                    <a:pt x="1549311" y="511146"/>
                  </a:cubicBezTo>
                  <a:cubicBezTo>
                    <a:pt x="1552018" y="500352"/>
                    <a:pt x="1554708" y="489575"/>
                    <a:pt x="1557398" y="478781"/>
                  </a:cubicBezTo>
                  <a:cubicBezTo>
                    <a:pt x="1560105" y="470694"/>
                    <a:pt x="1561450" y="461245"/>
                    <a:pt x="1561450" y="450468"/>
                  </a:cubicBezTo>
                  <a:cubicBezTo>
                    <a:pt x="1561450" y="439674"/>
                    <a:pt x="1562795" y="431587"/>
                    <a:pt x="1565502" y="426190"/>
                  </a:cubicBezTo>
                  <a:cubicBezTo>
                    <a:pt x="1565502" y="420793"/>
                    <a:pt x="1566175" y="414051"/>
                    <a:pt x="1567520" y="405964"/>
                  </a:cubicBezTo>
                  <a:cubicBezTo>
                    <a:pt x="1568864" y="397877"/>
                    <a:pt x="1569537" y="391135"/>
                    <a:pt x="1569537" y="385738"/>
                  </a:cubicBezTo>
                  <a:cubicBezTo>
                    <a:pt x="1569537" y="377651"/>
                    <a:pt x="1570882" y="370909"/>
                    <a:pt x="1573589" y="365512"/>
                  </a:cubicBezTo>
                  <a:cubicBezTo>
                    <a:pt x="1568192" y="368220"/>
                    <a:pt x="1561450" y="370909"/>
                    <a:pt x="1553363" y="373599"/>
                  </a:cubicBezTo>
                  <a:lnTo>
                    <a:pt x="1529085" y="381703"/>
                  </a:lnTo>
                  <a:cubicBezTo>
                    <a:pt x="1526395" y="384393"/>
                    <a:pt x="1525050" y="380341"/>
                    <a:pt x="1525050" y="369564"/>
                  </a:cubicBezTo>
                  <a:lnTo>
                    <a:pt x="1525050" y="337199"/>
                  </a:lnTo>
                  <a:cubicBezTo>
                    <a:pt x="1516946" y="334510"/>
                    <a:pt x="1510204" y="331802"/>
                    <a:pt x="1504824" y="329113"/>
                  </a:cubicBezTo>
                  <a:cubicBezTo>
                    <a:pt x="1502117" y="329113"/>
                    <a:pt x="1498082" y="326405"/>
                    <a:pt x="1492685" y="321026"/>
                  </a:cubicBezTo>
                  <a:cubicBezTo>
                    <a:pt x="1489978" y="318318"/>
                    <a:pt x="1487288" y="316973"/>
                    <a:pt x="1484599" y="316973"/>
                  </a:cubicBezTo>
                  <a:cubicBezTo>
                    <a:pt x="1481891" y="316973"/>
                    <a:pt x="1479874" y="317646"/>
                    <a:pt x="1478529" y="318991"/>
                  </a:cubicBezTo>
                  <a:cubicBezTo>
                    <a:pt x="1477184" y="320336"/>
                    <a:pt x="1475149" y="321026"/>
                    <a:pt x="1472459" y="321026"/>
                  </a:cubicBezTo>
                  <a:lnTo>
                    <a:pt x="1468407" y="321026"/>
                  </a:lnTo>
                  <a:cubicBezTo>
                    <a:pt x="1465717" y="321026"/>
                    <a:pt x="1461665" y="322371"/>
                    <a:pt x="1456268" y="325060"/>
                  </a:cubicBezTo>
                  <a:cubicBezTo>
                    <a:pt x="1445491" y="330457"/>
                    <a:pt x="1436042" y="335854"/>
                    <a:pt x="1427955" y="341252"/>
                  </a:cubicBezTo>
                  <a:cubicBezTo>
                    <a:pt x="1409074" y="360115"/>
                    <a:pt x="1399642" y="373599"/>
                    <a:pt x="1399642" y="381703"/>
                  </a:cubicBezTo>
                  <a:cubicBezTo>
                    <a:pt x="1399642" y="387083"/>
                    <a:pt x="1399642" y="393152"/>
                    <a:pt x="1399642" y="399894"/>
                  </a:cubicBezTo>
                  <a:cubicBezTo>
                    <a:pt x="1399642" y="406636"/>
                    <a:pt x="1398298" y="412706"/>
                    <a:pt x="1395590" y="418103"/>
                  </a:cubicBezTo>
                  <a:cubicBezTo>
                    <a:pt x="1395590" y="428897"/>
                    <a:pt x="1396953" y="436984"/>
                    <a:pt x="1399642" y="442381"/>
                  </a:cubicBezTo>
                  <a:cubicBezTo>
                    <a:pt x="1399642" y="447761"/>
                    <a:pt x="1400987" y="451813"/>
                    <a:pt x="1403695" y="454503"/>
                  </a:cubicBezTo>
                  <a:cubicBezTo>
                    <a:pt x="1403695" y="457210"/>
                    <a:pt x="1402332" y="458555"/>
                    <a:pt x="1399642" y="458555"/>
                  </a:cubicBezTo>
                  <a:cubicBezTo>
                    <a:pt x="1391556" y="458555"/>
                    <a:pt x="1382106" y="454503"/>
                    <a:pt x="1371330" y="446416"/>
                  </a:cubicBezTo>
                  <a:cubicBezTo>
                    <a:pt x="1360535" y="435639"/>
                    <a:pt x="1355138" y="428897"/>
                    <a:pt x="1355138" y="426190"/>
                  </a:cubicBezTo>
                  <a:lnTo>
                    <a:pt x="1359191" y="422155"/>
                  </a:lnTo>
                  <a:lnTo>
                    <a:pt x="1355138" y="422155"/>
                  </a:lnTo>
                  <a:cubicBezTo>
                    <a:pt x="1355138" y="422155"/>
                    <a:pt x="1355138" y="423500"/>
                    <a:pt x="1355138" y="426190"/>
                  </a:cubicBezTo>
                  <a:cubicBezTo>
                    <a:pt x="1349759" y="434277"/>
                    <a:pt x="1340310" y="443054"/>
                    <a:pt x="1326826" y="452485"/>
                  </a:cubicBezTo>
                  <a:cubicBezTo>
                    <a:pt x="1313342" y="461917"/>
                    <a:pt x="1302565" y="466642"/>
                    <a:pt x="1294461" y="466642"/>
                  </a:cubicBezTo>
                  <a:cubicBezTo>
                    <a:pt x="1286374" y="469349"/>
                    <a:pt x="1274235" y="467987"/>
                    <a:pt x="1258061" y="462607"/>
                  </a:cubicBezTo>
                  <a:cubicBezTo>
                    <a:pt x="1249974" y="459900"/>
                    <a:pt x="1241887" y="458555"/>
                    <a:pt x="1233783" y="458555"/>
                  </a:cubicBezTo>
                  <a:lnTo>
                    <a:pt x="1233783" y="478781"/>
                  </a:lnTo>
                  <a:cubicBezTo>
                    <a:pt x="1233783" y="492265"/>
                    <a:pt x="1231093" y="501697"/>
                    <a:pt x="1225696" y="507094"/>
                  </a:cubicBezTo>
                  <a:cubicBezTo>
                    <a:pt x="1220299" y="509801"/>
                    <a:pt x="1216937" y="510474"/>
                    <a:pt x="1215592" y="509111"/>
                  </a:cubicBezTo>
                  <a:cubicBezTo>
                    <a:pt x="1214247" y="507766"/>
                    <a:pt x="1206815" y="513836"/>
                    <a:pt x="1193331" y="527320"/>
                  </a:cubicBezTo>
                  <a:cubicBezTo>
                    <a:pt x="1166363" y="554288"/>
                    <a:pt x="1148844" y="562374"/>
                    <a:pt x="1140758" y="551598"/>
                  </a:cubicBezTo>
                  <a:cubicBezTo>
                    <a:pt x="1129963" y="543511"/>
                    <a:pt x="1124566" y="532717"/>
                    <a:pt x="1124566" y="519233"/>
                  </a:cubicBezTo>
                  <a:cubicBezTo>
                    <a:pt x="1124566" y="516543"/>
                    <a:pt x="1129291" y="512491"/>
                    <a:pt x="1138723" y="507094"/>
                  </a:cubicBezTo>
                  <a:cubicBezTo>
                    <a:pt x="1148172" y="501697"/>
                    <a:pt x="1158276" y="494955"/>
                    <a:pt x="1169070" y="486868"/>
                  </a:cubicBezTo>
                  <a:lnTo>
                    <a:pt x="1193207" y="462607"/>
                  </a:lnTo>
                  <a:cubicBezTo>
                    <a:pt x="1198604" y="457210"/>
                    <a:pt x="1203983" y="453158"/>
                    <a:pt x="1209328" y="450468"/>
                  </a:cubicBezTo>
                  <a:lnTo>
                    <a:pt x="1197259" y="430242"/>
                  </a:lnTo>
                  <a:cubicBezTo>
                    <a:pt x="1205311" y="427535"/>
                    <a:pt x="1212035" y="426190"/>
                    <a:pt x="1217414" y="426190"/>
                  </a:cubicBezTo>
                  <a:cubicBezTo>
                    <a:pt x="1228173" y="426190"/>
                    <a:pt x="1234862" y="427535"/>
                    <a:pt x="1237516" y="430242"/>
                  </a:cubicBezTo>
                  <a:cubicBezTo>
                    <a:pt x="1237516" y="435639"/>
                    <a:pt x="1238189" y="439001"/>
                    <a:pt x="1239534" y="440346"/>
                  </a:cubicBezTo>
                  <a:cubicBezTo>
                    <a:pt x="1240896" y="441691"/>
                    <a:pt x="1241569" y="443726"/>
                    <a:pt x="1241569" y="446416"/>
                  </a:cubicBezTo>
                  <a:lnTo>
                    <a:pt x="1241569" y="450468"/>
                  </a:lnTo>
                  <a:cubicBezTo>
                    <a:pt x="1249620" y="453158"/>
                    <a:pt x="1259016" y="454503"/>
                    <a:pt x="1269758" y="454503"/>
                  </a:cubicBezTo>
                  <a:cubicBezTo>
                    <a:pt x="1277809" y="454503"/>
                    <a:pt x="1285861" y="453830"/>
                    <a:pt x="1293930" y="452485"/>
                  </a:cubicBezTo>
                  <a:cubicBezTo>
                    <a:pt x="1301999" y="451141"/>
                    <a:pt x="1310050" y="445071"/>
                    <a:pt x="1318102" y="434277"/>
                  </a:cubicBezTo>
                  <a:cubicBezTo>
                    <a:pt x="1331550" y="420793"/>
                    <a:pt x="1343636" y="411361"/>
                    <a:pt x="1354395" y="405964"/>
                  </a:cubicBezTo>
                  <a:lnTo>
                    <a:pt x="1370445" y="397877"/>
                  </a:lnTo>
                  <a:cubicBezTo>
                    <a:pt x="1357049" y="397877"/>
                    <a:pt x="1344963" y="395187"/>
                    <a:pt x="1334222" y="389790"/>
                  </a:cubicBezTo>
                  <a:cubicBezTo>
                    <a:pt x="1312740" y="378996"/>
                    <a:pt x="1303344" y="368220"/>
                    <a:pt x="1306033" y="357425"/>
                  </a:cubicBezTo>
                  <a:cubicBezTo>
                    <a:pt x="1303344" y="368220"/>
                    <a:pt x="1296619" y="376306"/>
                    <a:pt x="1285878" y="381703"/>
                  </a:cubicBezTo>
                  <a:cubicBezTo>
                    <a:pt x="1267086" y="395187"/>
                    <a:pt x="1240242" y="396532"/>
                    <a:pt x="1205346" y="385738"/>
                  </a:cubicBezTo>
                  <a:cubicBezTo>
                    <a:pt x="1205346" y="364167"/>
                    <a:pt x="1210708" y="346631"/>
                    <a:pt x="1221396" y="333147"/>
                  </a:cubicBezTo>
                  <a:cubicBezTo>
                    <a:pt x="1226793" y="319663"/>
                    <a:pt x="1236207" y="309559"/>
                    <a:pt x="1249620" y="302817"/>
                  </a:cubicBezTo>
                  <a:cubicBezTo>
                    <a:pt x="1263051" y="296075"/>
                    <a:pt x="1280499" y="295403"/>
                    <a:pt x="1301981" y="300800"/>
                  </a:cubicBezTo>
                  <a:lnTo>
                    <a:pt x="1285878" y="288661"/>
                  </a:lnTo>
                  <a:lnTo>
                    <a:pt x="1330188" y="308887"/>
                  </a:lnTo>
                  <a:cubicBezTo>
                    <a:pt x="1330188" y="295403"/>
                    <a:pt x="1332877" y="283263"/>
                    <a:pt x="1338275" y="272469"/>
                  </a:cubicBezTo>
                  <a:cubicBezTo>
                    <a:pt x="1349016" y="253606"/>
                    <a:pt x="1371825" y="249554"/>
                    <a:pt x="1406721" y="260348"/>
                  </a:cubicBezTo>
                  <a:cubicBezTo>
                    <a:pt x="1409410" y="263038"/>
                    <a:pt x="1410773" y="267090"/>
                    <a:pt x="1410773" y="272469"/>
                  </a:cubicBezTo>
                  <a:cubicBezTo>
                    <a:pt x="1410773" y="283263"/>
                    <a:pt x="1409410" y="291350"/>
                    <a:pt x="1406721" y="296747"/>
                  </a:cubicBezTo>
                  <a:lnTo>
                    <a:pt x="1451030" y="288661"/>
                  </a:lnTo>
                  <a:cubicBezTo>
                    <a:pt x="1440289" y="280574"/>
                    <a:pt x="1432238" y="271124"/>
                    <a:pt x="1426894" y="260348"/>
                  </a:cubicBezTo>
                  <a:cubicBezTo>
                    <a:pt x="1416135" y="236070"/>
                    <a:pt x="1426894" y="206412"/>
                    <a:pt x="1459117" y="171340"/>
                  </a:cubicBezTo>
                  <a:lnTo>
                    <a:pt x="1483271" y="203705"/>
                  </a:lnTo>
                  <a:cubicBezTo>
                    <a:pt x="1496702" y="227983"/>
                    <a:pt x="1500737" y="248209"/>
                    <a:pt x="1495340" y="264382"/>
                  </a:cubicBezTo>
                  <a:lnTo>
                    <a:pt x="1511460" y="260348"/>
                  </a:lnTo>
                  <a:lnTo>
                    <a:pt x="1495340" y="195618"/>
                  </a:lnTo>
                  <a:cubicBezTo>
                    <a:pt x="1498029" y="195618"/>
                    <a:pt x="1500737" y="194273"/>
                    <a:pt x="1503427" y="191565"/>
                  </a:cubicBezTo>
                  <a:cubicBezTo>
                    <a:pt x="1508771" y="186186"/>
                    <a:pt x="1511460" y="180789"/>
                    <a:pt x="1511460" y="175392"/>
                  </a:cubicBezTo>
                  <a:lnTo>
                    <a:pt x="1507408" y="159218"/>
                  </a:lnTo>
                  <a:lnTo>
                    <a:pt x="1519547" y="147079"/>
                  </a:lnTo>
                  <a:cubicBezTo>
                    <a:pt x="1516840" y="141682"/>
                    <a:pt x="1512805" y="137630"/>
                    <a:pt x="1507408" y="134940"/>
                  </a:cubicBezTo>
                  <a:cubicBezTo>
                    <a:pt x="1496667" y="129543"/>
                    <a:pt x="1491287" y="125508"/>
                    <a:pt x="1491287" y="122801"/>
                  </a:cubicBezTo>
                  <a:cubicBezTo>
                    <a:pt x="1488633" y="114714"/>
                    <a:pt x="1483289" y="109317"/>
                    <a:pt x="1475238" y="106627"/>
                  </a:cubicBezTo>
                  <a:cubicBezTo>
                    <a:pt x="1469840" y="103920"/>
                    <a:pt x="1467823" y="102575"/>
                    <a:pt x="1469168" y="102575"/>
                  </a:cubicBezTo>
                  <a:cubicBezTo>
                    <a:pt x="1470513" y="102575"/>
                    <a:pt x="1467168" y="99885"/>
                    <a:pt x="1459117" y="94488"/>
                  </a:cubicBezTo>
                  <a:cubicBezTo>
                    <a:pt x="1434927" y="89091"/>
                    <a:pt x="1422841" y="83694"/>
                    <a:pt x="1422841" y="78314"/>
                  </a:cubicBezTo>
                  <a:cubicBezTo>
                    <a:pt x="1422841" y="75607"/>
                    <a:pt x="1422169" y="72245"/>
                    <a:pt x="1420824" y="68193"/>
                  </a:cubicBezTo>
                  <a:cubicBezTo>
                    <a:pt x="1419461" y="64140"/>
                    <a:pt x="1418789" y="59433"/>
                    <a:pt x="1418789" y="54036"/>
                  </a:cubicBezTo>
                  <a:cubicBezTo>
                    <a:pt x="1416135" y="48639"/>
                    <a:pt x="1414808" y="43242"/>
                    <a:pt x="1414808" y="37862"/>
                  </a:cubicBezTo>
                  <a:lnTo>
                    <a:pt x="1398687" y="17637"/>
                  </a:lnTo>
                  <a:lnTo>
                    <a:pt x="1382584" y="25723"/>
                  </a:lnTo>
                  <a:cubicBezTo>
                    <a:pt x="1382584" y="33810"/>
                    <a:pt x="1381221" y="41897"/>
                    <a:pt x="1378532" y="49984"/>
                  </a:cubicBezTo>
                  <a:cubicBezTo>
                    <a:pt x="1373188" y="63468"/>
                    <a:pt x="1369153" y="70210"/>
                    <a:pt x="1366463" y="70210"/>
                  </a:cubicBezTo>
                  <a:cubicBezTo>
                    <a:pt x="1361102" y="72917"/>
                    <a:pt x="1355740" y="75607"/>
                    <a:pt x="1350378" y="78314"/>
                  </a:cubicBezTo>
                  <a:cubicBezTo>
                    <a:pt x="1344999" y="81004"/>
                    <a:pt x="1332913" y="83694"/>
                    <a:pt x="1314120" y="86401"/>
                  </a:cubicBezTo>
                  <a:cubicBezTo>
                    <a:pt x="1295328" y="89091"/>
                    <a:pt x="1283932" y="92471"/>
                    <a:pt x="1279897" y="96505"/>
                  </a:cubicBezTo>
                  <a:cubicBezTo>
                    <a:pt x="1275880" y="100558"/>
                    <a:pt x="1272518" y="99885"/>
                    <a:pt x="1269811" y="94488"/>
                  </a:cubicBezTo>
                  <a:cubicBezTo>
                    <a:pt x="1267121" y="94488"/>
                    <a:pt x="1264431" y="93816"/>
                    <a:pt x="1261759" y="92471"/>
                  </a:cubicBezTo>
                  <a:cubicBezTo>
                    <a:pt x="1259087" y="91108"/>
                    <a:pt x="1255053" y="90436"/>
                    <a:pt x="1249656" y="90436"/>
                  </a:cubicBezTo>
                  <a:lnTo>
                    <a:pt x="1237587" y="90436"/>
                  </a:lnTo>
                  <a:lnTo>
                    <a:pt x="1241622" y="74262"/>
                  </a:lnTo>
                  <a:lnTo>
                    <a:pt x="1229553" y="54036"/>
                  </a:lnTo>
                  <a:lnTo>
                    <a:pt x="1181209" y="74262"/>
                  </a:lnTo>
                  <a:lnTo>
                    <a:pt x="1189296" y="90436"/>
                  </a:lnTo>
                  <a:cubicBezTo>
                    <a:pt x="1194693" y="101230"/>
                    <a:pt x="1190641" y="109317"/>
                    <a:pt x="1177157" y="114714"/>
                  </a:cubicBezTo>
                  <a:cubicBezTo>
                    <a:pt x="1160983" y="120111"/>
                    <a:pt x="1152207" y="123473"/>
                    <a:pt x="1150862" y="124818"/>
                  </a:cubicBezTo>
                  <a:cubicBezTo>
                    <a:pt x="1149517" y="126181"/>
                    <a:pt x="1143447" y="125508"/>
                    <a:pt x="1132653" y="122801"/>
                  </a:cubicBezTo>
                  <a:cubicBezTo>
                    <a:pt x="1111082" y="120111"/>
                    <a:pt x="1098943" y="118766"/>
                    <a:pt x="1096253" y="118766"/>
                  </a:cubicBezTo>
                  <a:cubicBezTo>
                    <a:pt x="1090856" y="118766"/>
                    <a:pt x="1082769" y="120111"/>
                    <a:pt x="1071975" y="122801"/>
                  </a:cubicBezTo>
                  <a:cubicBezTo>
                    <a:pt x="1061199" y="125508"/>
                    <a:pt x="1047715" y="129543"/>
                    <a:pt x="1031523" y="134940"/>
                  </a:cubicBezTo>
                  <a:cubicBezTo>
                    <a:pt x="1018039" y="140337"/>
                    <a:pt x="1003211" y="143699"/>
                    <a:pt x="987037" y="145044"/>
                  </a:cubicBezTo>
                  <a:cubicBezTo>
                    <a:pt x="970845" y="146407"/>
                    <a:pt x="961414" y="148424"/>
                    <a:pt x="958724" y="151114"/>
                  </a:cubicBezTo>
                  <a:cubicBezTo>
                    <a:pt x="953327" y="151114"/>
                    <a:pt x="940515" y="153821"/>
                    <a:pt x="920289" y="159218"/>
                  </a:cubicBezTo>
                  <a:cubicBezTo>
                    <a:pt x="900064" y="164598"/>
                    <a:pt x="887252" y="165960"/>
                    <a:pt x="881855" y="163253"/>
                  </a:cubicBezTo>
                  <a:cubicBezTo>
                    <a:pt x="873768" y="157856"/>
                    <a:pt x="862974" y="151786"/>
                    <a:pt x="849490" y="145044"/>
                  </a:cubicBezTo>
                  <a:cubicBezTo>
                    <a:pt x="836006" y="138302"/>
                    <a:pt x="822522" y="132250"/>
                    <a:pt x="809038" y="126853"/>
                  </a:cubicBezTo>
                  <a:cubicBezTo>
                    <a:pt x="806348" y="126853"/>
                    <a:pt x="800951" y="122801"/>
                    <a:pt x="792864" y="114714"/>
                  </a:cubicBezTo>
                  <a:cubicBezTo>
                    <a:pt x="790175" y="112024"/>
                    <a:pt x="788812" y="109317"/>
                    <a:pt x="788812" y="106627"/>
                  </a:cubicBezTo>
                  <a:lnTo>
                    <a:pt x="800951" y="102575"/>
                  </a:lnTo>
                  <a:cubicBezTo>
                    <a:pt x="809038" y="107972"/>
                    <a:pt x="818487" y="113369"/>
                    <a:pt x="829264" y="118766"/>
                  </a:cubicBezTo>
                  <a:cubicBezTo>
                    <a:pt x="850852" y="129543"/>
                    <a:pt x="865681" y="134940"/>
                    <a:pt x="873768" y="134940"/>
                  </a:cubicBezTo>
                  <a:cubicBezTo>
                    <a:pt x="884562" y="137630"/>
                    <a:pt x="890632" y="141009"/>
                    <a:pt x="891977" y="145044"/>
                  </a:cubicBezTo>
                  <a:cubicBezTo>
                    <a:pt x="893322" y="149096"/>
                    <a:pt x="900736" y="148424"/>
                    <a:pt x="914220" y="143027"/>
                  </a:cubicBezTo>
                  <a:cubicBezTo>
                    <a:pt x="919617" y="140337"/>
                    <a:pt x="926359" y="137630"/>
                    <a:pt x="934446" y="134940"/>
                  </a:cubicBezTo>
                  <a:cubicBezTo>
                    <a:pt x="942533" y="132250"/>
                    <a:pt x="950620" y="129543"/>
                    <a:pt x="958724" y="126853"/>
                  </a:cubicBezTo>
                  <a:lnTo>
                    <a:pt x="982985" y="118766"/>
                  </a:lnTo>
                  <a:lnTo>
                    <a:pt x="978950" y="94488"/>
                  </a:lnTo>
                  <a:lnTo>
                    <a:pt x="987037" y="90436"/>
                  </a:lnTo>
                  <a:lnTo>
                    <a:pt x="991071" y="122801"/>
                  </a:lnTo>
                  <a:lnTo>
                    <a:pt x="1027489" y="110662"/>
                  </a:lnTo>
                  <a:cubicBezTo>
                    <a:pt x="1022092" y="102575"/>
                    <a:pt x="1018039" y="93143"/>
                    <a:pt x="1015350" y="82349"/>
                  </a:cubicBezTo>
                  <a:cubicBezTo>
                    <a:pt x="1009953" y="76952"/>
                    <a:pt x="1006590" y="70882"/>
                    <a:pt x="1005246" y="64140"/>
                  </a:cubicBezTo>
                  <a:cubicBezTo>
                    <a:pt x="1003883" y="57398"/>
                    <a:pt x="1001866" y="52691"/>
                    <a:pt x="999176" y="49984"/>
                  </a:cubicBezTo>
                  <a:cubicBezTo>
                    <a:pt x="985692" y="41897"/>
                    <a:pt x="977587" y="36500"/>
                    <a:pt x="974898" y="33810"/>
                  </a:cubicBezTo>
                  <a:cubicBezTo>
                    <a:pt x="969501" y="31121"/>
                    <a:pt x="966811" y="27068"/>
                    <a:pt x="966811" y="21671"/>
                  </a:cubicBezTo>
                  <a:lnTo>
                    <a:pt x="958724" y="29758"/>
                  </a:lnTo>
                  <a:cubicBezTo>
                    <a:pt x="950620" y="37862"/>
                    <a:pt x="946585" y="45949"/>
                    <a:pt x="946585" y="54036"/>
                  </a:cubicBezTo>
                  <a:cubicBezTo>
                    <a:pt x="943878" y="64830"/>
                    <a:pt x="944568" y="73590"/>
                    <a:pt x="948602" y="80332"/>
                  </a:cubicBezTo>
                  <a:cubicBezTo>
                    <a:pt x="952654" y="87074"/>
                    <a:pt x="951982" y="90436"/>
                    <a:pt x="946585" y="90436"/>
                  </a:cubicBezTo>
                  <a:cubicBezTo>
                    <a:pt x="941188" y="90436"/>
                    <a:pt x="937136" y="92471"/>
                    <a:pt x="934446" y="96505"/>
                  </a:cubicBezTo>
                  <a:cubicBezTo>
                    <a:pt x="931756" y="100558"/>
                    <a:pt x="927704" y="94488"/>
                    <a:pt x="922307" y="78314"/>
                  </a:cubicBezTo>
                  <a:cubicBezTo>
                    <a:pt x="919617" y="72917"/>
                    <a:pt x="917600" y="66175"/>
                    <a:pt x="916237" y="58088"/>
                  </a:cubicBezTo>
                  <a:cubicBezTo>
                    <a:pt x="914892" y="49984"/>
                    <a:pt x="912875" y="43242"/>
                    <a:pt x="910168" y="37862"/>
                  </a:cubicBezTo>
                  <a:cubicBezTo>
                    <a:pt x="907478" y="29758"/>
                    <a:pt x="904788" y="24379"/>
                    <a:pt x="902081" y="21671"/>
                  </a:cubicBezTo>
                  <a:lnTo>
                    <a:pt x="902081" y="33810"/>
                  </a:lnTo>
                  <a:cubicBezTo>
                    <a:pt x="902081" y="39207"/>
                    <a:pt x="900736" y="42569"/>
                    <a:pt x="898046" y="43914"/>
                  </a:cubicBezTo>
                  <a:cubicBezTo>
                    <a:pt x="895339" y="45277"/>
                    <a:pt x="892649" y="48639"/>
                    <a:pt x="889942" y="54036"/>
                  </a:cubicBezTo>
                  <a:cubicBezTo>
                    <a:pt x="879165" y="64830"/>
                    <a:pt x="872423" y="72917"/>
                    <a:pt x="869716" y="78314"/>
                  </a:cubicBezTo>
                  <a:cubicBezTo>
                    <a:pt x="867026" y="83694"/>
                    <a:pt x="864336" y="87746"/>
                    <a:pt x="861629" y="90436"/>
                  </a:cubicBezTo>
                  <a:lnTo>
                    <a:pt x="845455" y="66175"/>
                  </a:lnTo>
                  <a:cubicBezTo>
                    <a:pt x="837368" y="55381"/>
                    <a:pt x="833316" y="41897"/>
                    <a:pt x="833316" y="25723"/>
                  </a:cubicBezTo>
                  <a:lnTo>
                    <a:pt x="829264" y="25723"/>
                  </a:lnTo>
                  <a:lnTo>
                    <a:pt x="792864" y="25723"/>
                  </a:lnTo>
                  <a:cubicBezTo>
                    <a:pt x="773983" y="31121"/>
                    <a:pt x="763879" y="33810"/>
                    <a:pt x="762534" y="33810"/>
                  </a:cubicBezTo>
                  <a:cubicBezTo>
                    <a:pt x="761172" y="33810"/>
                    <a:pt x="757809" y="35155"/>
                    <a:pt x="752412" y="37862"/>
                  </a:cubicBezTo>
                  <a:cubicBezTo>
                    <a:pt x="752412" y="40552"/>
                    <a:pt x="748360" y="45949"/>
                    <a:pt x="740273" y="54036"/>
                  </a:cubicBezTo>
                  <a:cubicBezTo>
                    <a:pt x="734876" y="56726"/>
                    <a:pt x="730842" y="59433"/>
                    <a:pt x="728134" y="62123"/>
                  </a:cubicBezTo>
                  <a:lnTo>
                    <a:pt x="716013" y="66175"/>
                  </a:lnTo>
                  <a:lnTo>
                    <a:pt x="716013" y="90436"/>
                  </a:lnTo>
                  <a:cubicBezTo>
                    <a:pt x="716013" y="101230"/>
                    <a:pt x="710616" y="112024"/>
                    <a:pt x="699821" y="122801"/>
                  </a:cubicBezTo>
                  <a:cubicBezTo>
                    <a:pt x="691735" y="130888"/>
                    <a:pt x="686337" y="138302"/>
                    <a:pt x="683648" y="145044"/>
                  </a:cubicBezTo>
                  <a:cubicBezTo>
                    <a:pt x="680940" y="151786"/>
                    <a:pt x="674198" y="156511"/>
                    <a:pt x="663422" y="159218"/>
                  </a:cubicBezTo>
                  <a:cubicBezTo>
                    <a:pt x="649938" y="164598"/>
                    <a:pt x="641851" y="165270"/>
                    <a:pt x="639144" y="161235"/>
                  </a:cubicBezTo>
                  <a:cubicBezTo>
                    <a:pt x="636454" y="157183"/>
                    <a:pt x="632402" y="152476"/>
                    <a:pt x="627004" y="147079"/>
                  </a:cubicBezTo>
                  <a:lnTo>
                    <a:pt x="590605" y="122801"/>
                  </a:lnTo>
                  <a:lnTo>
                    <a:pt x="598692" y="114714"/>
                  </a:lnTo>
                  <a:cubicBezTo>
                    <a:pt x="606778" y="106627"/>
                    <a:pt x="612176" y="99885"/>
                    <a:pt x="614883" y="94488"/>
                  </a:cubicBezTo>
                  <a:cubicBezTo>
                    <a:pt x="620262" y="94488"/>
                    <a:pt x="631057" y="89091"/>
                    <a:pt x="647230" y="78314"/>
                  </a:cubicBezTo>
                  <a:lnTo>
                    <a:pt x="671509" y="62123"/>
                  </a:lnTo>
                  <a:cubicBezTo>
                    <a:pt x="660714" y="64830"/>
                    <a:pt x="649938" y="66175"/>
                    <a:pt x="639144" y="66175"/>
                  </a:cubicBezTo>
                  <a:lnTo>
                    <a:pt x="602744" y="66175"/>
                  </a:lnTo>
                  <a:cubicBezTo>
                    <a:pt x="600036" y="68865"/>
                    <a:pt x="596002" y="70210"/>
                    <a:pt x="590605" y="70210"/>
                  </a:cubicBezTo>
                  <a:lnTo>
                    <a:pt x="582518" y="70210"/>
                  </a:lnTo>
                  <a:cubicBezTo>
                    <a:pt x="582518" y="72917"/>
                    <a:pt x="581173" y="76952"/>
                    <a:pt x="578466" y="82349"/>
                  </a:cubicBezTo>
                  <a:cubicBezTo>
                    <a:pt x="573069" y="90436"/>
                    <a:pt x="566327" y="97178"/>
                    <a:pt x="558240" y="102575"/>
                  </a:cubicBezTo>
                  <a:cubicBezTo>
                    <a:pt x="550153" y="107972"/>
                    <a:pt x="544756" y="114714"/>
                    <a:pt x="542066" y="122801"/>
                  </a:cubicBezTo>
                  <a:cubicBezTo>
                    <a:pt x="542066" y="128198"/>
                    <a:pt x="539359" y="127526"/>
                    <a:pt x="533979" y="120784"/>
                  </a:cubicBezTo>
                  <a:cubicBezTo>
                    <a:pt x="528582" y="114042"/>
                    <a:pt x="523185" y="116059"/>
                    <a:pt x="517788" y="126853"/>
                  </a:cubicBezTo>
                  <a:cubicBezTo>
                    <a:pt x="507011" y="151114"/>
                    <a:pt x="500269" y="163253"/>
                    <a:pt x="497562" y="163253"/>
                  </a:cubicBezTo>
                  <a:cubicBezTo>
                    <a:pt x="492165" y="165960"/>
                    <a:pt x="488130" y="165270"/>
                    <a:pt x="485423" y="161235"/>
                  </a:cubicBezTo>
                  <a:cubicBezTo>
                    <a:pt x="482733" y="157183"/>
                    <a:pt x="481388" y="152476"/>
                    <a:pt x="481388" y="147079"/>
                  </a:cubicBezTo>
                  <a:lnTo>
                    <a:pt x="481388" y="126853"/>
                  </a:lnTo>
                  <a:lnTo>
                    <a:pt x="440936" y="122801"/>
                  </a:lnTo>
                  <a:cubicBezTo>
                    <a:pt x="440936" y="117404"/>
                    <a:pt x="442281" y="109317"/>
                    <a:pt x="444971" y="98540"/>
                  </a:cubicBezTo>
                  <a:cubicBezTo>
                    <a:pt x="450368" y="76952"/>
                    <a:pt x="458455" y="60778"/>
                    <a:pt x="469249" y="49984"/>
                  </a:cubicBezTo>
                  <a:cubicBezTo>
                    <a:pt x="463852" y="44604"/>
                    <a:pt x="458455" y="40552"/>
                    <a:pt x="453076" y="37862"/>
                  </a:cubicBezTo>
                  <a:cubicBezTo>
                    <a:pt x="439592" y="32465"/>
                    <a:pt x="428797" y="31121"/>
                    <a:pt x="420710" y="33810"/>
                  </a:cubicBezTo>
                  <a:cubicBezTo>
                    <a:pt x="407227" y="39207"/>
                    <a:pt x="396432" y="42569"/>
                    <a:pt x="388345" y="43914"/>
                  </a:cubicBezTo>
                  <a:cubicBezTo>
                    <a:pt x="380259" y="45277"/>
                    <a:pt x="374862" y="47294"/>
                    <a:pt x="372172" y="49984"/>
                  </a:cubicBezTo>
                  <a:cubicBezTo>
                    <a:pt x="366775" y="52691"/>
                    <a:pt x="357325" y="59433"/>
                    <a:pt x="343841" y="70210"/>
                  </a:cubicBezTo>
                  <a:cubicBezTo>
                    <a:pt x="330357" y="81004"/>
                    <a:pt x="315528" y="91798"/>
                    <a:pt x="299355" y="102575"/>
                  </a:cubicBezTo>
                  <a:cubicBezTo>
                    <a:pt x="285871" y="113369"/>
                    <a:pt x="272387" y="118766"/>
                    <a:pt x="258903" y="118766"/>
                  </a:cubicBezTo>
                  <a:cubicBezTo>
                    <a:pt x="245419" y="118766"/>
                    <a:pt x="231935" y="125508"/>
                    <a:pt x="218451" y="138992"/>
                  </a:cubicBezTo>
                  <a:cubicBezTo>
                    <a:pt x="196880" y="160563"/>
                    <a:pt x="186086" y="169995"/>
                    <a:pt x="186086" y="167305"/>
                  </a:cubicBezTo>
                  <a:cubicBezTo>
                    <a:pt x="183396" y="161908"/>
                    <a:pt x="178672" y="157856"/>
                    <a:pt x="171930" y="155166"/>
                  </a:cubicBezTo>
                  <a:cubicBezTo>
                    <a:pt x="165188" y="152476"/>
                    <a:pt x="160463" y="149769"/>
                    <a:pt x="157773" y="147079"/>
                  </a:cubicBezTo>
                  <a:cubicBezTo>
                    <a:pt x="157773" y="141682"/>
                    <a:pt x="156428" y="136957"/>
                    <a:pt x="153721" y="132923"/>
                  </a:cubicBezTo>
                  <a:cubicBezTo>
                    <a:pt x="151031" y="128870"/>
                    <a:pt x="151031" y="124146"/>
                    <a:pt x="153721" y="118766"/>
                  </a:cubicBezTo>
                  <a:cubicBezTo>
                    <a:pt x="153721" y="113369"/>
                    <a:pt x="152376" y="109317"/>
                    <a:pt x="149686" y="106627"/>
                  </a:cubicBezTo>
                  <a:cubicBezTo>
                    <a:pt x="146979" y="103920"/>
                    <a:pt x="144289" y="99885"/>
                    <a:pt x="141582" y="94488"/>
                  </a:cubicBezTo>
                  <a:cubicBezTo>
                    <a:pt x="138892" y="89091"/>
                    <a:pt x="136202" y="85056"/>
                    <a:pt x="133495" y="82349"/>
                  </a:cubicBezTo>
                  <a:cubicBezTo>
                    <a:pt x="136202" y="82349"/>
                    <a:pt x="140237" y="81004"/>
                    <a:pt x="145634" y="78314"/>
                  </a:cubicBezTo>
                  <a:cubicBezTo>
                    <a:pt x="151031" y="78314"/>
                    <a:pt x="156428" y="75607"/>
                    <a:pt x="161808" y="70210"/>
                  </a:cubicBezTo>
                  <a:cubicBezTo>
                    <a:pt x="164515" y="67520"/>
                    <a:pt x="169240" y="66175"/>
                    <a:pt x="175982" y="66175"/>
                  </a:cubicBezTo>
                  <a:cubicBezTo>
                    <a:pt x="182724" y="66175"/>
                    <a:pt x="188776" y="64830"/>
                    <a:pt x="194173" y="62123"/>
                  </a:cubicBezTo>
                  <a:cubicBezTo>
                    <a:pt x="202260" y="62123"/>
                    <a:pt x="210364" y="60778"/>
                    <a:pt x="218451" y="58088"/>
                  </a:cubicBezTo>
                  <a:cubicBezTo>
                    <a:pt x="221141" y="52691"/>
                    <a:pt x="225193" y="48639"/>
                    <a:pt x="230590" y="45949"/>
                  </a:cubicBezTo>
                  <a:cubicBezTo>
                    <a:pt x="238677" y="40552"/>
                    <a:pt x="246764" y="40552"/>
                    <a:pt x="254851" y="45949"/>
                  </a:cubicBezTo>
                  <a:lnTo>
                    <a:pt x="295303" y="21671"/>
                  </a:lnTo>
                  <a:cubicBezTo>
                    <a:pt x="303389" y="16274"/>
                    <a:pt x="308787" y="10895"/>
                    <a:pt x="311494" y="5497"/>
                  </a:cubicBezTo>
                  <a:close/>
                  <a:moveTo>
                    <a:pt x="155385" y="0"/>
                  </a:moveTo>
                  <a:lnTo>
                    <a:pt x="257175" y="0"/>
                  </a:lnTo>
                  <a:lnTo>
                    <a:pt x="246764" y="15602"/>
                  </a:lnTo>
                  <a:cubicBezTo>
                    <a:pt x="244074" y="22344"/>
                    <a:pt x="235970" y="25723"/>
                    <a:pt x="222486" y="25723"/>
                  </a:cubicBezTo>
                  <a:cubicBezTo>
                    <a:pt x="217106" y="25723"/>
                    <a:pt x="211709" y="25051"/>
                    <a:pt x="206312" y="23688"/>
                  </a:cubicBezTo>
                  <a:cubicBezTo>
                    <a:pt x="200915" y="22344"/>
                    <a:pt x="195518" y="21671"/>
                    <a:pt x="190138" y="21671"/>
                  </a:cubicBezTo>
                  <a:lnTo>
                    <a:pt x="177999" y="21671"/>
                  </a:lnTo>
                  <a:lnTo>
                    <a:pt x="157773" y="9532"/>
                  </a:lnTo>
                  <a:close/>
                  <a:moveTo>
                    <a:pt x="9195" y="0"/>
                  </a:moveTo>
                  <a:lnTo>
                    <a:pt x="66539" y="0"/>
                  </a:lnTo>
                  <a:lnTo>
                    <a:pt x="64730" y="1445"/>
                  </a:lnTo>
                  <a:cubicBezTo>
                    <a:pt x="56644" y="9532"/>
                    <a:pt x="51246" y="17637"/>
                    <a:pt x="48557" y="25723"/>
                  </a:cubicBezTo>
                  <a:cubicBezTo>
                    <a:pt x="45849" y="33810"/>
                    <a:pt x="41815" y="39207"/>
                    <a:pt x="36418" y="41897"/>
                  </a:cubicBezTo>
                  <a:cubicBezTo>
                    <a:pt x="31021" y="44604"/>
                    <a:pt x="22934" y="45949"/>
                    <a:pt x="12139" y="45949"/>
                  </a:cubicBezTo>
                  <a:lnTo>
                    <a:pt x="0" y="45949"/>
                  </a:lnTo>
                  <a:cubicBezTo>
                    <a:pt x="0" y="40552"/>
                    <a:pt x="1363" y="33810"/>
                    <a:pt x="4053" y="25723"/>
                  </a:cubicBez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Freeform: Shape 4">
              <a:extLst>
                <a:ext uri="{FF2B5EF4-FFF2-40B4-BE49-F238E27FC236}">
                  <a16:creationId xmlns:a16="http://schemas.microsoft.com/office/drawing/2014/main" id="{9923ECF3-B3D8-47E9-9F31-D3118216CD5D}"/>
                </a:ext>
              </a:extLst>
            </p:cNvPr>
            <p:cNvSpPr/>
            <p:nvPr/>
          </p:nvSpPr>
          <p:spPr>
            <a:xfrm>
              <a:off x="3879452" y="4071970"/>
              <a:ext cx="3121791" cy="553188"/>
            </a:xfrm>
            <a:custGeom>
              <a:avLst/>
              <a:gdLst>
                <a:gd name="connsiteX0" fmla="*/ 2290882 w 3121791"/>
                <a:gd name="connsiteY0" fmla="*/ 469697 h 553188"/>
                <a:gd name="connsiteX1" fmla="*/ 2323619 w 3121791"/>
                <a:gd name="connsiteY1" fmla="*/ 502044 h 553188"/>
                <a:gd name="connsiteX2" fmla="*/ 2342022 w 3121791"/>
                <a:gd name="connsiteY2" fmla="*/ 546548 h 553188"/>
                <a:gd name="connsiteX3" fmla="*/ 2341350 w 3121791"/>
                <a:gd name="connsiteY3" fmla="*/ 553188 h 553188"/>
                <a:gd name="connsiteX4" fmla="*/ 2220364 w 3121791"/>
                <a:gd name="connsiteY4" fmla="*/ 553188 h 553188"/>
                <a:gd name="connsiteX5" fmla="*/ 2245883 w 3121791"/>
                <a:gd name="connsiteY5" fmla="*/ 508114 h 553188"/>
                <a:gd name="connsiteX6" fmla="*/ 2290882 w 3121791"/>
                <a:gd name="connsiteY6" fmla="*/ 469697 h 553188"/>
                <a:gd name="connsiteX7" fmla="*/ 1595113 w 3121791"/>
                <a:gd name="connsiteY7" fmla="*/ 190568 h 553188"/>
                <a:gd name="connsiteX8" fmla="*/ 1591061 w 3121791"/>
                <a:gd name="connsiteY8" fmla="*/ 218881 h 553188"/>
                <a:gd name="connsiteX9" fmla="*/ 1587027 w 3121791"/>
                <a:gd name="connsiteY9" fmla="*/ 245176 h 553188"/>
                <a:gd name="connsiteX10" fmla="*/ 1587027 w 3121791"/>
                <a:gd name="connsiteY10" fmla="*/ 271472 h 553188"/>
                <a:gd name="connsiteX11" fmla="*/ 1584992 w 3121791"/>
                <a:gd name="connsiteY11" fmla="*/ 299785 h 553188"/>
                <a:gd name="connsiteX12" fmla="*/ 1566854 w 3121791"/>
                <a:gd name="connsiteY12" fmla="*/ 332150 h 553188"/>
                <a:gd name="connsiteX13" fmla="*/ 1534560 w 3121791"/>
                <a:gd name="connsiteY13" fmla="*/ 340237 h 553188"/>
                <a:gd name="connsiteX14" fmla="*/ 1518386 w 3121791"/>
                <a:gd name="connsiteY14" fmla="*/ 320011 h 553188"/>
                <a:gd name="connsiteX15" fmla="*/ 1550680 w 3121791"/>
                <a:gd name="connsiteY15" fmla="*/ 388793 h 553188"/>
                <a:gd name="connsiteX16" fmla="*/ 1562819 w 3121791"/>
                <a:gd name="connsiteY16" fmla="*/ 384741 h 553188"/>
                <a:gd name="connsiteX17" fmla="*/ 1562819 w 3121791"/>
                <a:gd name="connsiteY17" fmla="*/ 409019 h 553188"/>
                <a:gd name="connsiteX18" fmla="*/ 1578922 w 3121791"/>
                <a:gd name="connsiteY18" fmla="*/ 413054 h 553188"/>
                <a:gd name="connsiteX19" fmla="*/ 1603200 w 3121791"/>
                <a:gd name="connsiteY19" fmla="*/ 421140 h 553188"/>
                <a:gd name="connsiteX20" fmla="*/ 1609199 w 3121791"/>
                <a:gd name="connsiteY20" fmla="*/ 425193 h 553188"/>
                <a:gd name="connsiteX21" fmla="*/ 1615269 w 3121791"/>
                <a:gd name="connsiteY21" fmla="*/ 429245 h 553188"/>
                <a:gd name="connsiteX22" fmla="*/ 1623355 w 3121791"/>
                <a:gd name="connsiteY22" fmla="*/ 437332 h 553188"/>
                <a:gd name="connsiteX23" fmla="*/ 1627408 w 3121791"/>
                <a:gd name="connsiteY23" fmla="*/ 378671 h 553188"/>
                <a:gd name="connsiteX24" fmla="*/ 1627408 w 3121791"/>
                <a:gd name="connsiteY24" fmla="*/ 324063 h 553188"/>
                <a:gd name="connsiteX25" fmla="*/ 1623355 w 3121791"/>
                <a:gd name="connsiteY25" fmla="*/ 267437 h 553188"/>
                <a:gd name="connsiteX26" fmla="*/ 1599148 w 3121791"/>
                <a:gd name="connsiteY26" fmla="*/ 235072 h 553188"/>
                <a:gd name="connsiteX27" fmla="*/ 1595113 w 3121791"/>
                <a:gd name="connsiteY27" fmla="*/ 190568 h 553188"/>
                <a:gd name="connsiteX28" fmla="*/ 1457832 w 3121791"/>
                <a:gd name="connsiteY28" fmla="*/ 12587 h 553188"/>
                <a:gd name="connsiteX29" fmla="*/ 1465919 w 3121791"/>
                <a:gd name="connsiteY29" fmla="*/ 40900 h 553188"/>
                <a:gd name="connsiteX30" fmla="*/ 1425467 w 3121791"/>
                <a:gd name="connsiteY30" fmla="*/ 36848 h 553188"/>
                <a:gd name="connsiteX31" fmla="*/ 1417380 w 3121791"/>
                <a:gd name="connsiteY31" fmla="*/ 40900 h 553188"/>
                <a:gd name="connsiteX32" fmla="*/ 1405241 w 3121791"/>
                <a:gd name="connsiteY32" fmla="*/ 53039 h 553188"/>
                <a:gd name="connsiteX33" fmla="*/ 1401189 w 3121791"/>
                <a:gd name="connsiteY33" fmla="*/ 71230 h 553188"/>
                <a:gd name="connsiteX34" fmla="*/ 1393102 w 3121791"/>
                <a:gd name="connsiteY34" fmla="*/ 97525 h 553188"/>
                <a:gd name="connsiteX35" fmla="*/ 1389050 w 3121791"/>
                <a:gd name="connsiteY35" fmla="*/ 117751 h 553188"/>
                <a:gd name="connsiteX36" fmla="*/ 1397154 w 3121791"/>
                <a:gd name="connsiteY36" fmla="*/ 125856 h 553188"/>
                <a:gd name="connsiteX37" fmla="*/ 1423450 w 3121791"/>
                <a:gd name="connsiteY37" fmla="*/ 137977 h 553188"/>
                <a:gd name="connsiteX38" fmla="*/ 1461866 w 3121791"/>
                <a:gd name="connsiteY38" fmla="*/ 129890 h 553188"/>
                <a:gd name="connsiteX39" fmla="*/ 1484127 w 3121791"/>
                <a:gd name="connsiteY39" fmla="*/ 121804 h 553188"/>
                <a:gd name="connsiteX40" fmla="*/ 1502318 w 3121791"/>
                <a:gd name="connsiteY40" fmla="*/ 109664 h 553188"/>
                <a:gd name="connsiteX41" fmla="*/ 1512440 w 3121791"/>
                <a:gd name="connsiteY41" fmla="*/ 99560 h 553188"/>
                <a:gd name="connsiteX42" fmla="*/ 1522544 w 3121791"/>
                <a:gd name="connsiteY42" fmla="*/ 85404 h 553188"/>
                <a:gd name="connsiteX43" fmla="*/ 1530631 w 3121791"/>
                <a:gd name="connsiteY43" fmla="*/ 65178 h 553188"/>
                <a:gd name="connsiteX44" fmla="*/ 1506371 w 3121791"/>
                <a:gd name="connsiteY44" fmla="*/ 20674 h 553188"/>
                <a:gd name="connsiteX45" fmla="*/ 1457832 w 3121791"/>
                <a:gd name="connsiteY45" fmla="*/ 12587 h 553188"/>
                <a:gd name="connsiteX46" fmla="*/ 3076422 w 3121791"/>
                <a:gd name="connsiteY46" fmla="*/ 295 h 553188"/>
                <a:gd name="connsiteX47" fmla="*/ 3119558 w 3121791"/>
                <a:gd name="connsiteY47" fmla="*/ 295 h 553188"/>
                <a:gd name="connsiteX48" fmla="*/ 3121791 w 3121791"/>
                <a:gd name="connsiteY48" fmla="*/ 12587 h 553188"/>
                <a:gd name="connsiteX49" fmla="*/ 3077287 w 3121791"/>
                <a:gd name="connsiteY49" fmla="*/ 448 h 553188"/>
                <a:gd name="connsiteX50" fmla="*/ 2918922 w 3121791"/>
                <a:gd name="connsiteY50" fmla="*/ 295 h 553188"/>
                <a:gd name="connsiteX51" fmla="*/ 3018872 w 3121791"/>
                <a:gd name="connsiteY51" fmla="*/ 295 h 553188"/>
                <a:gd name="connsiteX52" fmla="*/ 3018644 w 3121791"/>
                <a:gd name="connsiteY52" fmla="*/ 448 h 553188"/>
                <a:gd name="connsiteX53" fmla="*/ 3012575 w 3121791"/>
                <a:gd name="connsiteY53" fmla="*/ 28761 h 553188"/>
                <a:gd name="connsiteX54" fmla="*/ 3006505 w 3121791"/>
                <a:gd name="connsiteY54" fmla="*/ 57073 h 553188"/>
                <a:gd name="connsiteX55" fmla="*/ 3004470 w 3121791"/>
                <a:gd name="connsiteY55" fmla="*/ 73265 h 553188"/>
                <a:gd name="connsiteX56" fmla="*/ 3004470 w 3121791"/>
                <a:gd name="connsiteY56" fmla="*/ 85404 h 553188"/>
                <a:gd name="connsiteX57" fmla="*/ 2968071 w 3121791"/>
                <a:gd name="connsiteY57" fmla="*/ 44952 h 553188"/>
                <a:gd name="connsiteX58" fmla="*/ 2937741 w 3121791"/>
                <a:gd name="connsiteY58" fmla="*/ 14604 h 553188"/>
                <a:gd name="connsiteX59" fmla="*/ 2919532 w 3121791"/>
                <a:gd name="connsiteY59" fmla="*/ 448 h 553188"/>
                <a:gd name="connsiteX60" fmla="*/ 312827 w 3121791"/>
                <a:gd name="connsiteY60" fmla="*/ 295 h 553188"/>
                <a:gd name="connsiteX61" fmla="*/ 2899650 w 3121791"/>
                <a:gd name="connsiteY61" fmla="*/ 295 h 553188"/>
                <a:gd name="connsiteX62" fmla="*/ 2903341 w 3121791"/>
                <a:gd name="connsiteY62" fmla="*/ 85404 h 553188"/>
                <a:gd name="connsiteX63" fmla="*/ 2879080 w 3121791"/>
                <a:gd name="connsiteY63" fmla="*/ 61126 h 553188"/>
                <a:gd name="connsiteX64" fmla="*/ 2826489 w 3121791"/>
                <a:gd name="connsiteY64" fmla="*/ 53039 h 553188"/>
                <a:gd name="connsiteX65" fmla="*/ 2790090 w 3121791"/>
                <a:gd name="connsiteY65" fmla="*/ 69213 h 553188"/>
                <a:gd name="connsiteX66" fmla="*/ 2781985 w 3121791"/>
                <a:gd name="connsiteY66" fmla="*/ 69213 h 553188"/>
                <a:gd name="connsiteX67" fmla="*/ 2777950 w 3121791"/>
                <a:gd name="connsiteY67" fmla="*/ 48987 h 553188"/>
                <a:gd name="connsiteX68" fmla="*/ 2737499 w 3121791"/>
                <a:gd name="connsiteY68" fmla="*/ 40900 h 553188"/>
                <a:gd name="connsiteX69" fmla="*/ 2709186 w 3121791"/>
                <a:gd name="connsiteY69" fmla="*/ 53039 h 553188"/>
                <a:gd name="connsiteX70" fmla="*/ 2688960 w 3121791"/>
                <a:gd name="connsiteY70" fmla="*/ 61126 h 553188"/>
                <a:gd name="connsiteX71" fmla="*/ 2672768 w 3121791"/>
                <a:gd name="connsiteY71" fmla="*/ 65178 h 553188"/>
                <a:gd name="connsiteX72" fmla="*/ 2660629 w 3121791"/>
                <a:gd name="connsiteY72" fmla="*/ 89439 h 553188"/>
                <a:gd name="connsiteX73" fmla="*/ 2636369 w 3121791"/>
                <a:gd name="connsiteY73" fmla="*/ 93491 h 553188"/>
                <a:gd name="connsiteX74" fmla="*/ 2648508 w 3121791"/>
                <a:gd name="connsiteY74" fmla="*/ 121804 h 553188"/>
                <a:gd name="connsiteX75" fmla="*/ 2664682 w 3121791"/>
                <a:gd name="connsiteY75" fmla="*/ 154169 h 553188"/>
                <a:gd name="connsiteX76" fmla="*/ 2666699 w 3121791"/>
                <a:gd name="connsiteY76" fmla="*/ 158203 h 553188"/>
                <a:gd name="connsiteX77" fmla="*/ 2668734 w 3121791"/>
                <a:gd name="connsiteY77" fmla="*/ 162255 h 553188"/>
                <a:gd name="connsiteX78" fmla="*/ 2668734 w 3121791"/>
                <a:gd name="connsiteY78" fmla="*/ 170342 h 553188"/>
                <a:gd name="connsiteX79" fmla="*/ 2692994 w 3121791"/>
                <a:gd name="connsiteY79" fmla="*/ 170342 h 553188"/>
                <a:gd name="connsiteX80" fmla="*/ 2709186 w 3121791"/>
                <a:gd name="connsiteY80" fmla="*/ 210794 h 553188"/>
                <a:gd name="connsiteX81" fmla="*/ 2733446 w 3121791"/>
                <a:gd name="connsiteY81" fmla="*/ 210794 h 553188"/>
                <a:gd name="connsiteX82" fmla="*/ 2757725 w 3121791"/>
                <a:gd name="connsiteY82" fmla="*/ 247211 h 553188"/>
                <a:gd name="connsiteX83" fmla="*/ 2786037 w 3121791"/>
                <a:gd name="connsiteY83" fmla="*/ 247211 h 553188"/>
                <a:gd name="connsiteX84" fmla="*/ 2781985 w 3121791"/>
                <a:gd name="connsiteY84" fmla="*/ 222933 h 553188"/>
                <a:gd name="connsiteX85" fmla="*/ 2822437 w 3121791"/>
                <a:gd name="connsiteY85" fmla="*/ 214846 h 553188"/>
                <a:gd name="connsiteX86" fmla="*/ 2858854 w 3121791"/>
                <a:gd name="connsiteY86" fmla="*/ 226986 h 553188"/>
                <a:gd name="connsiteX87" fmla="*/ 2883115 w 3121791"/>
                <a:gd name="connsiteY87" fmla="*/ 235072 h 553188"/>
                <a:gd name="connsiteX88" fmla="*/ 2903341 w 3121791"/>
                <a:gd name="connsiteY88" fmla="*/ 239107 h 553188"/>
                <a:gd name="connsiteX89" fmla="*/ 2875028 w 3121791"/>
                <a:gd name="connsiteY89" fmla="*/ 255298 h 553188"/>
                <a:gd name="connsiteX90" fmla="*/ 2891219 w 3121791"/>
                <a:gd name="connsiteY90" fmla="*/ 279559 h 553188"/>
                <a:gd name="connsiteX91" fmla="*/ 2895254 w 3121791"/>
                <a:gd name="connsiteY91" fmla="*/ 340237 h 553188"/>
                <a:gd name="connsiteX92" fmla="*/ 2835142 w 3121791"/>
                <a:gd name="connsiteY92" fmla="*/ 328115 h 553188"/>
                <a:gd name="connsiteX93" fmla="*/ 2797097 w 3121791"/>
                <a:gd name="connsiteY93" fmla="*/ 309907 h 553188"/>
                <a:gd name="connsiteX94" fmla="*/ 2779083 w 3121791"/>
                <a:gd name="connsiteY94" fmla="*/ 279559 h 553188"/>
                <a:gd name="connsiteX95" fmla="*/ 2759052 w 3121791"/>
                <a:gd name="connsiteY95" fmla="*/ 279559 h 553188"/>
                <a:gd name="connsiteX96" fmla="*/ 2743055 w 3121791"/>
                <a:gd name="connsiteY96" fmla="*/ 299785 h 553188"/>
                <a:gd name="connsiteX97" fmla="*/ 2714990 w 3121791"/>
                <a:gd name="connsiteY97" fmla="*/ 287663 h 553188"/>
                <a:gd name="connsiteX98" fmla="*/ 2698940 w 3121791"/>
                <a:gd name="connsiteY98" fmla="*/ 251246 h 553188"/>
                <a:gd name="connsiteX99" fmla="*/ 2678962 w 3121791"/>
                <a:gd name="connsiteY99" fmla="*/ 259333 h 553188"/>
                <a:gd name="connsiteX100" fmla="*/ 2626884 w 3121791"/>
                <a:gd name="connsiteY100" fmla="*/ 263385 h 553188"/>
                <a:gd name="connsiteX101" fmla="*/ 2626884 w 3121791"/>
                <a:gd name="connsiteY101" fmla="*/ 243159 h 553188"/>
                <a:gd name="connsiteX102" fmla="*/ 2638899 w 3121791"/>
                <a:gd name="connsiteY102" fmla="*/ 210794 h 553188"/>
                <a:gd name="connsiteX103" fmla="*/ 2634847 w 3121791"/>
                <a:gd name="connsiteY103" fmla="*/ 202707 h 553188"/>
                <a:gd name="connsiteX104" fmla="*/ 2594838 w 3121791"/>
                <a:gd name="connsiteY104" fmla="*/ 186534 h 553188"/>
                <a:gd name="connsiteX105" fmla="*/ 2522728 w 3121791"/>
                <a:gd name="connsiteY105" fmla="*/ 162255 h 553188"/>
                <a:gd name="connsiteX106" fmla="*/ 2498698 w 3121791"/>
                <a:gd name="connsiteY106" fmla="*/ 154169 h 553188"/>
                <a:gd name="connsiteX107" fmla="*/ 2482648 w 3121791"/>
                <a:gd name="connsiteY107" fmla="*/ 150116 h 553188"/>
                <a:gd name="connsiteX108" fmla="*/ 2458370 w 3121791"/>
                <a:gd name="connsiteY108" fmla="*/ 170342 h 553188"/>
                <a:gd name="connsiteX109" fmla="*/ 2458370 w 3121791"/>
                <a:gd name="connsiteY109" fmla="*/ 162255 h 553188"/>
                <a:gd name="connsiteX110" fmla="*/ 2454335 w 3121791"/>
                <a:gd name="connsiteY110" fmla="*/ 150116 h 553188"/>
                <a:gd name="connsiteX111" fmla="*/ 2444214 w 3121791"/>
                <a:gd name="connsiteY111" fmla="*/ 152134 h 553188"/>
                <a:gd name="connsiteX112" fmla="*/ 2430057 w 3121791"/>
                <a:gd name="connsiteY112" fmla="*/ 154169 h 553188"/>
                <a:gd name="connsiteX113" fmla="*/ 2409831 w 3121791"/>
                <a:gd name="connsiteY113" fmla="*/ 154169 h 553188"/>
                <a:gd name="connsiteX114" fmla="*/ 2421970 w 3121791"/>
                <a:gd name="connsiteY114" fmla="*/ 125856 h 553188"/>
                <a:gd name="connsiteX115" fmla="*/ 2415901 w 3121791"/>
                <a:gd name="connsiteY115" fmla="*/ 109664 h 553188"/>
                <a:gd name="connsiteX116" fmla="*/ 2377466 w 3121791"/>
                <a:gd name="connsiteY116" fmla="*/ 97525 h 553188"/>
                <a:gd name="connsiteX117" fmla="*/ 2256111 w 3121791"/>
                <a:gd name="connsiteY117" fmla="*/ 73265 h 553188"/>
                <a:gd name="connsiteX118" fmla="*/ 2195433 w 3121791"/>
                <a:gd name="connsiteY118" fmla="*/ 53039 h 553188"/>
                <a:gd name="connsiteX119" fmla="*/ 2150946 w 3121791"/>
                <a:gd name="connsiteY119" fmla="*/ 44952 h 553188"/>
                <a:gd name="connsiteX120" fmla="*/ 2098355 w 3121791"/>
                <a:gd name="connsiteY120" fmla="*/ 44952 h 553188"/>
                <a:gd name="connsiteX121" fmla="*/ 2070043 w 3121791"/>
                <a:gd name="connsiteY121" fmla="*/ 69213 h 553188"/>
                <a:gd name="connsiteX122" fmla="*/ 2053851 w 3121791"/>
                <a:gd name="connsiteY122" fmla="*/ 93491 h 553188"/>
                <a:gd name="connsiteX123" fmla="*/ 2074077 w 3121791"/>
                <a:gd name="connsiteY123" fmla="*/ 101578 h 553188"/>
                <a:gd name="connsiteX124" fmla="*/ 2094303 w 3121791"/>
                <a:gd name="connsiteY124" fmla="*/ 125856 h 553188"/>
                <a:gd name="connsiteX125" fmla="*/ 2106442 w 3121791"/>
                <a:gd name="connsiteY125" fmla="*/ 125856 h 553188"/>
                <a:gd name="connsiteX126" fmla="*/ 2122634 w 3121791"/>
                <a:gd name="connsiteY126" fmla="*/ 113717 h 553188"/>
                <a:gd name="connsiteX127" fmla="*/ 2134755 w 3121791"/>
                <a:gd name="connsiteY127" fmla="*/ 101578 h 553188"/>
                <a:gd name="connsiteX128" fmla="*/ 2142859 w 3121791"/>
                <a:gd name="connsiteY128" fmla="*/ 97525 h 553188"/>
                <a:gd name="connsiteX129" fmla="*/ 2154981 w 3121791"/>
                <a:gd name="connsiteY129" fmla="*/ 93491 h 553188"/>
                <a:gd name="connsiteX130" fmla="*/ 2171172 w 3121791"/>
                <a:gd name="connsiteY130" fmla="*/ 91456 h 553188"/>
                <a:gd name="connsiteX131" fmla="*/ 2187346 w 3121791"/>
                <a:gd name="connsiteY131" fmla="*/ 89439 h 553188"/>
                <a:gd name="connsiteX132" fmla="*/ 2205555 w 3121791"/>
                <a:gd name="connsiteY132" fmla="*/ 91456 h 553188"/>
                <a:gd name="connsiteX133" fmla="*/ 2223763 w 3121791"/>
                <a:gd name="connsiteY133" fmla="*/ 93491 h 553188"/>
                <a:gd name="connsiteX134" fmla="*/ 2239937 w 3121791"/>
                <a:gd name="connsiteY134" fmla="*/ 93491 h 553188"/>
                <a:gd name="connsiteX135" fmla="*/ 2227798 w 3121791"/>
                <a:gd name="connsiteY135" fmla="*/ 113717 h 553188"/>
                <a:gd name="connsiteX136" fmla="*/ 2239937 w 3121791"/>
                <a:gd name="connsiteY136" fmla="*/ 133943 h 553188"/>
                <a:gd name="connsiteX137" fmla="*/ 2266232 w 3121791"/>
                <a:gd name="connsiteY137" fmla="*/ 137977 h 553188"/>
                <a:gd name="connsiteX138" fmla="*/ 2284441 w 3121791"/>
                <a:gd name="connsiteY138" fmla="*/ 142030 h 553188"/>
                <a:gd name="connsiteX139" fmla="*/ 2296562 w 3121791"/>
                <a:gd name="connsiteY139" fmla="*/ 150116 h 553188"/>
                <a:gd name="connsiteX140" fmla="*/ 2365345 w 3121791"/>
                <a:gd name="connsiteY140" fmla="*/ 174395 h 553188"/>
                <a:gd name="connsiteX141" fmla="*/ 2413884 w 3121791"/>
                <a:gd name="connsiteY141" fmla="*/ 220916 h 553188"/>
                <a:gd name="connsiteX142" fmla="*/ 2434109 w 3121791"/>
                <a:gd name="connsiteY142" fmla="*/ 307889 h 553188"/>
                <a:gd name="connsiteX143" fmla="*/ 2421652 w 3121791"/>
                <a:gd name="connsiteY143" fmla="*/ 320011 h 553188"/>
                <a:gd name="connsiteX144" fmla="*/ 2317868 w 3121791"/>
                <a:gd name="connsiteY144" fmla="*/ 231020 h 553188"/>
                <a:gd name="connsiteX145" fmla="*/ 2317868 w 3121791"/>
                <a:gd name="connsiteY145" fmla="*/ 259333 h 553188"/>
                <a:gd name="connsiteX146" fmla="*/ 2309781 w 3121791"/>
                <a:gd name="connsiteY146" fmla="*/ 307889 h 553188"/>
                <a:gd name="connsiteX147" fmla="*/ 2281521 w 3121791"/>
                <a:gd name="connsiteY147" fmla="*/ 275524 h 553188"/>
                <a:gd name="connsiteX148" fmla="*/ 2257296 w 3121791"/>
                <a:gd name="connsiteY148" fmla="*/ 253263 h 553188"/>
                <a:gd name="connsiteX149" fmla="*/ 2233053 w 3121791"/>
                <a:gd name="connsiteY149" fmla="*/ 243159 h 553188"/>
                <a:gd name="connsiteX150" fmla="*/ 2200741 w 3121791"/>
                <a:gd name="connsiteY150" fmla="*/ 210794 h 553188"/>
                <a:gd name="connsiteX151" fmla="*/ 2184639 w 3121791"/>
                <a:gd name="connsiteY151" fmla="*/ 218881 h 553188"/>
                <a:gd name="connsiteX152" fmla="*/ 2180586 w 3121791"/>
                <a:gd name="connsiteY152" fmla="*/ 271472 h 553188"/>
                <a:gd name="connsiteX153" fmla="*/ 2140205 w 3121791"/>
                <a:gd name="connsiteY153" fmla="*/ 235072 h 553188"/>
                <a:gd name="connsiteX154" fmla="*/ 2148292 w 3121791"/>
                <a:gd name="connsiteY154" fmla="*/ 259333 h 553188"/>
                <a:gd name="connsiteX155" fmla="*/ 2107893 w 3121791"/>
                <a:gd name="connsiteY155" fmla="*/ 251246 h 553188"/>
                <a:gd name="connsiteX156" fmla="*/ 2103859 w 3121791"/>
                <a:gd name="connsiteY156" fmla="*/ 255298 h 553188"/>
                <a:gd name="connsiteX157" fmla="*/ 2103859 w 3121791"/>
                <a:gd name="connsiteY157" fmla="*/ 265402 h 553188"/>
                <a:gd name="connsiteX158" fmla="*/ 2111945 w 3121791"/>
                <a:gd name="connsiteY158" fmla="*/ 283611 h 553188"/>
                <a:gd name="connsiteX159" fmla="*/ 2132171 w 3121791"/>
                <a:gd name="connsiteY159" fmla="*/ 315976 h 553188"/>
                <a:gd name="connsiteX160" fmla="*/ 2103859 w 3121791"/>
                <a:gd name="connsiteY160" fmla="*/ 315976 h 553188"/>
                <a:gd name="connsiteX161" fmla="*/ 2107893 w 3121791"/>
                <a:gd name="connsiteY161" fmla="*/ 372602 h 553188"/>
                <a:gd name="connsiteX162" fmla="*/ 2011010 w 3121791"/>
                <a:gd name="connsiteY162" fmla="*/ 283611 h 553188"/>
                <a:gd name="connsiteX163" fmla="*/ 1974664 w 3121791"/>
                <a:gd name="connsiteY163" fmla="*/ 372602 h 553188"/>
                <a:gd name="connsiteX164" fmla="*/ 1954491 w 3121791"/>
                <a:gd name="connsiteY164" fmla="*/ 315976 h 553188"/>
                <a:gd name="connsiteX165" fmla="*/ 1942370 w 3121791"/>
                <a:gd name="connsiteY165" fmla="*/ 279559 h 553188"/>
                <a:gd name="connsiteX166" fmla="*/ 1934265 w 3121791"/>
                <a:gd name="connsiteY166" fmla="*/ 388793 h 553188"/>
                <a:gd name="connsiteX167" fmla="*/ 1924161 w 3121791"/>
                <a:gd name="connsiteY167" fmla="*/ 491940 h 553188"/>
                <a:gd name="connsiteX168" fmla="*/ 1915755 w 3121791"/>
                <a:gd name="connsiteY168" fmla="*/ 553188 h 553188"/>
                <a:gd name="connsiteX169" fmla="*/ 302754 w 3121791"/>
                <a:gd name="connsiteY169" fmla="*/ 553188 h 553188"/>
                <a:gd name="connsiteX170" fmla="*/ 303303 w 3121791"/>
                <a:gd name="connsiteY170" fmla="*/ 546544 h 553188"/>
                <a:gd name="connsiteX171" fmla="*/ 290160 w 3121791"/>
                <a:gd name="connsiteY171" fmla="*/ 542496 h 553188"/>
                <a:gd name="connsiteX172" fmla="*/ 265882 w 3121791"/>
                <a:gd name="connsiteY172" fmla="*/ 542496 h 553188"/>
                <a:gd name="connsiteX173" fmla="*/ 249708 w 3121791"/>
                <a:gd name="connsiteY173" fmla="*/ 550601 h 553188"/>
                <a:gd name="connsiteX174" fmla="*/ 247981 w 3121791"/>
                <a:gd name="connsiteY174" fmla="*/ 553188 h 553188"/>
                <a:gd name="connsiteX175" fmla="*/ 146190 w 3121791"/>
                <a:gd name="connsiteY175" fmla="*/ 553188 h 553188"/>
                <a:gd name="connsiteX176" fmla="*/ 144526 w 3121791"/>
                <a:gd name="connsiteY176" fmla="*/ 546548 h 553188"/>
                <a:gd name="connsiteX177" fmla="*/ 146561 w 3121791"/>
                <a:gd name="connsiteY177" fmla="*/ 530375 h 553188"/>
                <a:gd name="connsiteX178" fmla="*/ 156665 w 3121791"/>
                <a:gd name="connsiteY178" fmla="*/ 514183 h 553188"/>
                <a:gd name="connsiteX179" fmla="*/ 136439 w 3121791"/>
                <a:gd name="connsiteY179" fmla="*/ 522270 h 553188"/>
                <a:gd name="connsiteX180" fmla="*/ 120265 w 3121791"/>
                <a:gd name="connsiteY180" fmla="*/ 530375 h 553188"/>
                <a:gd name="connsiteX181" fmla="*/ 108126 w 3121791"/>
                <a:gd name="connsiteY181" fmla="*/ 534409 h 553188"/>
                <a:gd name="connsiteX182" fmla="*/ 95987 w 3121791"/>
                <a:gd name="connsiteY182" fmla="*/ 538461 h 553188"/>
                <a:gd name="connsiteX183" fmla="*/ 79814 w 3121791"/>
                <a:gd name="connsiteY183" fmla="*/ 542496 h 553188"/>
                <a:gd name="connsiteX184" fmla="*/ 65657 w 3121791"/>
                <a:gd name="connsiteY184" fmla="*/ 546548 h 553188"/>
                <a:gd name="connsiteX185" fmla="*/ 57346 w 3121791"/>
                <a:gd name="connsiteY185" fmla="*/ 553188 h 553188"/>
                <a:gd name="connsiteX186" fmla="*/ 0 w 3121791"/>
                <a:gd name="connsiteY186" fmla="*/ 553188 h 553188"/>
                <a:gd name="connsiteX187" fmla="*/ 2944 w 3121791"/>
                <a:gd name="connsiteY187" fmla="*/ 538461 h 553188"/>
                <a:gd name="connsiteX188" fmla="*/ 6997 w 3121791"/>
                <a:gd name="connsiteY188" fmla="*/ 510149 h 553188"/>
                <a:gd name="connsiteX189" fmla="*/ 15083 w 3121791"/>
                <a:gd name="connsiteY189" fmla="*/ 498010 h 553188"/>
                <a:gd name="connsiteX190" fmla="*/ 23170 w 3121791"/>
                <a:gd name="connsiteY190" fmla="*/ 481818 h 553188"/>
                <a:gd name="connsiteX191" fmla="*/ 47449 w 3121791"/>
                <a:gd name="connsiteY191" fmla="*/ 485871 h 553188"/>
                <a:gd name="connsiteX192" fmla="*/ 59588 w 3121791"/>
                <a:gd name="connsiteY192" fmla="*/ 473731 h 553188"/>
                <a:gd name="connsiteX193" fmla="*/ 104074 w 3121791"/>
                <a:gd name="connsiteY193" fmla="*/ 469697 h 553188"/>
                <a:gd name="connsiteX194" fmla="*/ 83848 w 3121791"/>
                <a:gd name="connsiteY194" fmla="*/ 453505 h 553188"/>
                <a:gd name="connsiteX195" fmla="*/ 79814 w 3121791"/>
                <a:gd name="connsiteY195" fmla="*/ 441366 h 553188"/>
                <a:gd name="connsiteX196" fmla="*/ 75761 w 3121791"/>
                <a:gd name="connsiteY196" fmla="*/ 433280 h 553188"/>
                <a:gd name="connsiteX197" fmla="*/ 67674 w 3121791"/>
                <a:gd name="connsiteY197" fmla="*/ 429245 h 553188"/>
                <a:gd name="connsiteX198" fmla="*/ 43396 w 3121791"/>
                <a:gd name="connsiteY198" fmla="*/ 421140 h 553188"/>
                <a:gd name="connsiteX199" fmla="*/ 31257 w 3121791"/>
                <a:gd name="connsiteY199" fmla="*/ 413054 h 553188"/>
                <a:gd name="connsiteX200" fmla="*/ 43396 w 3121791"/>
                <a:gd name="connsiteY200" fmla="*/ 400914 h 553188"/>
                <a:gd name="connsiteX201" fmla="*/ 91935 w 3121791"/>
                <a:gd name="connsiteY201" fmla="*/ 433280 h 553188"/>
                <a:gd name="connsiteX202" fmla="*/ 108126 w 3121791"/>
                <a:gd name="connsiteY202" fmla="*/ 421140 h 553188"/>
                <a:gd name="connsiteX203" fmla="*/ 120265 w 3121791"/>
                <a:gd name="connsiteY203" fmla="*/ 380689 h 553188"/>
                <a:gd name="connsiteX204" fmla="*/ 110144 w 3121791"/>
                <a:gd name="connsiteY204" fmla="*/ 342272 h 553188"/>
                <a:gd name="connsiteX205" fmla="*/ 124300 w 3121791"/>
                <a:gd name="connsiteY205" fmla="*/ 307889 h 553188"/>
                <a:gd name="connsiteX206" fmla="*/ 136439 w 3121791"/>
                <a:gd name="connsiteY206" fmla="*/ 328115 h 553188"/>
                <a:gd name="connsiteX207" fmla="*/ 172839 w 3121791"/>
                <a:gd name="connsiteY207" fmla="*/ 352376 h 553188"/>
                <a:gd name="connsiteX208" fmla="*/ 180943 w 3121791"/>
                <a:gd name="connsiteY208" fmla="*/ 356428 h 553188"/>
                <a:gd name="connsiteX209" fmla="*/ 184978 w 3121791"/>
                <a:gd name="connsiteY209" fmla="*/ 352376 h 553188"/>
                <a:gd name="connsiteX210" fmla="*/ 172839 w 3121791"/>
                <a:gd name="connsiteY210" fmla="*/ 352376 h 553188"/>
                <a:gd name="connsiteX211" fmla="*/ 172839 w 3121791"/>
                <a:gd name="connsiteY211" fmla="*/ 328115 h 553188"/>
                <a:gd name="connsiteX212" fmla="*/ 172839 w 3121791"/>
                <a:gd name="connsiteY212" fmla="*/ 283611 h 553188"/>
                <a:gd name="connsiteX213" fmla="*/ 172839 w 3121791"/>
                <a:gd name="connsiteY213" fmla="*/ 275524 h 553188"/>
                <a:gd name="connsiteX214" fmla="*/ 180943 w 3121791"/>
                <a:gd name="connsiteY214" fmla="*/ 287663 h 553188"/>
                <a:gd name="connsiteX215" fmla="*/ 197117 w 3121791"/>
                <a:gd name="connsiteY215" fmla="*/ 291698 h 553188"/>
                <a:gd name="connsiteX216" fmla="*/ 199134 w 3121791"/>
                <a:gd name="connsiteY216" fmla="*/ 287663 h 553188"/>
                <a:gd name="connsiteX217" fmla="*/ 201169 w 3121791"/>
                <a:gd name="connsiteY217" fmla="*/ 283611 h 553188"/>
                <a:gd name="connsiteX218" fmla="*/ 205204 w 3121791"/>
                <a:gd name="connsiteY218" fmla="*/ 279559 h 553188"/>
                <a:gd name="connsiteX219" fmla="*/ 237569 w 3121791"/>
                <a:gd name="connsiteY219" fmla="*/ 283611 h 553188"/>
                <a:gd name="connsiteX220" fmla="*/ 233517 w 3121791"/>
                <a:gd name="connsiteY220" fmla="*/ 259333 h 553188"/>
                <a:gd name="connsiteX221" fmla="*/ 265882 w 3121791"/>
                <a:gd name="connsiteY221" fmla="*/ 218881 h 553188"/>
                <a:gd name="connsiteX222" fmla="*/ 282073 w 3121791"/>
                <a:gd name="connsiteY222" fmla="*/ 239107 h 553188"/>
                <a:gd name="connsiteX223" fmla="*/ 286108 w 3121791"/>
                <a:gd name="connsiteY223" fmla="*/ 291698 h 553188"/>
                <a:gd name="connsiteX224" fmla="*/ 334646 w 3121791"/>
                <a:gd name="connsiteY224" fmla="*/ 267437 h 553188"/>
                <a:gd name="connsiteX225" fmla="*/ 346785 w 3121791"/>
                <a:gd name="connsiteY225" fmla="*/ 255298 h 553188"/>
                <a:gd name="connsiteX226" fmla="*/ 354872 w 3121791"/>
                <a:gd name="connsiteY226" fmla="*/ 251246 h 553188"/>
                <a:gd name="connsiteX227" fmla="*/ 350838 w 3121791"/>
                <a:gd name="connsiteY227" fmla="*/ 267437 h 553188"/>
                <a:gd name="connsiteX228" fmla="*/ 387237 w 3121791"/>
                <a:gd name="connsiteY228" fmla="*/ 239107 h 553188"/>
                <a:gd name="connsiteX229" fmla="*/ 419602 w 3121791"/>
                <a:gd name="connsiteY229" fmla="*/ 287663 h 553188"/>
                <a:gd name="connsiteX230" fmla="*/ 407463 w 3121791"/>
                <a:gd name="connsiteY230" fmla="*/ 235072 h 553188"/>
                <a:gd name="connsiteX231" fmla="*/ 460054 w 3121791"/>
                <a:gd name="connsiteY231" fmla="*/ 287663 h 553188"/>
                <a:gd name="connsiteX232" fmla="*/ 468141 w 3121791"/>
                <a:gd name="connsiteY232" fmla="*/ 271472 h 553188"/>
                <a:gd name="connsiteX233" fmla="*/ 488367 w 3121791"/>
                <a:gd name="connsiteY233" fmla="*/ 239107 h 553188"/>
                <a:gd name="connsiteX234" fmla="*/ 492419 w 3121791"/>
                <a:gd name="connsiteY234" fmla="*/ 200690 h 553188"/>
                <a:gd name="connsiteX235" fmla="*/ 492419 w 3121791"/>
                <a:gd name="connsiteY235" fmla="*/ 174395 h 553188"/>
                <a:gd name="connsiteX236" fmla="*/ 512645 w 3121791"/>
                <a:gd name="connsiteY236" fmla="*/ 150116 h 553188"/>
                <a:gd name="connsiteX237" fmla="*/ 516680 w 3121791"/>
                <a:gd name="connsiteY237" fmla="*/ 121804 h 553188"/>
                <a:gd name="connsiteX238" fmla="*/ 510628 w 3121791"/>
                <a:gd name="connsiteY238" fmla="*/ 103595 h 553188"/>
                <a:gd name="connsiteX239" fmla="*/ 492419 w 3121791"/>
                <a:gd name="connsiteY239" fmla="*/ 101578 h 553188"/>
                <a:gd name="connsiteX240" fmla="*/ 460054 w 3121791"/>
                <a:gd name="connsiteY240" fmla="*/ 107647 h 553188"/>
                <a:gd name="connsiteX241" fmla="*/ 439828 w 3121791"/>
                <a:gd name="connsiteY241" fmla="*/ 101578 h 553188"/>
                <a:gd name="connsiteX242" fmla="*/ 437811 w 3121791"/>
                <a:gd name="connsiteY242" fmla="*/ 89439 h 553188"/>
                <a:gd name="connsiteX243" fmla="*/ 427689 w 3121791"/>
                <a:gd name="connsiteY243" fmla="*/ 77299 h 553188"/>
                <a:gd name="connsiteX244" fmla="*/ 411515 w 3121791"/>
                <a:gd name="connsiteY244" fmla="*/ 53039 h 553188"/>
                <a:gd name="connsiteX245" fmla="*/ 411515 w 3121791"/>
                <a:gd name="connsiteY245" fmla="*/ 36848 h 553188"/>
                <a:gd name="connsiteX246" fmla="*/ 206383 w 3121791"/>
                <a:gd name="connsiteY246" fmla="*/ 295 h 553188"/>
                <a:gd name="connsiteX247" fmla="*/ 296059 w 3121791"/>
                <a:gd name="connsiteY247" fmla="*/ 295 h 553188"/>
                <a:gd name="connsiteX248" fmla="*/ 269934 w 3121791"/>
                <a:gd name="connsiteY248" fmla="*/ 16622 h 553188"/>
                <a:gd name="connsiteX249" fmla="*/ 241621 w 3121791"/>
                <a:gd name="connsiteY249" fmla="*/ 30778 h 553188"/>
                <a:gd name="connsiteX250" fmla="*/ 213291 w 3121791"/>
                <a:gd name="connsiteY250" fmla="*/ 32813 h 553188"/>
                <a:gd name="connsiteX251" fmla="*/ 189030 w 3121791"/>
                <a:gd name="connsiteY251" fmla="*/ 26743 h 553188"/>
                <a:gd name="connsiteX252" fmla="*/ 172839 w 3121791"/>
                <a:gd name="connsiteY252" fmla="*/ 24726 h 553188"/>
                <a:gd name="connsiteX253" fmla="*/ 176891 w 3121791"/>
                <a:gd name="connsiteY253" fmla="*/ 16622 h 553188"/>
                <a:gd name="connsiteX254" fmla="*/ 205204 w 3121791"/>
                <a:gd name="connsiteY254" fmla="*/ 8535 h 55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</a:cxnLst>
              <a:rect l="l" t="t" r="r" b="b"/>
              <a:pathLst>
                <a:path w="3121791" h="553188">
                  <a:moveTo>
                    <a:pt x="2290882" y="469697"/>
                  </a:moveTo>
                  <a:cubicBezTo>
                    <a:pt x="2301800" y="480473"/>
                    <a:pt x="2312701" y="491268"/>
                    <a:pt x="2323619" y="502044"/>
                  </a:cubicBezTo>
                  <a:cubicBezTo>
                    <a:pt x="2331794" y="515528"/>
                    <a:pt x="2337935" y="530375"/>
                    <a:pt x="2342022" y="546548"/>
                  </a:cubicBezTo>
                  <a:lnTo>
                    <a:pt x="2341350" y="553188"/>
                  </a:lnTo>
                  <a:lnTo>
                    <a:pt x="2220364" y="553188"/>
                  </a:lnTo>
                  <a:lnTo>
                    <a:pt x="2245883" y="508114"/>
                  </a:lnTo>
                  <a:cubicBezTo>
                    <a:pt x="2256801" y="490595"/>
                    <a:pt x="2271789" y="477784"/>
                    <a:pt x="2290882" y="469697"/>
                  </a:cubicBezTo>
                  <a:close/>
                  <a:moveTo>
                    <a:pt x="1595113" y="190568"/>
                  </a:moveTo>
                  <a:cubicBezTo>
                    <a:pt x="1592406" y="198655"/>
                    <a:pt x="1591061" y="208104"/>
                    <a:pt x="1591061" y="218881"/>
                  </a:cubicBezTo>
                  <a:cubicBezTo>
                    <a:pt x="1588371" y="226986"/>
                    <a:pt x="1587027" y="235745"/>
                    <a:pt x="1587027" y="245176"/>
                  </a:cubicBezTo>
                  <a:cubicBezTo>
                    <a:pt x="1587027" y="254626"/>
                    <a:pt x="1587027" y="263385"/>
                    <a:pt x="1587027" y="271472"/>
                  </a:cubicBezTo>
                  <a:cubicBezTo>
                    <a:pt x="1587027" y="290353"/>
                    <a:pt x="1586337" y="299785"/>
                    <a:pt x="1584992" y="299785"/>
                  </a:cubicBezTo>
                  <a:cubicBezTo>
                    <a:pt x="1583647" y="299785"/>
                    <a:pt x="1577595" y="310579"/>
                    <a:pt x="1566854" y="332150"/>
                  </a:cubicBezTo>
                  <a:cubicBezTo>
                    <a:pt x="1558767" y="351031"/>
                    <a:pt x="1548008" y="353721"/>
                    <a:pt x="1534560" y="340237"/>
                  </a:cubicBezTo>
                  <a:cubicBezTo>
                    <a:pt x="1526473" y="334857"/>
                    <a:pt x="1521076" y="328115"/>
                    <a:pt x="1518386" y="320011"/>
                  </a:cubicBezTo>
                  <a:lnTo>
                    <a:pt x="1550680" y="388793"/>
                  </a:lnTo>
                  <a:lnTo>
                    <a:pt x="1562819" y="384741"/>
                  </a:lnTo>
                  <a:lnTo>
                    <a:pt x="1562819" y="409019"/>
                  </a:lnTo>
                  <a:cubicBezTo>
                    <a:pt x="1568199" y="409019"/>
                    <a:pt x="1573578" y="410364"/>
                    <a:pt x="1578922" y="413054"/>
                  </a:cubicBezTo>
                  <a:cubicBezTo>
                    <a:pt x="1589716" y="418451"/>
                    <a:pt x="1597803" y="421140"/>
                    <a:pt x="1603200" y="421140"/>
                  </a:cubicBezTo>
                  <a:cubicBezTo>
                    <a:pt x="1605855" y="423848"/>
                    <a:pt x="1607854" y="425193"/>
                    <a:pt x="1609199" y="425193"/>
                  </a:cubicBezTo>
                  <a:cubicBezTo>
                    <a:pt x="1610544" y="425193"/>
                    <a:pt x="1612579" y="426538"/>
                    <a:pt x="1615269" y="429245"/>
                  </a:cubicBezTo>
                  <a:lnTo>
                    <a:pt x="1623355" y="437332"/>
                  </a:lnTo>
                  <a:cubicBezTo>
                    <a:pt x="1626063" y="418451"/>
                    <a:pt x="1627408" y="398897"/>
                    <a:pt x="1627408" y="378671"/>
                  </a:cubicBezTo>
                  <a:cubicBezTo>
                    <a:pt x="1627408" y="358445"/>
                    <a:pt x="1627408" y="340237"/>
                    <a:pt x="1627408" y="324063"/>
                  </a:cubicBezTo>
                  <a:cubicBezTo>
                    <a:pt x="1627408" y="305182"/>
                    <a:pt x="1626063" y="286301"/>
                    <a:pt x="1623355" y="267437"/>
                  </a:cubicBezTo>
                  <a:cubicBezTo>
                    <a:pt x="1612579" y="272817"/>
                    <a:pt x="1604510" y="262040"/>
                    <a:pt x="1599148" y="235072"/>
                  </a:cubicBezTo>
                  <a:cubicBezTo>
                    <a:pt x="1596458" y="224278"/>
                    <a:pt x="1595113" y="209449"/>
                    <a:pt x="1595113" y="190568"/>
                  </a:cubicBezTo>
                  <a:close/>
                  <a:moveTo>
                    <a:pt x="1457832" y="12587"/>
                  </a:moveTo>
                  <a:lnTo>
                    <a:pt x="1465919" y="40900"/>
                  </a:lnTo>
                  <a:lnTo>
                    <a:pt x="1425467" y="36848"/>
                  </a:lnTo>
                  <a:cubicBezTo>
                    <a:pt x="1422759" y="36848"/>
                    <a:pt x="1420070" y="38210"/>
                    <a:pt x="1417380" y="40900"/>
                  </a:cubicBezTo>
                  <a:lnTo>
                    <a:pt x="1405241" y="53039"/>
                  </a:lnTo>
                  <a:cubicBezTo>
                    <a:pt x="1402534" y="61126"/>
                    <a:pt x="1401189" y="67195"/>
                    <a:pt x="1401189" y="71230"/>
                  </a:cubicBezTo>
                  <a:cubicBezTo>
                    <a:pt x="1401189" y="75282"/>
                    <a:pt x="1398499" y="84041"/>
                    <a:pt x="1393102" y="97525"/>
                  </a:cubicBezTo>
                  <a:cubicBezTo>
                    <a:pt x="1387705" y="113717"/>
                    <a:pt x="1386360" y="120459"/>
                    <a:pt x="1389050" y="117751"/>
                  </a:cubicBezTo>
                  <a:cubicBezTo>
                    <a:pt x="1391757" y="115062"/>
                    <a:pt x="1394447" y="117751"/>
                    <a:pt x="1397154" y="125856"/>
                  </a:cubicBezTo>
                  <a:cubicBezTo>
                    <a:pt x="1399844" y="136632"/>
                    <a:pt x="1408603" y="140685"/>
                    <a:pt x="1423450" y="137977"/>
                  </a:cubicBezTo>
                  <a:cubicBezTo>
                    <a:pt x="1438278" y="135288"/>
                    <a:pt x="1451090" y="132598"/>
                    <a:pt x="1461866" y="129890"/>
                  </a:cubicBezTo>
                  <a:cubicBezTo>
                    <a:pt x="1475350" y="127201"/>
                    <a:pt x="1482765" y="124493"/>
                    <a:pt x="1484127" y="121804"/>
                  </a:cubicBezTo>
                  <a:cubicBezTo>
                    <a:pt x="1485472" y="119114"/>
                    <a:pt x="1491542" y="115062"/>
                    <a:pt x="1502318" y="109664"/>
                  </a:cubicBezTo>
                  <a:cubicBezTo>
                    <a:pt x="1505026" y="106975"/>
                    <a:pt x="1508388" y="103595"/>
                    <a:pt x="1512440" y="99560"/>
                  </a:cubicBezTo>
                  <a:cubicBezTo>
                    <a:pt x="1516475" y="95508"/>
                    <a:pt x="1519855" y="90783"/>
                    <a:pt x="1522544" y="85404"/>
                  </a:cubicBezTo>
                  <a:cubicBezTo>
                    <a:pt x="1525252" y="80007"/>
                    <a:pt x="1527941" y="73265"/>
                    <a:pt x="1530631" y="65178"/>
                  </a:cubicBezTo>
                  <a:cubicBezTo>
                    <a:pt x="1541425" y="46297"/>
                    <a:pt x="1533339" y="31468"/>
                    <a:pt x="1506371" y="20674"/>
                  </a:cubicBezTo>
                  <a:cubicBezTo>
                    <a:pt x="1495576" y="15277"/>
                    <a:pt x="1479403" y="12587"/>
                    <a:pt x="1457832" y="12587"/>
                  </a:cubicBezTo>
                  <a:close/>
                  <a:moveTo>
                    <a:pt x="3076422" y="295"/>
                  </a:moveTo>
                  <a:lnTo>
                    <a:pt x="3119558" y="295"/>
                  </a:lnTo>
                  <a:lnTo>
                    <a:pt x="3121791" y="12587"/>
                  </a:lnTo>
                  <a:cubicBezTo>
                    <a:pt x="3105600" y="7190"/>
                    <a:pt x="3090771" y="3138"/>
                    <a:pt x="3077287" y="448"/>
                  </a:cubicBezTo>
                  <a:close/>
                  <a:moveTo>
                    <a:pt x="2918922" y="295"/>
                  </a:moveTo>
                  <a:lnTo>
                    <a:pt x="3018872" y="295"/>
                  </a:lnTo>
                  <a:lnTo>
                    <a:pt x="3018644" y="448"/>
                  </a:lnTo>
                  <a:cubicBezTo>
                    <a:pt x="3019989" y="-2242"/>
                    <a:pt x="3017954" y="7190"/>
                    <a:pt x="3012575" y="28761"/>
                  </a:cubicBezTo>
                  <a:cubicBezTo>
                    <a:pt x="3009867" y="42245"/>
                    <a:pt x="3007850" y="51694"/>
                    <a:pt x="3006505" y="57073"/>
                  </a:cubicBezTo>
                  <a:cubicBezTo>
                    <a:pt x="3005160" y="62471"/>
                    <a:pt x="3004470" y="67868"/>
                    <a:pt x="3004470" y="73265"/>
                  </a:cubicBezTo>
                  <a:lnTo>
                    <a:pt x="3004470" y="85404"/>
                  </a:lnTo>
                  <a:cubicBezTo>
                    <a:pt x="2990986" y="69213"/>
                    <a:pt x="2978865" y="55729"/>
                    <a:pt x="2968071" y="44952"/>
                  </a:cubicBezTo>
                  <a:cubicBezTo>
                    <a:pt x="2957276" y="34158"/>
                    <a:pt x="2947172" y="24036"/>
                    <a:pt x="2937741" y="14604"/>
                  </a:cubicBezTo>
                  <a:cubicBezTo>
                    <a:pt x="2928291" y="5173"/>
                    <a:pt x="2922222" y="448"/>
                    <a:pt x="2919532" y="448"/>
                  </a:cubicBezTo>
                  <a:close/>
                  <a:moveTo>
                    <a:pt x="312827" y="295"/>
                  </a:moveTo>
                  <a:lnTo>
                    <a:pt x="2899650" y="295"/>
                  </a:lnTo>
                  <a:lnTo>
                    <a:pt x="2903341" y="85404"/>
                  </a:lnTo>
                  <a:cubicBezTo>
                    <a:pt x="2897961" y="77299"/>
                    <a:pt x="2889857" y="69213"/>
                    <a:pt x="2879080" y="61126"/>
                  </a:cubicBezTo>
                  <a:cubicBezTo>
                    <a:pt x="2860199" y="47642"/>
                    <a:pt x="2842663" y="44952"/>
                    <a:pt x="2826489" y="53039"/>
                  </a:cubicBezTo>
                  <a:cubicBezTo>
                    <a:pt x="2807608" y="63815"/>
                    <a:pt x="2795469" y="69213"/>
                    <a:pt x="2790090" y="69213"/>
                  </a:cubicBezTo>
                  <a:lnTo>
                    <a:pt x="2781985" y="69213"/>
                  </a:lnTo>
                  <a:cubicBezTo>
                    <a:pt x="2781985" y="61126"/>
                    <a:pt x="2780640" y="54384"/>
                    <a:pt x="2777950" y="48987"/>
                  </a:cubicBezTo>
                  <a:cubicBezTo>
                    <a:pt x="2772553" y="38210"/>
                    <a:pt x="2759069" y="35503"/>
                    <a:pt x="2737499" y="40900"/>
                  </a:cubicBezTo>
                  <a:cubicBezTo>
                    <a:pt x="2726704" y="46297"/>
                    <a:pt x="2717273" y="50331"/>
                    <a:pt x="2709186" y="53039"/>
                  </a:cubicBezTo>
                  <a:cubicBezTo>
                    <a:pt x="2701081" y="55729"/>
                    <a:pt x="2694339" y="58436"/>
                    <a:pt x="2688960" y="61126"/>
                  </a:cubicBezTo>
                  <a:cubicBezTo>
                    <a:pt x="2680855" y="63815"/>
                    <a:pt x="2675476" y="65178"/>
                    <a:pt x="2672768" y="65178"/>
                  </a:cubicBezTo>
                  <a:lnTo>
                    <a:pt x="2660629" y="89439"/>
                  </a:lnTo>
                  <a:lnTo>
                    <a:pt x="2636369" y="93491"/>
                  </a:lnTo>
                  <a:cubicBezTo>
                    <a:pt x="2639059" y="101578"/>
                    <a:pt x="2643111" y="111009"/>
                    <a:pt x="2648508" y="121804"/>
                  </a:cubicBezTo>
                  <a:cubicBezTo>
                    <a:pt x="2659285" y="143374"/>
                    <a:pt x="2664682" y="154169"/>
                    <a:pt x="2664682" y="154169"/>
                  </a:cubicBezTo>
                  <a:cubicBezTo>
                    <a:pt x="2664682" y="156858"/>
                    <a:pt x="2665354" y="158203"/>
                    <a:pt x="2666699" y="158203"/>
                  </a:cubicBezTo>
                  <a:cubicBezTo>
                    <a:pt x="2668061" y="158203"/>
                    <a:pt x="2668734" y="159566"/>
                    <a:pt x="2668734" y="162255"/>
                  </a:cubicBezTo>
                  <a:lnTo>
                    <a:pt x="2668734" y="170342"/>
                  </a:lnTo>
                  <a:cubicBezTo>
                    <a:pt x="2676821" y="167653"/>
                    <a:pt x="2684908" y="167653"/>
                    <a:pt x="2692994" y="170342"/>
                  </a:cubicBezTo>
                  <a:cubicBezTo>
                    <a:pt x="2706478" y="175739"/>
                    <a:pt x="2711876" y="189223"/>
                    <a:pt x="2709186" y="210794"/>
                  </a:cubicBezTo>
                  <a:cubicBezTo>
                    <a:pt x="2717273" y="208104"/>
                    <a:pt x="2725359" y="208104"/>
                    <a:pt x="2733446" y="210794"/>
                  </a:cubicBezTo>
                  <a:cubicBezTo>
                    <a:pt x="2749638" y="216191"/>
                    <a:pt x="2757725" y="228330"/>
                    <a:pt x="2757725" y="247211"/>
                  </a:cubicBezTo>
                  <a:lnTo>
                    <a:pt x="2786037" y="247211"/>
                  </a:lnTo>
                  <a:cubicBezTo>
                    <a:pt x="2783348" y="239107"/>
                    <a:pt x="2781985" y="231020"/>
                    <a:pt x="2781985" y="222933"/>
                  </a:cubicBezTo>
                  <a:cubicBezTo>
                    <a:pt x="2781985" y="212139"/>
                    <a:pt x="2795469" y="209449"/>
                    <a:pt x="2822437" y="214846"/>
                  </a:cubicBezTo>
                  <a:cubicBezTo>
                    <a:pt x="2835921" y="220244"/>
                    <a:pt x="2848060" y="224278"/>
                    <a:pt x="2858854" y="226986"/>
                  </a:cubicBezTo>
                  <a:cubicBezTo>
                    <a:pt x="2869631" y="229675"/>
                    <a:pt x="2877735" y="232365"/>
                    <a:pt x="2883115" y="235072"/>
                  </a:cubicBezTo>
                  <a:cubicBezTo>
                    <a:pt x="2891219" y="237762"/>
                    <a:pt x="2897961" y="239107"/>
                    <a:pt x="2903341" y="239107"/>
                  </a:cubicBezTo>
                  <a:lnTo>
                    <a:pt x="2875028" y="255298"/>
                  </a:lnTo>
                  <a:cubicBezTo>
                    <a:pt x="2880425" y="260695"/>
                    <a:pt x="2885822" y="268782"/>
                    <a:pt x="2891219" y="279559"/>
                  </a:cubicBezTo>
                  <a:cubicBezTo>
                    <a:pt x="2899306" y="293043"/>
                    <a:pt x="2900651" y="313269"/>
                    <a:pt x="2895254" y="340237"/>
                  </a:cubicBezTo>
                  <a:cubicBezTo>
                    <a:pt x="2871241" y="337547"/>
                    <a:pt x="2851210" y="333495"/>
                    <a:pt x="2835142" y="328115"/>
                  </a:cubicBezTo>
                  <a:cubicBezTo>
                    <a:pt x="2821800" y="322718"/>
                    <a:pt x="2809112" y="316649"/>
                    <a:pt x="2797097" y="309907"/>
                  </a:cubicBezTo>
                  <a:cubicBezTo>
                    <a:pt x="2785082" y="303165"/>
                    <a:pt x="2779083" y="293043"/>
                    <a:pt x="2779083" y="279559"/>
                  </a:cubicBezTo>
                  <a:lnTo>
                    <a:pt x="2759052" y="279559"/>
                  </a:lnTo>
                  <a:lnTo>
                    <a:pt x="2743055" y="299785"/>
                  </a:lnTo>
                  <a:cubicBezTo>
                    <a:pt x="2732349" y="297095"/>
                    <a:pt x="2723006" y="293043"/>
                    <a:pt x="2714990" y="287663"/>
                  </a:cubicBezTo>
                  <a:cubicBezTo>
                    <a:pt x="2698975" y="276869"/>
                    <a:pt x="2693631" y="264730"/>
                    <a:pt x="2698940" y="251246"/>
                  </a:cubicBezTo>
                  <a:cubicBezTo>
                    <a:pt x="2693631" y="253953"/>
                    <a:pt x="2686978" y="256643"/>
                    <a:pt x="2678962" y="259333"/>
                  </a:cubicBezTo>
                  <a:cubicBezTo>
                    <a:pt x="2670910" y="262040"/>
                    <a:pt x="2653551" y="263385"/>
                    <a:pt x="2626884" y="263385"/>
                  </a:cubicBezTo>
                  <a:lnTo>
                    <a:pt x="2626884" y="243159"/>
                  </a:lnTo>
                  <a:cubicBezTo>
                    <a:pt x="2626884" y="229675"/>
                    <a:pt x="2630883" y="218881"/>
                    <a:pt x="2638899" y="210794"/>
                  </a:cubicBezTo>
                  <a:cubicBezTo>
                    <a:pt x="2638899" y="208104"/>
                    <a:pt x="2637554" y="205397"/>
                    <a:pt x="2634847" y="202707"/>
                  </a:cubicBezTo>
                  <a:cubicBezTo>
                    <a:pt x="2632193" y="200018"/>
                    <a:pt x="2618850" y="194620"/>
                    <a:pt x="2594838" y="186534"/>
                  </a:cubicBezTo>
                  <a:cubicBezTo>
                    <a:pt x="2549413" y="173050"/>
                    <a:pt x="2525383" y="164945"/>
                    <a:pt x="2522728" y="162255"/>
                  </a:cubicBezTo>
                  <a:cubicBezTo>
                    <a:pt x="2517367" y="162255"/>
                    <a:pt x="2509368" y="159566"/>
                    <a:pt x="2498698" y="154169"/>
                  </a:cubicBezTo>
                  <a:cubicBezTo>
                    <a:pt x="2493354" y="151461"/>
                    <a:pt x="2487992" y="150116"/>
                    <a:pt x="2482648" y="150116"/>
                  </a:cubicBezTo>
                  <a:lnTo>
                    <a:pt x="2458370" y="170342"/>
                  </a:lnTo>
                  <a:lnTo>
                    <a:pt x="2458370" y="162255"/>
                  </a:lnTo>
                  <a:cubicBezTo>
                    <a:pt x="2458370" y="154169"/>
                    <a:pt x="2457025" y="150116"/>
                    <a:pt x="2454335" y="150116"/>
                  </a:cubicBezTo>
                  <a:cubicBezTo>
                    <a:pt x="2451628" y="150116"/>
                    <a:pt x="2448266" y="150789"/>
                    <a:pt x="2444214" y="152134"/>
                  </a:cubicBezTo>
                  <a:cubicBezTo>
                    <a:pt x="2440179" y="153496"/>
                    <a:pt x="2435454" y="154169"/>
                    <a:pt x="2430057" y="154169"/>
                  </a:cubicBezTo>
                  <a:lnTo>
                    <a:pt x="2409831" y="154169"/>
                  </a:lnTo>
                  <a:cubicBezTo>
                    <a:pt x="2415228" y="143374"/>
                    <a:pt x="2419281" y="133943"/>
                    <a:pt x="2421970" y="125856"/>
                  </a:cubicBezTo>
                  <a:cubicBezTo>
                    <a:pt x="2421970" y="120459"/>
                    <a:pt x="2419953" y="115062"/>
                    <a:pt x="2415901" y="109664"/>
                  </a:cubicBezTo>
                  <a:cubicBezTo>
                    <a:pt x="2411866" y="104267"/>
                    <a:pt x="2399055" y="100233"/>
                    <a:pt x="2377466" y="97525"/>
                  </a:cubicBezTo>
                  <a:cubicBezTo>
                    <a:pt x="2331635" y="92146"/>
                    <a:pt x="2291183" y="84041"/>
                    <a:pt x="2256111" y="73265"/>
                  </a:cubicBezTo>
                  <a:cubicBezTo>
                    <a:pt x="2234540" y="67868"/>
                    <a:pt x="2214314" y="61126"/>
                    <a:pt x="2195433" y="53039"/>
                  </a:cubicBezTo>
                  <a:cubicBezTo>
                    <a:pt x="2179259" y="50331"/>
                    <a:pt x="2164430" y="47642"/>
                    <a:pt x="2150946" y="44952"/>
                  </a:cubicBezTo>
                  <a:cubicBezTo>
                    <a:pt x="2121271" y="39555"/>
                    <a:pt x="2103752" y="39555"/>
                    <a:pt x="2098355" y="44952"/>
                  </a:cubicBezTo>
                  <a:cubicBezTo>
                    <a:pt x="2084871" y="50331"/>
                    <a:pt x="2075440" y="58436"/>
                    <a:pt x="2070043" y="69213"/>
                  </a:cubicBezTo>
                  <a:lnTo>
                    <a:pt x="2053851" y="93491"/>
                  </a:lnTo>
                  <a:cubicBezTo>
                    <a:pt x="2059248" y="96180"/>
                    <a:pt x="2065990" y="98888"/>
                    <a:pt x="2074077" y="101578"/>
                  </a:cubicBezTo>
                  <a:cubicBezTo>
                    <a:pt x="2087561" y="109664"/>
                    <a:pt x="2094303" y="117751"/>
                    <a:pt x="2094303" y="125856"/>
                  </a:cubicBezTo>
                  <a:lnTo>
                    <a:pt x="2106442" y="125856"/>
                  </a:lnTo>
                  <a:cubicBezTo>
                    <a:pt x="2111839" y="125856"/>
                    <a:pt x="2117236" y="121804"/>
                    <a:pt x="2122634" y="113717"/>
                  </a:cubicBezTo>
                  <a:lnTo>
                    <a:pt x="2134755" y="101578"/>
                  </a:lnTo>
                  <a:cubicBezTo>
                    <a:pt x="2137462" y="98888"/>
                    <a:pt x="2140152" y="97525"/>
                    <a:pt x="2142859" y="97525"/>
                  </a:cubicBezTo>
                  <a:cubicBezTo>
                    <a:pt x="2145549" y="97525"/>
                    <a:pt x="2149601" y="96180"/>
                    <a:pt x="2154981" y="93491"/>
                  </a:cubicBezTo>
                  <a:cubicBezTo>
                    <a:pt x="2160378" y="93491"/>
                    <a:pt x="2165775" y="92818"/>
                    <a:pt x="2171172" y="91456"/>
                  </a:cubicBezTo>
                  <a:cubicBezTo>
                    <a:pt x="2176569" y="90111"/>
                    <a:pt x="2181949" y="89439"/>
                    <a:pt x="2187346" y="89439"/>
                  </a:cubicBezTo>
                  <a:cubicBezTo>
                    <a:pt x="2192743" y="89439"/>
                    <a:pt x="2198813" y="90111"/>
                    <a:pt x="2205555" y="91456"/>
                  </a:cubicBezTo>
                  <a:cubicBezTo>
                    <a:pt x="2212297" y="92818"/>
                    <a:pt x="2218366" y="93491"/>
                    <a:pt x="2223763" y="93491"/>
                  </a:cubicBezTo>
                  <a:lnTo>
                    <a:pt x="2239937" y="93491"/>
                  </a:lnTo>
                  <a:cubicBezTo>
                    <a:pt x="2234540" y="101578"/>
                    <a:pt x="2230505" y="108320"/>
                    <a:pt x="2227798" y="113717"/>
                  </a:cubicBezTo>
                  <a:cubicBezTo>
                    <a:pt x="2219711" y="127201"/>
                    <a:pt x="2223763" y="133943"/>
                    <a:pt x="2239937" y="133943"/>
                  </a:cubicBezTo>
                  <a:cubicBezTo>
                    <a:pt x="2250731" y="136632"/>
                    <a:pt x="2259490" y="137977"/>
                    <a:pt x="2266232" y="137977"/>
                  </a:cubicBezTo>
                  <a:cubicBezTo>
                    <a:pt x="2272974" y="137977"/>
                    <a:pt x="2279044" y="139340"/>
                    <a:pt x="2284441" y="142030"/>
                  </a:cubicBezTo>
                  <a:cubicBezTo>
                    <a:pt x="2289820" y="144719"/>
                    <a:pt x="2293873" y="147427"/>
                    <a:pt x="2296562" y="150116"/>
                  </a:cubicBezTo>
                  <a:cubicBezTo>
                    <a:pt x="2320841" y="155513"/>
                    <a:pt x="2343756" y="163600"/>
                    <a:pt x="2365345" y="174395"/>
                  </a:cubicBezTo>
                  <a:cubicBezTo>
                    <a:pt x="2384208" y="185171"/>
                    <a:pt x="2400400" y="200690"/>
                    <a:pt x="2413884" y="220916"/>
                  </a:cubicBezTo>
                  <a:cubicBezTo>
                    <a:pt x="2427367" y="241142"/>
                    <a:pt x="2434109" y="270127"/>
                    <a:pt x="2434109" y="307889"/>
                  </a:cubicBezTo>
                  <a:lnTo>
                    <a:pt x="2421652" y="320011"/>
                  </a:lnTo>
                  <a:lnTo>
                    <a:pt x="2317868" y="231020"/>
                  </a:lnTo>
                  <a:lnTo>
                    <a:pt x="2317868" y="259333"/>
                  </a:lnTo>
                  <a:cubicBezTo>
                    <a:pt x="2317868" y="275524"/>
                    <a:pt x="2315178" y="291698"/>
                    <a:pt x="2309781" y="307889"/>
                  </a:cubicBezTo>
                  <a:cubicBezTo>
                    <a:pt x="2301730" y="297095"/>
                    <a:pt x="2292316" y="286301"/>
                    <a:pt x="2281521" y="275524"/>
                  </a:cubicBezTo>
                  <a:cubicBezTo>
                    <a:pt x="2273434" y="267437"/>
                    <a:pt x="2265365" y="260005"/>
                    <a:pt x="2257296" y="253263"/>
                  </a:cubicBezTo>
                  <a:cubicBezTo>
                    <a:pt x="2249227" y="246521"/>
                    <a:pt x="2241140" y="243159"/>
                    <a:pt x="2233053" y="243159"/>
                  </a:cubicBezTo>
                  <a:lnTo>
                    <a:pt x="2200741" y="210794"/>
                  </a:lnTo>
                  <a:cubicBezTo>
                    <a:pt x="2195397" y="210794"/>
                    <a:pt x="2190018" y="213502"/>
                    <a:pt x="2184639" y="218881"/>
                  </a:cubicBezTo>
                  <a:cubicBezTo>
                    <a:pt x="2173844" y="229675"/>
                    <a:pt x="2172499" y="247211"/>
                    <a:pt x="2180586" y="271472"/>
                  </a:cubicBezTo>
                  <a:lnTo>
                    <a:pt x="2140205" y="235072"/>
                  </a:lnTo>
                  <a:lnTo>
                    <a:pt x="2148292" y="259333"/>
                  </a:lnTo>
                  <a:lnTo>
                    <a:pt x="2107893" y="251246"/>
                  </a:lnTo>
                  <a:cubicBezTo>
                    <a:pt x="2105203" y="251246"/>
                    <a:pt x="2103859" y="252591"/>
                    <a:pt x="2103859" y="255298"/>
                  </a:cubicBezTo>
                  <a:cubicBezTo>
                    <a:pt x="2103859" y="257988"/>
                    <a:pt x="2103859" y="261368"/>
                    <a:pt x="2103859" y="265402"/>
                  </a:cubicBezTo>
                  <a:cubicBezTo>
                    <a:pt x="2103859" y="269455"/>
                    <a:pt x="2106548" y="275524"/>
                    <a:pt x="2111945" y="283611"/>
                  </a:cubicBezTo>
                  <a:lnTo>
                    <a:pt x="2132171" y="315976"/>
                  </a:lnTo>
                  <a:lnTo>
                    <a:pt x="2103859" y="315976"/>
                  </a:lnTo>
                  <a:lnTo>
                    <a:pt x="2107893" y="372602"/>
                  </a:lnTo>
                  <a:lnTo>
                    <a:pt x="2011010" y="283611"/>
                  </a:lnTo>
                  <a:lnTo>
                    <a:pt x="1974664" y="372602"/>
                  </a:lnTo>
                  <a:lnTo>
                    <a:pt x="1954491" y="315976"/>
                  </a:lnTo>
                  <a:lnTo>
                    <a:pt x="1942370" y="279559"/>
                  </a:lnTo>
                  <a:cubicBezTo>
                    <a:pt x="1939662" y="317321"/>
                    <a:pt x="1936973" y="353721"/>
                    <a:pt x="1934265" y="388793"/>
                  </a:cubicBezTo>
                  <a:cubicBezTo>
                    <a:pt x="1931575" y="421140"/>
                    <a:pt x="1928213" y="455523"/>
                    <a:pt x="1924161" y="491940"/>
                  </a:cubicBezTo>
                  <a:lnTo>
                    <a:pt x="1915755" y="553188"/>
                  </a:lnTo>
                  <a:lnTo>
                    <a:pt x="302754" y="553188"/>
                  </a:lnTo>
                  <a:lnTo>
                    <a:pt x="303303" y="546544"/>
                  </a:lnTo>
                  <a:cubicBezTo>
                    <a:pt x="301281" y="543846"/>
                    <a:pt x="296902" y="542496"/>
                    <a:pt x="290160" y="542496"/>
                  </a:cubicBezTo>
                  <a:cubicBezTo>
                    <a:pt x="276676" y="542496"/>
                    <a:pt x="268589" y="542496"/>
                    <a:pt x="265882" y="542496"/>
                  </a:cubicBezTo>
                  <a:cubicBezTo>
                    <a:pt x="263192" y="542496"/>
                    <a:pt x="257795" y="545203"/>
                    <a:pt x="249708" y="550601"/>
                  </a:cubicBezTo>
                  <a:lnTo>
                    <a:pt x="247981" y="553188"/>
                  </a:lnTo>
                  <a:lnTo>
                    <a:pt x="146190" y="553188"/>
                  </a:lnTo>
                  <a:lnTo>
                    <a:pt x="144526" y="546548"/>
                  </a:lnTo>
                  <a:cubicBezTo>
                    <a:pt x="144526" y="541151"/>
                    <a:pt x="145198" y="535754"/>
                    <a:pt x="146561" y="530375"/>
                  </a:cubicBezTo>
                  <a:cubicBezTo>
                    <a:pt x="147906" y="524978"/>
                    <a:pt x="151268" y="519580"/>
                    <a:pt x="156665" y="514183"/>
                  </a:cubicBezTo>
                  <a:cubicBezTo>
                    <a:pt x="151268" y="516891"/>
                    <a:pt x="144526" y="519580"/>
                    <a:pt x="136439" y="522270"/>
                  </a:cubicBezTo>
                  <a:cubicBezTo>
                    <a:pt x="131042" y="524978"/>
                    <a:pt x="125645" y="527667"/>
                    <a:pt x="120265" y="530375"/>
                  </a:cubicBezTo>
                  <a:cubicBezTo>
                    <a:pt x="114868" y="533064"/>
                    <a:pt x="110816" y="534409"/>
                    <a:pt x="108126" y="534409"/>
                  </a:cubicBezTo>
                  <a:lnTo>
                    <a:pt x="95987" y="538461"/>
                  </a:lnTo>
                  <a:cubicBezTo>
                    <a:pt x="90590" y="541151"/>
                    <a:pt x="85193" y="542496"/>
                    <a:pt x="79814" y="542496"/>
                  </a:cubicBezTo>
                  <a:cubicBezTo>
                    <a:pt x="74416" y="545203"/>
                    <a:pt x="69692" y="546548"/>
                    <a:pt x="65657" y="546548"/>
                  </a:cubicBezTo>
                  <a:lnTo>
                    <a:pt x="57346" y="553188"/>
                  </a:lnTo>
                  <a:lnTo>
                    <a:pt x="0" y="553188"/>
                  </a:lnTo>
                  <a:lnTo>
                    <a:pt x="2944" y="538461"/>
                  </a:lnTo>
                  <a:cubicBezTo>
                    <a:pt x="255" y="530375"/>
                    <a:pt x="1600" y="520925"/>
                    <a:pt x="6997" y="510149"/>
                  </a:cubicBezTo>
                  <a:cubicBezTo>
                    <a:pt x="9686" y="504752"/>
                    <a:pt x="12394" y="500699"/>
                    <a:pt x="15083" y="498010"/>
                  </a:cubicBezTo>
                  <a:cubicBezTo>
                    <a:pt x="15083" y="492612"/>
                    <a:pt x="17773" y="487215"/>
                    <a:pt x="23170" y="481818"/>
                  </a:cubicBezTo>
                  <a:cubicBezTo>
                    <a:pt x="31257" y="473731"/>
                    <a:pt x="39362" y="475076"/>
                    <a:pt x="47449" y="485871"/>
                  </a:cubicBezTo>
                  <a:cubicBezTo>
                    <a:pt x="50138" y="480473"/>
                    <a:pt x="54191" y="476439"/>
                    <a:pt x="59588" y="473731"/>
                  </a:cubicBezTo>
                  <a:cubicBezTo>
                    <a:pt x="73072" y="468334"/>
                    <a:pt x="87900" y="466989"/>
                    <a:pt x="104074" y="469697"/>
                  </a:cubicBezTo>
                  <a:lnTo>
                    <a:pt x="83848" y="453505"/>
                  </a:lnTo>
                  <a:cubicBezTo>
                    <a:pt x="81158" y="450816"/>
                    <a:pt x="79814" y="446763"/>
                    <a:pt x="79814" y="441366"/>
                  </a:cubicBezTo>
                  <a:cubicBezTo>
                    <a:pt x="77106" y="438677"/>
                    <a:pt x="75761" y="435987"/>
                    <a:pt x="75761" y="433280"/>
                  </a:cubicBezTo>
                  <a:cubicBezTo>
                    <a:pt x="75761" y="430590"/>
                    <a:pt x="73072" y="429245"/>
                    <a:pt x="67674" y="429245"/>
                  </a:cubicBezTo>
                  <a:cubicBezTo>
                    <a:pt x="62277" y="429245"/>
                    <a:pt x="54191" y="426538"/>
                    <a:pt x="43396" y="421140"/>
                  </a:cubicBezTo>
                  <a:cubicBezTo>
                    <a:pt x="37999" y="418451"/>
                    <a:pt x="33965" y="415761"/>
                    <a:pt x="31257" y="413054"/>
                  </a:cubicBezTo>
                  <a:lnTo>
                    <a:pt x="43396" y="400914"/>
                  </a:lnTo>
                  <a:lnTo>
                    <a:pt x="91935" y="433280"/>
                  </a:lnTo>
                  <a:cubicBezTo>
                    <a:pt x="97332" y="430590"/>
                    <a:pt x="102729" y="426538"/>
                    <a:pt x="108126" y="421140"/>
                  </a:cubicBezTo>
                  <a:cubicBezTo>
                    <a:pt x="116213" y="413054"/>
                    <a:pt x="120265" y="399570"/>
                    <a:pt x="120265" y="380689"/>
                  </a:cubicBezTo>
                  <a:cubicBezTo>
                    <a:pt x="114868" y="367205"/>
                    <a:pt x="111489" y="354393"/>
                    <a:pt x="110144" y="342272"/>
                  </a:cubicBezTo>
                  <a:cubicBezTo>
                    <a:pt x="108799" y="330133"/>
                    <a:pt x="113524" y="318666"/>
                    <a:pt x="124300" y="307889"/>
                  </a:cubicBezTo>
                  <a:cubicBezTo>
                    <a:pt x="127007" y="313269"/>
                    <a:pt x="131042" y="320011"/>
                    <a:pt x="136439" y="328115"/>
                  </a:cubicBezTo>
                  <a:cubicBezTo>
                    <a:pt x="147233" y="344289"/>
                    <a:pt x="159355" y="352376"/>
                    <a:pt x="172839" y="352376"/>
                  </a:cubicBezTo>
                  <a:cubicBezTo>
                    <a:pt x="172839" y="355083"/>
                    <a:pt x="175546" y="356428"/>
                    <a:pt x="180943" y="356428"/>
                  </a:cubicBezTo>
                  <a:cubicBezTo>
                    <a:pt x="183633" y="356428"/>
                    <a:pt x="184978" y="355083"/>
                    <a:pt x="184978" y="352376"/>
                  </a:cubicBezTo>
                  <a:lnTo>
                    <a:pt x="172839" y="352376"/>
                  </a:lnTo>
                  <a:lnTo>
                    <a:pt x="172839" y="328115"/>
                  </a:lnTo>
                  <a:lnTo>
                    <a:pt x="172839" y="283611"/>
                  </a:lnTo>
                  <a:lnTo>
                    <a:pt x="172839" y="275524"/>
                  </a:lnTo>
                  <a:cubicBezTo>
                    <a:pt x="175546" y="280921"/>
                    <a:pt x="178236" y="284956"/>
                    <a:pt x="180943" y="287663"/>
                  </a:cubicBezTo>
                  <a:cubicBezTo>
                    <a:pt x="186323" y="295750"/>
                    <a:pt x="191720" y="297095"/>
                    <a:pt x="197117" y="291698"/>
                  </a:cubicBezTo>
                  <a:cubicBezTo>
                    <a:pt x="197117" y="289008"/>
                    <a:pt x="197789" y="287663"/>
                    <a:pt x="199134" y="287663"/>
                  </a:cubicBezTo>
                  <a:cubicBezTo>
                    <a:pt x="200497" y="287663"/>
                    <a:pt x="201169" y="286301"/>
                    <a:pt x="201169" y="283611"/>
                  </a:cubicBezTo>
                  <a:lnTo>
                    <a:pt x="205204" y="279559"/>
                  </a:lnTo>
                  <a:lnTo>
                    <a:pt x="237569" y="283611"/>
                  </a:lnTo>
                  <a:cubicBezTo>
                    <a:pt x="234879" y="278214"/>
                    <a:pt x="233517" y="270127"/>
                    <a:pt x="233517" y="259333"/>
                  </a:cubicBezTo>
                  <a:cubicBezTo>
                    <a:pt x="233517" y="240469"/>
                    <a:pt x="244311" y="226986"/>
                    <a:pt x="265882" y="218881"/>
                  </a:cubicBezTo>
                  <a:cubicBezTo>
                    <a:pt x="271279" y="224278"/>
                    <a:pt x="276676" y="231020"/>
                    <a:pt x="282073" y="239107"/>
                  </a:cubicBezTo>
                  <a:cubicBezTo>
                    <a:pt x="292850" y="255298"/>
                    <a:pt x="294194" y="272817"/>
                    <a:pt x="286108" y="291698"/>
                  </a:cubicBezTo>
                  <a:lnTo>
                    <a:pt x="334646" y="267437"/>
                  </a:lnTo>
                  <a:cubicBezTo>
                    <a:pt x="334646" y="267437"/>
                    <a:pt x="338699" y="263385"/>
                    <a:pt x="346785" y="255298"/>
                  </a:cubicBezTo>
                  <a:cubicBezTo>
                    <a:pt x="349493" y="252591"/>
                    <a:pt x="352183" y="251246"/>
                    <a:pt x="354872" y="251246"/>
                  </a:cubicBezTo>
                  <a:lnTo>
                    <a:pt x="350838" y="267437"/>
                  </a:lnTo>
                  <a:lnTo>
                    <a:pt x="387237" y="239107"/>
                  </a:lnTo>
                  <a:lnTo>
                    <a:pt x="419602" y="287663"/>
                  </a:lnTo>
                  <a:lnTo>
                    <a:pt x="407463" y="235072"/>
                  </a:lnTo>
                  <a:lnTo>
                    <a:pt x="460054" y="287663"/>
                  </a:lnTo>
                  <a:lnTo>
                    <a:pt x="468141" y="271472"/>
                  </a:lnTo>
                  <a:cubicBezTo>
                    <a:pt x="470848" y="266075"/>
                    <a:pt x="477590" y="255298"/>
                    <a:pt x="488367" y="239107"/>
                  </a:cubicBezTo>
                  <a:cubicBezTo>
                    <a:pt x="493764" y="225623"/>
                    <a:pt x="495109" y="212811"/>
                    <a:pt x="492419" y="200690"/>
                  </a:cubicBezTo>
                  <a:cubicBezTo>
                    <a:pt x="489712" y="188551"/>
                    <a:pt x="489712" y="179792"/>
                    <a:pt x="492419" y="174395"/>
                  </a:cubicBezTo>
                  <a:cubicBezTo>
                    <a:pt x="497816" y="168997"/>
                    <a:pt x="504558" y="160911"/>
                    <a:pt x="512645" y="150116"/>
                  </a:cubicBezTo>
                  <a:cubicBezTo>
                    <a:pt x="520732" y="139340"/>
                    <a:pt x="522077" y="129890"/>
                    <a:pt x="516680" y="121804"/>
                  </a:cubicBezTo>
                  <a:cubicBezTo>
                    <a:pt x="511300" y="111009"/>
                    <a:pt x="509265" y="104940"/>
                    <a:pt x="510628" y="103595"/>
                  </a:cubicBezTo>
                  <a:cubicBezTo>
                    <a:pt x="511973" y="102250"/>
                    <a:pt x="505903" y="101578"/>
                    <a:pt x="492419" y="101578"/>
                  </a:cubicBezTo>
                  <a:cubicBezTo>
                    <a:pt x="478935" y="101578"/>
                    <a:pt x="468141" y="103595"/>
                    <a:pt x="460054" y="107647"/>
                  </a:cubicBezTo>
                  <a:cubicBezTo>
                    <a:pt x="451967" y="111682"/>
                    <a:pt x="445225" y="109664"/>
                    <a:pt x="439828" y="101578"/>
                  </a:cubicBezTo>
                  <a:cubicBezTo>
                    <a:pt x="434431" y="96180"/>
                    <a:pt x="433759" y="92146"/>
                    <a:pt x="437811" y="89439"/>
                  </a:cubicBezTo>
                  <a:cubicBezTo>
                    <a:pt x="441846" y="86749"/>
                    <a:pt x="438483" y="82697"/>
                    <a:pt x="427689" y="77299"/>
                  </a:cubicBezTo>
                  <a:cubicBezTo>
                    <a:pt x="416913" y="69213"/>
                    <a:pt x="411515" y="61126"/>
                    <a:pt x="411515" y="53039"/>
                  </a:cubicBezTo>
                  <a:lnTo>
                    <a:pt x="411515" y="36848"/>
                  </a:lnTo>
                  <a:close/>
                  <a:moveTo>
                    <a:pt x="206383" y="295"/>
                  </a:moveTo>
                  <a:lnTo>
                    <a:pt x="296059" y="295"/>
                  </a:lnTo>
                  <a:lnTo>
                    <a:pt x="269934" y="16622"/>
                  </a:lnTo>
                  <a:cubicBezTo>
                    <a:pt x="261847" y="22019"/>
                    <a:pt x="252398" y="26743"/>
                    <a:pt x="241621" y="30778"/>
                  </a:cubicBezTo>
                  <a:cubicBezTo>
                    <a:pt x="230827" y="34830"/>
                    <a:pt x="221395" y="35503"/>
                    <a:pt x="213291" y="32813"/>
                  </a:cubicBezTo>
                  <a:cubicBezTo>
                    <a:pt x="199807" y="32813"/>
                    <a:pt x="191720" y="30778"/>
                    <a:pt x="189030" y="26743"/>
                  </a:cubicBezTo>
                  <a:cubicBezTo>
                    <a:pt x="186323" y="22691"/>
                    <a:pt x="180943" y="22019"/>
                    <a:pt x="172839" y="24726"/>
                  </a:cubicBezTo>
                  <a:cubicBezTo>
                    <a:pt x="172839" y="22019"/>
                    <a:pt x="174201" y="19329"/>
                    <a:pt x="176891" y="16622"/>
                  </a:cubicBezTo>
                  <a:cubicBezTo>
                    <a:pt x="182288" y="11242"/>
                    <a:pt x="191720" y="8535"/>
                    <a:pt x="205204" y="85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5">
              <a:extLst>
                <a:ext uri="{FF2B5EF4-FFF2-40B4-BE49-F238E27FC236}">
                  <a16:creationId xmlns:a16="http://schemas.microsoft.com/office/drawing/2014/main" id="{CD210F7D-263B-4F2D-B8A0-E723A3EBEC6F}"/>
                </a:ext>
              </a:extLst>
            </p:cNvPr>
            <p:cNvSpPr/>
            <p:nvPr/>
          </p:nvSpPr>
          <p:spPr>
            <a:xfrm>
              <a:off x="3777232" y="3189765"/>
              <a:ext cx="3616391" cy="882500"/>
            </a:xfrm>
            <a:custGeom>
              <a:avLst/>
              <a:gdLst>
                <a:gd name="connsiteX0" fmla="*/ 1434768 w 3616391"/>
                <a:gd name="connsiteY0" fmla="*/ 465995 h 882500"/>
                <a:gd name="connsiteX1" fmla="*/ 1370055 w 3616391"/>
                <a:gd name="connsiteY1" fmla="*/ 510499 h 882500"/>
                <a:gd name="connsiteX2" fmla="*/ 1327569 w 3616391"/>
                <a:gd name="connsiteY2" fmla="*/ 544881 h 882500"/>
                <a:gd name="connsiteX3" fmla="*/ 1309378 w 3616391"/>
                <a:gd name="connsiteY3" fmla="*/ 563090 h 882500"/>
                <a:gd name="connsiteX4" fmla="*/ 1321499 w 3616391"/>
                <a:gd name="connsiteY4" fmla="*/ 595437 h 882500"/>
                <a:gd name="connsiteX5" fmla="*/ 1337690 w 3616391"/>
                <a:gd name="connsiteY5" fmla="*/ 615663 h 882500"/>
                <a:gd name="connsiteX6" fmla="*/ 1406455 w 3616391"/>
                <a:gd name="connsiteY6" fmla="*/ 587351 h 882500"/>
                <a:gd name="connsiteX7" fmla="*/ 1414542 w 3616391"/>
                <a:gd name="connsiteY7" fmla="*/ 554986 h 882500"/>
                <a:gd name="connsiteX8" fmla="*/ 1430733 w 3616391"/>
                <a:gd name="connsiteY8" fmla="*/ 530725 h 882500"/>
                <a:gd name="connsiteX9" fmla="*/ 1450959 w 3616391"/>
                <a:gd name="connsiteY9" fmla="*/ 510499 h 882500"/>
                <a:gd name="connsiteX10" fmla="*/ 1495446 w 3616391"/>
                <a:gd name="connsiteY10" fmla="*/ 567125 h 882500"/>
                <a:gd name="connsiteX11" fmla="*/ 1519653 w 3616391"/>
                <a:gd name="connsiteY11" fmla="*/ 510499 h 882500"/>
                <a:gd name="connsiteX12" fmla="*/ 1539879 w 3616391"/>
                <a:gd name="connsiteY12" fmla="*/ 571177 h 882500"/>
                <a:gd name="connsiteX13" fmla="*/ 1580278 w 3616391"/>
                <a:gd name="connsiteY13" fmla="*/ 546899 h 882500"/>
                <a:gd name="connsiteX14" fmla="*/ 1572173 w 3616391"/>
                <a:gd name="connsiteY14" fmla="*/ 583316 h 882500"/>
                <a:gd name="connsiteX15" fmla="*/ 1588294 w 3616391"/>
                <a:gd name="connsiteY15" fmla="*/ 587351 h 882500"/>
                <a:gd name="connsiteX16" fmla="*/ 1608520 w 3616391"/>
                <a:gd name="connsiteY16" fmla="*/ 611629 h 882500"/>
                <a:gd name="connsiteX17" fmla="*/ 1612572 w 3616391"/>
                <a:gd name="connsiteY17" fmla="*/ 627803 h 882500"/>
                <a:gd name="connsiteX18" fmla="*/ 1620659 w 3616391"/>
                <a:gd name="connsiteY18" fmla="*/ 643994 h 882500"/>
                <a:gd name="connsiteX19" fmla="*/ 1628746 w 3616391"/>
                <a:gd name="connsiteY19" fmla="*/ 656115 h 882500"/>
                <a:gd name="connsiteX20" fmla="*/ 1612572 w 3616391"/>
                <a:gd name="connsiteY20" fmla="*/ 660168 h 882500"/>
                <a:gd name="connsiteX21" fmla="*/ 1628746 w 3616391"/>
                <a:gd name="connsiteY21" fmla="*/ 676341 h 882500"/>
                <a:gd name="connsiteX22" fmla="*/ 1632798 w 3616391"/>
                <a:gd name="connsiteY22" fmla="*/ 704672 h 882500"/>
                <a:gd name="connsiteX23" fmla="*/ 1622676 w 3616391"/>
                <a:gd name="connsiteY23" fmla="*/ 716793 h 882500"/>
                <a:gd name="connsiteX24" fmla="*/ 1580278 w 3616391"/>
                <a:gd name="connsiteY24" fmla="*/ 745124 h 882500"/>
                <a:gd name="connsiteX25" fmla="*/ 1541843 w 3616391"/>
                <a:gd name="connsiteY25" fmla="*/ 793662 h 882500"/>
                <a:gd name="connsiteX26" fmla="*/ 1547913 w 3616391"/>
                <a:gd name="connsiteY26" fmla="*/ 801749 h 882500"/>
                <a:gd name="connsiteX27" fmla="*/ 1558017 w 3616391"/>
                <a:gd name="connsiteY27" fmla="*/ 795680 h 882500"/>
                <a:gd name="connsiteX28" fmla="*/ 1572173 w 3616391"/>
                <a:gd name="connsiteY28" fmla="*/ 789610 h 882500"/>
                <a:gd name="connsiteX29" fmla="*/ 1588294 w 3616391"/>
                <a:gd name="connsiteY29" fmla="*/ 785575 h 882500"/>
                <a:gd name="connsiteX30" fmla="*/ 1588294 w 3616391"/>
                <a:gd name="connsiteY30" fmla="*/ 821975 h 882500"/>
                <a:gd name="connsiteX31" fmla="*/ 1632798 w 3616391"/>
                <a:gd name="connsiteY31" fmla="*/ 801749 h 882500"/>
                <a:gd name="connsiteX32" fmla="*/ 1657059 w 3616391"/>
                <a:gd name="connsiteY32" fmla="*/ 850288 h 882500"/>
                <a:gd name="connsiteX33" fmla="*/ 1665163 w 3616391"/>
                <a:gd name="connsiteY33" fmla="*/ 862427 h 882500"/>
                <a:gd name="connsiteX34" fmla="*/ 1701563 w 3616391"/>
                <a:gd name="connsiteY34" fmla="*/ 870514 h 882500"/>
                <a:gd name="connsiteX35" fmla="*/ 1685389 w 3616391"/>
                <a:gd name="connsiteY35" fmla="*/ 696567 h 882500"/>
                <a:gd name="connsiteX36" fmla="*/ 1673250 w 3616391"/>
                <a:gd name="connsiteY36" fmla="*/ 563090 h 882500"/>
                <a:gd name="connsiteX37" fmla="*/ 1665163 w 3616391"/>
                <a:gd name="connsiteY37" fmla="*/ 478134 h 882500"/>
                <a:gd name="connsiteX38" fmla="*/ 1657059 w 3616391"/>
                <a:gd name="connsiteY38" fmla="*/ 490273 h 882500"/>
                <a:gd name="connsiteX39" fmla="*/ 1640885 w 3616391"/>
                <a:gd name="connsiteY39" fmla="*/ 498360 h 882500"/>
                <a:gd name="connsiteX40" fmla="*/ 1624711 w 3616391"/>
                <a:gd name="connsiteY40" fmla="*/ 502412 h 882500"/>
                <a:gd name="connsiteX41" fmla="*/ 1582260 w 3616391"/>
                <a:gd name="connsiteY41" fmla="*/ 498360 h 882500"/>
                <a:gd name="connsiteX42" fmla="*/ 1556000 w 3616391"/>
                <a:gd name="connsiteY42" fmla="*/ 490273 h 882500"/>
                <a:gd name="connsiteX43" fmla="*/ 1531757 w 3616391"/>
                <a:gd name="connsiteY43" fmla="*/ 486221 h 882500"/>
                <a:gd name="connsiteX44" fmla="*/ 1491411 w 3616391"/>
                <a:gd name="connsiteY44" fmla="*/ 478134 h 882500"/>
                <a:gd name="connsiteX45" fmla="*/ 1434768 w 3616391"/>
                <a:gd name="connsiteY45" fmla="*/ 465995 h 882500"/>
                <a:gd name="connsiteX46" fmla="*/ 529909 w 3616391"/>
                <a:gd name="connsiteY46" fmla="*/ 0 h 882500"/>
                <a:gd name="connsiteX47" fmla="*/ 1900315 w 3616391"/>
                <a:gd name="connsiteY47" fmla="*/ 0 h 882500"/>
                <a:gd name="connsiteX48" fmla="*/ 1895169 w 3616391"/>
                <a:gd name="connsiteY48" fmla="*/ 9009 h 882500"/>
                <a:gd name="connsiteX49" fmla="*/ 1881013 w 3616391"/>
                <a:gd name="connsiteY49" fmla="*/ 35340 h 882500"/>
                <a:gd name="connsiteX50" fmla="*/ 1870891 w 3616391"/>
                <a:gd name="connsiteY50" fmla="*/ 57619 h 882500"/>
                <a:gd name="connsiteX51" fmla="*/ 1862804 w 3616391"/>
                <a:gd name="connsiteY51" fmla="*/ 83914 h 882500"/>
                <a:gd name="connsiteX52" fmla="*/ 1858752 w 3616391"/>
                <a:gd name="connsiteY52" fmla="*/ 110210 h 882500"/>
                <a:gd name="connsiteX53" fmla="*/ 1854717 w 3616391"/>
                <a:gd name="connsiteY53" fmla="*/ 134488 h 882500"/>
                <a:gd name="connsiteX54" fmla="*/ 1891117 w 3616391"/>
                <a:gd name="connsiteY54" fmla="*/ 140557 h 882500"/>
                <a:gd name="connsiteX55" fmla="*/ 1919430 w 3616391"/>
                <a:gd name="connsiteY55" fmla="*/ 134488 h 882500"/>
                <a:gd name="connsiteX56" fmla="*/ 1947689 w 3616391"/>
                <a:gd name="connsiteY56" fmla="*/ 126383 h 882500"/>
                <a:gd name="connsiteX57" fmla="*/ 1931569 w 3616391"/>
                <a:gd name="connsiteY57" fmla="*/ 69758 h 882500"/>
                <a:gd name="connsiteX58" fmla="*/ 1951741 w 3616391"/>
                <a:gd name="connsiteY58" fmla="*/ 49532 h 882500"/>
                <a:gd name="connsiteX59" fmla="*/ 1923482 w 3616391"/>
                <a:gd name="connsiteY59" fmla="*/ 45426 h 882500"/>
                <a:gd name="connsiteX60" fmla="*/ 1947689 w 3616391"/>
                <a:gd name="connsiteY60" fmla="*/ 25200 h 882500"/>
                <a:gd name="connsiteX61" fmla="*/ 1927108 w 3616391"/>
                <a:gd name="connsiteY61" fmla="*/ 0 h 882500"/>
                <a:gd name="connsiteX62" fmla="*/ 3082228 w 3616391"/>
                <a:gd name="connsiteY62" fmla="*/ 0 h 882500"/>
                <a:gd name="connsiteX63" fmla="*/ 3094569 w 3616391"/>
                <a:gd name="connsiteY63" fmla="*/ 5612 h 882500"/>
                <a:gd name="connsiteX64" fmla="*/ 3118829 w 3616391"/>
                <a:gd name="connsiteY64" fmla="*/ 9593 h 882500"/>
                <a:gd name="connsiteX65" fmla="*/ 3139055 w 3616391"/>
                <a:gd name="connsiteY65" fmla="*/ 21714 h 882500"/>
                <a:gd name="connsiteX66" fmla="*/ 3139055 w 3616391"/>
                <a:gd name="connsiteY66" fmla="*/ 33800 h 882500"/>
                <a:gd name="connsiteX67" fmla="*/ 3151195 w 3616391"/>
                <a:gd name="connsiteY67" fmla="*/ 53956 h 882500"/>
                <a:gd name="connsiteX68" fmla="*/ 3135021 w 3616391"/>
                <a:gd name="connsiteY68" fmla="*/ 82215 h 882500"/>
                <a:gd name="connsiteX69" fmla="*/ 3183560 w 3616391"/>
                <a:gd name="connsiteY69" fmla="*/ 78163 h 882500"/>
                <a:gd name="connsiteX70" fmla="*/ 3195699 w 3616391"/>
                <a:gd name="connsiteY70" fmla="*/ 90355 h 882500"/>
                <a:gd name="connsiteX71" fmla="*/ 3203785 w 3616391"/>
                <a:gd name="connsiteY71" fmla="*/ 110776 h 882500"/>
                <a:gd name="connsiteX72" fmla="*/ 3189629 w 3616391"/>
                <a:gd name="connsiteY72" fmla="*/ 127144 h 882500"/>
                <a:gd name="connsiteX73" fmla="*/ 3175473 w 3616391"/>
                <a:gd name="connsiteY73" fmla="*/ 143459 h 882500"/>
                <a:gd name="connsiteX74" fmla="*/ 3175473 w 3616391"/>
                <a:gd name="connsiteY74" fmla="*/ 155722 h 882500"/>
                <a:gd name="connsiteX75" fmla="*/ 3175473 w 3616391"/>
                <a:gd name="connsiteY75" fmla="*/ 163880 h 882500"/>
                <a:gd name="connsiteX76" fmla="*/ 3207820 w 3616391"/>
                <a:gd name="connsiteY76" fmla="*/ 159828 h 882500"/>
                <a:gd name="connsiteX77" fmla="*/ 3232098 w 3616391"/>
                <a:gd name="connsiteY77" fmla="*/ 153670 h 882500"/>
                <a:gd name="connsiteX78" fmla="*/ 3248272 w 3616391"/>
                <a:gd name="connsiteY78" fmla="*/ 143459 h 882500"/>
                <a:gd name="connsiteX79" fmla="*/ 3264463 w 3616391"/>
                <a:gd name="connsiteY79" fmla="*/ 184283 h 882500"/>
                <a:gd name="connsiteX80" fmla="*/ 3284689 w 3616391"/>
                <a:gd name="connsiteY80" fmla="*/ 196546 h 882500"/>
                <a:gd name="connsiteX81" fmla="*/ 3260411 w 3616391"/>
                <a:gd name="connsiteY81" fmla="*/ 200651 h 882500"/>
                <a:gd name="connsiteX82" fmla="*/ 3232098 w 3616391"/>
                <a:gd name="connsiteY82" fmla="*/ 216966 h 882500"/>
                <a:gd name="connsiteX83" fmla="*/ 3203785 w 3616391"/>
                <a:gd name="connsiteY83" fmla="*/ 245598 h 882500"/>
                <a:gd name="connsiteX84" fmla="*/ 3232098 w 3616391"/>
                <a:gd name="connsiteY84" fmla="*/ 286421 h 882500"/>
                <a:gd name="connsiteX85" fmla="*/ 3248272 w 3616391"/>
                <a:gd name="connsiteY85" fmla="*/ 329315 h 882500"/>
                <a:gd name="connsiteX86" fmla="*/ 3248272 w 3616391"/>
                <a:gd name="connsiteY86" fmla="*/ 376244 h 882500"/>
                <a:gd name="connsiteX87" fmla="*/ 3215925 w 3616391"/>
                <a:gd name="connsiteY87" fmla="*/ 368086 h 882500"/>
                <a:gd name="connsiteX88" fmla="*/ 3147142 w 3616391"/>
                <a:gd name="connsiteY88" fmla="*/ 433453 h 882500"/>
                <a:gd name="connsiteX89" fmla="*/ 3187594 w 3616391"/>
                <a:gd name="connsiteY89" fmla="*/ 461766 h 882500"/>
                <a:gd name="connsiteX90" fmla="*/ 3203785 w 3616391"/>
                <a:gd name="connsiteY90" fmla="*/ 445574 h 882500"/>
                <a:gd name="connsiteX91" fmla="*/ 3211872 w 3616391"/>
                <a:gd name="connsiteY91" fmla="*/ 473905 h 882500"/>
                <a:gd name="connsiteX92" fmla="*/ 3252324 w 3616391"/>
                <a:gd name="connsiteY92" fmla="*/ 465800 h 882500"/>
                <a:gd name="connsiteX93" fmla="*/ 3268498 w 3616391"/>
                <a:gd name="connsiteY93" fmla="*/ 433453 h 882500"/>
                <a:gd name="connsiteX94" fmla="*/ 3284689 w 3616391"/>
                <a:gd name="connsiteY94" fmla="*/ 469853 h 882500"/>
                <a:gd name="connsiteX95" fmla="*/ 3308950 w 3616391"/>
                <a:gd name="connsiteY95" fmla="*/ 457714 h 882500"/>
                <a:gd name="connsiteX96" fmla="*/ 3292776 w 3616391"/>
                <a:gd name="connsiteY96" fmla="*/ 441540 h 882500"/>
                <a:gd name="connsiteX97" fmla="*/ 3288724 w 3616391"/>
                <a:gd name="connsiteY97" fmla="*/ 425260 h 882500"/>
                <a:gd name="connsiteX98" fmla="*/ 3308950 w 3616391"/>
                <a:gd name="connsiteY98" fmla="*/ 408927 h 882500"/>
                <a:gd name="connsiteX99" fmla="*/ 3353454 w 3616391"/>
                <a:gd name="connsiteY99" fmla="*/ 400769 h 882500"/>
                <a:gd name="connsiteX100" fmla="*/ 3365593 w 3616391"/>
                <a:gd name="connsiteY100" fmla="*/ 400769 h 882500"/>
                <a:gd name="connsiteX101" fmla="*/ 3353454 w 3616391"/>
                <a:gd name="connsiteY101" fmla="*/ 433453 h 882500"/>
                <a:gd name="connsiteX102" fmla="*/ 3361541 w 3616391"/>
                <a:gd name="connsiteY102" fmla="*/ 453856 h 882500"/>
                <a:gd name="connsiteX103" fmla="*/ 3371663 w 3616391"/>
                <a:gd name="connsiteY103" fmla="*/ 461960 h 882500"/>
                <a:gd name="connsiteX104" fmla="*/ 3385819 w 3616391"/>
                <a:gd name="connsiteY104" fmla="*/ 449821 h 882500"/>
                <a:gd name="connsiteX105" fmla="*/ 3393906 w 3616391"/>
                <a:gd name="connsiteY105" fmla="*/ 425543 h 882500"/>
                <a:gd name="connsiteX106" fmla="*/ 3401993 w 3616391"/>
                <a:gd name="connsiteY106" fmla="*/ 409369 h 882500"/>
                <a:gd name="connsiteX107" fmla="*/ 3406045 w 3616391"/>
                <a:gd name="connsiteY107" fmla="*/ 397230 h 882500"/>
                <a:gd name="connsiteX108" fmla="*/ 3410079 w 3616391"/>
                <a:gd name="connsiteY108" fmla="*/ 413404 h 882500"/>
                <a:gd name="connsiteX109" fmla="*/ 3430305 w 3616391"/>
                <a:gd name="connsiteY109" fmla="*/ 405317 h 882500"/>
                <a:gd name="connsiteX110" fmla="*/ 3478862 w 3616391"/>
                <a:gd name="connsiteY110" fmla="*/ 405317 h 882500"/>
                <a:gd name="connsiteX111" fmla="*/ 3505157 w 3616391"/>
                <a:gd name="connsiteY111" fmla="*/ 417456 h 882500"/>
                <a:gd name="connsiteX112" fmla="*/ 3531435 w 3616391"/>
                <a:gd name="connsiteY112" fmla="*/ 425543 h 882500"/>
                <a:gd name="connsiteX113" fmla="*/ 3563800 w 3616391"/>
                <a:gd name="connsiteY113" fmla="*/ 425543 h 882500"/>
                <a:gd name="connsiteX114" fmla="*/ 3575939 w 3616391"/>
                <a:gd name="connsiteY114" fmla="*/ 421509 h 882500"/>
                <a:gd name="connsiteX115" fmla="*/ 3575939 w 3616391"/>
                <a:gd name="connsiteY115" fmla="*/ 437682 h 882500"/>
                <a:gd name="connsiteX116" fmla="*/ 3567852 w 3616391"/>
                <a:gd name="connsiteY116" fmla="*/ 465995 h 882500"/>
                <a:gd name="connsiteX117" fmla="*/ 3565835 w 3616391"/>
                <a:gd name="connsiteY117" fmla="*/ 482186 h 882500"/>
                <a:gd name="connsiteX118" fmla="*/ 3535487 w 3616391"/>
                <a:gd name="connsiteY118" fmla="*/ 486221 h 882500"/>
                <a:gd name="connsiteX119" fmla="*/ 3507175 w 3616391"/>
                <a:gd name="connsiteY119" fmla="*/ 486221 h 882500"/>
                <a:gd name="connsiteX120" fmla="*/ 3474810 w 3616391"/>
                <a:gd name="connsiteY120" fmla="*/ 494308 h 882500"/>
                <a:gd name="connsiteX121" fmla="*/ 3408062 w 3616391"/>
                <a:gd name="connsiteY121" fmla="*/ 504430 h 882500"/>
                <a:gd name="connsiteX122" fmla="*/ 3369628 w 3616391"/>
                <a:gd name="connsiteY122" fmla="*/ 510499 h 882500"/>
                <a:gd name="connsiteX123" fmla="*/ 3357506 w 3616391"/>
                <a:gd name="connsiteY123" fmla="*/ 522638 h 882500"/>
                <a:gd name="connsiteX124" fmla="*/ 3349402 w 3616391"/>
                <a:gd name="connsiteY124" fmla="*/ 526673 h 882500"/>
                <a:gd name="connsiteX125" fmla="*/ 3385819 w 3616391"/>
                <a:gd name="connsiteY125" fmla="*/ 563090 h 882500"/>
                <a:gd name="connsiteX126" fmla="*/ 3325141 w 3616391"/>
                <a:gd name="connsiteY126" fmla="*/ 542864 h 882500"/>
                <a:gd name="connsiteX127" fmla="*/ 3337280 w 3616391"/>
                <a:gd name="connsiteY127" fmla="*/ 583316 h 882500"/>
                <a:gd name="connsiteX128" fmla="*/ 3308950 w 3616391"/>
                <a:gd name="connsiteY128" fmla="*/ 591403 h 882500"/>
                <a:gd name="connsiteX129" fmla="*/ 3317054 w 3616391"/>
                <a:gd name="connsiteY129" fmla="*/ 615663 h 882500"/>
                <a:gd name="connsiteX130" fmla="*/ 3313002 w 3616391"/>
                <a:gd name="connsiteY130" fmla="*/ 643994 h 882500"/>
                <a:gd name="connsiteX131" fmla="*/ 3296828 w 3616391"/>
                <a:gd name="connsiteY131" fmla="*/ 680393 h 882500"/>
                <a:gd name="connsiteX132" fmla="*/ 3321089 w 3616391"/>
                <a:gd name="connsiteY132" fmla="*/ 672307 h 882500"/>
                <a:gd name="connsiteX133" fmla="*/ 3381767 w 3616391"/>
                <a:gd name="connsiteY133" fmla="*/ 676341 h 882500"/>
                <a:gd name="connsiteX134" fmla="*/ 3420201 w 3616391"/>
                <a:gd name="connsiteY134" fmla="*/ 688480 h 882500"/>
                <a:gd name="connsiteX135" fmla="*/ 3438410 w 3616391"/>
                <a:gd name="connsiteY135" fmla="*/ 676341 h 882500"/>
                <a:gd name="connsiteX136" fmla="*/ 3490983 w 3616391"/>
                <a:gd name="connsiteY136" fmla="*/ 672307 h 882500"/>
                <a:gd name="connsiteX137" fmla="*/ 3539540 w 3616391"/>
                <a:gd name="connsiteY137" fmla="*/ 690498 h 882500"/>
                <a:gd name="connsiteX138" fmla="*/ 3584026 w 3616391"/>
                <a:gd name="connsiteY138" fmla="*/ 720845 h 882500"/>
                <a:gd name="connsiteX139" fmla="*/ 3594148 w 3616391"/>
                <a:gd name="connsiteY139" fmla="*/ 745124 h 882500"/>
                <a:gd name="connsiteX140" fmla="*/ 3604252 w 3616391"/>
                <a:gd name="connsiteY140" fmla="*/ 765350 h 882500"/>
                <a:gd name="connsiteX141" fmla="*/ 3616391 w 3616391"/>
                <a:gd name="connsiteY141" fmla="*/ 785575 h 882500"/>
                <a:gd name="connsiteX142" fmla="*/ 3555713 w 3616391"/>
                <a:gd name="connsiteY142" fmla="*/ 753210 h 882500"/>
                <a:gd name="connsiteX143" fmla="*/ 3555713 w 3616391"/>
                <a:gd name="connsiteY143" fmla="*/ 785575 h 882500"/>
                <a:gd name="connsiteX144" fmla="*/ 3535487 w 3616391"/>
                <a:gd name="connsiteY144" fmla="*/ 838149 h 882500"/>
                <a:gd name="connsiteX145" fmla="*/ 3495035 w 3616391"/>
                <a:gd name="connsiteY145" fmla="*/ 797697 h 882500"/>
                <a:gd name="connsiteX146" fmla="*/ 3430305 w 3616391"/>
                <a:gd name="connsiteY146" fmla="*/ 753210 h 882500"/>
                <a:gd name="connsiteX147" fmla="*/ 3393906 w 3616391"/>
                <a:gd name="connsiteY147" fmla="*/ 761297 h 882500"/>
                <a:gd name="connsiteX148" fmla="*/ 3357506 w 3616391"/>
                <a:gd name="connsiteY148" fmla="*/ 737019 h 882500"/>
                <a:gd name="connsiteX149" fmla="*/ 3333228 w 3616391"/>
                <a:gd name="connsiteY149" fmla="*/ 728932 h 882500"/>
                <a:gd name="connsiteX150" fmla="*/ 3321089 w 3616391"/>
                <a:gd name="connsiteY150" fmla="*/ 745124 h 882500"/>
                <a:gd name="connsiteX151" fmla="*/ 3337280 w 3616391"/>
                <a:gd name="connsiteY151" fmla="*/ 785575 h 882500"/>
                <a:gd name="connsiteX152" fmla="*/ 3357506 w 3616391"/>
                <a:gd name="connsiteY152" fmla="*/ 797697 h 882500"/>
                <a:gd name="connsiteX153" fmla="*/ 3337280 w 3616391"/>
                <a:gd name="connsiteY153" fmla="*/ 805801 h 882500"/>
                <a:gd name="connsiteX154" fmla="*/ 3317054 w 3616391"/>
                <a:gd name="connsiteY154" fmla="*/ 813888 h 882500"/>
                <a:gd name="connsiteX155" fmla="*/ 3296828 w 3616391"/>
                <a:gd name="connsiteY155" fmla="*/ 817923 h 882500"/>
                <a:gd name="connsiteX156" fmla="*/ 3248272 w 3616391"/>
                <a:gd name="connsiteY156" fmla="*/ 813888 h 882500"/>
                <a:gd name="connsiteX157" fmla="*/ 3224011 w 3616391"/>
                <a:gd name="connsiteY157" fmla="*/ 805801 h 882500"/>
                <a:gd name="connsiteX158" fmla="*/ 3248272 w 3616391"/>
                <a:gd name="connsiteY158" fmla="*/ 866479 h 882500"/>
                <a:gd name="connsiteX159" fmla="*/ 3215925 w 3616391"/>
                <a:gd name="connsiteY159" fmla="*/ 850288 h 882500"/>
                <a:gd name="connsiteX160" fmla="*/ 3221778 w 3616391"/>
                <a:gd name="connsiteY160" fmla="*/ 882500 h 882500"/>
                <a:gd name="connsiteX161" fmla="*/ 3178642 w 3616391"/>
                <a:gd name="connsiteY161" fmla="*/ 882500 h 882500"/>
                <a:gd name="connsiteX162" fmla="*/ 3145125 w 3616391"/>
                <a:gd name="connsiteY162" fmla="*/ 876583 h 882500"/>
                <a:gd name="connsiteX163" fmla="*/ 3126916 w 3616391"/>
                <a:gd name="connsiteY163" fmla="*/ 878601 h 882500"/>
                <a:gd name="connsiteX164" fmla="*/ 3121092 w 3616391"/>
                <a:gd name="connsiteY164" fmla="*/ 882500 h 882500"/>
                <a:gd name="connsiteX165" fmla="*/ 3021142 w 3616391"/>
                <a:gd name="connsiteY165" fmla="*/ 882500 h 882500"/>
                <a:gd name="connsiteX166" fmla="*/ 3005561 w 3616391"/>
                <a:gd name="connsiteY166" fmla="*/ 878601 h 882500"/>
                <a:gd name="connsiteX167" fmla="*/ 3001526 w 3616391"/>
                <a:gd name="connsiteY167" fmla="*/ 874566 h 882500"/>
                <a:gd name="connsiteX168" fmla="*/ 3001870 w 3616391"/>
                <a:gd name="connsiteY168" fmla="*/ 882500 h 882500"/>
                <a:gd name="connsiteX169" fmla="*/ 415047 w 3616391"/>
                <a:gd name="connsiteY169" fmla="*/ 882500 h 882500"/>
                <a:gd name="connsiteX170" fmla="*/ 404519 w 3616391"/>
                <a:gd name="connsiteY170" fmla="*/ 878601 h 882500"/>
                <a:gd name="connsiteX171" fmla="*/ 398279 w 3616391"/>
                <a:gd name="connsiteY171" fmla="*/ 882500 h 882500"/>
                <a:gd name="connsiteX172" fmla="*/ 308603 w 3616391"/>
                <a:gd name="connsiteY172" fmla="*/ 882500 h 882500"/>
                <a:gd name="connsiteX173" fmla="*/ 311476 w 3616391"/>
                <a:gd name="connsiteY173" fmla="*/ 862427 h 882500"/>
                <a:gd name="connsiteX174" fmla="*/ 279111 w 3616391"/>
                <a:gd name="connsiteY174" fmla="*/ 858375 h 882500"/>
                <a:gd name="connsiteX175" fmla="*/ 250798 w 3616391"/>
                <a:gd name="connsiteY175" fmla="*/ 826027 h 882500"/>
                <a:gd name="connsiteX176" fmla="*/ 234607 w 3616391"/>
                <a:gd name="connsiteY176" fmla="*/ 850288 h 882500"/>
                <a:gd name="connsiteX177" fmla="*/ 226520 w 3616391"/>
                <a:gd name="connsiteY177" fmla="*/ 850288 h 882500"/>
                <a:gd name="connsiteX178" fmla="*/ 226520 w 3616391"/>
                <a:gd name="connsiteY178" fmla="*/ 801749 h 882500"/>
                <a:gd name="connsiteX179" fmla="*/ 218433 w 3616391"/>
                <a:gd name="connsiteY179" fmla="*/ 805801 h 882500"/>
                <a:gd name="connsiteX180" fmla="*/ 190120 w 3616391"/>
                <a:gd name="connsiteY180" fmla="*/ 813888 h 882500"/>
                <a:gd name="connsiteX181" fmla="*/ 165842 w 3616391"/>
                <a:gd name="connsiteY181" fmla="*/ 817923 h 882500"/>
                <a:gd name="connsiteX182" fmla="*/ 157755 w 3616391"/>
                <a:gd name="connsiteY182" fmla="*/ 821975 h 882500"/>
                <a:gd name="connsiteX183" fmla="*/ 153703 w 3616391"/>
                <a:gd name="connsiteY183" fmla="*/ 793662 h 882500"/>
                <a:gd name="connsiteX184" fmla="*/ 186068 w 3616391"/>
                <a:gd name="connsiteY184" fmla="*/ 773436 h 882500"/>
                <a:gd name="connsiteX185" fmla="*/ 129443 w 3616391"/>
                <a:gd name="connsiteY185" fmla="*/ 720845 h 882500"/>
                <a:gd name="connsiteX186" fmla="*/ 125390 w 3616391"/>
                <a:gd name="connsiteY186" fmla="*/ 720845 h 882500"/>
                <a:gd name="connsiteX187" fmla="*/ 109217 w 3616391"/>
                <a:gd name="connsiteY187" fmla="*/ 728932 h 882500"/>
                <a:gd name="connsiteX188" fmla="*/ 91008 w 3616391"/>
                <a:gd name="connsiteY188" fmla="*/ 749158 h 882500"/>
                <a:gd name="connsiteX189" fmla="*/ 72799 w 3616391"/>
                <a:gd name="connsiteY189" fmla="*/ 761297 h 882500"/>
                <a:gd name="connsiteX190" fmla="*/ 68765 w 3616391"/>
                <a:gd name="connsiteY190" fmla="*/ 775454 h 882500"/>
                <a:gd name="connsiteX191" fmla="*/ 44487 w 3616391"/>
                <a:gd name="connsiteY191" fmla="*/ 773436 h 882500"/>
                <a:gd name="connsiteX192" fmla="*/ 30330 w 3616391"/>
                <a:gd name="connsiteY192" fmla="*/ 763315 h 882500"/>
                <a:gd name="connsiteX193" fmla="*/ 16174 w 3616391"/>
                <a:gd name="connsiteY193" fmla="*/ 753210 h 882500"/>
                <a:gd name="connsiteX194" fmla="*/ 0 w 3616391"/>
                <a:gd name="connsiteY194" fmla="*/ 745124 h 882500"/>
                <a:gd name="connsiteX195" fmla="*/ 40452 w 3616391"/>
                <a:gd name="connsiteY195" fmla="*/ 749158 h 882500"/>
                <a:gd name="connsiteX196" fmla="*/ 52573 w 3616391"/>
                <a:gd name="connsiteY196" fmla="*/ 737019 h 882500"/>
                <a:gd name="connsiteX197" fmla="*/ 64712 w 3616391"/>
                <a:gd name="connsiteY197" fmla="*/ 726915 h 882500"/>
                <a:gd name="connsiteX198" fmla="*/ 72799 w 3616391"/>
                <a:gd name="connsiteY198" fmla="*/ 716793 h 882500"/>
                <a:gd name="connsiteX199" fmla="*/ 78869 w 3616391"/>
                <a:gd name="connsiteY199" fmla="*/ 706689 h 882500"/>
                <a:gd name="connsiteX200" fmla="*/ 84939 w 3616391"/>
                <a:gd name="connsiteY200" fmla="*/ 692533 h 882500"/>
                <a:gd name="connsiteX201" fmla="*/ 93025 w 3616391"/>
                <a:gd name="connsiteY201" fmla="*/ 680393 h 882500"/>
                <a:gd name="connsiteX202" fmla="*/ 113251 w 3616391"/>
                <a:gd name="connsiteY202" fmla="*/ 680393 h 882500"/>
                <a:gd name="connsiteX203" fmla="*/ 117303 w 3616391"/>
                <a:gd name="connsiteY203" fmla="*/ 672307 h 882500"/>
                <a:gd name="connsiteX204" fmla="*/ 113251 w 3616391"/>
                <a:gd name="connsiteY204" fmla="*/ 652081 h 882500"/>
                <a:gd name="connsiteX205" fmla="*/ 101130 w 3616391"/>
                <a:gd name="connsiteY205" fmla="*/ 623768 h 882500"/>
                <a:gd name="connsiteX206" fmla="*/ 101130 w 3616391"/>
                <a:gd name="connsiteY206" fmla="*/ 595437 h 882500"/>
                <a:gd name="connsiteX207" fmla="*/ 115286 w 3616391"/>
                <a:gd name="connsiteY207" fmla="*/ 571177 h 882500"/>
                <a:gd name="connsiteX208" fmla="*/ 129443 w 3616391"/>
                <a:gd name="connsiteY208" fmla="*/ 546899 h 882500"/>
                <a:gd name="connsiteX209" fmla="*/ 133477 w 3616391"/>
                <a:gd name="connsiteY209" fmla="*/ 524656 h 882500"/>
                <a:gd name="connsiteX210" fmla="*/ 141582 w 3616391"/>
                <a:gd name="connsiteY210" fmla="*/ 526673 h 882500"/>
                <a:gd name="connsiteX211" fmla="*/ 143599 w 3616391"/>
                <a:gd name="connsiteY211" fmla="*/ 542864 h 882500"/>
                <a:gd name="connsiteX212" fmla="*/ 149669 w 3616391"/>
                <a:gd name="connsiteY212" fmla="*/ 563090 h 882500"/>
                <a:gd name="connsiteX213" fmla="*/ 163825 w 3616391"/>
                <a:gd name="connsiteY213" fmla="*/ 593420 h 882500"/>
                <a:gd name="connsiteX214" fmla="*/ 177981 w 3616391"/>
                <a:gd name="connsiteY214" fmla="*/ 615663 h 882500"/>
                <a:gd name="connsiteX215" fmla="*/ 182034 w 3616391"/>
                <a:gd name="connsiteY215" fmla="*/ 643994 h 882500"/>
                <a:gd name="connsiteX216" fmla="*/ 169894 w 3616391"/>
                <a:gd name="connsiteY216" fmla="*/ 660168 h 882500"/>
                <a:gd name="connsiteX217" fmla="*/ 161808 w 3616391"/>
                <a:gd name="connsiteY217" fmla="*/ 680393 h 882500"/>
                <a:gd name="connsiteX218" fmla="*/ 177981 w 3616391"/>
                <a:gd name="connsiteY218" fmla="*/ 700619 h 882500"/>
                <a:gd name="connsiteX219" fmla="*/ 206294 w 3616391"/>
                <a:gd name="connsiteY219" fmla="*/ 680393 h 882500"/>
                <a:gd name="connsiteX220" fmla="*/ 210346 w 3616391"/>
                <a:gd name="connsiteY220" fmla="*/ 666237 h 882500"/>
                <a:gd name="connsiteX221" fmla="*/ 214381 w 3616391"/>
                <a:gd name="connsiteY221" fmla="*/ 652081 h 882500"/>
                <a:gd name="connsiteX222" fmla="*/ 218433 w 3616391"/>
                <a:gd name="connsiteY222" fmla="*/ 635889 h 882500"/>
                <a:gd name="connsiteX223" fmla="*/ 238659 w 3616391"/>
                <a:gd name="connsiteY223" fmla="*/ 648028 h 882500"/>
                <a:gd name="connsiteX224" fmla="*/ 266972 w 3616391"/>
                <a:gd name="connsiteY224" fmla="*/ 680393 h 882500"/>
                <a:gd name="connsiteX225" fmla="*/ 283163 w 3616391"/>
                <a:gd name="connsiteY225" fmla="*/ 656115 h 882500"/>
                <a:gd name="connsiteX226" fmla="*/ 327650 w 3616391"/>
                <a:gd name="connsiteY226" fmla="*/ 643994 h 882500"/>
                <a:gd name="connsiteX227" fmla="*/ 368102 w 3616391"/>
                <a:gd name="connsiteY227" fmla="*/ 583316 h 882500"/>
                <a:gd name="connsiteX228" fmla="*/ 396414 w 3616391"/>
                <a:gd name="connsiteY228" fmla="*/ 571177 h 882500"/>
                <a:gd name="connsiteX229" fmla="*/ 394397 w 3616391"/>
                <a:gd name="connsiteY229" fmla="*/ 587351 h 882500"/>
                <a:gd name="connsiteX230" fmla="*/ 400467 w 3616391"/>
                <a:gd name="connsiteY230" fmla="*/ 603542 h 882500"/>
                <a:gd name="connsiteX231" fmla="*/ 408553 w 3616391"/>
                <a:gd name="connsiteY231" fmla="*/ 613646 h 882500"/>
                <a:gd name="connsiteX232" fmla="*/ 424745 w 3616391"/>
                <a:gd name="connsiteY232" fmla="*/ 611629 h 882500"/>
                <a:gd name="connsiteX233" fmla="*/ 434849 w 3616391"/>
                <a:gd name="connsiteY233" fmla="*/ 601507 h 882500"/>
                <a:gd name="connsiteX234" fmla="*/ 453058 w 3616391"/>
                <a:gd name="connsiteY234" fmla="*/ 607577 h 882500"/>
                <a:gd name="connsiteX235" fmla="*/ 479353 w 3616391"/>
                <a:gd name="connsiteY235" fmla="*/ 609594 h 882500"/>
                <a:gd name="connsiteX236" fmla="*/ 489457 w 3616391"/>
                <a:gd name="connsiteY236" fmla="*/ 595437 h 882500"/>
                <a:gd name="connsiteX237" fmla="*/ 513735 w 3616391"/>
                <a:gd name="connsiteY237" fmla="*/ 591403 h 882500"/>
                <a:gd name="connsiteX238" fmla="*/ 525875 w 3616391"/>
                <a:gd name="connsiteY238" fmla="*/ 595437 h 882500"/>
                <a:gd name="connsiteX239" fmla="*/ 529909 w 3616391"/>
                <a:gd name="connsiteY239" fmla="*/ 623768 h 882500"/>
                <a:gd name="connsiteX240" fmla="*/ 505649 w 3616391"/>
                <a:gd name="connsiteY240" fmla="*/ 631855 h 882500"/>
                <a:gd name="connsiteX241" fmla="*/ 529909 w 3616391"/>
                <a:gd name="connsiteY241" fmla="*/ 643994 h 882500"/>
                <a:gd name="connsiteX242" fmla="*/ 525875 w 3616391"/>
                <a:gd name="connsiteY242" fmla="*/ 656115 h 882500"/>
                <a:gd name="connsiteX243" fmla="*/ 533961 w 3616391"/>
                <a:gd name="connsiteY243" fmla="*/ 648028 h 882500"/>
                <a:gd name="connsiteX244" fmla="*/ 570361 w 3616391"/>
                <a:gd name="connsiteY244" fmla="*/ 664220 h 882500"/>
                <a:gd name="connsiteX245" fmla="*/ 614865 w 3616391"/>
                <a:gd name="connsiteY245" fmla="*/ 680393 h 882500"/>
                <a:gd name="connsiteX246" fmla="*/ 631039 w 3616391"/>
                <a:gd name="connsiteY246" fmla="*/ 676341 h 882500"/>
                <a:gd name="connsiteX247" fmla="*/ 610813 w 3616391"/>
                <a:gd name="connsiteY247" fmla="*/ 660168 h 882500"/>
                <a:gd name="connsiteX248" fmla="*/ 606778 w 3616391"/>
                <a:gd name="connsiteY248" fmla="*/ 607577 h 882500"/>
                <a:gd name="connsiteX249" fmla="*/ 614865 w 3616391"/>
                <a:gd name="connsiteY249" fmla="*/ 575212 h 882500"/>
                <a:gd name="connsiteX250" fmla="*/ 618900 w 3616391"/>
                <a:gd name="connsiteY250" fmla="*/ 554986 h 882500"/>
                <a:gd name="connsiteX251" fmla="*/ 618900 w 3616391"/>
                <a:gd name="connsiteY251" fmla="*/ 542864 h 882500"/>
                <a:gd name="connsiteX252" fmla="*/ 594639 w 3616391"/>
                <a:gd name="connsiteY252" fmla="*/ 579264 h 882500"/>
                <a:gd name="connsiteX253" fmla="*/ 590587 w 3616391"/>
                <a:gd name="connsiteY253" fmla="*/ 554986 h 882500"/>
                <a:gd name="connsiteX254" fmla="*/ 588570 w 3616391"/>
                <a:gd name="connsiteY254" fmla="*/ 536795 h 882500"/>
                <a:gd name="connsiteX255" fmla="*/ 590587 w 3616391"/>
                <a:gd name="connsiteY255" fmla="*/ 518586 h 882500"/>
                <a:gd name="connsiteX256" fmla="*/ 594639 w 3616391"/>
                <a:gd name="connsiteY256" fmla="*/ 490273 h 882500"/>
                <a:gd name="connsiteX257" fmla="*/ 598674 w 3616391"/>
                <a:gd name="connsiteY257" fmla="*/ 482186 h 882500"/>
                <a:gd name="connsiteX258" fmla="*/ 582500 w 3616391"/>
                <a:gd name="connsiteY258" fmla="*/ 457908 h 882500"/>
                <a:gd name="connsiteX259" fmla="*/ 574413 w 3616391"/>
                <a:gd name="connsiteY259" fmla="*/ 478134 h 882500"/>
                <a:gd name="connsiteX260" fmla="*/ 554187 w 3616391"/>
                <a:gd name="connsiteY260" fmla="*/ 510499 h 882500"/>
                <a:gd name="connsiteX261" fmla="*/ 533961 w 3616391"/>
                <a:gd name="connsiteY261" fmla="*/ 524656 h 882500"/>
                <a:gd name="connsiteX262" fmla="*/ 513735 w 3616391"/>
                <a:gd name="connsiteY262" fmla="*/ 538812 h 882500"/>
                <a:gd name="connsiteX263" fmla="*/ 489457 w 3616391"/>
                <a:gd name="connsiteY263" fmla="*/ 554986 h 882500"/>
                <a:gd name="connsiteX264" fmla="*/ 497544 w 3616391"/>
                <a:gd name="connsiteY264" fmla="*/ 538812 h 882500"/>
                <a:gd name="connsiteX265" fmla="*/ 501596 w 3616391"/>
                <a:gd name="connsiteY265" fmla="*/ 520603 h 882500"/>
                <a:gd name="connsiteX266" fmla="*/ 505649 w 3616391"/>
                <a:gd name="connsiteY266" fmla="*/ 498360 h 882500"/>
                <a:gd name="connsiteX267" fmla="*/ 513735 w 3616391"/>
                <a:gd name="connsiteY267" fmla="*/ 474082 h 882500"/>
                <a:gd name="connsiteX268" fmla="*/ 517770 w 3616391"/>
                <a:gd name="connsiteY268" fmla="*/ 465995 h 882500"/>
                <a:gd name="connsiteX269" fmla="*/ 497544 w 3616391"/>
                <a:gd name="connsiteY269" fmla="*/ 465995 h 882500"/>
                <a:gd name="connsiteX270" fmla="*/ 473284 w 3616391"/>
                <a:gd name="connsiteY270" fmla="*/ 494308 h 882500"/>
                <a:gd name="connsiteX271" fmla="*/ 457092 w 3616391"/>
                <a:gd name="connsiteY271" fmla="*/ 474082 h 882500"/>
                <a:gd name="connsiteX272" fmla="*/ 453058 w 3616391"/>
                <a:gd name="connsiteY272" fmla="*/ 453732 h 882500"/>
                <a:gd name="connsiteX273" fmla="*/ 465197 w 3616391"/>
                <a:gd name="connsiteY273" fmla="*/ 425172 h 882500"/>
                <a:gd name="connsiteX274" fmla="*/ 424745 w 3616391"/>
                <a:gd name="connsiteY274" fmla="*/ 441469 h 882500"/>
                <a:gd name="connsiteX275" fmla="*/ 394397 w 3616391"/>
                <a:gd name="connsiteY275" fmla="*/ 455785 h 882500"/>
                <a:gd name="connsiteX276" fmla="*/ 372154 w 3616391"/>
                <a:gd name="connsiteY276" fmla="*/ 465995 h 882500"/>
                <a:gd name="connsiteX277" fmla="*/ 337772 w 3616391"/>
                <a:gd name="connsiteY277" fmla="*/ 484204 h 882500"/>
                <a:gd name="connsiteX278" fmla="*/ 307424 w 3616391"/>
                <a:gd name="connsiteY278" fmla="*/ 490273 h 882500"/>
                <a:gd name="connsiteX279" fmla="*/ 299337 w 3616391"/>
                <a:gd name="connsiteY279" fmla="*/ 490273 h 882500"/>
                <a:gd name="connsiteX280" fmla="*/ 315511 w 3616391"/>
                <a:gd name="connsiteY280" fmla="*/ 470047 h 882500"/>
                <a:gd name="connsiteX281" fmla="*/ 327650 w 3616391"/>
                <a:gd name="connsiteY281" fmla="*/ 455785 h 882500"/>
                <a:gd name="connsiteX282" fmla="*/ 335737 w 3616391"/>
                <a:gd name="connsiteY282" fmla="*/ 441469 h 882500"/>
                <a:gd name="connsiteX283" fmla="*/ 349911 w 3616391"/>
                <a:gd name="connsiteY283" fmla="*/ 417014 h 882500"/>
                <a:gd name="connsiteX284" fmla="*/ 372154 w 3616391"/>
                <a:gd name="connsiteY284" fmla="*/ 400646 h 882500"/>
                <a:gd name="connsiteX285" fmla="*/ 404519 w 3616391"/>
                <a:gd name="connsiteY285" fmla="*/ 402734 h 882500"/>
                <a:gd name="connsiteX286" fmla="*/ 449005 w 3616391"/>
                <a:gd name="connsiteY286" fmla="*/ 392488 h 882500"/>
                <a:gd name="connsiteX287" fmla="*/ 477318 w 3616391"/>
                <a:gd name="connsiteY287" fmla="*/ 376190 h 882500"/>
                <a:gd name="connsiteX288" fmla="*/ 477318 w 3616391"/>
                <a:gd name="connsiteY288" fmla="*/ 372067 h 882500"/>
                <a:gd name="connsiteX289" fmla="*/ 453058 w 3616391"/>
                <a:gd name="connsiteY289" fmla="*/ 359804 h 882500"/>
                <a:gd name="connsiteX290" fmla="*/ 420693 w 3616391"/>
                <a:gd name="connsiteY290" fmla="*/ 355770 h 882500"/>
                <a:gd name="connsiteX291" fmla="*/ 398449 w 3616391"/>
                <a:gd name="connsiteY291" fmla="*/ 363927 h 882500"/>
                <a:gd name="connsiteX292" fmla="*/ 368102 w 3616391"/>
                <a:gd name="connsiteY292" fmla="*/ 368033 h 882500"/>
                <a:gd name="connsiteX293" fmla="*/ 355962 w 3616391"/>
                <a:gd name="connsiteY293" fmla="*/ 370050 h 882500"/>
                <a:gd name="connsiteX294" fmla="*/ 347876 w 3616391"/>
                <a:gd name="connsiteY294" fmla="*/ 368033 h 882500"/>
                <a:gd name="connsiteX295" fmla="*/ 339789 w 3616391"/>
                <a:gd name="connsiteY295" fmla="*/ 368033 h 882500"/>
                <a:gd name="connsiteX296" fmla="*/ 347876 w 3616391"/>
                <a:gd name="connsiteY296" fmla="*/ 355770 h 882500"/>
                <a:gd name="connsiteX297" fmla="*/ 364067 w 3616391"/>
                <a:gd name="connsiteY297" fmla="*/ 331244 h 882500"/>
                <a:gd name="connsiteX298" fmla="*/ 372154 w 3616391"/>
                <a:gd name="connsiteY298" fmla="*/ 325104 h 882500"/>
                <a:gd name="connsiteX299" fmla="*/ 380241 w 3616391"/>
                <a:gd name="connsiteY299" fmla="*/ 318981 h 882500"/>
                <a:gd name="connsiteX300" fmla="*/ 388328 w 3616391"/>
                <a:gd name="connsiteY300" fmla="*/ 314929 h 882500"/>
                <a:gd name="connsiteX301" fmla="*/ 364067 w 3616391"/>
                <a:gd name="connsiteY301" fmla="*/ 298560 h 882500"/>
                <a:gd name="connsiteX302" fmla="*/ 339789 w 3616391"/>
                <a:gd name="connsiteY302" fmla="*/ 292473 h 882500"/>
                <a:gd name="connsiteX303" fmla="*/ 319563 w 3616391"/>
                <a:gd name="connsiteY303" fmla="*/ 286297 h 882500"/>
                <a:gd name="connsiteX304" fmla="*/ 311476 w 3616391"/>
                <a:gd name="connsiteY304" fmla="*/ 274105 h 882500"/>
                <a:gd name="connsiteX305" fmla="*/ 311476 w 3616391"/>
                <a:gd name="connsiteY305" fmla="*/ 265894 h 882500"/>
                <a:gd name="connsiteX306" fmla="*/ 299337 w 3616391"/>
                <a:gd name="connsiteY306" fmla="*/ 270000 h 882500"/>
                <a:gd name="connsiteX307" fmla="*/ 287198 w 3616391"/>
                <a:gd name="connsiteY307" fmla="*/ 274105 h 882500"/>
                <a:gd name="connsiteX308" fmla="*/ 279111 w 3616391"/>
                <a:gd name="connsiteY308" fmla="*/ 278157 h 882500"/>
                <a:gd name="connsiteX309" fmla="*/ 269007 w 3616391"/>
                <a:gd name="connsiteY309" fmla="*/ 290403 h 882500"/>
                <a:gd name="connsiteX310" fmla="*/ 258885 w 3616391"/>
                <a:gd name="connsiteY310" fmla="*/ 298560 h 882500"/>
                <a:gd name="connsiteX311" fmla="*/ 242711 w 3616391"/>
                <a:gd name="connsiteY311" fmla="*/ 296543 h 882500"/>
                <a:gd name="connsiteX312" fmla="*/ 234607 w 3616391"/>
                <a:gd name="connsiteY312" fmla="*/ 282263 h 882500"/>
                <a:gd name="connsiteX313" fmla="*/ 234607 w 3616391"/>
                <a:gd name="connsiteY313" fmla="*/ 265912 h 882500"/>
                <a:gd name="connsiteX314" fmla="*/ 238659 w 3616391"/>
                <a:gd name="connsiteY314" fmla="*/ 237316 h 882500"/>
                <a:gd name="connsiteX315" fmla="*/ 242711 w 3616391"/>
                <a:gd name="connsiteY315" fmla="*/ 196493 h 882500"/>
                <a:gd name="connsiteX316" fmla="*/ 258885 w 3616391"/>
                <a:gd name="connsiteY316" fmla="*/ 192440 h 882500"/>
                <a:gd name="connsiteX317" fmla="*/ 273042 w 3616391"/>
                <a:gd name="connsiteY317" fmla="*/ 190388 h 882500"/>
                <a:gd name="connsiteX318" fmla="*/ 287198 w 3616391"/>
                <a:gd name="connsiteY318" fmla="*/ 192440 h 882500"/>
                <a:gd name="connsiteX319" fmla="*/ 262937 w 3616391"/>
                <a:gd name="connsiteY319" fmla="*/ 172020 h 882500"/>
                <a:gd name="connsiteX320" fmla="*/ 234607 w 3616391"/>
                <a:gd name="connsiteY320" fmla="*/ 143389 h 882500"/>
                <a:gd name="connsiteX321" fmla="*/ 246746 w 3616391"/>
                <a:gd name="connsiteY321" fmla="*/ 127091 h 882500"/>
                <a:gd name="connsiteX322" fmla="*/ 242711 w 3616391"/>
                <a:gd name="connsiteY322" fmla="*/ 125038 h 882500"/>
                <a:gd name="connsiteX323" fmla="*/ 275059 w 3616391"/>
                <a:gd name="connsiteY323" fmla="*/ 127091 h 882500"/>
                <a:gd name="connsiteX324" fmla="*/ 301354 w 3616391"/>
                <a:gd name="connsiteY324" fmla="*/ 131161 h 882500"/>
                <a:gd name="connsiteX325" fmla="*/ 309459 w 3616391"/>
                <a:gd name="connsiteY325" fmla="*/ 137301 h 882500"/>
                <a:gd name="connsiteX326" fmla="*/ 313493 w 3616391"/>
                <a:gd name="connsiteY326" fmla="*/ 139354 h 882500"/>
                <a:gd name="connsiteX327" fmla="*/ 331702 w 3616391"/>
                <a:gd name="connsiteY327" fmla="*/ 135249 h 882500"/>
                <a:gd name="connsiteX328" fmla="*/ 347876 w 3616391"/>
                <a:gd name="connsiteY328" fmla="*/ 118933 h 882500"/>
                <a:gd name="connsiteX329" fmla="*/ 343841 w 3616391"/>
                <a:gd name="connsiteY329" fmla="*/ 110723 h 882500"/>
                <a:gd name="connsiteX330" fmla="*/ 360015 w 3616391"/>
                <a:gd name="connsiteY330" fmla="*/ 118933 h 882500"/>
                <a:gd name="connsiteX331" fmla="*/ 372154 w 3616391"/>
                <a:gd name="connsiteY331" fmla="*/ 139354 h 882500"/>
                <a:gd name="connsiteX332" fmla="*/ 380241 w 3616391"/>
                <a:gd name="connsiteY332" fmla="*/ 106670 h 882500"/>
                <a:gd name="connsiteX333" fmla="*/ 398449 w 3616391"/>
                <a:gd name="connsiteY333" fmla="*/ 82145 h 882500"/>
                <a:gd name="connsiteX334" fmla="*/ 428779 w 3616391"/>
                <a:gd name="connsiteY334" fmla="*/ 65847 h 882500"/>
                <a:gd name="connsiteX335" fmla="*/ 436866 w 3616391"/>
                <a:gd name="connsiteY335" fmla="*/ 16990 h 882500"/>
                <a:gd name="connsiteX336" fmla="*/ 461144 w 3616391"/>
                <a:gd name="connsiteY336" fmla="*/ 37269 h 882500"/>
                <a:gd name="connsiteX337" fmla="*/ 479353 w 3616391"/>
                <a:gd name="connsiteY337" fmla="*/ 59707 h 882500"/>
                <a:gd name="connsiteX338" fmla="*/ 489457 w 3616391"/>
                <a:gd name="connsiteY338" fmla="*/ 90302 h 882500"/>
                <a:gd name="connsiteX339" fmla="*/ 501596 w 3616391"/>
                <a:gd name="connsiteY339" fmla="*/ 69882 h 882500"/>
                <a:gd name="connsiteX340" fmla="*/ 533961 w 3616391"/>
                <a:gd name="connsiteY340" fmla="*/ 57689 h 882500"/>
                <a:gd name="connsiteX341" fmla="*/ 529909 w 3616391"/>
                <a:gd name="connsiteY341" fmla="*/ 33163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</a:cxnLst>
              <a:rect l="l" t="t" r="r" b="b"/>
              <a:pathLst>
                <a:path w="3616391" h="882500">
                  <a:moveTo>
                    <a:pt x="1434768" y="465995"/>
                  </a:moveTo>
                  <a:cubicBezTo>
                    <a:pt x="1410507" y="482186"/>
                    <a:pt x="1388919" y="497015"/>
                    <a:pt x="1370055" y="510499"/>
                  </a:cubicBezTo>
                  <a:cubicBezTo>
                    <a:pt x="1353864" y="523983"/>
                    <a:pt x="1339708" y="535432"/>
                    <a:pt x="1327569" y="544881"/>
                  </a:cubicBezTo>
                  <a:cubicBezTo>
                    <a:pt x="1315447" y="554313"/>
                    <a:pt x="1309378" y="560383"/>
                    <a:pt x="1309378" y="563090"/>
                  </a:cubicBezTo>
                  <a:cubicBezTo>
                    <a:pt x="1306670" y="568470"/>
                    <a:pt x="1310723" y="579264"/>
                    <a:pt x="1321499" y="595437"/>
                  </a:cubicBezTo>
                  <a:cubicBezTo>
                    <a:pt x="1326896" y="603542"/>
                    <a:pt x="1332293" y="610284"/>
                    <a:pt x="1337690" y="615663"/>
                  </a:cubicBezTo>
                  <a:lnTo>
                    <a:pt x="1406455" y="587351"/>
                  </a:lnTo>
                  <a:cubicBezTo>
                    <a:pt x="1406455" y="576574"/>
                    <a:pt x="1409145" y="565780"/>
                    <a:pt x="1414542" y="554986"/>
                  </a:cubicBezTo>
                  <a:cubicBezTo>
                    <a:pt x="1419939" y="546899"/>
                    <a:pt x="1425336" y="538812"/>
                    <a:pt x="1430733" y="530725"/>
                  </a:cubicBezTo>
                  <a:cubicBezTo>
                    <a:pt x="1436113" y="522638"/>
                    <a:pt x="1442855" y="515896"/>
                    <a:pt x="1450959" y="510499"/>
                  </a:cubicBezTo>
                  <a:lnTo>
                    <a:pt x="1495446" y="567125"/>
                  </a:lnTo>
                  <a:lnTo>
                    <a:pt x="1519653" y="510499"/>
                  </a:lnTo>
                  <a:lnTo>
                    <a:pt x="1539879" y="571177"/>
                  </a:lnTo>
                  <a:lnTo>
                    <a:pt x="1580278" y="546899"/>
                  </a:lnTo>
                  <a:lnTo>
                    <a:pt x="1572173" y="583316"/>
                  </a:lnTo>
                  <a:cubicBezTo>
                    <a:pt x="1577570" y="583316"/>
                    <a:pt x="1582950" y="584661"/>
                    <a:pt x="1588294" y="587351"/>
                  </a:cubicBezTo>
                  <a:cubicBezTo>
                    <a:pt x="1599088" y="592748"/>
                    <a:pt x="1605830" y="600835"/>
                    <a:pt x="1608520" y="611629"/>
                  </a:cubicBezTo>
                  <a:cubicBezTo>
                    <a:pt x="1608520" y="617026"/>
                    <a:pt x="1609865" y="622405"/>
                    <a:pt x="1612572" y="627803"/>
                  </a:cubicBezTo>
                  <a:cubicBezTo>
                    <a:pt x="1615262" y="633200"/>
                    <a:pt x="1617969" y="638597"/>
                    <a:pt x="1620659" y="643994"/>
                  </a:cubicBezTo>
                  <a:cubicBezTo>
                    <a:pt x="1623349" y="649373"/>
                    <a:pt x="1626056" y="653426"/>
                    <a:pt x="1628746" y="656115"/>
                  </a:cubicBezTo>
                  <a:lnTo>
                    <a:pt x="1612572" y="660168"/>
                  </a:lnTo>
                  <a:lnTo>
                    <a:pt x="1628746" y="676341"/>
                  </a:lnTo>
                  <a:cubicBezTo>
                    <a:pt x="1636833" y="684446"/>
                    <a:pt x="1638195" y="693877"/>
                    <a:pt x="1632798" y="704672"/>
                  </a:cubicBezTo>
                  <a:cubicBezTo>
                    <a:pt x="1627401" y="715448"/>
                    <a:pt x="1624039" y="719501"/>
                    <a:pt x="1622676" y="716793"/>
                  </a:cubicBezTo>
                  <a:cubicBezTo>
                    <a:pt x="1621331" y="714103"/>
                    <a:pt x="1607193" y="723535"/>
                    <a:pt x="1580278" y="745124"/>
                  </a:cubicBezTo>
                  <a:cubicBezTo>
                    <a:pt x="1556000" y="769384"/>
                    <a:pt x="1543188" y="785575"/>
                    <a:pt x="1541843" y="793662"/>
                  </a:cubicBezTo>
                  <a:cubicBezTo>
                    <a:pt x="1540498" y="801749"/>
                    <a:pt x="1542516" y="804439"/>
                    <a:pt x="1547913" y="801749"/>
                  </a:cubicBezTo>
                  <a:cubicBezTo>
                    <a:pt x="1550603" y="799059"/>
                    <a:pt x="1553982" y="797024"/>
                    <a:pt x="1558017" y="795680"/>
                  </a:cubicBezTo>
                  <a:cubicBezTo>
                    <a:pt x="1562069" y="794335"/>
                    <a:pt x="1566794" y="792317"/>
                    <a:pt x="1572173" y="789610"/>
                  </a:cubicBezTo>
                  <a:cubicBezTo>
                    <a:pt x="1577570" y="786920"/>
                    <a:pt x="1582950" y="785575"/>
                    <a:pt x="1588294" y="785575"/>
                  </a:cubicBezTo>
                  <a:lnTo>
                    <a:pt x="1588294" y="821975"/>
                  </a:lnTo>
                  <a:lnTo>
                    <a:pt x="1632798" y="801749"/>
                  </a:lnTo>
                  <a:lnTo>
                    <a:pt x="1657059" y="850288"/>
                  </a:lnTo>
                  <a:cubicBezTo>
                    <a:pt x="1657059" y="855685"/>
                    <a:pt x="1659766" y="859737"/>
                    <a:pt x="1665163" y="862427"/>
                  </a:cubicBezTo>
                  <a:cubicBezTo>
                    <a:pt x="1670543" y="870514"/>
                    <a:pt x="1682682" y="873221"/>
                    <a:pt x="1701563" y="870514"/>
                  </a:cubicBezTo>
                  <a:cubicBezTo>
                    <a:pt x="1696166" y="808491"/>
                    <a:pt x="1690768" y="750503"/>
                    <a:pt x="1685389" y="696567"/>
                  </a:cubicBezTo>
                  <a:cubicBezTo>
                    <a:pt x="1679992" y="650736"/>
                    <a:pt x="1675940" y="606232"/>
                    <a:pt x="1673250" y="563090"/>
                  </a:cubicBezTo>
                  <a:cubicBezTo>
                    <a:pt x="1670543" y="519931"/>
                    <a:pt x="1667853" y="491618"/>
                    <a:pt x="1665163" y="478134"/>
                  </a:cubicBezTo>
                  <a:cubicBezTo>
                    <a:pt x="1665163" y="483531"/>
                    <a:pt x="1662456" y="487566"/>
                    <a:pt x="1657059" y="490273"/>
                  </a:cubicBezTo>
                  <a:cubicBezTo>
                    <a:pt x="1651679" y="492963"/>
                    <a:pt x="1646282" y="495670"/>
                    <a:pt x="1640885" y="498360"/>
                  </a:cubicBezTo>
                  <a:cubicBezTo>
                    <a:pt x="1635488" y="501050"/>
                    <a:pt x="1630091" y="502412"/>
                    <a:pt x="1624711" y="502412"/>
                  </a:cubicBezTo>
                  <a:cubicBezTo>
                    <a:pt x="1608520" y="502412"/>
                    <a:pt x="1594381" y="501050"/>
                    <a:pt x="1582260" y="498360"/>
                  </a:cubicBezTo>
                  <a:cubicBezTo>
                    <a:pt x="1570156" y="495670"/>
                    <a:pt x="1561397" y="492963"/>
                    <a:pt x="1556000" y="490273"/>
                  </a:cubicBezTo>
                  <a:cubicBezTo>
                    <a:pt x="1553310" y="490273"/>
                    <a:pt x="1545223" y="488928"/>
                    <a:pt x="1531757" y="486221"/>
                  </a:cubicBezTo>
                  <a:cubicBezTo>
                    <a:pt x="1518291" y="483531"/>
                    <a:pt x="1504842" y="480824"/>
                    <a:pt x="1491411" y="478134"/>
                  </a:cubicBezTo>
                  <a:cubicBezTo>
                    <a:pt x="1475220" y="475444"/>
                    <a:pt x="1456339" y="471392"/>
                    <a:pt x="1434768" y="465995"/>
                  </a:cubicBezTo>
                  <a:close/>
                  <a:moveTo>
                    <a:pt x="529909" y="0"/>
                  </a:moveTo>
                  <a:lnTo>
                    <a:pt x="1900315" y="0"/>
                  </a:lnTo>
                  <a:lnTo>
                    <a:pt x="1895169" y="9009"/>
                  </a:lnTo>
                  <a:cubicBezTo>
                    <a:pt x="1889772" y="17114"/>
                    <a:pt x="1885047" y="25891"/>
                    <a:pt x="1881013" y="35340"/>
                  </a:cubicBezTo>
                  <a:cubicBezTo>
                    <a:pt x="1876960" y="44807"/>
                    <a:pt x="1873598" y="52221"/>
                    <a:pt x="1870891" y="57619"/>
                  </a:cubicBezTo>
                  <a:cubicBezTo>
                    <a:pt x="1865494" y="65705"/>
                    <a:pt x="1862804" y="74482"/>
                    <a:pt x="1862804" y="83914"/>
                  </a:cubicBezTo>
                  <a:cubicBezTo>
                    <a:pt x="1862804" y="93363"/>
                    <a:pt x="1861459" y="102123"/>
                    <a:pt x="1858752" y="110210"/>
                  </a:cubicBezTo>
                  <a:cubicBezTo>
                    <a:pt x="1856062" y="121004"/>
                    <a:pt x="1854717" y="129091"/>
                    <a:pt x="1854717" y="134488"/>
                  </a:cubicBezTo>
                  <a:cubicBezTo>
                    <a:pt x="1868201" y="139867"/>
                    <a:pt x="1880340" y="141902"/>
                    <a:pt x="1891117" y="140557"/>
                  </a:cubicBezTo>
                  <a:cubicBezTo>
                    <a:pt x="1901911" y="139195"/>
                    <a:pt x="1911343" y="137177"/>
                    <a:pt x="1919430" y="134488"/>
                  </a:cubicBezTo>
                  <a:cubicBezTo>
                    <a:pt x="1930224" y="131780"/>
                    <a:pt x="1939638" y="129091"/>
                    <a:pt x="1947689" y="126383"/>
                  </a:cubicBezTo>
                  <a:lnTo>
                    <a:pt x="1931569" y="69758"/>
                  </a:lnTo>
                  <a:lnTo>
                    <a:pt x="1951741" y="49532"/>
                  </a:lnTo>
                  <a:lnTo>
                    <a:pt x="1923482" y="45426"/>
                  </a:lnTo>
                  <a:lnTo>
                    <a:pt x="1947689" y="25200"/>
                  </a:lnTo>
                  <a:lnTo>
                    <a:pt x="1927108" y="0"/>
                  </a:lnTo>
                  <a:lnTo>
                    <a:pt x="3082228" y="0"/>
                  </a:lnTo>
                  <a:lnTo>
                    <a:pt x="3094569" y="5612"/>
                  </a:lnTo>
                  <a:cubicBezTo>
                    <a:pt x="3102656" y="8266"/>
                    <a:pt x="3110743" y="9593"/>
                    <a:pt x="3118829" y="9593"/>
                  </a:cubicBezTo>
                  <a:lnTo>
                    <a:pt x="3139055" y="21714"/>
                  </a:lnTo>
                  <a:lnTo>
                    <a:pt x="3139055" y="33800"/>
                  </a:lnTo>
                  <a:lnTo>
                    <a:pt x="3151195" y="53956"/>
                  </a:lnTo>
                  <a:lnTo>
                    <a:pt x="3135021" y="82215"/>
                  </a:lnTo>
                  <a:lnTo>
                    <a:pt x="3183560" y="78163"/>
                  </a:lnTo>
                  <a:lnTo>
                    <a:pt x="3195699" y="90355"/>
                  </a:lnTo>
                  <a:cubicBezTo>
                    <a:pt x="3201078" y="103981"/>
                    <a:pt x="3203785" y="110776"/>
                    <a:pt x="3203785" y="110776"/>
                  </a:cubicBezTo>
                  <a:cubicBezTo>
                    <a:pt x="3201078" y="116261"/>
                    <a:pt x="3196371" y="121712"/>
                    <a:pt x="3189629" y="127144"/>
                  </a:cubicBezTo>
                  <a:cubicBezTo>
                    <a:pt x="3182887" y="132577"/>
                    <a:pt x="3178162" y="138027"/>
                    <a:pt x="3175473" y="143459"/>
                  </a:cubicBezTo>
                  <a:cubicBezTo>
                    <a:pt x="3175473" y="143459"/>
                    <a:pt x="3175473" y="147547"/>
                    <a:pt x="3175473" y="155722"/>
                  </a:cubicBezTo>
                  <a:lnTo>
                    <a:pt x="3175473" y="163880"/>
                  </a:lnTo>
                  <a:cubicBezTo>
                    <a:pt x="3186249" y="163880"/>
                    <a:pt x="3197044" y="162517"/>
                    <a:pt x="3207820" y="159828"/>
                  </a:cubicBezTo>
                  <a:cubicBezTo>
                    <a:pt x="3215925" y="157085"/>
                    <a:pt x="3224011" y="155032"/>
                    <a:pt x="3232098" y="153670"/>
                  </a:cubicBezTo>
                  <a:cubicBezTo>
                    <a:pt x="3240185" y="152289"/>
                    <a:pt x="3245582" y="148892"/>
                    <a:pt x="3248272" y="143459"/>
                  </a:cubicBezTo>
                  <a:lnTo>
                    <a:pt x="3264463" y="184283"/>
                  </a:lnTo>
                  <a:lnTo>
                    <a:pt x="3284689" y="196546"/>
                  </a:lnTo>
                  <a:cubicBezTo>
                    <a:pt x="3276602" y="196546"/>
                    <a:pt x="3268498" y="197926"/>
                    <a:pt x="3260411" y="200651"/>
                  </a:cubicBezTo>
                  <a:cubicBezTo>
                    <a:pt x="3246927" y="206101"/>
                    <a:pt x="3237495" y="211534"/>
                    <a:pt x="3232098" y="216966"/>
                  </a:cubicBezTo>
                  <a:lnTo>
                    <a:pt x="3203785" y="245598"/>
                  </a:lnTo>
                  <a:cubicBezTo>
                    <a:pt x="3214562" y="259206"/>
                    <a:pt x="3224011" y="272813"/>
                    <a:pt x="3232098" y="286421"/>
                  </a:cubicBezTo>
                  <a:cubicBezTo>
                    <a:pt x="3237495" y="300047"/>
                    <a:pt x="3242893" y="314327"/>
                    <a:pt x="3248272" y="329315"/>
                  </a:cubicBezTo>
                  <a:cubicBezTo>
                    <a:pt x="3253669" y="344285"/>
                    <a:pt x="3253669" y="359946"/>
                    <a:pt x="3248272" y="376244"/>
                  </a:cubicBezTo>
                  <a:lnTo>
                    <a:pt x="3215925" y="368086"/>
                  </a:lnTo>
                  <a:lnTo>
                    <a:pt x="3147142" y="433453"/>
                  </a:lnTo>
                  <a:lnTo>
                    <a:pt x="3187594" y="461766"/>
                  </a:lnTo>
                  <a:lnTo>
                    <a:pt x="3203785" y="445574"/>
                  </a:lnTo>
                  <a:lnTo>
                    <a:pt x="3211872" y="473905"/>
                  </a:lnTo>
                  <a:lnTo>
                    <a:pt x="3252324" y="465800"/>
                  </a:lnTo>
                  <a:lnTo>
                    <a:pt x="3268498" y="433453"/>
                  </a:lnTo>
                  <a:lnTo>
                    <a:pt x="3284689" y="469853"/>
                  </a:lnTo>
                  <a:lnTo>
                    <a:pt x="3308950" y="457714"/>
                  </a:lnTo>
                  <a:cubicBezTo>
                    <a:pt x="3300863" y="455024"/>
                    <a:pt x="3295466" y="449627"/>
                    <a:pt x="3292776" y="441540"/>
                  </a:cubicBezTo>
                  <a:cubicBezTo>
                    <a:pt x="3290086" y="436143"/>
                    <a:pt x="3288724" y="430710"/>
                    <a:pt x="3288724" y="425260"/>
                  </a:cubicBezTo>
                  <a:cubicBezTo>
                    <a:pt x="3288724" y="419810"/>
                    <a:pt x="3295466" y="414360"/>
                    <a:pt x="3308950" y="408927"/>
                  </a:cubicBezTo>
                  <a:cubicBezTo>
                    <a:pt x="3335918" y="403495"/>
                    <a:pt x="3350764" y="400769"/>
                    <a:pt x="3353454" y="400769"/>
                  </a:cubicBezTo>
                  <a:lnTo>
                    <a:pt x="3365593" y="400769"/>
                  </a:lnTo>
                  <a:lnTo>
                    <a:pt x="3353454" y="433453"/>
                  </a:lnTo>
                  <a:cubicBezTo>
                    <a:pt x="3353454" y="441628"/>
                    <a:pt x="3356144" y="448423"/>
                    <a:pt x="3361541" y="453856"/>
                  </a:cubicBezTo>
                  <a:cubicBezTo>
                    <a:pt x="3364248" y="459253"/>
                    <a:pt x="3367610" y="461960"/>
                    <a:pt x="3371663" y="461960"/>
                  </a:cubicBezTo>
                  <a:cubicBezTo>
                    <a:pt x="3375697" y="461960"/>
                    <a:pt x="3380422" y="457908"/>
                    <a:pt x="3385819" y="449821"/>
                  </a:cubicBezTo>
                  <a:cubicBezTo>
                    <a:pt x="3388509" y="439027"/>
                    <a:pt x="3391216" y="430940"/>
                    <a:pt x="3393906" y="425543"/>
                  </a:cubicBezTo>
                  <a:cubicBezTo>
                    <a:pt x="3396595" y="420146"/>
                    <a:pt x="3399303" y="414767"/>
                    <a:pt x="3401993" y="409369"/>
                  </a:cubicBezTo>
                  <a:cubicBezTo>
                    <a:pt x="3404700" y="403972"/>
                    <a:pt x="3406045" y="399920"/>
                    <a:pt x="3406045" y="397230"/>
                  </a:cubicBezTo>
                  <a:lnTo>
                    <a:pt x="3410079" y="413404"/>
                  </a:lnTo>
                  <a:cubicBezTo>
                    <a:pt x="3415477" y="410714"/>
                    <a:pt x="3422219" y="408025"/>
                    <a:pt x="3430305" y="405317"/>
                  </a:cubicBezTo>
                  <a:cubicBezTo>
                    <a:pt x="3443789" y="399920"/>
                    <a:pt x="3459981" y="399920"/>
                    <a:pt x="3478862" y="405317"/>
                  </a:cubicBezTo>
                  <a:cubicBezTo>
                    <a:pt x="3492346" y="410714"/>
                    <a:pt x="3501105" y="414767"/>
                    <a:pt x="3505157" y="417456"/>
                  </a:cubicBezTo>
                  <a:cubicBezTo>
                    <a:pt x="3509192" y="420146"/>
                    <a:pt x="3517951" y="422853"/>
                    <a:pt x="3531435" y="425543"/>
                  </a:cubicBezTo>
                  <a:cubicBezTo>
                    <a:pt x="3544919" y="428251"/>
                    <a:pt x="3555713" y="428251"/>
                    <a:pt x="3563800" y="425543"/>
                  </a:cubicBezTo>
                  <a:cubicBezTo>
                    <a:pt x="3569197" y="425543"/>
                    <a:pt x="3573250" y="424198"/>
                    <a:pt x="3575939" y="421509"/>
                  </a:cubicBezTo>
                  <a:lnTo>
                    <a:pt x="3575939" y="437682"/>
                  </a:lnTo>
                  <a:cubicBezTo>
                    <a:pt x="3575939" y="451166"/>
                    <a:pt x="3573250" y="460598"/>
                    <a:pt x="3567852" y="465995"/>
                  </a:cubicBezTo>
                  <a:cubicBezTo>
                    <a:pt x="3562455" y="474082"/>
                    <a:pt x="3561783" y="479479"/>
                    <a:pt x="3565835" y="482186"/>
                  </a:cubicBezTo>
                  <a:cubicBezTo>
                    <a:pt x="3569870" y="484876"/>
                    <a:pt x="3559766" y="486221"/>
                    <a:pt x="3535487" y="486221"/>
                  </a:cubicBezTo>
                  <a:cubicBezTo>
                    <a:pt x="3513917" y="486221"/>
                    <a:pt x="3504467" y="486221"/>
                    <a:pt x="3507175" y="486221"/>
                  </a:cubicBezTo>
                  <a:cubicBezTo>
                    <a:pt x="3509864" y="486221"/>
                    <a:pt x="3499088" y="488928"/>
                    <a:pt x="3474810" y="494308"/>
                  </a:cubicBezTo>
                  <a:cubicBezTo>
                    <a:pt x="3450531" y="499705"/>
                    <a:pt x="3428288" y="503085"/>
                    <a:pt x="3408062" y="504430"/>
                  </a:cubicBezTo>
                  <a:cubicBezTo>
                    <a:pt x="3387836" y="505774"/>
                    <a:pt x="3375025" y="507792"/>
                    <a:pt x="3369628" y="510499"/>
                  </a:cubicBezTo>
                  <a:lnTo>
                    <a:pt x="3357506" y="522638"/>
                  </a:lnTo>
                  <a:cubicBezTo>
                    <a:pt x="3354799" y="525328"/>
                    <a:pt x="3352109" y="526673"/>
                    <a:pt x="3349402" y="526673"/>
                  </a:cubicBezTo>
                  <a:lnTo>
                    <a:pt x="3385819" y="563090"/>
                  </a:lnTo>
                  <a:lnTo>
                    <a:pt x="3325141" y="542864"/>
                  </a:lnTo>
                  <a:lnTo>
                    <a:pt x="3337280" y="583316"/>
                  </a:lnTo>
                  <a:lnTo>
                    <a:pt x="3308950" y="591403"/>
                  </a:lnTo>
                  <a:cubicBezTo>
                    <a:pt x="3314347" y="596800"/>
                    <a:pt x="3317054" y="604887"/>
                    <a:pt x="3317054" y="615663"/>
                  </a:cubicBezTo>
                  <a:cubicBezTo>
                    <a:pt x="3317054" y="623768"/>
                    <a:pt x="3315692" y="633200"/>
                    <a:pt x="3313002" y="643994"/>
                  </a:cubicBezTo>
                  <a:cubicBezTo>
                    <a:pt x="3310312" y="654770"/>
                    <a:pt x="3304915" y="666910"/>
                    <a:pt x="3296828" y="680393"/>
                  </a:cubicBezTo>
                  <a:cubicBezTo>
                    <a:pt x="3302208" y="677704"/>
                    <a:pt x="3310312" y="674996"/>
                    <a:pt x="3321089" y="672307"/>
                  </a:cubicBezTo>
                  <a:cubicBezTo>
                    <a:pt x="3339970" y="666910"/>
                    <a:pt x="3360196" y="668254"/>
                    <a:pt x="3381767" y="676341"/>
                  </a:cubicBezTo>
                  <a:cubicBezTo>
                    <a:pt x="3403337" y="687135"/>
                    <a:pt x="3416149" y="691188"/>
                    <a:pt x="3420201" y="688480"/>
                  </a:cubicBezTo>
                  <a:cubicBezTo>
                    <a:pt x="3424254" y="685791"/>
                    <a:pt x="3430305" y="681738"/>
                    <a:pt x="3438410" y="676341"/>
                  </a:cubicBezTo>
                  <a:cubicBezTo>
                    <a:pt x="3459981" y="668254"/>
                    <a:pt x="3477499" y="666910"/>
                    <a:pt x="3490983" y="672307"/>
                  </a:cubicBezTo>
                  <a:cubicBezTo>
                    <a:pt x="3499088" y="677704"/>
                    <a:pt x="3515261" y="683756"/>
                    <a:pt x="3539540" y="690498"/>
                  </a:cubicBezTo>
                  <a:cubicBezTo>
                    <a:pt x="3563800" y="697240"/>
                    <a:pt x="3578629" y="707361"/>
                    <a:pt x="3584026" y="720845"/>
                  </a:cubicBezTo>
                  <a:cubicBezTo>
                    <a:pt x="3589423" y="728932"/>
                    <a:pt x="3592803" y="737019"/>
                    <a:pt x="3594148" y="745124"/>
                  </a:cubicBezTo>
                  <a:cubicBezTo>
                    <a:pt x="3595493" y="753210"/>
                    <a:pt x="3598855" y="759952"/>
                    <a:pt x="3604252" y="765350"/>
                  </a:cubicBezTo>
                  <a:cubicBezTo>
                    <a:pt x="3606959" y="773436"/>
                    <a:pt x="3610994" y="780178"/>
                    <a:pt x="3616391" y="785575"/>
                  </a:cubicBezTo>
                  <a:lnTo>
                    <a:pt x="3555713" y="753210"/>
                  </a:lnTo>
                  <a:lnTo>
                    <a:pt x="3555713" y="785575"/>
                  </a:lnTo>
                  <a:cubicBezTo>
                    <a:pt x="3555713" y="807146"/>
                    <a:pt x="3548971" y="824665"/>
                    <a:pt x="3535487" y="838149"/>
                  </a:cubicBezTo>
                  <a:cubicBezTo>
                    <a:pt x="3522003" y="821975"/>
                    <a:pt x="3508519" y="808491"/>
                    <a:pt x="3495035" y="797697"/>
                  </a:cubicBezTo>
                  <a:cubicBezTo>
                    <a:pt x="3465378" y="773436"/>
                    <a:pt x="3443789" y="758608"/>
                    <a:pt x="3430305" y="753210"/>
                  </a:cubicBezTo>
                  <a:lnTo>
                    <a:pt x="3393906" y="761297"/>
                  </a:lnTo>
                  <a:cubicBezTo>
                    <a:pt x="3380422" y="750503"/>
                    <a:pt x="3368283" y="742416"/>
                    <a:pt x="3357506" y="737019"/>
                  </a:cubicBezTo>
                  <a:cubicBezTo>
                    <a:pt x="3349402" y="731640"/>
                    <a:pt x="3341315" y="728932"/>
                    <a:pt x="3333228" y="728932"/>
                  </a:cubicBezTo>
                  <a:cubicBezTo>
                    <a:pt x="3325141" y="728932"/>
                    <a:pt x="3321089" y="734329"/>
                    <a:pt x="3321089" y="745124"/>
                  </a:cubicBezTo>
                  <a:cubicBezTo>
                    <a:pt x="3321089" y="761297"/>
                    <a:pt x="3326486" y="774781"/>
                    <a:pt x="3337280" y="785575"/>
                  </a:cubicBezTo>
                  <a:cubicBezTo>
                    <a:pt x="3342660" y="790955"/>
                    <a:pt x="3349402" y="795007"/>
                    <a:pt x="3357506" y="797697"/>
                  </a:cubicBezTo>
                  <a:cubicBezTo>
                    <a:pt x="3352109" y="800404"/>
                    <a:pt x="3345367" y="803094"/>
                    <a:pt x="3337280" y="805801"/>
                  </a:cubicBezTo>
                  <a:cubicBezTo>
                    <a:pt x="3331883" y="808491"/>
                    <a:pt x="3325141" y="811181"/>
                    <a:pt x="3317054" y="813888"/>
                  </a:cubicBezTo>
                  <a:cubicBezTo>
                    <a:pt x="3308950" y="816578"/>
                    <a:pt x="3302208" y="817923"/>
                    <a:pt x="3296828" y="817923"/>
                  </a:cubicBezTo>
                  <a:cubicBezTo>
                    <a:pt x="3280637" y="820630"/>
                    <a:pt x="3264463" y="819285"/>
                    <a:pt x="3248272" y="813888"/>
                  </a:cubicBezTo>
                  <a:lnTo>
                    <a:pt x="3224011" y="805801"/>
                  </a:lnTo>
                  <a:lnTo>
                    <a:pt x="3248272" y="866479"/>
                  </a:lnTo>
                  <a:lnTo>
                    <a:pt x="3215925" y="850288"/>
                  </a:lnTo>
                  <a:lnTo>
                    <a:pt x="3221778" y="882500"/>
                  </a:lnTo>
                  <a:lnTo>
                    <a:pt x="3178642" y="882500"/>
                  </a:lnTo>
                  <a:lnTo>
                    <a:pt x="3145125" y="876583"/>
                  </a:lnTo>
                  <a:cubicBezTo>
                    <a:pt x="3135693" y="875238"/>
                    <a:pt x="3129624" y="875911"/>
                    <a:pt x="3126916" y="878601"/>
                  </a:cubicBezTo>
                  <a:lnTo>
                    <a:pt x="3121092" y="882500"/>
                  </a:lnTo>
                  <a:lnTo>
                    <a:pt x="3021142" y="882500"/>
                  </a:lnTo>
                  <a:lnTo>
                    <a:pt x="3005561" y="878601"/>
                  </a:lnTo>
                  <a:cubicBezTo>
                    <a:pt x="3002871" y="878601"/>
                    <a:pt x="3001526" y="877256"/>
                    <a:pt x="3001526" y="874566"/>
                  </a:cubicBezTo>
                  <a:lnTo>
                    <a:pt x="3001870" y="882500"/>
                  </a:lnTo>
                  <a:lnTo>
                    <a:pt x="415047" y="882500"/>
                  </a:lnTo>
                  <a:lnTo>
                    <a:pt x="404519" y="878601"/>
                  </a:lnTo>
                  <a:lnTo>
                    <a:pt x="398279" y="882500"/>
                  </a:lnTo>
                  <a:lnTo>
                    <a:pt x="308603" y="882500"/>
                  </a:lnTo>
                  <a:lnTo>
                    <a:pt x="311476" y="862427"/>
                  </a:lnTo>
                  <a:cubicBezTo>
                    <a:pt x="300682" y="862427"/>
                    <a:pt x="289905" y="861082"/>
                    <a:pt x="279111" y="858375"/>
                  </a:cubicBezTo>
                  <a:cubicBezTo>
                    <a:pt x="257540" y="852995"/>
                    <a:pt x="248091" y="842201"/>
                    <a:pt x="250798" y="826027"/>
                  </a:cubicBezTo>
                  <a:lnTo>
                    <a:pt x="234607" y="850288"/>
                  </a:lnTo>
                  <a:lnTo>
                    <a:pt x="226520" y="850288"/>
                  </a:lnTo>
                  <a:lnTo>
                    <a:pt x="226520" y="801749"/>
                  </a:lnTo>
                  <a:cubicBezTo>
                    <a:pt x="223830" y="801749"/>
                    <a:pt x="221123" y="803094"/>
                    <a:pt x="218433" y="805801"/>
                  </a:cubicBezTo>
                  <a:cubicBezTo>
                    <a:pt x="207639" y="811181"/>
                    <a:pt x="198207" y="813888"/>
                    <a:pt x="190120" y="813888"/>
                  </a:cubicBezTo>
                  <a:cubicBezTo>
                    <a:pt x="182034" y="816578"/>
                    <a:pt x="173929" y="817923"/>
                    <a:pt x="165842" y="817923"/>
                  </a:cubicBezTo>
                  <a:cubicBezTo>
                    <a:pt x="163153" y="817923"/>
                    <a:pt x="160445" y="819285"/>
                    <a:pt x="157755" y="821975"/>
                  </a:cubicBezTo>
                  <a:cubicBezTo>
                    <a:pt x="155066" y="811181"/>
                    <a:pt x="153703" y="801749"/>
                    <a:pt x="153703" y="793662"/>
                  </a:cubicBezTo>
                  <a:cubicBezTo>
                    <a:pt x="153703" y="777471"/>
                    <a:pt x="164497" y="770729"/>
                    <a:pt x="186068" y="773436"/>
                  </a:cubicBezTo>
                  <a:lnTo>
                    <a:pt x="129443" y="720845"/>
                  </a:lnTo>
                  <a:lnTo>
                    <a:pt x="125390" y="720845"/>
                  </a:lnTo>
                  <a:cubicBezTo>
                    <a:pt x="117303" y="720845"/>
                    <a:pt x="111906" y="723535"/>
                    <a:pt x="109217" y="728932"/>
                  </a:cubicBezTo>
                  <a:cubicBezTo>
                    <a:pt x="103820" y="737019"/>
                    <a:pt x="97750" y="743761"/>
                    <a:pt x="91008" y="749158"/>
                  </a:cubicBezTo>
                  <a:cubicBezTo>
                    <a:pt x="84266" y="754555"/>
                    <a:pt x="78197" y="758608"/>
                    <a:pt x="72799" y="761297"/>
                  </a:cubicBezTo>
                  <a:cubicBezTo>
                    <a:pt x="72799" y="766694"/>
                    <a:pt x="71455" y="771401"/>
                    <a:pt x="68765" y="775454"/>
                  </a:cubicBezTo>
                  <a:cubicBezTo>
                    <a:pt x="66057" y="779506"/>
                    <a:pt x="57971" y="778833"/>
                    <a:pt x="44487" y="773436"/>
                  </a:cubicBezTo>
                  <a:cubicBezTo>
                    <a:pt x="39089" y="770729"/>
                    <a:pt x="34383" y="767367"/>
                    <a:pt x="30330" y="763315"/>
                  </a:cubicBezTo>
                  <a:cubicBezTo>
                    <a:pt x="26296" y="759280"/>
                    <a:pt x="21571" y="755900"/>
                    <a:pt x="16174" y="753210"/>
                  </a:cubicBezTo>
                  <a:lnTo>
                    <a:pt x="0" y="745124"/>
                  </a:lnTo>
                  <a:lnTo>
                    <a:pt x="40452" y="749158"/>
                  </a:lnTo>
                  <a:lnTo>
                    <a:pt x="52573" y="737019"/>
                  </a:lnTo>
                  <a:cubicBezTo>
                    <a:pt x="57971" y="731640"/>
                    <a:pt x="62023" y="728260"/>
                    <a:pt x="64712" y="726915"/>
                  </a:cubicBezTo>
                  <a:cubicBezTo>
                    <a:pt x="67420" y="725570"/>
                    <a:pt x="70110" y="722190"/>
                    <a:pt x="72799" y="716793"/>
                  </a:cubicBezTo>
                  <a:cubicBezTo>
                    <a:pt x="75507" y="714103"/>
                    <a:pt x="77524" y="710724"/>
                    <a:pt x="78869" y="706689"/>
                  </a:cubicBezTo>
                  <a:cubicBezTo>
                    <a:pt x="80232" y="702637"/>
                    <a:pt x="82249" y="697930"/>
                    <a:pt x="84939" y="692533"/>
                  </a:cubicBezTo>
                  <a:cubicBezTo>
                    <a:pt x="87646" y="687135"/>
                    <a:pt x="90336" y="683083"/>
                    <a:pt x="93025" y="680393"/>
                  </a:cubicBezTo>
                  <a:lnTo>
                    <a:pt x="113251" y="680393"/>
                  </a:lnTo>
                  <a:cubicBezTo>
                    <a:pt x="115959" y="677704"/>
                    <a:pt x="117303" y="674996"/>
                    <a:pt x="117303" y="672307"/>
                  </a:cubicBezTo>
                  <a:cubicBezTo>
                    <a:pt x="117303" y="666910"/>
                    <a:pt x="115959" y="660168"/>
                    <a:pt x="113251" y="652081"/>
                  </a:cubicBezTo>
                  <a:cubicBezTo>
                    <a:pt x="107872" y="641286"/>
                    <a:pt x="103820" y="631855"/>
                    <a:pt x="101130" y="623768"/>
                  </a:cubicBezTo>
                  <a:cubicBezTo>
                    <a:pt x="98422" y="615663"/>
                    <a:pt x="98422" y="606232"/>
                    <a:pt x="101130" y="595437"/>
                  </a:cubicBezTo>
                  <a:cubicBezTo>
                    <a:pt x="103820" y="587351"/>
                    <a:pt x="108544" y="579264"/>
                    <a:pt x="115286" y="571177"/>
                  </a:cubicBezTo>
                  <a:cubicBezTo>
                    <a:pt x="122028" y="563090"/>
                    <a:pt x="126735" y="554986"/>
                    <a:pt x="129443" y="546899"/>
                  </a:cubicBezTo>
                  <a:cubicBezTo>
                    <a:pt x="129443" y="538812"/>
                    <a:pt x="130788" y="531397"/>
                    <a:pt x="133477" y="524656"/>
                  </a:cubicBezTo>
                  <a:cubicBezTo>
                    <a:pt x="136185" y="517914"/>
                    <a:pt x="138874" y="518586"/>
                    <a:pt x="141582" y="526673"/>
                  </a:cubicBezTo>
                  <a:cubicBezTo>
                    <a:pt x="144271" y="532070"/>
                    <a:pt x="144944" y="537467"/>
                    <a:pt x="143599" y="542864"/>
                  </a:cubicBezTo>
                  <a:cubicBezTo>
                    <a:pt x="142254" y="548244"/>
                    <a:pt x="144271" y="554986"/>
                    <a:pt x="149669" y="563090"/>
                  </a:cubicBezTo>
                  <a:cubicBezTo>
                    <a:pt x="155066" y="573867"/>
                    <a:pt x="159773" y="583988"/>
                    <a:pt x="163825" y="593420"/>
                  </a:cubicBezTo>
                  <a:cubicBezTo>
                    <a:pt x="167877" y="602852"/>
                    <a:pt x="172584" y="610284"/>
                    <a:pt x="177981" y="615663"/>
                  </a:cubicBezTo>
                  <a:cubicBezTo>
                    <a:pt x="183378" y="629147"/>
                    <a:pt x="184723" y="638597"/>
                    <a:pt x="182034" y="643994"/>
                  </a:cubicBezTo>
                  <a:cubicBezTo>
                    <a:pt x="179326" y="649373"/>
                    <a:pt x="175292" y="654770"/>
                    <a:pt x="169894" y="660168"/>
                  </a:cubicBezTo>
                  <a:cubicBezTo>
                    <a:pt x="164497" y="665565"/>
                    <a:pt x="161808" y="672307"/>
                    <a:pt x="161808" y="680393"/>
                  </a:cubicBezTo>
                  <a:cubicBezTo>
                    <a:pt x="164497" y="696567"/>
                    <a:pt x="169894" y="703309"/>
                    <a:pt x="177981" y="700619"/>
                  </a:cubicBezTo>
                  <a:cubicBezTo>
                    <a:pt x="191465" y="700619"/>
                    <a:pt x="200897" y="693877"/>
                    <a:pt x="206294" y="680393"/>
                  </a:cubicBezTo>
                  <a:cubicBezTo>
                    <a:pt x="209002" y="674996"/>
                    <a:pt x="210346" y="670272"/>
                    <a:pt x="210346" y="666237"/>
                  </a:cubicBezTo>
                  <a:cubicBezTo>
                    <a:pt x="210346" y="662185"/>
                    <a:pt x="211691" y="657478"/>
                    <a:pt x="214381" y="652081"/>
                  </a:cubicBezTo>
                  <a:cubicBezTo>
                    <a:pt x="214381" y="646684"/>
                    <a:pt x="215744" y="641286"/>
                    <a:pt x="218433" y="635889"/>
                  </a:cubicBezTo>
                  <a:cubicBezTo>
                    <a:pt x="223830" y="638597"/>
                    <a:pt x="230572" y="642631"/>
                    <a:pt x="238659" y="648028"/>
                  </a:cubicBezTo>
                  <a:cubicBezTo>
                    <a:pt x="249453" y="656115"/>
                    <a:pt x="258885" y="666910"/>
                    <a:pt x="266972" y="680393"/>
                  </a:cubicBezTo>
                  <a:cubicBezTo>
                    <a:pt x="269679" y="672307"/>
                    <a:pt x="275059" y="664220"/>
                    <a:pt x="283163" y="656115"/>
                  </a:cubicBezTo>
                  <a:cubicBezTo>
                    <a:pt x="296647" y="642631"/>
                    <a:pt x="311476" y="638597"/>
                    <a:pt x="327650" y="643994"/>
                  </a:cubicBezTo>
                  <a:lnTo>
                    <a:pt x="368102" y="583316"/>
                  </a:lnTo>
                  <a:cubicBezTo>
                    <a:pt x="384293" y="564435"/>
                    <a:pt x="393725" y="560383"/>
                    <a:pt x="396414" y="571177"/>
                  </a:cubicBezTo>
                  <a:cubicBezTo>
                    <a:pt x="396414" y="576574"/>
                    <a:pt x="395742" y="581953"/>
                    <a:pt x="394397" y="587351"/>
                  </a:cubicBezTo>
                  <a:cubicBezTo>
                    <a:pt x="393052" y="592748"/>
                    <a:pt x="395070" y="598145"/>
                    <a:pt x="400467" y="603542"/>
                  </a:cubicBezTo>
                  <a:cubicBezTo>
                    <a:pt x="408553" y="606232"/>
                    <a:pt x="411261" y="609594"/>
                    <a:pt x="408553" y="613646"/>
                  </a:cubicBezTo>
                  <a:cubicBezTo>
                    <a:pt x="405864" y="617698"/>
                    <a:pt x="411261" y="617026"/>
                    <a:pt x="424745" y="611629"/>
                  </a:cubicBezTo>
                  <a:cubicBezTo>
                    <a:pt x="432832" y="608921"/>
                    <a:pt x="436194" y="605559"/>
                    <a:pt x="434849" y="601507"/>
                  </a:cubicBezTo>
                  <a:cubicBezTo>
                    <a:pt x="433504" y="597472"/>
                    <a:pt x="439574" y="599490"/>
                    <a:pt x="453058" y="607577"/>
                  </a:cubicBezTo>
                  <a:cubicBezTo>
                    <a:pt x="469231" y="612974"/>
                    <a:pt x="478008" y="613646"/>
                    <a:pt x="479353" y="609594"/>
                  </a:cubicBezTo>
                  <a:cubicBezTo>
                    <a:pt x="480698" y="605559"/>
                    <a:pt x="484060" y="600835"/>
                    <a:pt x="489457" y="595437"/>
                  </a:cubicBezTo>
                  <a:cubicBezTo>
                    <a:pt x="494854" y="592748"/>
                    <a:pt x="502941" y="591403"/>
                    <a:pt x="513735" y="591403"/>
                  </a:cubicBezTo>
                  <a:cubicBezTo>
                    <a:pt x="519133" y="591403"/>
                    <a:pt x="523167" y="592748"/>
                    <a:pt x="525875" y="595437"/>
                  </a:cubicBezTo>
                  <a:lnTo>
                    <a:pt x="529909" y="623768"/>
                  </a:lnTo>
                  <a:lnTo>
                    <a:pt x="505649" y="631855"/>
                  </a:lnTo>
                  <a:lnTo>
                    <a:pt x="529909" y="643994"/>
                  </a:lnTo>
                  <a:lnTo>
                    <a:pt x="525875" y="656115"/>
                  </a:lnTo>
                  <a:cubicBezTo>
                    <a:pt x="525875" y="650736"/>
                    <a:pt x="528564" y="648028"/>
                    <a:pt x="533961" y="648028"/>
                  </a:cubicBezTo>
                  <a:cubicBezTo>
                    <a:pt x="539358" y="648028"/>
                    <a:pt x="551480" y="653426"/>
                    <a:pt x="570361" y="664220"/>
                  </a:cubicBezTo>
                  <a:cubicBezTo>
                    <a:pt x="581155" y="674996"/>
                    <a:pt x="595984" y="680393"/>
                    <a:pt x="614865" y="680393"/>
                  </a:cubicBezTo>
                  <a:cubicBezTo>
                    <a:pt x="622952" y="680393"/>
                    <a:pt x="628349" y="679049"/>
                    <a:pt x="631039" y="676341"/>
                  </a:cubicBezTo>
                  <a:cubicBezTo>
                    <a:pt x="622952" y="673652"/>
                    <a:pt x="616210" y="668254"/>
                    <a:pt x="610813" y="660168"/>
                  </a:cubicBezTo>
                  <a:cubicBezTo>
                    <a:pt x="600036" y="646684"/>
                    <a:pt x="598674" y="629147"/>
                    <a:pt x="606778" y="607577"/>
                  </a:cubicBezTo>
                  <a:cubicBezTo>
                    <a:pt x="609468" y="594093"/>
                    <a:pt x="612158" y="583316"/>
                    <a:pt x="614865" y="575212"/>
                  </a:cubicBezTo>
                  <a:cubicBezTo>
                    <a:pt x="617555" y="567125"/>
                    <a:pt x="618900" y="560383"/>
                    <a:pt x="618900" y="554986"/>
                  </a:cubicBezTo>
                  <a:lnTo>
                    <a:pt x="618900" y="542864"/>
                  </a:lnTo>
                  <a:lnTo>
                    <a:pt x="594639" y="579264"/>
                  </a:lnTo>
                  <a:cubicBezTo>
                    <a:pt x="591932" y="571177"/>
                    <a:pt x="590587" y="563090"/>
                    <a:pt x="590587" y="554986"/>
                  </a:cubicBezTo>
                  <a:cubicBezTo>
                    <a:pt x="590587" y="549606"/>
                    <a:pt x="589914" y="543537"/>
                    <a:pt x="588570" y="536795"/>
                  </a:cubicBezTo>
                  <a:cubicBezTo>
                    <a:pt x="587225" y="530053"/>
                    <a:pt x="587897" y="523983"/>
                    <a:pt x="590587" y="518586"/>
                  </a:cubicBezTo>
                  <a:cubicBezTo>
                    <a:pt x="590587" y="502412"/>
                    <a:pt x="591932" y="492963"/>
                    <a:pt x="594639" y="490273"/>
                  </a:cubicBezTo>
                  <a:cubicBezTo>
                    <a:pt x="594639" y="487566"/>
                    <a:pt x="595984" y="484876"/>
                    <a:pt x="598674" y="482186"/>
                  </a:cubicBezTo>
                  <a:lnTo>
                    <a:pt x="582500" y="457908"/>
                  </a:lnTo>
                  <a:cubicBezTo>
                    <a:pt x="579810" y="463305"/>
                    <a:pt x="577103" y="470047"/>
                    <a:pt x="574413" y="478134"/>
                  </a:cubicBezTo>
                  <a:cubicBezTo>
                    <a:pt x="569016" y="491618"/>
                    <a:pt x="562274" y="502412"/>
                    <a:pt x="554187" y="510499"/>
                  </a:cubicBezTo>
                  <a:cubicBezTo>
                    <a:pt x="548790" y="515896"/>
                    <a:pt x="542048" y="520603"/>
                    <a:pt x="533961" y="524656"/>
                  </a:cubicBezTo>
                  <a:cubicBezTo>
                    <a:pt x="525875" y="528690"/>
                    <a:pt x="519133" y="533415"/>
                    <a:pt x="513735" y="538812"/>
                  </a:cubicBezTo>
                  <a:lnTo>
                    <a:pt x="489457" y="554986"/>
                  </a:lnTo>
                  <a:cubicBezTo>
                    <a:pt x="492165" y="552296"/>
                    <a:pt x="494854" y="546899"/>
                    <a:pt x="497544" y="538812"/>
                  </a:cubicBezTo>
                  <a:cubicBezTo>
                    <a:pt x="500252" y="533415"/>
                    <a:pt x="501596" y="527345"/>
                    <a:pt x="501596" y="520603"/>
                  </a:cubicBezTo>
                  <a:cubicBezTo>
                    <a:pt x="501596" y="513861"/>
                    <a:pt x="502941" y="506447"/>
                    <a:pt x="505649" y="498360"/>
                  </a:cubicBezTo>
                  <a:cubicBezTo>
                    <a:pt x="511028" y="482186"/>
                    <a:pt x="513735" y="474082"/>
                    <a:pt x="513735" y="474082"/>
                  </a:cubicBezTo>
                  <a:cubicBezTo>
                    <a:pt x="513735" y="471392"/>
                    <a:pt x="515080" y="468702"/>
                    <a:pt x="517770" y="465995"/>
                  </a:cubicBezTo>
                  <a:lnTo>
                    <a:pt x="497544" y="465995"/>
                  </a:lnTo>
                  <a:lnTo>
                    <a:pt x="473284" y="494308"/>
                  </a:lnTo>
                  <a:cubicBezTo>
                    <a:pt x="465197" y="488928"/>
                    <a:pt x="459800" y="482186"/>
                    <a:pt x="457092" y="474082"/>
                  </a:cubicBezTo>
                  <a:cubicBezTo>
                    <a:pt x="454403" y="468702"/>
                    <a:pt x="453058" y="461907"/>
                    <a:pt x="453058" y="453732"/>
                  </a:cubicBezTo>
                  <a:cubicBezTo>
                    <a:pt x="453058" y="445557"/>
                    <a:pt x="457092" y="436037"/>
                    <a:pt x="465197" y="425172"/>
                  </a:cubicBezTo>
                  <a:lnTo>
                    <a:pt x="424745" y="441469"/>
                  </a:lnTo>
                  <a:cubicBezTo>
                    <a:pt x="413951" y="446955"/>
                    <a:pt x="403846" y="451715"/>
                    <a:pt x="394397" y="455785"/>
                  </a:cubicBezTo>
                  <a:cubicBezTo>
                    <a:pt x="384965" y="459855"/>
                    <a:pt x="377551" y="463252"/>
                    <a:pt x="372154" y="465995"/>
                  </a:cubicBezTo>
                  <a:cubicBezTo>
                    <a:pt x="364067" y="471392"/>
                    <a:pt x="352600" y="477462"/>
                    <a:pt x="337772" y="484204"/>
                  </a:cubicBezTo>
                  <a:cubicBezTo>
                    <a:pt x="322943" y="490946"/>
                    <a:pt x="312821" y="492963"/>
                    <a:pt x="307424" y="490273"/>
                  </a:cubicBezTo>
                  <a:lnTo>
                    <a:pt x="299337" y="490273"/>
                  </a:lnTo>
                  <a:cubicBezTo>
                    <a:pt x="304734" y="484876"/>
                    <a:pt x="310131" y="478134"/>
                    <a:pt x="315511" y="470047"/>
                  </a:cubicBezTo>
                  <a:cubicBezTo>
                    <a:pt x="320908" y="464615"/>
                    <a:pt x="324960" y="459855"/>
                    <a:pt x="327650" y="455785"/>
                  </a:cubicBezTo>
                  <a:cubicBezTo>
                    <a:pt x="330357" y="451715"/>
                    <a:pt x="333047" y="446955"/>
                    <a:pt x="335737" y="441469"/>
                  </a:cubicBezTo>
                  <a:cubicBezTo>
                    <a:pt x="341134" y="433347"/>
                    <a:pt x="345858" y="425189"/>
                    <a:pt x="349911" y="417014"/>
                  </a:cubicBezTo>
                  <a:cubicBezTo>
                    <a:pt x="353945" y="408839"/>
                    <a:pt x="361360" y="403388"/>
                    <a:pt x="372154" y="400646"/>
                  </a:cubicBezTo>
                  <a:cubicBezTo>
                    <a:pt x="382930" y="397938"/>
                    <a:pt x="393725" y="398646"/>
                    <a:pt x="404519" y="402734"/>
                  </a:cubicBezTo>
                  <a:cubicBezTo>
                    <a:pt x="415296" y="406821"/>
                    <a:pt x="430124" y="403406"/>
                    <a:pt x="449005" y="392488"/>
                  </a:cubicBezTo>
                  <a:cubicBezTo>
                    <a:pt x="465197" y="384313"/>
                    <a:pt x="474628" y="378880"/>
                    <a:pt x="477318" y="376190"/>
                  </a:cubicBezTo>
                  <a:cubicBezTo>
                    <a:pt x="480026" y="373448"/>
                    <a:pt x="480026" y="372067"/>
                    <a:pt x="477318" y="372067"/>
                  </a:cubicBezTo>
                  <a:cubicBezTo>
                    <a:pt x="469231" y="366635"/>
                    <a:pt x="461144" y="362547"/>
                    <a:pt x="453058" y="359804"/>
                  </a:cubicBezTo>
                  <a:cubicBezTo>
                    <a:pt x="436866" y="354372"/>
                    <a:pt x="426090" y="353027"/>
                    <a:pt x="420693" y="355770"/>
                  </a:cubicBezTo>
                  <a:cubicBezTo>
                    <a:pt x="412606" y="361202"/>
                    <a:pt x="405191" y="363927"/>
                    <a:pt x="398449" y="363927"/>
                  </a:cubicBezTo>
                  <a:cubicBezTo>
                    <a:pt x="391707" y="363927"/>
                    <a:pt x="381586" y="365290"/>
                    <a:pt x="368102" y="368033"/>
                  </a:cubicBezTo>
                  <a:cubicBezTo>
                    <a:pt x="362705" y="370723"/>
                    <a:pt x="358670" y="371395"/>
                    <a:pt x="355962" y="370050"/>
                  </a:cubicBezTo>
                  <a:cubicBezTo>
                    <a:pt x="353273" y="368705"/>
                    <a:pt x="350583" y="368033"/>
                    <a:pt x="347876" y="368033"/>
                  </a:cubicBezTo>
                  <a:lnTo>
                    <a:pt x="339789" y="368033"/>
                  </a:lnTo>
                  <a:cubicBezTo>
                    <a:pt x="342479" y="365290"/>
                    <a:pt x="345186" y="361202"/>
                    <a:pt x="347876" y="355770"/>
                  </a:cubicBezTo>
                  <a:cubicBezTo>
                    <a:pt x="353273" y="344852"/>
                    <a:pt x="358670" y="336676"/>
                    <a:pt x="364067" y="331244"/>
                  </a:cubicBezTo>
                  <a:cubicBezTo>
                    <a:pt x="366757" y="328501"/>
                    <a:pt x="369447" y="326466"/>
                    <a:pt x="372154" y="325104"/>
                  </a:cubicBezTo>
                  <a:cubicBezTo>
                    <a:pt x="374844" y="323759"/>
                    <a:pt x="377551" y="321724"/>
                    <a:pt x="380241" y="318981"/>
                  </a:cubicBezTo>
                  <a:cubicBezTo>
                    <a:pt x="382930" y="316291"/>
                    <a:pt x="385638" y="314929"/>
                    <a:pt x="388328" y="314929"/>
                  </a:cubicBezTo>
                  <a:lnTo>
                    <a:pt x="364067" y="298560"/>
                  </a:lnTo>
                  <a:cubicBezTo>
                    <a:pt x="355962" y="293128"/>
                    <a:pt x="347876" y="291093"/>
                    <a:pt x="339789" y="292473"/>
                  </a:cubicBezTo>
                  <a:cubicBezTo>
                    <a:pt x="331702" y="293836"/>
                    <a:pt x="324960" y="291783"/>
                    <a:pt x="319563" y="286297"/>
                  </a:cubicBezTo>
                  <a:cubicBezTo>
                    <a:pt x="314166" y="280865"/>
                    <a:pt x="311476" y="276795"/>
                    <a:pt x="311476" y="274105"/>
                  </a:cubicBezTo>
                  <a:lnTo>
                    <a:pt x="311476" y="265894"/>
                  </a:lnTo>
                  <a:cubicBezTo>
                    <a:pt x="308769" y="268620"/>
                    <a:pt x="304734" y="270000"/>
                    <a:pt x="299337" y="270000"/>
                  </a:cubicBezTo>
                  <a:cubicBezTo>
                    <a:pt x="293940" y="272743"/>
                    <a:pt x="289905" y="274105"/>
                    <a:pt x="287198" y="274105"/>
                  </a:cubicBezTo>
                  <a:cubicBezTo>
                    <a:pt x="284508" y="274105"/>
                    <a:pt x="281801" y="275450"/>
                    <a:pt x="279111" y="278157"/>
                  </a:cubicBezTo>
                  <a:cubicBezTo>
                    <a:pt x="273714" y="283590"/>
                    <a:pt x="270352" y="287678"/>
                    <a:pt x="269007" y="290403"/>
                  </a:cubicBezTo>
                  <a:cubicBezTo>
                    <a:pt x="267644" y="293146"/>
                    <a:pt x="264282" y="295871"/>
                    <a:pt x="258885" y="298560"/>
                  </a:cubicBezTo>
                  <a:cubicBezTo>
                    <a:pt x="253488" y="301303"/>
                    <a:pt x="248091" y="300631"/>
                    <a:pt x="242711" y="296543"/>
                  </a:cubicBezTo>
                  <a:cubicBezTo>
                    <a:pt x="237314" y="292455"/>
                    <a:pt x="234607" y="287695"/>
                    <a:pt x="234607" y="282263"/>
                  </a:cubicBezTo>
                  <a:cubicBezTo>
                    <a:pt x="234607" y="279520"/>
                    <a:pt x="234607" y="274070"/>
                    <a:pt x="234607" y="265912"/>
                  </a:cubicBezTo>
                  <a:cubicBezTo>
                    <a:pt x="234607" y="257772"/>
                    <a:pt x="235969" y="248234"/>
                    <a:pt x="238659" y="237316"/>
                  </a:cubicBezTo>
                  <a:cubicBezTo>
                    <a:pt x="238659" y="226451"/>
                    <a:pt x="240004" y="212843"/>
                    <a:pt x="242711" y="196493"/>
                  </a:cubicBezTo>
                  <a:cubicBezTo>
                    <a:pt x="248091" y="196493"/>
                    <a:pt x="253488" y="195130"/>
                    <a:pt x="258885" y="192440"/>
                  </a:cubicBezTo>
                  <a:cubicBezTo>
                    <a:pt x="264282" y="192440"/>
                    <a:pt x="269007" y="191750"/>
                    <a:pt x="273042" y="190388"/>
                  </a:cubicBezTo>
                  <a:cubicBezTo>
                    <a:pt x="277094" y="189025"/>
                    <a:pt x="281801" y="189698"/>
                    <a:pt x="287198" y="192440"/>
                  </a:cubicBezTo>
                  <a:cubicBezTo>
                    <a:pt x="279111" y="186955"/>
                    <a:pt x="271024" y="180160"/>
                    <a:pt x="262937" y="172020"/>
                  </a:cubicBezTo>
                  <a:lnTo>
                    <a:pt x="234607" y="143389"/>
                  </a:lnTo>
                  <a:cubicBezTo>
                    <a:pt x="231917" y="135213"/>
                    <a:pt x="235969" y="129781"/>
                    <a:pt x="246746" y="127091"/>
                  </a:cubicBezTo>
                  <a:cubicBezTo>
                    <a:pt x="252143" y="127091"/>
                    <a:pt x="250798" y="126401"/>
                    <a:pt x="242711" y="125038"/>
                  </a:cubicBezTo>
                  <a:cubicBezTo>
                    <a:pt x="234607" y="123658"/>
                    <a:pt x="245401" y="124348"/>
                    <a:pt x="275059" y="127091"/>
                  </a:cubicBezTo>
                  <a:cubicBezTo>
                    <a:pt x="288543" y="127091"/>
                    <a:pt x="297320" y="128454"/>
                    <a:pt x="301354" y="131161"/>
                  </a:cubicBezTo>
                  <a:cubicBezTo>
                    <a:pt x="305407" y="133886"/>
                    <a:pt x="308096" y="135921"/>
                    <a:pt x="309459" y="137301"/>
                  </a:cubicBezTo>
                  <a:cubicBezTo>
                    <a:pt x="310804" y="138664"/>
                    <a:pt x="312149" y="139354"/>
                    <a:pt x="313493" y="139354"/>
                  </a:cubicBezTo>
                  <a:cubicBezTo>
                    <a:pt x="314838" y="139354"/>
                    <a:pt x="320908" y="137974"/>
                    <a:pt x="331702" y="135249"/>
                  </a:cubicBezTo>
                  <a:cubicBezTo>
                    <a:pt x="342479" y="132506"/>
                    <a:pt x="347876" y="127073"/>
                    <a:pt x="347876" y="118933"/>
                  </a:cubicBezTo>
                  <a:cubicBezTo>
                    <a:pt x="347876" y="116191"/>
                    <a:pt x="346531" y="113448"/>
                    <a:pt x="343841" y="110723"/>
                  </a:cubicBezTo>
                  <a:lnTo>
                    <a:pt x="360015" y="118933"/>
                  </a:lnTo>
                  <a:lnTo>
                    <a:pt x="372154" y="139354"/>
                  </a:lnTo>
                  <a:cubicBezTo>
                    <a:pt x="372154" y="128436"/>
                    <a:pt x="374844" y="117536"/>
                    <a:pt x="380241" y="106670"/>
                  </a:cubicBezTo>
                  <a:cubicBezTo>
                    <a:pt x="385638" y="98495"/>
                    <a:pt x="391707" y="90320"/>
                    <a:pt x="398449" y="82145"/>
                  </a:cubicBezTo>
                  <a:cubicBezTo>
                    <a:pt x="405191" y="73969"/>
                    <a:pt x="415296" y="68537"/>
                    <a:pt x="428779" y="65847"/>
                  </a:cubicBezTo>
                  <a:lnTo>
                    <a:pt x="436866" y="16990"/>
                  </a:lnTo>
                  <a:cubicBezTo>
                    <a:pt x="444971" y="22369"/>
                    <a:pt x="453058" y="29147"/>
                    <a:pt x="461144" y="37269"/>
                  </a:cubicBezTo>
                  <a:cubicBezTo>
                    <a:pt x="466542" y="42701"/>
                    <a:pt x="472611" y="50186"/>
                    <a:pt x="479353" y="59707"/>
                  </a:cubicBezTo>
                  <a:cubicBezTo>
                    <a:pt x="486095" y="69227"/>
                    <a:pt x="489457" y="79437"/>
                    <a:pt x="489457" y="90302"/>
                  </a:cubicBezTo>
                  <a:lnTo>
                    <a:pt x="501596" y="69882"/>
                  </a:lnTo>
                  <a:lnTo>
                    <a:pt x="533961" y="57689"/>
                  </a:lnTo>
                  <a:cubicBezTo>
                    <a:pt x="531254" y="52204"/>
                    <a:pt x="529909" y="44028"/>
                    <a:pt x="529909" y="331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Freeform: Shape 6">
              <a:extLst>
                <a:ext uri="{FF2B5EF4-FFF2-40B4-BE49-F238E27FC236}">
                  <a16:creationId xmlns:a16="http://schemas.microsoft.com/office/drawing/2014/main" id="{521C8C67-51F2-4480-A3F8-5FA4FE684975}"/>
                </a:ext>
              </a:extLst>
            </p:cNvPr>
            <p:cNvSpPr/>
            <p:nvPr/>
          </p:nvSpPr>
          <p:spPr>
            <a:xfrm>
              <a:off x="4299054" y="2307265"/>
              <a:ext cx="2684076" cy="882500"/>
            </a:xfrm>
            <a:custGeom>
              <a:avLst/>
              <a:gdLst>
                <a:gd name="connsiteX0" fmla="*/ 635687 w 2684076"/>
                <a:gd name="connsiteY0" fmla="*/ 0 h 882500"/>
                <a:gd name="connsiteX1" fmla="*/ 704738 w 2684076"/>
                <a:gd name="connsiteY1" fmla="*/ 0 h 882500"/>
                <a:gd name="connsiteX2" fmla="*/ 701839 w 2684076"/>
                <a:gd name="connsiteY2" fmla="*/ 1444 h 882500"/>
                <a:gd name="connsiteX3" fmla="*/ 647230 w 2684076"/>
                <a:gd name="connsiteY3" fmla="*/ 1444 h 882500"/>
                <a:gd name="connsiteX4" fmla="*/ 443158 w 2684076"/>
                <a:gd name="connsiteY4" fmla="*/ 0 h 882500"/>
                <a:gd name="connsiteX5" fmla="*/ 567770 w 2684076"/>
                <a:gd name="connsiteY5" fmla="*/ 0 h 882500"/>
                <a:gd name="connsiteX6" fmla="*/ 562274 w 2684076"/>
                <a:gd name="connsiteY6" fmla="*/ 5496 h 882500"/>
                <a:gd name="connsiteX7" fmla="*/ 558240 w 2684076"/>
                <a:gd name="connsiteY7" fmla="*/ 21670 h 882500"/>
                <a:gd name="connsiteX8" fmla="*/ 566327 w 2684076"/>
                <a:gd name="connsiteY8" fmla="*/ 66174 h 882500"/>
                <a:gd name="connsiteX9" fmla="*/ 578466 w 2684076"/>
                <a:gd name="connsiteY9" fmla="*/ 102573 h 882500"/>
                <a:gd name="connsiteX10" fmla="*/ 578466 w 2684076"/>
                <a:gd name="connsiteY10" fmla="*/ 130904 h 882500"/>
                <a:gd name="connsiteX11" fmla="*/ 590605 w 2684076"/>
                <a:gd name="connsiteY11" fmla="*/ 118765 h 882500"/>
                <a:gd name="connsiteX12" fmla="*/ 600709 w 2684076"/>
                <a:gd name="connsiteY12" fmla="*/ 106626 h 882500"/>
                <a:gd name="connsiteX13" fmla="*/ 606779 w 2684076"/>
                <a:gd name="connsiteY13" fmla="*/ 98539 h 882500"/>
                <a:gd name="connsiteX14" fmla="*/ 620935 w 2684076"/>
                <a:gd name="connsiteY14" fmla="*/ 94487 h 882500"/>
                <a:gd name="connsiteX15" fmla="*/ 622952 w 2684076"/>
                <a:gd name="connsiteY15" fmla="*/ 118765 h 882500"/>
                <a:gd name="connsiteX16" fmla="*/ 631057 w 2684076"/>
                <a:gd name="connsiteY16" fmla="*/ 163251 h 882500"/>
                <a:gd name="connsiteX17" fmla="*/ 645213 w 2684076"/>
                <a:gd name="connsiteY17" fmla="*/ 159217 h 882500"/>
                <a:gd name="connsiteX18" fmla="*/ 659370 w 2684076"/>
                <a:gd name="connsiteY18" fmla="*/ 159217 h 882500"/>
                <a:gd name="connsiteX19" fmla="*/ 683630 w 2684076"/>
                <a:gd name="connsiteY19" fmla="*/ 147078 h 882500"/>
                <a:gd name="connsiteX20" fmla="*/ 703856 w 2684076"/>
                <a:gd name="connsiteY20" fmla="*/ 134939 h 882500"/>
                <a:gd name="connsiteX21" fmla="*/ 715995 w 2684076"/>
                <a:gd name="connsiteY21" fmla="*/ 183477 h 882500"/>
                <a:gd name="connsiteX22" fmla="*/ 752412 w 2684076"/>
                <a:gd name="connsiteY22" fmla="*/ 183477 h 882500"/>
                <a:gd name="connsiteX23" fmla="*/ 804986 w 2684076"/>
                <a:gd name="connsiteY23" fmla="*/ 199669 h 882500"/>
                <a:gd name="connsiteX24" fmla="*/ 792864 w 2684076"/>
                <a:gd name="connsiteY24" fmla="*/ 110678 h 882500"/>
                <a:gd name="connsiteX25" fmla="*/ 809038 w 2684076"/>
                <a:gd name="connsiteY25" fmla="*/ 102573 h 882500"/>
                <a:gd name="connsiteX26" fmla="*/ 760499 w 2684076"/>
                <a:gd name="connsiteY26" fmla="*/ 86400 h 882500"/>
                <a:gd name="connsiteX27" fmla="*/ 744308 w 2684076"/>
                <a:gd name="connsiteY27" fmla="*/ 78313 h 882500"/>
                <a:gd name="connsiteX28" fmla="*/ 752412 w 2684076"/>
                <a:gd name="connsiteY28" fmla="*/ 62122 h 882500"/>
                <a:gd name="connsiteX29" fmla="*/ 744308 w 2684076"/>
                <a:gd name="connsiteY29" fmla="*/ 29774 h 882500"/>
                <a:gd name="connsiteX30" fmla="*/ 728134 w 2684076"/>
                <a:gd name="connsiteY30" fmla="*/ 5496 h 882500"/>
                <a:gd name="connsiteX31" fmla="*/ 717142 w 2684076"/>
                <a:gd name="connsiteY31" fmla="*/ 0 h 882500"/>
                <a:gd name="connsiteX32" fmla="*/ 2082901 w 2684076"/>
                <a:gd name="connsiteY32" fmla="*/ 0 h 882500"/>
                <a:gd name="connsiteX33" fmla="*/ 2082901 w 2684076"/>
                <a:gd name="connsiteY33" fmla="*/ 20909 h 882500"/>
                <a:gd name="connsiteX34" fmla="*/ 2102932 w 2684076"/>
                <a:gd name="connsiteY34" fmla="*/ 8840 h 882500"/>
                <a:gd name="connsiteX35" fmla="*/ 2113181 w 2684076"/>
                <a:gd name="connsiteY35" fmla="*/ 0 h 882500"/>
                <a:gd name="connsiteX36" fmla="*/ 2178135 w 2684076"/>
                <a:gd name="connsiteY36" fmla="*/ 0 h 882500"/>
                <a:gd name="connsiteX37" fmla="*/ 2173024 w 2684076"/>
                <a:gd name="connsiteY37" fmla="*/ 8805 h 882500"/>
                <a:gd name="connsiteX38" fmla="*/ 2163043 w 2684076"/>
                <a:gd name="connsiteY38" fmla="*/ 29013 h 882500"/>
                <a:gd name="connsiteX39" fmla="*/ 2155010 w 2684076"/>
                <a:gd name="connsiteY39" fmla="*/ 45116 h 882500"/>
                <a:gd name="connsiteX40" fmla="*/ 2191038 w 2684076"/>
                <a:gd name="connsiteY40" fmla="*/ 65289 h 882500"/>
                <a:gd name="connsiteX41" fmla="*/ 2239134 w 2684076"/>
                <a:gd name="connsiteY41" fmla="*/ 109652 h 882500"/>
                <a:gd name="connsiteX42" fmla="*/ 2243115 w 2684076"/>
                <a:gd name="connsiteY42" fmla="*/ 113704 h 882500"/>
                <a:gd name="connsiteX43" fmla="*/ 2255166 w 2684076"/>
                <a:gd name="connsiteY43" fmla="*/ 123790 h 882500"/>
                <a:gd name="connsiteX44" fmla="*/ 2275162 w 2684076"/>
                <a:gd name="connsiteY44" fmla="*/ 105652 h 882500"/>
                <a:gd name="connsiteX45" fmla="*/ 2305227 w 2684076"/>
                <a:gd name="connsiteY45" fmla="*/ 81445 h 882500"/>
                <a:gd name="connsiteX46" fmla="*/ 2351270 w 2684076"/>
                <a:gd name="connsiteY46" fmla="*/ 73376 h 882500"/>
                <a:gd name="connsiteX47" fmla="*/ 2347289 w 2684076"/>
                <a:gd name="connsiteY47" fmla="*/ 149980 h 882500"/>
                <a:gd name="connsiteX48" fmla="*/ 2315242 w 2684076"/>
                <a:gd name="connsiteY48" fmla="*/ 212533 h 882500"/>
                <a:gd name="connsiteX49" fmla="*/ 2247168 w 2684076"/>
                <a:gd name="connsiteY49" fmla="*/ 258895 h 882500"/>
                <a:gd name="connsiteX50" fmla="*/ 2255131 w 2684076"/>
                <a:gd name="connsiteY50" fmla="*/ 262930 h 882500"/>
                <a:gd name="connsiteX51" fmla="*/ 2271180 w 2684076"/>
                <a:gd name="connsiteY51" fmla="*/ 270999 h 882500"/>
                <a:gd name="connsiteX52" fmla="*/ 2291229 w 2684076"/>
                <a:gd name="connsiteY52" fmla="*/ 279051 h 882500"/>
                <a:gd name="connsiteX53" fmla="*/ 2313225 w 2684076"/>
                <a:gd name="connsiteY53" fmla="*/ 297224 h 882500"/>
                <a:gd name="connsiteX54" fmla="*/ 2339255 w 2684076"/>
                <a:gd name="connsiteY54" fmla="*/ 315326 h 882500"/>
                <a:gd name="connsiteX55" fmla="*/ 2363268 w 2684076"/>
                <a:gd name="connsiteY55" fmla="*/ 339534 h 882500"/>
                <a:gd name="connsiteX56" fmla="*/ 2355305 w 2684076"/>
                <a:gd name="connsiteY56" fmla="*/ 339534 h 882500"/>
                <a:gd name="connsiteX57" fmla="*/ 2345254 w 2684076"/>
                <a:gd name="connsiteY57" fmla="*/ 341569 h 882500"/>
                <a:gd name="connsiteX58" fmla="*/ 2331239 w 2684076"/>
                <a:gd name="connsiteY58" fmla="*/ 343586 h 882500"/>
                <a:gd name="connsiteX59" fmla="*/ 2301210 w 2684076"/>
                <a:gd name="connsiteY59" fmla="*/ 345603 h 882500"/>
                <a:gd name="connsiteX60" fmla="*/ 2295211 w 2684076"/>
                <a:gd name="connsiteY60" fmla="*/ 355725 h 882500"/>
                <a:gd name="connsiteX61" fmla="*/ 2315242 w 2684076"/>
                <a:gd name="connsiteY61" fmla="*/ 369811 h 882500"/>
                <a:gd name="connsiteX62" fmla="*/ 2327240 w 2684076"/>
                <a:gd name="connsiteY62" fmla="*/ 383914 h 882500"/>
                <a:gd name="connsiteX63" fmla="*/ 2323258 w 2684076"/>
                <a:gd name="connsiteY63" fmla="*/ 404069 h 882500"/>
                <a:gd name="connsiteX64" fmla="*/ 2315242 w 2684076"/>
                <a:gd name="connsiteY64" fmla="*/ 420261 h 882500"/>
                <a:gd name="connsiteX65" fmla="*/ 2303227 w 2684076"/>
                <a:gd name="connsiteY65" fmla="*/ 440416 h 882500"/>
                <a:gd name="connsiteX66" fmla="*/ 2307208 w 2684076"/>
                <a:gd name="connsiteY66" fmla="*/ 468605 h 882500"/>
                <a:gd name="connsiteX67" fmla="*/ 2325258 w 2684076"/>
                <a:gd name="connsiteY67" fmla="*/ 478726 h 882500"/>
                <a:gd name="connsiteX68" fmla="*/ 2347289 w 2684076"/>
                <a:gd name="connsiteY68" fmla="*/ 492812 h 882500"/>
                <a:gd name="connsiteX69" fmla="*/ 2375354 w 2684076"/>
                <a:gd name="connsiteY69" fmla="*/ 508933 h 882500"/>
                <a:gd name="connsiteX70" fmla="*/ 2387351 w 2684076"/>
                <a:gd name="connsiteY70" fmla="*/ 468605 h 882500"/>
                <a:gd name="connsiteX71" fmla="*/ 2401348 w 2684076"/>
                <a:gd name="connsiteY71" fmla="*/ 434346 h 882500"/>
                <a:gd name="connsiteX72" fmla="*/ 2423379 w 2684076"/>
                <a:gd name="connsiteY72" fmla="*/ 400035 h 882500"/>
                <a:gd name="connsiteX73" fmla="*/ 2455426 w 2684076"/>
                <a:gd name="connsiteY73" fmla="*/ 464552 h 882500"/>
                <a:gd name="connsiteX74" fmla="*/ 2461495 w 2684076"/>
                <a:gd name="connsiteY74" fmla="*/ 523054 h 882500"/>
                <a:gd name="connsiteX75" fmla="*/ 2435200 w 2684076"/>
                <a:gd name="connsiteY75" fmla="*/ 585607 h 882500"/>
                <a:gd name="connsiteX76" fmla="*/ 2439252 w 2684076"/>
                <a:gd name="connsiteY76" fmla="*/ 589642 h 882500"/>
                <a:gd name="connsiteX77" fmla="*/ 2483739 w 2684076"/>
                <a:gd name="connsiteY77" fmla="*/ 553295 h 882500"/>
                <a:gd name="connsiteX78" fmla="*/ 2487791 w 2684076"/>
                <a:gd name="connsiteY78" fmla="*/ 646090 h 882500"/>
                <a:gd name="connsiteX79" fmla="*/ 2528243 w 2684076"/>
                <a:gd name="connsiteY79" fmla="*/ 565434 h 882500"/>
                <a:gd name="connsiteX80" fmla="*/ 2524191 w 2684076"/>
                <a:gd name="connsiteY80" fmla="*/ 605762 h 882500"/>
                <a:gd name="connsiteX81" fmla="*/ 2548469 w 2684076"/>
                <a:gd name="connsiteY81" fmla="*/ 585607 h 882500"/>
                <a:gd name="connsiteX82" fmla="*/ 2572747 w 2684076"/>
                <a:gd name="connsiteY82" fmla="*/ 573468 h 882500"/>
                <a:gd name="connsiteX83" fmla="*/ 2578817 w 2684076"/>
                <a:gd name="connsiteY83" fmla="*/ 595676 h 882500"/>
                <a:gd name="connsiteX84" fmla="*/ 2572747 w 2684076"/>
                <a:gd name="connsiteY84" fmla="*/ 609815 h 882500"/>
                <a:gd name="connsiteX85" fmla="*/ 2548469 w 2684076"/>
                <a:gd name="connsiteY85" fmla="*/ 621883 h 882500"/>
                <a:gd name="connsiteX86" fmla="*/ 2552521 w 2684076"/>
                <a:gd name="connsiteY86" fmla="*/ 638004 h 882500"/>
                <a:gd name="connsiteX87" fmla="*/ 2578817 w 2684076"/>
                <a:gd name="connsiteY87" fmla="*/ 646090 h 882500"/>
                <a:gd name="connsiteX88" fmla="*/ 2609147 w 2684076"/>
                <a:gd name="connsiteY88" fmla="*/ 634022 h 882500"/>
                <a:gd name="connsiteX89" fmla="*/ 2647581 w 2684076"/>
                <a:gd name="connsiteY89" fmla="*/ 627952 h 882500"/>
                <a:gd name="connsiteX90" fmla="*/ 2673877 w 2684076"/>
                <a:gd name="connsiteY90" fmla="*/ 642038 h 882500"/>
                <a:gd name="connsiteX91" fmla="*/ 2683981 w 2684076"/>
                <a:gd name="connsiteY91" fmla="*/ 662211 h 882500"/>
                <a:gd name="connsiteX92" fmla="*/ 2645546 w 2684076"/>
                <a:gd name="connsiteY92" fmla="*/ 678332 h 882500"/>
                <a:gd name="connsiteX93" fmla="*/ 2588921 w 2684076"/>
                <a:gd name="connsiteY93" fmla="*/ 678332 h 882500"/>
                <a:gd name="connsiteX94" fmla="*/ 2572747 w 2684076"/>
                <a:gd name="connsiteY94" fmla="*/ 674350 h 882500"/>
                <a:gd name="connsiteX95" fmla="*/ 2597007 w 2684076"/>
                <a:gd name="connsiteY95" fmla="*/ 706574 h 882500"/>
                <a:gd name="connsiteX96" fmla="*/ 2592973 w 2684076"/>
                <a:gd name="connsiteY96" fmla="*/ 767057 h 882500"/>
                <a:gd name="connsiteX97" fmla="*/ 2544416 w 2684076"/>
                <a:gd name="connsiteY97" fmla="*/ 746902 h 882500"/>
                <a:gd name="connsiteX98" fmla="*/ 2510034 w 2684076"/>
                <a:gd name="connsiteY98" fmla="*/ 722730 h 882500"/>
                <a:gd name="connsiteX99" fmla="*/ 2495878 w 2684076"/>
                <a:gd name="connsiteY99" fmla="*/ 686418 h 882500"/>
                <a:gd name="connsiteX100" fmla="*/ 2487791 w 2684076"/>
                <a:gd name="connsiteY100" fmla="*/ 718713 h 882500"/>
                <a:gd name="connsiteX101" fmla="*/ 2473635 w 2684076"/>
                <a:gd name="connsiteY101" fmla="*/ 748919 h 882500"/>
                <a:gd name="connsiteX102" fmla="*/ 2447339 w 2684076"/>
                <a:gd name="connsiteY102" fmla="*/ 775161 h 882500"/>
                <a:gd name="connsiteX103" fmla="*/ 2431165 w 2684076"/>
                <a:gd name="connsiteY103" fmla="*/ 787230 h 882500"/>
                <a:gd name="connsiteX104" fmla="*/ 2467565 w 2684076"/>
                <a:gd name="connsiteY104" fmla="*/ 823576 h 882500"/>
                <a:gd name="connsiteX105" fmla="*/ 2510034 w 2684076"/>
                <a:gd name="connsiteY105" fmla="*/ 847748 h 882500"/>
                <a:gd name="connsiteX106" fmla="*/ 2528243 w 2684076"/>
                <a:gd name="connsiteY106" fmla="*/ 863904 h 882500"/>
                <a:gd name="connsiteX107" fmla="*/ 2550486 w 2684076"/>
                <a:gd name="connsiteY107" fmla="*/ 877990 h 882500"/>
                <a:gd name="connsiteX108" fmla="*/ 2560406 w 2684076"/>
                <a:gd name="connsiteY108" fmla="*/ 882500 h 882500"/>
                <a:gd name="connsiteX109" fmla="*/ 1405286 w 2684076"/>
                <a:gd name="connsiteY109" fmla="*/ 882500 h 882500"/>
                <a:gd name="connsiteX110" fmla="*/ 1389521 w 2684076"/>
                <a:gd name="connsiteY110" fmla="*/ 863196 h 882500"/>
                <a:gd name="connsiteX111" fmla="*/ 1378493 w 2684076"/>
                <a:gd name="connsiteY111" fmla="*/ 882500 h 882500"/>
                <a:gd name="connsiteX112" fmla="*/ 8087 w 2684076"/>
                <a:gd name="connsiteY112" fmla="*/ 882500 h 882500"/>
                <a:gd name="connsiteX113" fmla="*/ 8087 w 2684076"/>
                <a:gd name="connsiteY113" fmla="*/ 867302 h 882500"/>
                <a:gd name="connsiteX114" fmla="*/ 12139 w 2684076"/>
                <a:gd name="connsiteY114" fmla="*/ 839060 h 882500"/>
                <a:gd name="connsiteX115" fmla="*/ 32365 w 2684076"/>
                <a:gd name="connsiteY115" fmla="*/ 826991 h 882500"/>
                <a:gd name="connsiteX116" fmla="*/ 48539 w 2684076"/>
                <a:gd name="connsiteY116" fmla="*/ 794750 h 882500"/>
                <a:gd name="connsiteX117" fmla="*/ 88991 w 2684076"/>
                <a:gd name="connsiteY117" fmla="*/ 835007 h 882500"/>
                <a:gd name="connsiteX118" fmla="*/ 186086 w 2684076"/>
                <a:gd name="connsiteY118" fmla="*/ 871283 h 882500"/>
                <a:gd name="connsiteX119" fmla="*/ 169895 w 2684076"/>
                <a:gd name="connsiteY119" fmla="*/ 831026 h 882500"/>
                <a:gd name="connsiteX120" fmla="*/ 177981 w 2684076"/>
                <a:gd name="connsiteY120" fmla="*/ 822939 h 882500"/>
                <a:gd name="connsiteX121" fmla="*/ 198207 w 2684076"/>
                <a:gd name="connsiteY121" fmla="*/ 859215 h 882500"/>
                <a:gd name="connsiteX122" fmla="*/ 194173 w 2684076"/>
                <a:gd name="connsiteY122" fmla="*/ 839060 h 882500"/>
                <a:gd name="connsiteX123" fmla="*/ 198207 w 2684076"/>
                <a:gd name="connsiteY123" fmla="*/ 810871 h 882500"/>
                <a:gd name="connsiteX124" fmla="*/ 161808 w 2684076"/>
                <a:gd name="connsiteY124" fmla="*/ 790698 h 882500"/>
                <a:gd name="connsiteX125" fmla="*/ 113269 w 2684076"/>
                <a:gd name="connsiteY125" fmla="*/ 770543 h 882500"/>
                <a:gd name="connsiteX126" fmla="*/ 70800 w 2684076"/>
                <a:gd name="connsiteY126" fmla="*/ 762474 h 882500"/>
                <a:gd name="connsiteX127" fmla="*/ 36400 w 2684076"/>
                <a:gd name="connsiteY127" fmla="*/ 722128 h 882500"/>
                <a:gd name="connsiteX128" fmla="*/ 68765 w 2684076"/>
                <a:gd name="connsiteY128" fmla="*/ 722128 h 882500"/>
                <a:gd name="connsiteX129" fmla="*/ 93043 w 2684076"/>
                <a:gd name="connsiteY129" fmla="*/ 730215 h 882500"/>
                <a:gd name="connsiteX130" fmla="*/ 113269 w 2684076"/>
                <a:gd name="connsiteY130" fmla="*/ 750370 h 882500"/>
                <a:gd name="connsiteX131" fmla="*/ 141582 w 2684076"/>
                <a:gd name="connsiteY131" fmla="*/ 738302 h 882500"/>
                <a:gd name="connsiteX132" fmla="*/ 206312 w 2684076"/>
                <a:gd name="connsiteY132" fmla="*/ 774595 h 882500"/>
                <a:gd name="connsiteX133" fmla="*/ 206312 w 2684076"/>
                <a:gd name="connsiteY133" fmla="*/ 754422 h 882500"/>
                <a:gd name="connsiteX134" fmla="*/ 230572 w 2684076"/>
                <a:gd name="connsiteY134" fmla="*/ 754422 h 882500"/>
                <a:gd name="connsiteX135" fmla="*/ 254851 w 2684076"/>
                <a:gd name="connsiteY135" fmla="*/ 742283 h 882500"/>
                <a:gd name="connsiteX136" fmla="*/ 258885 w 2684076"/>
                <a:gd name="connsiteY136" fmla="*/ 730215 h 882500"/>
                <a:gd name="connsiteX137" fmla="*/ 262938 w 2684076"/>
                <a:gd name="connsiteY137" fmla="*/ 730215 h 882500"/>
                <a:gd name="connsiteX138" fmla="*/ 258885 w 2684076"/>
                <a:gd name="connsiteY138" fmla="*/ 710060 h 882500"/>
                <a:gd name="connsiteX139" fmla="*/ 258885 w 2684076"/>
                <a:gd name="connsiteY139" fmla="*/ 677818 h 882500"/>
                <a:gd name="connsiteX140" fmla="*/ 242712 w 2684076"/>
                <a:gd name="connsiteY140" fmla="*/ 653611 h 882500"/>
                <a:gd name="connsiteX141" fmla="*/ 222486 w 2684076"/>
                <a:gd name="connsiteY141" fmla="*/ 661698 h 882500"/>
                <a:gd name="connsiteX142" fmla="*/ 206312 w 2684076"/>
                <a:gd name="connsiteY142" fmla="*/ 641543 h 882500"/>
                <a:gd name="connsiteX143" fmla="*/ 190121 w 2684076"/>
                <a:gd name="connsiteY143" fmla="*/ 653611 h 882500"/>
                <a:gd name="connsiteX144" fmla="*/ 149669 w 2684076"/>
                <a:gd name="connsiteY144" fmla="*/ 673766 h 882500"/>
                <a:gd name="connsiteX145" fmla="*/ 149669 w 2684076"/>
                <a:gd name="connsiteY145" fmla="*/ 645577 h 882500"/>
                <a:gd name="connsiteX146" fmla="*/ 137530 w 2684076"/>
                <a:gd name="connsiteY146" fmla="*/ 649559 h 882500"/>
                <a:gd name="connsiteX147" fmla="*/ 109217 w 2684076"/>
                <a:gd name="connsiteY147" fmla="*/ 649559 h 882500"/>
                <a:gd name="connsiteX148" fmla="*/ 72817 w 2684076"/>
                <a:gd name="connsiteY148" fmla="*/ 641543 h 882500"/>
                <a:gd name="connsiteX149" fmla="*/ 58661 w 2684076"/>
                <a:gd name="connsiteY149" fmla="*/ 629439 h 882500"/>
                <a:gd name="connsiteX150" fmla="*/ 60678 w 2684076"/>
                <a:gd name="connsiteY150" fmla="*/ 617335 h 882500"/>
                <a:gd name="connsiteX151" fmla="*/ 80904 w 2684076"/>
                <a:gd name="connsiteY151" fmla="*/ 605249 h 882500"/>
                <a:gd name="connsiteX152" fmla="*/ 95060 w 2684076"/>
                <a:gd name="connsiteY152" fmla="*/ 599197 h 882500"/>
                <a:gd name="connsiteX153" fmla="*/ 113269 w 2684076"/>
                <a:gd name="connsiteY153" fmla="*/ 593128 h 882500"/>
                <a:gd name="connsiteX154" fmla="*/ 123373 w 2684076"/>
                <a:gd name="connsiteY154" fmla="*/ 581042 h 882500"/>
                <a:gd name="connsiteX155" fmla="*/ 133495 w 2684076"/>
                <a:gd name="connsiteY155" fmla="*/ 568973 h 882500"/>
                <a:gd name="connsiteX156" fmla="*/ 149669 w 2684076"/>
                <a:gd name="connsiteY156" fmla="*/ 556870 h 882500"/>
                <a:gd name="connsiteX157" fmla="*/ 169895 w 2684076"/>
                <a:gd name="connsiteY157" fmla="*/ 552853 h 882500"/>
                <a:gd name="connsiteX158" fmla="*/ 186086 w 2684076"/>
                <a:gd name="connsiteY158" fmla="*/ 544766 h 882500"/>
                <a:gd name="connsiteX159" fmla="*/ 194173 w 2684076"/>
                <a:gd name="connsiteY159" fmla="*/ 540731 h 882500"/>
                <a:gd name="connsiteX160" fmla="*/ 173947 w 2684076"/>
                <a:gd name="connsiteY160" fmla="*/ 536679 h 882500"/>
                <a:gd name="connsiteX161" fmla="*/ 151704 w 2684076"/>
                <a:gd name="connsiteY161" fmla="*/ 534680 h 882500"/>
                <a:gd name="connsiteX162" fmla="*/ 121356 w 2684076"/>
                <a:gd name="connsiteY162" fmla="*/ 540731 h 882500"/>
                <a:gd name="connsiteX163" fmla="*/ 60678 w 2684076"/>
                <a:gd name="connsiteY163" fmla="*/ 554852 h 882500"/>
                <a:gd name="connsiteX164" fmla="*/ 20226 w 2684076"/>
                <a:gd name="connsiteY164" fmla="*/ 548818 h 882500"/>
                <a:gd name="connsiteX165" fmla="*/ 10122 w 2684076"/>
                <a:gd name="connsiteY165" fmla="*/ 540731 h 882500"/>
                <a:gd name="connsiteX166" fmla="*/ 4053 w 2684076"/>
                <a:gd name="connsiteY166" fmla="*/ 532698 h 882500"/>
                <a:gd name="connsiteX167" fmla="*/ 0 w 2684076"/>
                <a:gd name="connsiteY167" fmla="*/ 524611 h 882500"/>
                <a:gd name="connsiteX168" fmla="*/ 8087 w 2684076"/>
                <a:gd name="connsiteY168" fmla="*/ 528645 h 882500"/>
                <a:gd name="connsiteX169" fmla="*/ 28313 w 2684076"/>
                <a:gd name="connsiteY169" fmla="*/ 520559 h 882500"/>
                <a:gd name="connsiteX170" fmla="*/ 64730 w 2684076"/>
                <a:gd name="connsiteY170" fmla="*/ 498404 h 882500"/>
                <a:gd name="connsiteX171" fmla="*/ 129443 w 2684076"/>
                <a:gd name="connsiteY171" fmla="*/ 504438 h 882500"/>
                <a:gd name="connsiteX172" fmla="*/ 76852 w 2684076"/>
                <a:gd name="connsiteY172" fmla="*/ 443955 h 882500"/>
                <a:gd name="connsiteX173" fmla="*/ 117304 w 2684076"/>
                <a:gd name="connsiteY173" fmla="*/ 443955 h 882500"/>
                <a:gd name="connsiteX174" fmla="*/ 109217 w 2684076"/>
                <a:gd name="connsiteY174" fmla="*/ 431887 h 882500"/>
                <a:gd name="connsiteX175" fmla="*/ 109217 w 2684076"/>
                <a:gd name="connsiteY175" fmla="*/ 403698 h 882500"/>
                <a:gd name="connsiteX176" fmla="*/ 137530 w 2684076"/>
                <a:gd name="connsiteY176" fmla="*/ 423800 h 882500"/>
                <a:gd name="connsiteX177" fmla="*/ 202260 w 2684076"/>
                <a:gd name="connsiteY177" fmla="*/ 403698 h 882500"/>
                <a:gd name="connsiteX178" fmla="*/ 210347 w 2684076"/>
                <a:gd name="connsiteY178" fmla="*/ 435921 h 882500"/>
                <a:gd name="connsiteX179" fmla="*/ 222486 w 2684076"/>
                <a:gd name="connsiteY179" fmla="*/ 443955 h 882500"/>
                <a:gd name="connsiteX180" fmla="*/ 254851 w 2684076"/>
                <a:gd name="connsiteY180" fmla="*/ 411714 h 882500"/>
                <a:gd name="connsiteX181" fmla="*/ 222486 w 2684076"/>
                <a:gd name="connsiteY181" fmla="*/ 367422 h 882500"/>
                <a:gd name="connsiteX182" fmla="*/ 157756 w 2684076"/>
                <a:gd name="connsiteY182" fmla="*/ 367422 h 882500"/>
                <a:gd name="connsiteX183" fmla="*/ 161808 w 2684076"/>
                <a:gd name="connsiteY183" fmla="*/ 339162 h 882500"/>
                <a:gd name="connsiteX184" fmla="*/ 145634 w 2684076"/>
                <a:gd name="connsiteY184" fmla="*/ 318989 h 882500"/>
                <a:gd name="connsiteX185" fmla="*/ 173947 w 2684076"/>
                <a:gd name="connsiteY185" fmla="*/ 314955 h 882500"/>
                <a:gd name="connsiteX186" fmla="*/ 214399 w 2684076"/>
                <a:gd name="connsiteY186" fmla="*/ 270645 h 882500"/>
                <a:gd name="connsiteX187" fmla="*/ 186086 w 2684076"/>
                <a:gd name="connsiteY187" fmla="*/ 230317 h 882500"/>
                <a:gd name="connsiteX188" fmla="*/ 262938 w 2684076"/>
                <a:gd name="connsiteY188" fmla="*/ 218249 h 882500"/>
                <a:gd name="connsiteX189" fmla="*/ 262938 w 2684076"/>
                <a:gd name="connsiteY189" fmla="*/ 226265 h 882500"/>
                <a:gd name="connsiteX190" fmla="*/ 279111 w 2684076"/>
                <a:gd name="connsiteY190" fmla="*/ 242385 h 882500"/>
                <a:gd name="connsiteX191" fmla="*/ 307442 w 2684076"/>
                <a:gd name="connsiteY191" fmla="*/ 262558 h 882500"/>
                <a:gd name="connsiteX192" fmla="*/ 327668 w 2684076"/>
                <a:gd name="connsiteY192" fmla="*/ 282714 h 882500"/>
                <a:gd name="connsiteX193" fmla="*/ 384293 w 2684076"/>
                <a:gd name="connsiteY193" fmla="*/ 298834 h 882500"/>
                <a:gd name="connsiteX194" fmla="*/ 372154 w 2684076"/>
                <a:gd name="connsiteY194" fmla="*/ 278679 h 882500"/>
                <a:gd name="connsiteX195" fmla="*/ 362050 w 2684076"/>
                <a:gd name="connsiteY195" fmla="*/ 262594 h 882500"/>
                <a:gd name="connsiteX196" fmla="*/ 355980 w 2684076"/>
                <a:gd name="connsiteY196" fmla="*/ 246438 h 882500"/>
                <a:gd name="connsiteX197" fmla="*/ 347894 w 2684076"/>
                <a:gd name="connsiteY197" fmla="*/ 226300 h 882500"/>
                <a:gd name="connsiteX198" fmla="*/ 355980 w 2684076"/>
                <a:gd name="connsiteY198" fmla="*/ 210162 h 882500"/>
                <a:gd name="connsiteX199" fmla="*/ 370137 w 2684076"/>
                <a:gd name="connsiteY199" fmla="*/ 200076 h 882500"/>
                <a:gd name="connsiteX200" fmla="*/ 384293 w 2684076"/>
                <a:gd name="connsiteY200" fmla="*/ 189989 h 882500"/>
                <a:gd name="connsiteX201" fmla="*/ 404519 w 2684076"/>
                <a:gd name="connsiteY201" fmla="*/ 181902 h 882500"/>
                <a:gd name="connsiteX202" fmla="*/ 351928 w 2684076"/>
                <a:gd name="connsiteY202" fmla="*/ 161800 h 882500"/>
                <a:gd name="connsiteX203" fmla="*/ 315529 w 2684076"/>
                <a:gd name="connsiteY203" fmla="*/ 137593 h 882500"/>
                <a:gd name="connsiteX204" fmla="*/ 299337 w 2684076"/>
                <a:gd name="connsiteY204" fmla="*/ 101317 h 882500"/>
                <a:gd name="connsiteX205" fmla="*/ 339789 w 2684076"/>
                <a:gd name="connsiteY205" fmla="*/ 93230 h 882500"/>
                <a:gd name="connsiteX206" fmla="*/ 364067 w 2684076"/>
                <a:gd name="connsiteY206" fmla="*/ 77110 h 882500"/>
                <a:gd name="connsiteX207" fmla="*/ 432832 w 2684076"/>
                <a:gd name="connsiteY207" fmla="*/ 77110 h 882500"/>
                <a:gd name="connsiteX208" fmla="*/ 436884 w 2684076"/>
                <a:gd name="connsiteY208" fmla="*/ 60989 h 882500"/>
                <a:gd name="connsiteX209" fmla="*/ 444971 w 2684076"/>
                <a:gd name="connsiteY209" fmla="*/ 32800 h 882500"/>
                <a:gd name="connsiteX210" fmla="*/ 453058 w 2684076"/>
                <a:gd name="connsiteY210" fmla="*/ 24713 h 882500"/>
                <a:gd name="connsiteX211" fmla="*/ 444971 w 2684076"/>
                <a:gd name="connsiteY211" fmla="*/ 12645 h 882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</a:cxnLst>
              <a:rect l="l" t="t" r="r" b="b"/>
              <a:pathLst>
                <a:path w="2684076" h="882500">
                  <a:moveTo>
                    <a:pt x="635687" y="0"/>
                  </a:moveTo>
                  <a:lnTo>
                    <a:pt x="704738" y="0"/>
                  </a:lnTo>
                  <a:lnTo>
                    <a:pt x="701839" y="1444"/>
                  </a:lnTo>
                  <a:cubicBezTo>
                    <a:pt x="695097" y="1444"/>
                    <a:pt x="676888" y="1444"/>
                    <a:pt x="647230" y="1444"/>
                  </a:cubicBezTo>
                  <a:close/>
                  <a:moveTo>
                    <a:pt x="443158" y="0"/>
                  </a:moveTo>
                  <a:lnTo>
                    <a:pt x="567770" y="0"/>
                  </a:lnTo>
                  <a:lnTo>
                    <a:pt x="562274" y="5496"/>
                  </a:lnTo>
                  <a:cubicBezTo>
                    <a:pt x="559585" y="8186"/>
                    <a:pt x="558240" y="13583"/>
                    <a:pt x="558240" y="21670"/>
                  </a:cubicBezTo>
                  <a:cubicBezTo>
                    <a:pt x="555532" y="35154"/>
                    <a:pt x="558240" y="50000"/>
                    <a:pt x="566327" y="66174"/>
                  </a:cubicBezTo>
                  <a:cubicBezTo>
                    <a:pt x="574414" y="82348"/>
                    <a:pt x="578466" y="94487"/>
                    <a:pt x="578466" y="102573"/>
                  </a:cubicBezTo>
                  <a:lnTo>
                    <a:pt x="578466" y="130904"/>
                  </a:lnTo>
                  <a:lnTo>
                    <a:pt x="590605" y="118765"/>
                  </a:lnTo>
                  <a:cubicBezTo>
                    <a:pt x="595984" y="113368"/>
                    <a:pt x="599364" y="109315"/>
                    <a:pt x="600709" y="106626"/>
                  </a:cubicBezTo>
                  <a:cubicBezTo>
                    <a:pt x="602054" y="103936"/>
                    <a:pt x="604089" y="101229"/>
                    <a:pt x="606779" y="98539"/>
                  </a:cubicBezTo>
                  <a:cubicBezTo>
                    <a:pt x="609468" y="93142"/>
                    <a:pt x="614193" y="91797"/>
                    <a:pt x="620935" y="94487"/>
                  </a:cubicBezTo>
                  <a:cubicBezTo>
                    <a:pt x="627677" y="97194"/>
                    <a:pt x="628349" y="105281"/>
                    <a:pt x="622952" y="118765"/>
                  </a:cubicBezTo>
                  <a:cubicBezTo>
                    <a:pt x="614865" y="148422"/>
                    <a:pt x="617573" y="163251"/>
                    <a:pt x="631057" y="163251"/>
                  </a:cubicBezTo>
                  <a:cubicBezTo>
                    <a:pt x="636436" y="163251"/>
                    <a:pt x="641161" y="161906"/>
                    <a:pt x="645213" y="159217"/>
                  </a:cubicBezTo>
                  <a:cubicBezTo>
                    <a:pt x="649248" y="156509"/>
                    <a:pt x="653972" y="156509"/>
                    <a:pt x="659370" y="159217"/>
                  </a:cubicBezTo>
                  <a:cubicBezTo>
                    <a:pt x="662059" y="161906"/>
                    <a:pt x="670146" y="157872"/>
                    <a:pt x="683630" y="147078"/>
                  </a:cubicBezTo>
                  <a:cubicBezTo>
                    <a:pt x="689027" y="141680"/>
                    <a:pt x="695769" y="137646"/>
                    <a:pt x="703856" y="134939"/>
                  </a:cubicBezTo>
                  <a:lnTo>
                    <a:pt x="715995" y="183477"/>
                  </a:lnTo>
                  <a:lnTo>
                    <a:pt x="752412" y="183477"/>
                  </a:lnTo>
                  <a:lnTo>
                    <a:pt x="804986" y="199669"/>
                  </a:lnTo>
                  <a:lnTo>
                    <a:pt x="792864" y="110678"/>
                  </a:lnTo>
                  <a:lnTo>
                    <a:pt x="809038" y="102573"/>
                  </a:lnTo>
                  <a:lnTo>
                    <a:pt x="760499" y="86400"/>
                  </a:lnTo>
                  <a:lnTo>
                    <a:pt x="744308" y="78313"/>
                  </a:lnTo>
                  <a:lnTo>
                    <a:pt x="752412" y="62122"/>
                  </a:lnTo>
                  <a:cubicBezTo>
                    <a:pt x="752412" y="51345"/>
                    <a:pt x="749705" y="40551"/>
                    <a:pt x="744308" y="29774"/>
                  </a:cubicBezTo>
                  <a:cubicBezTo>
                    <a:pt x="738928" y="21670"/>
                    <a:pt x="733531" y="13583"/>
                    <a:pt x="728134" y="5496"/>
                  </a:cubicBezTo>
                  <a:lnTo>
                    <a:pt x="717142" y="0"/>
                  </a:lnTo>
                  <a:lnTo>
                    <a:pt x="2082901" y="0"/>
                  </a:lnTo>
                  <a:lnTo>
                    <a:pt x="2082901" y="20909"/>
                  </a:lnTo>
                  <a:cubicBezTo>
                    <a:pt x="2088245" y="18219"/>
                    <a:pt x="2094916" y="14202"/>
                    <a:pt x="2102932" y="8840"/>
                  </a:cubicBezTo>
                  <a:lnTo>
                    <a:pt x="2113181" y="0"/>
                  </a:lnTo>
                  <a:lnTo>
                    <a:pt x="2178135" y="0"/>
                  </a:lnTo>
                  <a:lnTo>
                    <a:pt x="2173024" y="8805"/>
                  </a:lnTo>
                  <a:cubicBezTo>
                    <a:pt x="2169024" y="16874"/>
                    <a:pt x="2165698" y="23616"/>
                    <a:pt x="2163043" y="29013"/>
                  </a:cubicBezTo>
                  <a:cubicBezTo>
                    <a:pt x="2157682" y="37047"/>
                    <a:pt x="2155010" y="42426"/>
                    <a:pt x="2155010" y="45116"/>
                  </a:cubicBezTo>
                  <a:cubicBezTo>
                    <a:pt x="2168370" y="50513"/>
                    <a:pt x="2180385" y="57238"/>
                    <a:pt x="2191038" y="65289"/>
                  </a:cubicBezTo>
                  <a:cubicBezTo>
                    <a:pt x="2215103" y="81427"/>
                    <a:pt x="2231136" y="96221"/>
                    <a:pt x="2239134" y="109652"/>
                  </a:cubicBezTo>
                  <a:cubicBezTo>
                    <a:pt x="2241788" y="109652"/>
                    <a:pt x="2243115" y="111014"/>
                    <a:pt x="2243115" y="113704"/>
                  </a:cubicBezTo>
                  <a:cubicBezTo>
                    <a:pt x="2245823" y="124445"/>
                    <a:pt x="2249840" y="127807"/>
                    <a:pt x="2255166" y="123790"/>
                  </a:cubicBezTo>
                  <a:cubicBezTo>
                    <a:pt x="2260492" y="119756"/>
                    <a:pt x="2267164" y="113722"/>
                    <a:pt x="2275162" y="105652"/>
                  </a:cubicBezTo>
                  <a:cubicBezTo>
                    <a:pt x="2283178" y="97583"/>
                    <a:pt x="2293194" y="89514"/>
                    <a:pt x="2305227" y="81445"/>
                  </a:cubicBezTo>
                  <a:cubicBezTo>
                    <a:pt x="2317260" y="73376"/>
                    <a:pt x="2332602" y="70686"/>
                    <a:pt x="2351270" y="73376"/>
                  </a:cubicBezTo>
                  <a:cubicBezTo>
                    <a:pt x="2356614" y="100255"/>
                    <a:pt x="2355287" y="125790"/>
                    <a:pt x="2347289" y="149980"/>
                  </a:cubicBezTo>
                  <a:cubicBezTo>
                    <a:pt x="2341927" y="171515"/>
                    <a:pt x="2331257" y="192360"/>
                    <a:pt x="2315242" y="212533"/>
                  </a:cubicBezTo>
                  <a:cubicBezTo>
                    <a:pt x="2299228" y="232688"/>
                    <a:pt x="2276542" y="248137"/>
                    <a:pt x="2247168" y="258895"/>
                  </a:cubicBezTo>
                  <a:lnTo>
                    <a:pt x="2255131" y="262930"/>
                  </a:lnTo>
                  <a:cubicBezTo>
                    <a:pt x="2260475" y="265637"/>
                    <a:pt x="2265836" y="268309"/>
                    <a:pt x="2271180" y="270999"/>
                  </a:cubicBezTo>
                  <a:cubicBezTo>
                    <a:pt x="2276542" y="273671"/>
                    <a:pt x="2283213" y="276361"/>
                    <a:pt x="2291229" y="279051"/>
                  </a:cubicBezTo>
                  <a:cubicBezTo>
                    <a:pt x="2296538" y="284448"/>
                    <a:pt x="2303864" y="290500"/>
                    <a:pt x="2313225" y="297224"/>
                  </a:cubicBezTo>
                  <a:cubicBezTo>
                    <a:pt x="2322568" y="303948"/>
                    <a:pt x="2331257" y="309982"/>
                    <a:pt x="2339255" y="315326"/>
                  </a:cubicBezTo>
                  <a:cubicBezTo>
                    <a:pt x="2349961" y="323413"/>
                    <a:pt x="2357959" y="331482"/>
                    <a:pt x="2363268" y="339534"/>
                  </a:cubicBezTo>
                  <a:lnTo>
                    <a:pt x="2355305" y="339534"/>
                  </a:lnTo>
                  <a:cubicBezTo>
                    <a:pt x="2352615" y="339534"/>
                    <a:pt x="2349271" y="340206"/>
                    <a:pt x="2345254" y="341569"/>
                  </a:cubicBezTo>
                  <a:cubicBezTo>
                    <a:pt x="2341255" y="342914"/>
                    <a:pt x="2336583" y="343586"/>
                    <a:pt x="2331239" y="343586"/>
                  </a:cubicBezTo>
                  <a:cubicBezTo>
                    <a:pt x="2320569" y="343586"/>
                    <a:pt x="2310571" y="344258"/>
                    <a:pt x="2301210" y="345603"/>
                  </a:cubicBezTo>
                  <a:cubicBezTo>
                    <a:pt x="2291849" y="346948"/>
                    <a:pt x="2289849" y="350328"/>
                    <a:pt x="2295211" y="355725"/>
                  </a:cubicBezTo>
                  <a:cubicBezTo>
                    <a:pt x="2300555" y="361069"/>
                    <a:pt x="2307226" y="365776"/>
                    <a:pt x="2315242" y="369811"/>
                  </a:cubicBezTo>
                  <a:cubicBezTo>
                    <a:pt x="2323241" y="373863"/>
                    <a:pt x="2327240" y="378552"/>
                    <a:pt x="2327240" y="383914"/>
                  </a:cubicBezTo>
                  <a:cubicBezTo>
                    <a:pt x="2327240" y="392001"/>
                    <a:pt x="2325913" y="398725"/>
                    <a:pt x="2323258" y="404069"/>
                  </a:cubicBezTo>
                  <a:lnTo>
                    <a:pt x="2315242" y="420261"/>
                  </a:lnTo>
                  <a:cubicBezTo>
                    <a:pt x="2309881" y="425605"/>
                    <a:pt x="2305881" y="432329"/>
                    <a:pt x="2303227" y="440416"/>
                  </a:cubicBezTo>
                  <a:cubicBezTo>
                    <a:pt x="2297883" y="456519"/>
                    <a:pt x="2299210" y="465915"/>
                    <a:pt x="2307208" y="468605"/>
                  </a:cubicBezTo>
                  <a:cubicBezTo>
                    <a:pt x="2312570" y="471294"/>
                    <a:pt x="2318587" y="474674"/>
                    <a:pt x="2325258" y="478726"/>
                  </a:cubicBezTo>
                  <a:cubicBezTo>
                    <a:pt x="2331929" y="482761"/>
                    <a:pt x="2339273" y="487468"/>
                    <a:pt x="2347289" y="492812"/>
                  </a:cubicBezTo>
                  <a:cubicBezTo>
                    <a:pt x="2357941" y="498209"/>
                    <a:pt x="2367302" y="503571"/>
                    <a:pt x="2375354" y="508933"/>
                  </a:cubicBezTo>
                  <a:cubicBezTo>
                    <a:pt x="2378008" y="495484"/>
                    <a:pt x="2382007" y="482053"/>
                    <a:pt x="2387351" y="468605"/>
                  </a:cubicBezTo>
                  <a:cubicBezTo>
                    <a:pt x="2392660" y="457863"/>
                    <a:pt x="2397332" y="446450"/>
                    <a:pt x="2401348" y="434346"/>
                  </a:cubicBezTo>
                  <a:cubicBezTo>
                    <a:pt x="2405383" y="422260"/>
                    <a:pt x="2412727" y="410811"/>
                    <a:pt x="2423379" y="400035"/>
                  </a:cubicBezTo>
                  <a:cubicBezTo>
                    <a:pt x="2436739" y="421552"/>
                    <a:pt x="2447428" y="443070"/>
                    <a:pt x="2455426" y="464552"/>
                  </a:cubicBezTo>
                  <a:cubicBezTo>
                    <a:pt x="2460823" y="483398"/>
                    <a:pt x="2462840" y="502898"/>
                    <a:pt x="2461495" y="523054"/>
                  </a:cubicBezTo>
                  <a:cubicBezTo>
                    <a:pt x="2460151" y="543227"/>
                    <a:pt x="2451391" y="564072"/>
                    <a:pt x="2435200" y="585607"/>
                  </a:cubicBezTo>
                  <a:cubicBezTo>
                    <a:pt x="2432510" y="588297"/>
                    <a:pt x="2433855" y="589642"/>
                    <a:pt x="2439252" y="589642"/>
                  </a:cubicBezTo>
                  <a:cubicBezTo>
                    <a:pt x="2447339" y="589642"/>
                    <a:pt x="2462168" y="577538"/>
                    <a:pt x="2483739" y="553295"/>
                  </a:cubicBezTo>
                  <a:lnTo>
                    <a:pt x="2487791" y="646090"/>
                  </a:lnTo>
                  <a:lnTo>
                    <a:pt x="2528243" y="565434"/>
                  </a:lnTo>
                  <a:lnTo>
                    <a:pt x="2524191" y="605762"/>
                  </a:lnTo>
                  <a:cubicBezTo>
                    <a:pt x="2532295" y="597676"/>
                    <a:pt x="2540382" y="590951"/>
                    <a:pt x="2548469" y="585607"/>
                  </a:cubicBezTo>
                  <a:cubicBezTo>
                    <a:pt x="2564642" y="574848"/>
                    <a:pt x="2572747" y="570814"/>
                    <a:pt x="2572747" y="573468"/>
                  </a:cubicBezTo>
                  <a:cubicBezTo>
                    <a:pt x="2575437" y="584245"/>
                    <a:pt x="2577454" y="591659"/>
                    <a:pt x="2578817" y="595676"/>
                  </a:cubicBezTo>
                  <a:cubicBezTo>
                    <a:pt x="2580161" y="599711"/>
                    <a:pt x="2578126" y="604418"/>
                    <a:pt x="2572747" y="609815"/>
                  </a:cubicBezTo>
                  <a:cubicBezTo>
                    <a:pt x="2567350" y="617848"/>
                    <a:pt x="2559263" y="621883"/>
                    <a:pt x="2548469" y="621883"/>
                  </a:cubicBezTo>
                  <a:cubicBezTo>
                    <a:pt x="2537674" y="621883"/>
                    <a:pt x="2539037" y="627245"/>
                    <a:pt x="2552521" y="638004"/>
                  </a:cubicBezTo>
                  <a:cubicBezTo>
                    <a:pt x="2566005" y="646090"/>
                    <a:pt x="2574764" y="648780"/>
                    <a:pt x="2578817" y="646090"/>
                  </a:cubicBezTo>
                  <a:cubicBezTo>
                    <a:pt x="2582851" y="643383"/>
                    <a:pt x="2592973" y="639366"/>
                    <a:pt x="2609147" y="634022"/>
                  </a:cubicBezTo>
                  <a:cubicBezTo>
                    <a:pt x="2622631" y="625918"/>
                    <a:pt x="2635442" y="623900"/>
                    <a:pt x="2647581" y="627952"/>
                  </a:cubicBezTo>
                  <a:cubicBezTo>
                    <a:pt x="2659720" y="631987"/>
                    <a:pt x="2668480" y="636694"/>
                    <a:pt x="2673877" y="642038"/>
                  </a:cubicBezTo>
                  <a:cubicBezTo>
                    <a:pt x="2679256" y="644746"/>
                    <a:pt x="2682636" y="651470"/>
                    <a:pt x="2683981" y="662211"/>
                  </a:cubicBezTo>
                  <a:cubicBezTo>
                    <a:pt x="2685326" y="672952"/>
                    <a:pt x="2672514" y="678332"/>
                    <a:pt x="2645546" y="678332"/>
                  </a:cubicBezTo>
                  <a:lnTo>
                    <a:pt x="2588921" y="678332"/>
                  </a:lnTo>
                  <a:cubicBezTo>
                    <a:pt x="2580834" y="678332"/>
                    <a:pt x="2575437" y="677004"/>
                    <a:pt x="2572747" y="674350"/>
                  </a:cubicBezTo>
                  <a:cubicBezTo>
                    <a:pt x="2583524" y="685091"/>
                    <a:pt x="2591610" y="695832"/>
                    <a:pt x="2597007" y="706574"/>
                  </a:cubicBezTo>
                  <a:cubicBezTo>
                    <a:pt x="2607802" y="733453"/>
                    <a:pt x="2606457" y="753626"/>
                    <a:pt x="2592973" y="767057"/>
                  </a:cubicBezTo>
                  <a:cubicBezTo>
                    <a:pt x="2574092" y="761713"/>
                    <a:pt x="2557900" y="754988"/>
                    <a:pt x="2544416" y="746902"/>
                  </a:cubicBezTo>
                  <a:cubicBezTo>
                    <a:pt x="2530933" y="741558"/>
                    <a:pt x="2519484" y="733488"/>
                    <a:pt x="2510034" y="722730"/>
                  </a:cubicBezTo>
                  <a:cubicBezTo>
                    <a:pt x="2500602" y="711953"/>
                    <a:pt x="2495878" y="699849"/>
                    <a:pt x="2495878" y="686418"/>
                  </a:cubicBezTo>
                  <a:lnTo>
                    <a:pt x="2487791" y="718713"/>
                  </a:lnTo>
                  <a:cubicBezTo>
                    <a:pt x="2482394" y="729454"/>
                    <a:pt x="2477687" y="739523"/>
                    <a:pt x="2473635" y="748919"/>
                  </a:cubicBezTo>
                  <a:cubicBezTo>
                    <a:pt x="2469582" y="758315"/>
                    <a:pt x="2460823" y="767057"/>
                    <a:pt x="2447339" y="775161"/>
                  </a:cubicBezTo>
                  <a:cubicBezTo>
                    <a:pt x="2439252" y="777851"/>
                    <a:pt x="2433855" y="781868"/>
                    <a:pt x="2431165" y="787230"/>
                  </a:cubicBezTo>
                  <a:cubicBezTo>
                    <a:pt x="2425768" y="798006"/>
                    <a:pt x="2437907" y="810128"/>
                    <a:pt x="2467565" y="823576"/>
                  </a:cubicBezTo>
                  <a:cubicBezTo>
                    <a:pt x="2499930" y="837007"/>
                    <a:pt x="2514086" y="845076"/>
                    <a:pt x="2510034" y="847748"/>
                  </a:cubicBezTo>
                  <a:cubicBezTo>
                    <a:pt x="2506000" y="850420"/>
                    <a:pt x="2512069" y="855800"/>
                    <a:pt x="2528243" y="863904"/>
                  </a:cubicBezTo>
                  <a:cubicBezTo>
                    <a:pt x="2533640" y="869248"/>
                    <a:pt x="2541054" y="873937"/>
                    <a:pt x="2550486" y="877990"/>
                  </a:cubicBezTo>
                  <a:lnTo>
                    <a:pt x="2560406" y="882500"/>
                  </a:lnTo>
                  <a:lnTo>
                    <a:pt x="1405286" y="882500"/>
                  </a:lnTo>
                  <a:lnTo>
                    <a:pt x="1389521" y="863196"/>
                  </a:lnTo>
                  <a:lnTo>
                    <a:pt x="1378493" y="882500"/>
                  </a:lnTo>
                  <a:lnTo>
                    <a:pt x="8087" y="882500"/>
                  </a:lnTo>
                  <a:lnTo>
                    <a:pt x="8087" y="867302"/>
                  </a:lnTo>
                  <a:lnTo>
                    <a:pt x="12139" y="839060"/>
                  </a:lnTo>
                  <a:lnTo>
                    <a:pt x="32365" y="826991"/>
                  </a:lnTo>
                  <a:lnTo>
                    <a:pt x="48539" y="794750"/>
                  </a:lnTo>
                  <a:cubicBezTo>
                    <a:pt x="62023" y="810853"/>
                    <a:pt x="75507" y="824266"/>
                    <a:pt x="88991" y="835007"/>
                  </a:cubicBezTo>
                  <a:cubicBezTo>
                    <a:pt x="118666" y="859197"/>
                    <a:pt x="151014" y="871283"/>
                    <a:pt x="186086" y="871283"/>
                  </a:cubicBezTo>
                  <a:lnTo>
                    <a:pt x="169895" y="831026"/>
                  </a:lnTo>
                  <a:lnTo>
                    <a:pt x="177981" y="822939"/>
                  </a:lnTo>
                  <a:lnTo>
                    <a:pt x="198207" y="859215"/>
                  </a:lnTo>
                  <a:lnTo>
                    <a:pt x="194173" y="839060"/>
                  </a:lnTo>
                  <a:lnTo>
                    <a:pt x="198207" y="810871"/>
                  </a:lnTo>
                  <a:cubicBezTo>
                    <a:pt x="184724" y="805474"/>
                    <a:pt x="172602" y="798749"/>
                    <a:pt x="161808" y="790698"/>
                  </a:cubicBezTo>
                  <a:cubicBezTo>
                    <a:pt x="140237" y="777267"/>
                    <a:pt x="124046" y="770543"/>
                    <a:pt x="113269" y="770543"/>
                  </a:cubicBezTo>
                  <a:cubicBezTo>
                    <a:pt x="99785" y="770543"/>
                    <a:pt x="85629" y="767853"/>
                    <a:pt x="70800" y="762474"/>
                  </a:cubicBezTo>
                  <a:cubicBezTo>
                    <a:pt x="55953" y="757112"/>
                    <a:pt x="44504" y="743663"/>
                    <a:pt x="36400" y="722128"/>
                  </a:cubicBezTo>
                  <a:lnTo>
                    <a:pt x="68765" y="722128"/>
                  </a:lnTo>
                  <a:cubicBezTo>
                    <a:pt x="76852" y="724818"/>
                    <a:pt x="84956" y="727525"/>
                    <a:pt x="93043" y="730215"/>
                  </a:cubicBezTo>
                  <a:cubicBezTo>
                    <a:pt x="101130" y="732904"/>
                    <a:pt x="107872" y="739629"/>
                    <a:pt x="113269" y="750370"/>
                  </a:cubicBezTo>
                  <a:cubicBezTo>
                    <a:pt x="121356" y="744990"/>
                    <a:pt x="130788" y="740956"/>
                    <a:pt x="141582" y="738302"/>
                  </a:cubicBezTo>
                  <a:cubicBezTo>
                    <a:pt x="163153" y="732904"/>
                    <a:pt x="184724" y="745008"/>
                    <a:pt x="206312" y="774595"/>
                  </a:cubicBezTo>
                  <a:lnTo>
                    <a:pt x="206312" y="754422"/>
                  </a:lnTo>
                  <a:lnTo>
                    <a:pt x="230572" y="754422"/>
                  </a:lnTo>
                  <a:cubicBezTo>
                    <a:pt x="241367" y="754422"/>
                    <a:pt x="249454" y="750370"/>
                    <a:pt x="254851" y="742283"/>
                  </a:cubicBezTo>
                  <a:cubicBezTo>
                    <a:pt x="254851" y="734232"/>
                    <a:pt x="256196" y="730215"/>
                    <a:pt x="258885" y="730215"/>
                  </a:cubicBezTo>
                  <a:lnTo>
                    <a:pt x="262938" y="730215"/>
                  </a:lnTo>
                  <a:cubicBezTo>
                    <a:pt x="260248" y="724818"/>
                    <a:pt x="258885" y="718093"/>
                    <a:pt x="258885" y="710060"/>
                  </a:cubicBezTo>
                  <a:cubicBezTo>
                    <a:pt x="253506" y="696611"/>
                    <a:pt x="253506" y="685870"/>
                    <a:pt x="258885" y="677818"/>
                  </a:cubicBezTo>
                  <a:lnTo>
                    <a:pt x="242712" y="653611"/>
                  </a:lnTo>
                  <a:lnTo>
                    <a:pt x="222486" y="661698"/>
                  </a:lnTo>
                  <a:lnTo>
                    <a:pt x="206312" y="641543"/>
                  </a:lnTo>
                  <a:cubicBezTo>
                    <a:pt x="203605" y="644232"/>
                    <a:pt x="198207" y="648267"/>
                    <a:pt x="190121" y="653611"/>
                  </a:cubicBezTo>
                  <a:cubicBezTo>
                    <a:pt x="176637" y="661662"/>
                    <a:pt x="163153" y="668387"/>
                    <a:pt x="149669" y="673766"/>
                  </a:cubicBezTo>
                  <a:lnTo>
                    <a:pt x="149669" y="645577"/>
                  </a:lnTo>
                  <a:cubicBezTo>
                    <a:pt x="146979" y="648232"/>
                    <a:pt x="142927" y="649559"/>
                    <a:pt x="137530" y="649559"/>
                  </a:cubicBezTo>
                  <a:cubicBezTo>
                    <a:pt x="126753" y="654956"/>
                    <a:pt x="117304" y="654956"/>
                    <a:pt x="109217" y="649559"/>
                  </a:cubicBezTo>
                  <a:cubicBezTo>
                    <a:pt x="87646" y="646904"/>
                    <a:pt x="75507" y="644232"/>
                    <a:pt x="72817" y="641543"/>
                  </a:cubicBezTo>
                  <a:cubicBezTo>
                    <a:pt x="67420" y="638835"/>
                    <a:pt x="62695" y="634801"/>
                    <a:pt x="58661" y="629439"/>
                  </a:cubicBezTo>
                  <a:cubicBezTo>
                    <a:pt x="54609" y="624059"/>
                    <a:pt x="55281" y="620025"/>
                    <a:pt x="60678" y="617335"/>
                  </a:cubicBezTo>
                  <a:cubicBezTo>
                    <a:pt x="68765" y="617335"/>
                    <a:pt x="75507" y="613301"/>
                    <a:pt x="80904" y="605249"/>
                  </a:cubicBezTo>
                  <a:cubicBezTo>
                    <a:pt x="83594" y="599870"/>
                    <a:pt x="88318" y="597835"/>
                    <a:pt x="95060" y="599197"/>
                  </a:cubicBezTo>
                  <a:cubicBezTo>
                    <a:pt x="101802" y="600542"/>
                    <a:pt x="107872" y="598507"/>
                    <a:pt x="113269" y="593128"/>
                  </a:cubicBezTo>
                  <a:cubicBezTo>
                    <a:pt x="118666" y="587766"/>
                    <a:pt x="122028" y="583749"/>
                    <a:pt x="123373" y="581042"/>
                  </a:cubicBezTo>
                  <a:cubicBezTo>
                    <a:pt x="124736" y="578352"/>
                    <a:pt x="128098" y="574335"/>
                    <a:pt x="133495" y="568973"/>
                  </a:cubicBezTo>
                  <a:cubicBezTo>
                    <a:pt x="136185" y="563576"/>
                    <a:pt x="141582" y="559542"/>
                    <a:pt x="149669" y="556870"/>
                  </a:cubicBezTo>
                  <a:cubicBezTo>
                    <a:pt x="157756" y="554198"/>
                    <a:pt x="164498" y="552853"/>
                    <a:pt x="169895" y="552853"/>
                  </a:cubicBezTo>
                  <a:cubicBezTo>
                    <a:pt x="175292" y="552853"/>
                    <a:pt x="180689" y="550163"/>
                    <a:pt x="186086" y="544766"/>
                  </a:cubicBezTo>
                  <a:cubicBezTo>
                    <a:pt x="188776" y="542076"/>
                    <a:pt x="191465" y="540731"/>
                    <a:pt x="194173" y="540731"/>
                  </a:cubicBezTo>
                  <a:cubicBezTo>
                    <a:pt x="188776" y="540731"/>
                    <a:pt x="182034" y="539369"/>
                    <a:pt x="173947" y="536679"/>
                  </a:cubicBezTo>
                  <a:cubicBezTo>
                    <a:pt x="168550" y="536679"/>
                    <a:pt x="161135" y="536007"/>
                    <a:pt x="151704" y="534680"/>
                  </a:cubicBezTo>
                  <a:cubicBezTo>
                    <a:pt x="142254" y="533352"/>
                    <a:pt x="132150" y="535370"/>
                    <a:pt x="121356" y="540731"/>
                  </a:cubicBezTo>
                  <a:cubicBezTo>
                    <a:pt x="99785" y="548818"/>
                    <a:pt x="79559" y="553525"/>
                    <a:pt x="60678" y="554852"/>
                  </a:cubicBezTo>
                  <a:cubicBezTo>
                    <a:pt x="41797" y="556180"/>
                    <a:pt x="28313" y="554162"/>
                    <a:pt x="20226" y="548818"/>
                  </a:cubicBezTo>
                  <a:cubicBezTo>
                    <a:pt x="14829" y="546111"/>
                    <a:pt x="11467" y="543421"/>
                    <a:pt x="10122" y="540731"/>
                  </a:cubicBezTo>
                  <a:cubicBezTo>
                    <a:pt x="8760" y="538024"/>
                    <a:pt x="6742" y="535352"/>
                    <a:pt x="4053" y="532698"/>
                  </a:cubicBezTo>
                  <a:cubicBezTo>
                    <a:pt x="1345" y="530008"/>
                    <a:pt x="0" y="527301"/>
                    <a:pt x="0" y="524611"/>
                  </a:cubicBezTo>
                  <a:cubicBezTo>
                    <a:pt x="2690" y="527301"/>
                    <a:pt x="5397" y="528645"/>
                    <a:pt x="8087" y="528645"/>
                  </a:cubicBezTo>
                  <a:cubicBezTo>
                    <a:pt x="16174" y="528645"/>
                    <a:pt x="22916" y="525956"/>
                    <a:pt x="28313" y="520559"/>
                  </a:cubicBezTo>
                  <a:cubicBezTo>
                    <a:pt x="33710" y="515215"/>
                    <a:pt x="45849" y="507818"/>
                    <a:pt x="64730" y="498404"/>
                  </a:cubicBezTo>
                  <a:cubicBezTo>
                    <a:pt x="83594" y="488990"/>
                    <a:pt x="105182" y="491007"/>
                    <a:pt x="129443" y="504438"/>
                  </a:cubicBezTo>
                  <a:lnTo>
                    <a:pt x="76852" y="443955"/>
                  </a:lnTo>
                  <a:lnTo>
                    <a:pt x="117304" y="443955"/>
                  </a:lnTo>
                  <a:cubicBezTo>
                    <a:pt x="114614" y="441301"/>
                    <a:pt x="111924" y="437284"/>
                    <a:pt x="109217" y="431887"/>
                  </a:cubicBezTo>
                  <a:cubicBezTo>
                    <a:pt x="103820" y="423835"/>
                    <a:pt x="103820" y="414439"/>
                    <a:pt x="109217" y="403698"/>
                  </a:cubicBezTo>
                  <a:cubicBezTo>
                    <a:pt x="117304" y="414439"/>
                    <a:pt x="126753" y="421145"/>
                    <a:pt x="137530" y="423800"/>
                  </a:cubicBezTo>
                  <a:cubicBezTo>
                    <a:pt x="156411" y="434576"/>
                    <a:pt x="177981" y="427887"/>
                    <a:pt x="202260" y="403698"/>
                  </a:cubicBezTo>
                  <a:lnTo>
                    <a:pt x="210347" y="435921"/>
                  </a:lnTo>
                  <a:lnTo>
                    <a:pt x="222486" y="443955"/>
                  </a:lnTo>
                  <a:lnTo>
                    <a:pt x="254851" y="411714"/>
                  </a:lnTo>
                  <a:lnTo>
                    <a:pt x="222486" y="367422"/>
                  </a:lnTo>
                  <a:lnTo>
                    <a:pt x="157756" y="367422"/>
                  </a:lnTo>
                  <a:lnTo>
                    <a:pt x="161808" y="339162"/>
                  </a:lnTo>
                  <a:lnTo>
                    <a:pt x="145634" y="318989"/>
                  </a:lnTo>
                  <a:lnTo>
                    <a:pt x="173947" y="314955"/>
                  </a:lnTo>
                  <a:lnTo>
                    <a:pt x="214399" y="270645"/>
                  </a:lnTo>
                  <a:lnTo>
                    <a:pt x="186086" y="230317"/>
                  </a:lnTo>
                  <a:lnTo>
                    <a:pt x="262938" y="218249"/>
                  </a:lnTo>
                  <a:lnTo>
                    <a:pt x="262938" y="226265"/>
                  </a:lnTo>
                  <a:cubicBezTo>
                    <a:pt x="262938" y="234316"/>
                    <a:pt x="268335" y="239696"/>
                    <a:pt x="279111" y="242385"/>
                  </a:cubicBezTo>
                  <a:cubicBezTo>
                    <a:pt x="297992" y="253144"/>
                    <a:pt x="307442" y="259851"/>
                    <a:pt x="307442" y="262558"/>
                  </a:cubicBezTo>
                  <a:lnTo>
                    <a:pt x="327668" y="282714"/>
                  </a:lnTo>
                  <a:lnTo>
                    <a:pt x="384293" y="298834"/>
                  </a:lnTo>
                  <a:cubicBezTo>
                    <a:pt x="378896" y="293490"/>
                    <a:pt x="374861" y="286766"/>
                    <a:pt x="372154" y="278679"/>
                  </a:cubicBezTo>
                  <a:cubicBezTo>
                    <a:pt x="366757" y="273317"/>
                    <a:pt x="363395" y="267955"/>
                    <a:pt x="362050" y="262594"/>
                  </a:cubicBezTo>
                  <a:cubicBezTo>
                    <a:pt x="360705" y="257214"/>
                    <a:pt x="358670" y="251835"/>
                    <a:pt x="355980" y="246438"/>
                  </a:cubicBezTo>
                  <a:cubicBezTo>
                    <a:pt x="353273" y="238386"/>
                    <a:pt x="350583" y="231680"/>
                    <a:pt x="347894" y="226300"/>
                  </a:cubicBezTo>
                  <a:cubicBezTo>
                    <a:pt x="345186" y="220939"/>
                    <a:pt x="347894" y="215541"/>
                    <a:pt x="355980" y="210162"/>
                  </a:cubicBezTo>
                  <a:cubicBezTo>
                    <a:pt x="361378" y="207455"/>
                    <a:pt x="366085" y="204092"/>
                    <a:pt x="370137" y="200076"/>
                  </a:cubicBezTo>
                  <a:cubicBezTo>
                    <a:pt x="374189" y="196059"/>
                    <a:pt x="378896" y="192697"/>
                    <a:pt x="384293" y="189989"/>
                  </a:cubicBezTo>
                  <a:cubicBezTo>
                    <a:pt x="389690" y="187299"/>
                    <a:pt x="396432" y="184592"/>
                    <a:pt x="404519" y="181902"/>
                  </a:cubicBezTo>
                  <a:cubicBezTo>
                    <a:pt x="382948" y="176558"/>
                    <a:pt x="365412" y="169852"/>
                    <a:pt x="351928" y="161800"/>
                  </a:cubicBezTo>
                  <a:cubicBezTo>
                    <a:pt x="338444" y="156403"/>
                    <a:pt x="326305" y="148334"/>
                    <a:pt x="315529" y="137593"/>
                  </a:cubicBezTo>
                  <a:cubicBezTo>
                    <a:pt x="304734" y="126852"/>
                    <a:pt x="299337" y="114766"/>
                    <a:pt x="299337" y="101317"/>
                  </a:cubicBezTo>
                  <a:lnTo>
                    <a:pt x="339789" y="93230"/>
                  </a:lnTo>
                  <a:cubicBezTo>
                    <a:pt x="345186" y="87869"/>
                    <a:pt x="353273" y="82507"/>
                    <a:pt x="364067" y="77110"/>
                  </a:cubicBezTo>
                  <a:cubicBezTo>
                    <a:pt x="385638" y="66368"/>
                    <a:pt x="408571" y="66368"/>
                    <a:pt x="432832" y="77110"/>
                  </a:cubicBezTo>
                  <a:cubicBezTo>
                    <a:pt x="432832" y="71748"/>
                    <a:pt x="434177" y="66386"/>
                    <a:pt x="436884" y="60989"/>
                  </a:cubicBezTo>
                  <a:cubicBezTo>
                    <a:pt x="436884" y="58299"/>
                    <a:pt x="439574" y="48903"/>
                    <a:pt x="444971" y="32800"/>
                  </a:cubicBezTo>
                  <a:cubicBezTo>
                    <a:pt x="450368" y="27403"/>
                    <a:pt x="453058" y="24713"/>
                    <a:pt x="453058" y="24713"/>
                  </a:cubicBezTo>
                  <a:cubicBezTo>
                    <a:pt x="453058" y="24713"/>
                    <a:pt x="450368" y="20679"/>
                    <a:pt x="444971" y="1264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7">
              <a:extLst>
                <a:ext uri="{FF2B5EF4-FFF2-40B4-BE49-F238E27FC236}">
                  <a16:creationId xmlns:a16="http://schemas.microsoft.com/office/drawing/2014/main" id="{226A3EE5-A426-4C19-82A6-1B1AF043E659}"/>
                </a:ext>
              </a:extLst>
            </p:cNvPr>
            <p:cNvSpPr/>
            <p:nvPr/>
          </p:nvSpPr>
          <p:spPr>
            <a:xfrm>
              <a:off x="4699521" y="1589567"/>
              <a:ext cx="1794623" cy="717697"/>
            </a:xfrm>
            <a:custGeom>
              <a:avLst/>
              <a:gdLst>
                <a:gd name="connsiteX0" fmla="*/ 1794623 w 1794623"/>
                <a:gd name="connsiteY0" fmla="*/ 662003 h 717697"/>
                <a:gd name="connsiteX1" fmla="*/ 1794623 w 1794623"/>
                <a:gd name="connsiteY1" fmla="*/ 670037 h 717697"/>
                <a:gd name="connsiteX2" fmla="*/ 1786589 w 1794623"/>
                <a:gd name="connsiteY2" fmla="*/ 702331 h 717697"/>
                <a:gd name="connsiteX3" fmla="*/ 1777669 w 1794623"/>
                <a:gd name="connsiteY3" fmla="*/ 717697 h 717697"/>
                <a:gd name="connsiteX4" fmla="*/ 1712715 w 1794623"/>
                <a:gd name="connsiteY4" fmla="*/ 717697 h 717697"/>
                <a:gd name="connsiteX5" fmla="*/ 1730530 w 1794623"/>
                <a:gd name="connsiteY5" fmla="*/ 702331 h 717697"/>
                <a:gd name="connsiteX6" fmla="*/ 1740545 w 1794623"/>
                <a:gd name="connsiteY6" fmla="*/ 682176 h 717697"/>
                <a:gd name="connsiteX7" fmla="*/ 1754543 w 1794623"/>
                <a:gd name="connsiteY7" fmla="*/ 674089 h 717697"/>
                <a:gd name="connsiteX8" fmla="*/ 1768575 w 1794623"/>
                <a:gd name="connsiteY8" fmla="*/ 670037 h 717697"/>
                <a:gd name="connsiteX9" fmla="*/ 1782608 w 1794623"/>
                <a:gd name="connsiteY9" fmla="*/ 666055 h 717697"/>
                <a:gd name="connsiteX10" fmla="*/ 1794623 w 1794623"/>
                <a:gd name="connsiteY10" fmla="*/ 662003 h 717697"/>
                <a:gd name="connsiteX11" fmla="*/ 678657 w 1794623"/>
                <a:gd name="connsiteY11" fmla="*/ 112 h 717697"/>
                <a:gd name="connsiteX12" fmla="*/ 690283 w 1794623"/>
                <a:gd name="connsiteY12" fmla="*/ 11234 h 717697"/>
                <a:gd name="connsiteX13" fmla="*/ 700370 w 1794623"/>
                <a:gd name="connsiteY13" fmla="*/ 25390 h 717697"/>
                <a:gd name="connsiteX14" fmla="*/ 710438 w 1794623"/>
                <a:gd name="connsiteY14" fmla="*/ 35512 h 717697"/>
                <a:gd name="connsiteX15" fmla="*/ 718543 w 1794623"/>
                <a:gd name="connsiteY15" fmla="*/ 43599 h 717697"/>
                <a:gd name="connsiteX16" fmla="*/ 762976 w 1794623"/>
                <a:gd name="connsiteY16" fmla="*/ 51686 h 717697"/>
                <a:gd name="connsiteX17" fmla="*/ 823512 w 1794623"/>
                <a:gd name="connsiteY17" fmla="*/ 88103 h 717697"/>
                <a:gd name="connsiteX18" fmla="*/ 843685 w 1794623"/>
                <a:gd name="connsiteY18" fmla="*/ 120468 h 717697"/>
                <a:gd name="connsiteX19" fmla="*/ 851772 w 1794623"/>
                <a:gd name="connsiteY19" fmla="*/ 128555 h 717697"/>
                <a:gd name="connsiteX20" fmla="*/ 867946 w 1794623"/>
                <a:gd name="connsiteY20" fmla="*/ 136642 h 717697"/>
                <a:gd name="connsiteX21" fmla="*/ 896205 w 1794623"/>
                <a:gd name="connsiteY21" fmla="*/ 140694 h 717697"/>
                <a:gd name="connsiteX22" fmla="*/ 926482 w 1794623"/>
                <a:gd name="connsiteY22" fmla="*/ 132589 h 717697"/>
                <a:gd name="connsiteX23" fmla="*/ 956759 w 1794623"/>
                <a:gd name="connsiteY23" fmla="*/ 128555 h 717697"/>
                <a:gd name="connsiteX24" fmla="*/ 964846 w 1794623"/>
                <a:gd name="connsiteY24" fmla="*/ 126520 h 717697"/>
                <a:gd name="connsiteX25" fmla="*/ 976915 w 1794623"/>
                <a:gd name="connsiteY25" fmla="*/ 124503 h 717697"/>
                <a:gd name="connsiteX26" fmla="*/ 993106 w 1794623"/>
                <a:gd name="connsiteY26" fmla="*/ 124503 h 717697"/>
                <a:gd name="connsiteX27" fmla="*/ 985019 w 1794623"/>
                <a:gd name="connsiteY27" fmla="*/ 164954 h 717697"/>
                <a:gd name="connsiteX28" fmla="*/ 974897 w 1794623"/>
                <a:gd name="connsiteY28" fmla="*/ 199337 h 717697"/>
                <a:gd name="connsiteX29" fmla="*/ 956689 w 1794623"/>
                <a:gd name="connsiteY29" fmla="*/ 225632 h 717697"/>
                <a:gd name="connsiteX30" fmla="*/ 972880 w 1794623"/>
                <a:gd name="connsiteY30" fmla="*/ 229684 h 717697"/>
                <a:gd name="connsiteX31" fmla="*/ 1005245 w 1794623"/>
                <a:gd name="connsiteY31" fmla="*/ 241824 h 717697"/>
                <a:gd name="connsiteX32" fmla="*/ 1029452 w 1794623"/>
                <a:gd name="connsiteY32" fmla="*/ 251928 h 717697"/>
                <a:gd name="connsiteX33" fmla="*/ 1049608 w 1794623"/>
                <a:gd name="connsiteY33" fmla="*/ 253945 h 717697"/>
                <a:gd name="connsiteX34" fmla="*/ 1065764 w 1794623"/>
                <a:gd name="connsiteY34" fmla="*/ 255980 h 717697"/>
                <a:gd name="connsiteX35" fmla="*/ 1081902 w 1794623"/>
                <a:gd name="connsiteY35" fmla="*/ 257997 h 717697"/>
                <a:gd name="connsiteX36" fmla="*/ 1102128 w 1794623"/>
                <a:gd name="connsiteY36" fmla="*/ 257997 h 717697"/>
                <a:gd name="connsiteX37" fmla="*/ 1122301 w 1794623"/>
                <a:gd name="connsiteY37" fmla="*/ 286310 h 717697"/>
                <a:gd name="connsiteX38" fmla="*/ 1118248 w 1794623"/>
                <a:gd name="connsiteY38" fmla="*/ 262050 h 717697"/>
                <a:gd name="connsiteX39" fmla="*/ 1093970 w 1794623"/>
                <a:gd name="connsiteY39" fmla="*/ 221598 h 717697"/>
                <a:gd name="connsiteX40" fmla="*/ 1065657 w 1794623"/>
                <a:gd name="connsiteY40" fmla="*/ 195302 h 717697"/>
                <a:gd name="connsiteX41" fmla="*/ 1041397 w 1794623"/>
                <a:gd name="connsiteY41" fmla="*/ 185180 h 717697"/>
                <a:gd name="connsiteX42" fmla="*/ 1017119 w 1794623"/>
                <a:gd name="connsiteY42" fmla="*/ 185180 h 717697"/>
                <a:gd name="connsiteX43" fmla="*/ 1033292 w 1794623"/>
                <a:gd name="connsiteY43" fmla="*/ 120468 h 717697"/>
                <a:gd name="connsiteX44" fmla="*/ 1073744 w 1794623"/>
                <a:gd name="connsiteY44" fmla="*/ 136642 h 717697"/>
                <a:gd name="connsiteX45" fmla="*/ 1114196 w 1794623"/>
                <a:gd name="connsiteY45" fmla="*/ 150798 h 717697"/>
                <a:gd name="connsiteX46" fmla="*/ 1154595 w 1794623"/>
                <a:gd name="connsiteY46" fmla="*/ 156868 h 717697"/>
                <a:gd name="connsiteX47" fmla="*/ 1166734 w 1794623"/>
                <a:gd name="connsiteY47" fmla="*/ 140694 h 717697"/>
                <a:gd name="connsiteX48" fmla="*/ 1195047 w 1794623"/>
                <a:gd name="connsiteY48" fmla="*/ 120468 h 717697"/>
                <a:gd name="connsiteX49" fmla="*/ 1215273 w 1794623"/>
                <a:gd name="connsiteY49" fmla="*/ 112363 h 717697"/>
                <a:gd name="connsiteX50" fmla="*/ 1199081 w 1794623"/>
                <a:gd name="connsiteY50" fmla="*/ 104277 h 717697"/>
                <a:gd name="connsiteX51" fmla="*/ 1195047 w 1794623"/>
                <a:gd name="connsiteY51" fmla="*/ 92138 h 717697"/>
                <a:gd name="connsiteX52" fmla="*/ 1203134 w 1794623"/>
                <a:gd name="connsiteY52" fmla="*/ 90120 h 717697"/>
                <a:gd name="connsiteX53" fmla="*/ 1215273 w 1794623"/>
                <a:gd name="connsiteY53" fmla="*/ 88103 h 717697"/>
                <a:gd name="connsiteX54" fmla="*/ 1227412 w 1794623"/>
                <a:gd name="connsiteY54" fmla="*/ 84051 h 717697"/>
                <a:gd name="connsiteX55" fmla="*/ 1239533 w 1794623"/>
                <a:gd name="connsiteY55" fmla="*/ 104277 h 717697"/>
                <a:gd name="connsiteX56" fmla="*/ 1227412 w 1794623"/>
                <a:gd name="connsiteY56" fmla="*/ 152815 h 717697"/>
                <a:gd name="connsiteX57" fmla="*/ 1203134 w 1794623"/>
                <a:gd name="connsiteY57" fmla="*/ 199337 h 717697"/>
                <a:gd name="connsiteX58" fmla="*/ 1158630 w 1794623"/>
                <a:gd name="connsiteY58" fmla="*/ 249910 h 717697"/>
                <a:gd name="connsiteX59" fmla="*/ 1203081 w 1794623"/>
                <a:gd name="connsiteY59" fmla="*/ 245858 h 717697"/>
                <a:gd name="connsiteX60" fmla="*/ 1263617 w 1794623"/>
                <a:gd name="connsiteY60" fmla="*/ 278223 h 717697"/>
                <a:gd name="connsiteX61" fmla="*/ 1275756 w 1794623"/>
                <a:gd name="connsiteY61" fmla="*/ 253945 h 717697"/>
                <a:gd name="connsiteX62" fmla="*/ 1312102 w 1794623"/>
                <a:gd name="connsiteY62" fmla="*/ 221598 h 717697"/>
                <a:gd name="connsiteX63" fmla="*/ 1324171 w 1794623"/>
                <a:gd name="connsiteY63" fmla="*/ 177094 h 717697"/>
                <a:gd name="connsiteX64" fmla="*/ 1332258 w 1794623"/>
                <a:gd name="connsiteY64" fmla="*/ 181146 h 717697"/>
                <a:gd name="connsiteX65" fmla="*/ 1342379 w 1794623"/>
                <a:gd name="connsiteY65" fmla="*/ 195302 h 717697"/>
                <a:gd name="connsiteX66" fmla="*/ 1356536 w 1794623"/>
                <a:gd name="connsiteY66" fmla="*/ 221598 h 717697"/>
                <a:gd name="connsiteX67" fmla="*/ 1366658 w 1794623"/>
                <a:gd name="connsiteY67" fmla="*/ 284293 h 717697"/>
                <a:gd name="connsiteX68" fmla="*/ 1360588 w 1794623"/>
                <a:gd name="connsiteY68" fmla="*/ 338901 h 717697"/>
                <a:gd name="connsiteX69" fmla="*/ 1350466 w 1794623"/>
                <a:gd name="connsiteY69" fmla="*/ 369231 h 717697"/>
                <a:gd name="connsiteX70" fmla="*/ 1344397 w 1794623"/>
                <a:gd name="connsiteY70" fmla="*/ 403631 h 717697"/>
                <a:gd name="connsiteX71" fmla="*/ 1336310 w 1794623"/>
                <a:gd name="connsiteY71" fmla="*/ 444083 h 717697"/>
                <a:gd name="connsiteX72" fmla="*/ 1376691 w 1794623"/>
                <a:gd name="connsiteY72" fmla="*/ 427892 h 717697"/>
                <a:gd name="connsiteX73" fmla="*/ 1408967 w 1794623"/>
                <a:gd name="connsiteY73" fmla="*/ 413735 h 717697"/>
                <a:gd name="connsiteX74" fmla="*/ 1433210 w 1794623"/>
                <a:gd name="connsiteY74" fmla="*/ 407666 h 717697"/>
                <a:gd name="connsiteX75" fmla="*/ 1475644 w 1794623"/>
                <a:gd name="connsiteY75" fmla="*/ 413735 h 717697"/>
                <a:gd name="connsiteX76" fmla="*/ 1518096 w 1794623"/>
                <a:gd name="connsiteY76" fmla="*/ 403631 h 717697"/>
                <a:gd name="connsiteX77" fmla="*/ 1554495 w 1794623"/>
                <a:gd name="connsiteY77" fmla="*/ 381370 h 717697"/>
                <a:gd name="connsiteX78" fmla="*/ 1570687 w 1794623"/>
                <a:gd name="connsiteY78" fmla="*/ 383405 h 717697"/>
                <a:gd name="connsiteX79" fmla="*/ 1570687 w 1794623"/>
                <a:gd name="connsiteY79" fmla="*/ 397562 h 717697"/>
                <a:gd name="connsiteX80" fmla="*/ 1558547 w 1794623"/>
                <a:gd name="connsiteY80" fmla="*/ 411718 h 717697"/>
                <a:gd name="connsiteX81" fmla="*/ 1520113 w 1794623"/>
                <a:gd name="connsiteY81" fmla="*/ 450135 h 717697"/>
                <a:gd name="connsiteX82" fmla="*/ 1477644 w 1794623"/>
                <a:gd name="connsiteY82" fmla="*/ 468344 h 717697"/>
                <a:gd name="connsiteX83" fmla="*/ 1451384 w 1794623"/>
                <a:gd name="connsiteY83" fmla="*/ 466326 h 717697"/>
                <a:gd name="connsiteX84" fmla="*/ 1415037 w 1794623"/>
                <a:gd name="connsiteY84" fmla="*/ 462274 h 717697"/>
                <a:gd name="connsiteX85" fmla="*/ 1380708 w 1794623"/>
                <a:gd name="connsiteY85" fmla="*/ 460257 h 717697"/>
                <a:gd name="connsiteX86" fmla="*/ 1364570 w 1794623"/>
                <a:gd name="connsiteY86" fmla="*/ 464309 h 717697"/>
                <a:gd name="connsiteX87" fmla="*/ 1360517 w 1794623"/>
                <a:gd name="connsiteY87" fmla="*/ 472396 h 717697"/>
                <a:gd name="connsiteX88" fmla="*/ 1360517 w 1794623"/>
                <a:gd name="connsiteY88" fmla="*/ 476430 h 717697"/>
                <a:gd name="connsiteX89" fmla="*/ 1376691 w 1794623"/>
                <a:gd name="connsiteY89" fmla="*/ 488570 h 717697"/>
                <a:gd name="connsiteX90" fmla="*/ 1409003 w 1794623"/>
                <a:gd name="connsiteY90" fmla="*/ 492622 h 717697"/>
                <a:gd name="connsiteX91" fmla="*/ 1441262 w 1794623"/>
                <a:gd name="connsiteY91" fmla="*/ 516794 h 717697"/>
                <a:gd name="connsiteX92" fmla="*/ 1473591 w 1794623"/>
                <a:gd name="connsiteY92" fmla="*/ 573260 h 717697"/>
                <a:gd name="connsiteX93" fmla="*/ 1396740 w 1794623"/>
                <a:gd name="connsiteY93" fmla="*/ 541037 h 717697"/>
                <a:gd name="connsiteX94" fmla="*/ 1380549 w 1794623"/>
                <a:gd name="connsiteY94" fmla="*/ 557157 h 717697"/>
                <a:gd name="connsiteX95" fmla="*/ 1392688 w 1794623"/>
                <a:gd name="connsiteY95" fmla="*/ 585346 h 717697"/>
                <a:gd name="connsiteX96" fmla="*/ 1396740 w 1794623"/>
                <a:gd name="connsiteY96" fmla="*/ 613588 h 717697"/>
                <a:gd name="connsiteX97" fmla="*/ 1388653 w 1794623"/>
                <a:gd name="connsiteY97" fmla="*/ 637796 h 717697"/>
                <a:gd name="connsiteX98" fmla="*/ 1425053 w 1794623"/>
                <a:gd name="connsiteY98" fmla="*/ 641848 h 717697"/>
                <a:gd name="connsiteX99" fmla="*/ 1455383 w 1794623"/>
                <a:gd name="connsiteY99" fmla="*/ 645900 h 717697"/>
                <a:gd name="connsiteX100" fmla="*/ 1477697 w 1794623"/>
                <a:gd name="connsiteY100" fmla="*/ 649882 h 717697"/>
                <a:gd name="connsiteX101" fmla="*/ 1510699 w 1794623"/>
                <a:gd name="connsiteY101" fmla="*/ 666055 h 717697"/>
                <a:gd name="connsiteX102" fmla="*/ 1531296 w 1794623"/>
                <a:gd name="connsiteY102" fmla="*/ 674089 h 717697"/>
                <a:gd name="connsiteX103" fmla="*/ 1556017 w 1794623"/>
                <a:gd name="connsiteY103" fmla="*/ 649882 h 717697"/>
                <a:gd name="connsiteX104" fmla="*/ 1560122 w 1794623"/>
                <a:gd name="connsiteY104" fmla="*/ 666055 h 717697"/>
                <a:gd name="connsiteX105" fmla="*/ 1634266 w 1794623"/>
                <a:gd name="connsiteY105" fmla="*/ 649882 h 717697"/>
                <a:gd name="connsiteX106" fmla="*/ 1646406 w 1794623"/>
                <a:gd name="connsiteY106" fmla="*/ 670037 h 717697"/>
                <a:gd name="connsiteX107" fmla="*/ 1646406 w 1794623"/>
                <a:gd name="connsiteY107" fmla="*/ 714399 h 717697"/>
                <a:gd name="connsiteX108" fmla="*/ 1682434 w 1794623"/>
                <a:gd name="connsiteY108" fmla="*/ 714399 h 717697"/>
                <a:gd name="connsiteX109" fmla="*/ 1682434 w 1794623"/>
                <a:gd name="connsiteY109" fmla="*/ 717697 h 717697"/>
                <a:gd name="connsiteX110" fmla="*/ 316673 w 1794623"/>
                <a:gd name="connsiteY110" fmla="*/ 717697 h 717697"/>
                <a:gd name="connsiteX111" fmla="*/ 303389 w 1794623"/>
                <a:gd name="connsiteY111" fmla="*/ 711055 h 717697"/>
                <a:gd name="connsiteX112" fmla="*/ 293285 w 1794623"/>
                <a:gd name="connsiteY112" fmla="*/ 713072 h 717697"/>
                <a:gd name="connsiteX113" fmla="*/ 305424 w 1794623"/>
                <a:gd name="connsiteY113" fmla="*/ 717124 h 717697"/>
                <a:gd name="connsiteX114" fmla="*/ 304273 w 1794623"/>
                <a:gd name="connsiteY114" fmla="*/ 717697 h 717697"/>
                <a:gd name="connsiteX115" fmla="*/ 235212 w 1794623"/>
                <a:gd name="connsiteY115" fmla="*/ 717697 h 717697"/>
                <a:gd name="connsiteX116" fmla="*/ 198225 w 1794623"/>
                <a:gd name="connsiteY116" fmla="*/ 713072 h 717697"/>
                <a:gd name="connsiteX117" fmla="*/ 173947 w 1794623"/>
                <a:gd name="connsiteY117" fmla="*/ 711055 h 717697"/>
                <a:gd name="connsiteX118" fmla="*/ 177999 w 1794623"/>
                <a:gd name="connsiteY118" fmla="*/ 707020 h 717697"/>
                <a:gd name="connsiteX119" fmla="*/ 169912 w 1794623"/>
                <a:gd name="connsiteY119" fmla="*/ 707020 h 717697"/>
                <a:gd name="connsiteX120" fmla="*/ 165860 w 1794623"/>
                <a:gd name="connsiteY120" fmla="*/ 709038 h 717697"/>
                <a:gd name="connsiteX121" fmla="*/ 173947 w 1794623"/>
                <a:gd name="connsiteY121" fmla="*/ 711055 h 717697"/>
                <a:gd name="connsiteX122" fmla="*/ 167304 w 1794623"/>
                <a:gd name="connsiteY122" fmla="*/ 717697 h 717697"/>
                <a:gd name="connsiteX123" fmla="*/ 42691 w 1794623"/>
                <a:gd name="connsiteY123" fmla="*/ 717697 h 717697"/>
                <a:gd name="connsiteX124" fmla="*/ 40452 w 1794623"/>
                <a:gd name="connsiteY124" fmla="*/ 702083 h 717697"/>
                <a:gd name="connsiteX125" fmla="*/ 44504 w 1794623"/>
                <a:gd name="connsiteY125" fmla="*/ 692032 h 717697"/>
                <a:gd name="connsiteX126" fmla="*/ 36417 w 1794623"/>
                <a:gd name="connsiteY126" fmla="*/ 681928 h 717697"/>
                <a:gd name="connsiteX127" fmla="*/ 20226 w 1794623"/>
                <a:gd name="connsiteY127" fmla="*/ 667825 h 717697"/>
                <a:gd name="connsiteX128" fmla="*/ 12139 w 1794623"/>
                <a:gd name="connsiteY128" fmla="*/ 657774 h 717697"/>
                <a:gd name="connsiteX129" fmla="*/ 4052 w 1794623"/>
                <a:gd name="connsiteY129" fmla="*/ 649687 h 717697"/>
                <a:gd name="connsiteX130" fmla="*/ 0 w 1794623"/>
                <a:gd name="connsiteY130" fmla="*/ 645635 h 717697"/>
                <a:gd name="connsiteX131" fmla="*/ 28330 w 1794623"/>
                <a:gd name="connsiteY131" fmla="*/ 605307 h 717697"/>
                <a:gd name="connsiteX132" fmla="*/ 8104 w 1794623"/>
                <a:gd name="connsiteY132" fmla="*/ 581170 h 717697"/>
                <a:gd name="connsiteX133" fmla="*/ 68782 w 1794623"/>
                <a:gd name="connsiteY133" fmla="*/ 556963 h 717697"/>
                <a:gd name="connsiteX134" fmla="*/ 123390 w 1794623"/>
                <a:gd name="connsiteY134" fmla="*/ 554945 h 717697"/>
                <a:gd name="connsiteX135" fmla="*/ 177999 w 1794623"/>
                <a:gd name="connsiteY135" fmla="*/ 581170 h 717697"/>
                <a:gd name="connsiteX136" fmla="*/ 161807 w 1794623"/>
                <a:gd name="connsiteY136" fmla="*/ 540842 h 717697"/>
                <a:gd name="connsiteX137" fmla="*/ 161807 w 1794623"/>
                <a:gd name="connsiteY137" fmla="*/ 498497 h 717697"/>
                <a:gd name="connsiteX138" fmla="*/ 194172 w 1794623"/>
                <a:gd name="connsiteY138" fmla="*/ 444083 h 717697"/>
                <a:gd name="connsiteX139" fmla="*/ 206312 w 1794623"/>
                <a:gd name="connsiteY139" fmla="*/ 448118 h 717697"/>
                <a:gd name="connsiteX140" fmla="*/ 214398 w 1794623"/>
                <a:gd name="connsiteY140" fmla="*/ 476307 h 717697"/>
                <a:gd name="connsiteX141" fmla="*/ 214398 w 1794623"/>
                <a:gd name="connsiteY141" fmla="*/ 548876 h 717697"/>
                <a:gd name="connsiteX142" fmla="*/ 218451 w 1794623"/>
                <a:gd name="connsiteY142" fmla="*/ 597291 h 717697"/>
                <a:gd name="connsiteX143" fmla="*/ 254850 w 1794623"/>
                <a:gd name="connsiteY143" fmla="*/ 577118 h 717697"/>
                <a:gd name="connsiteX144" fmla="*/ 242711 w 1794623"/>
                <a:gd name="connsiteY144" fmla="*/ 569031 h 717697"/>
                <a:gd name="connsiteX145" fmla="*/ 246763 w 1794623"/>
                <a:gd name="connsiteY145" fmla="*/ 556963 h 717697"/>
                <a:gd name="connsiteX146" fmla="*/ 287215 w 1794623"/>
                <a:gd name="connsiteY146" fmla="*/ 540842 h 717697"/>
                <a:gd name="connsiteX147" fmla="*/ 283163 w 1794623"/>
                <a:gd name="connsiteY147" fmla="*/ 528703 h 717697"/>
                <a:gd name="connsiteX148" fmla="*/ 275076 w 1794623"/>
                <a:gd name="connsiteY148" fmla="*/ 512618 h 717697"/>
                <a:gd name="connsiteX149" fmla="*/ 266989 w 1794623"/>
                <a:gd name="connsiteY149" fmla="*/ 492427 h 717697"/>
                <a:gd name="connsiteX150" fmla="*/ 248781 w 1794623"/>
                <a:gd name="connsiteY150" fmla="*/ 456151 h 717697"/>
                <a:gd name="connsiteX151" fmla="*/ 234624 w 1794623"/>
                <a:gd name="connsiteY151" fmla="*/ 427892 h 717697"/>
                <a:gd name="connsiteX152" fmla="*/ 226538 w 1794623"/>
                <a:gd name="connsiteY152" fmla="*/ 415753 h 717697"/>
                <a:gd name="connsiteX153" fmla="*/ 226538 w 1794623"/>
                <a:gd name="connsiteY153" fmla="*/ 407666 h 717697"/>
                <a:gd name="connsiteX154" fmla="*/ 287215 w 1794623"/>
                <a:gd name="connsiteY154" fmla="*/ 444083 h 717697"/>
                <a:gd name="connsiteX155" fmla="*/ 230590 w 1794623"/>
                <a:gd name="connsiteY155" fmla="*/ 383405 h 717697"/>
                <a:gd name="connsiteX156" fmla="*/ 238677 w 1794623"/>
                <a:gd name="connsiteY156" fmla="*/ 367214 h 717697"/>
                <a:gd name="connsiteX157" fmla="*/ 275076 w 1794623"/>
                <a:gd name="connsiteY157" fmla="*/ 375301 h 717697"/>
                <a:gd name="connsiteX158" fmla="*/ 287215 w 1794623"/>
                <a:gd name="connsiteY158" fmla="*/ 342953 h 717697"/>
                <a:gd name="connsiteX159" fmla="*/ 271042 w 1794623"/>
                <a:gd name="connsiteY159" fmla="*/ 338901 h 717697"/>
                <a:gd name="connsiteX160" fmla="*/ 252833 w 1794623"/>
                <a:gd name="connsiteY160" fmla="*/ 336884 h 717697"/>
                <a:gd name="connsiteX161" fmla="*/ 226538 w 1794623"/>
                <a:gd name="connsiteY161" fmla="*/ 334849 h 717697"/>
                <a:gd name="connsiteX162" fmla="*/ 196207 w 1794623"/>
                <a:gd name="connsiteY162" fmla="*/ 328779 h 717697"/>
                <a:gd name="connsiteX163" fmla="*/ 169912 w 1794623"/>
                <a:gd name="connsiteY163" fmla="*/ 322727 h 717697"/>
                <a:gd name="connsiteX164" fmla="*/ 125408 w 1794623"/>
                <a:gd name="connsiteY164" fmla="*/ 326762 h 717697"/>
                <a:gd name="connsiteX165" fmla="*/ 141581 w 1794623"/>
                <a:gd name="connsiteY165" fmla="*/ 296432 h 717697"/>
                <a:gd name="connsiteX166" fmla="*/ 157773 w 1794623"/>
                <a:gd name="connsiteY166" fmla="*/ 266084 h 717697"/>
                <a:gd name="connsiteX167" fmla="*/ 173947 w 1794623"/>
                <a:gd name="connsiteY167" fmla="*/ 245858 h 717697"/>
                <a:gd name="connsiteX168" fmla="*/ 186086 w 1794623"/>
                <a:gd name="connsiteY168" fmla="*/ 233719 h 717697"/>
                <a:gd name="connsiteX169" fmla="*/ 186086 w 1794623"/>
                <a:gd name="connsiteY169" fmla="*/ 229684 h 717697"/>
                <a:gd name="connsiteX170" fmla="*/ 218451 w 1794623"/>
                <a:gd name="connsiteY170" fmla="*/ 249910 h 717697"/>
                <a:gd name="connsiteX171" fmla="*/ 254850 w 1794623"/>
                <a:gd name="connsiteY171" fmla="*/ 270136 h 717697"/>
                <a:gd name="connsiteX172" fmla="*/ 258903 w 1794623"/>
                <a:gd name="connsiteY172" fmla="*/ 270136 h 717697"/>
                <a:gd name="connsiteX173" fmla="*/ 279128 w 1794623"/>
                <a:gd name="connsiteY173" fmla="*/ 274171 h 717697"/>
                <a:gd name="connsiteX174" fmla="*/ 275076 w 1794623"/>
                <a:gd name="connsiteY174" fmla="*/ 249910 h 717697"/>
                <a:gd name="connsiteX175" fmla="*/ 275076 w 1794623"/>
                <a:gd name="connsiteY175" fmla="*/ 217545 h 717697"/>
                <a:gd name="connsiteX176" fmla="*/ 281146 w 1794623"/>
                <a:gd name="connsiteY176" fmla="*/ 207424 h 717697"/>
                <a:gd name="connsiteX177" fmla="*/ 291268 w 1794623"/>
                <a:gd name="connsiteY177" fmla="*/ 201372 h 717697"/>
                <a:gd name="connsiteX178" fmla="*/ 295302 w 1794623"/>
                <a:gd name="connsiteY178" fmla="*/ 197320 h 717697"/>
                <a:gd name="connsiteX179" fmla="*/ 303389 w 1794623"/>
                <a:gd name="connsiteY179" fmla="*/ 193267 h 717697"/>
                <a:gd name="connsiteX180" fmla="*/ 315528 w 1794623"/>
                <a:gd name="connsiteY180" fmla="*/ 189233 h 717697"/>
                <a:gd name="connsiteX181" fmla="*/ 327667 w 1794623"/>
                <a:gd name="connsiteY181" fmla="*/ 185180 h 717697"/>
                <a:gd name="connsiteX182" fmla="*/ 331719 w 1794623"/>
                <a:gd name="connsiteY182" fmla="*/ 213493 h 717697"/>
                <a:gd name="connsiteX183" fmla="*/ 347893 w 1794623"/>
                <a:gd name="connsiteY183" fmla="*/ 193267 h 717697"/>
                <a:gd name="connsiteX184" fmla="*/ 380010 w 1794623"/>
                <a:gd name="connsiteY184" fmla="*/ 197320 h 717697"/>
                <a:gd name="connsiteX185" fmla="*/ 402130 w 1794623"/>
                <a:gd name="connsiteY185" fmla="*/ 225632 h 717697"/>
                <a:gd name="connsiteX186" fmla="*/ 424249 w 1794623"/>
                <a:gd name="connsiteY186" fmla="*/ 229684 h 717697"/>
                <a:gd name="connsiteX187" fmla="*/ 444280 w 1794623"/>
                <a:gd name="connsiteY187" fmla="*/ 241824 h 717697"/>
                <a:gd name="connsiteX188" fmla="*/ 448333 w 1794623"/>
                <a:gd name="connsiteY188" fmla="*/ 249910 h 717697"/>
                <a:gd name="connsiteX189" fmla="*/ 440299 w 1794623"/>
                <a:gd name="connsiteY189" fmla="*/ 266084 h 717697"/>
                <a:gd name="connsiteX190" fmla="*/ 460401 w 1794623"/>
                <a:gd name="connsiteY190" fmla="*/ 306536 h 717697"/>
                <a:gd name="connsiteX191" fmla="*/ 476451 w 1794623"/>
                <a:gd name="connsiteY191" fmla="*/ 334849 h 717697"/>
                <a:gd name="connsiteX192" fmla="*/ 472416 w 1794623"/>
                <a:gd name="connsiteY192" fmla="*/ 355075 h 717697"/>
                <a:gd name="connsiteX193" fmla="*/ 484485 w 1794623"/>
                <a:gd name="connsiteY193" fmla="*/ 338901 h 717697"/>
                <a:gd name="connsiteX194" fmla="*/ 500534 w 1794623"/>
                <a:gd name="connsiteY194" fmla="*/ 342953 h 717697"/>
                <a:gd name="connsiteX195" fmla="*/ 512603 w 1794623"/>
                <a:gd name="connsiteY195" fmla="*/ 379353 h 717697"/>
                <a:gd name="connsiteX196" fmla="*/ 569122 w 1794623"/>
                <a:gd name="connsiteY196" fmla="*/ 338901 h 717697"/>
                <a:gd name="connsiteX197" fmla="*/ 581244 w 1794623"/>
                <a:gd name="connsiteY197" fmla="*/ 367214 h 717697"/>
                <a:gd name="connsiteX198" fmla="*/ 597435 w 1794623"/>
                <a:gd name="connsiteY198" fmla="*/ 326762 h 717697"/>
                <a:gd name="connsiteX199" fmla="*/ 617590 w 1794623"/>
                <a:gd name="connsiteY199" fmla="*/ 318675 h 717697"/>
                <a:gd name="connsiteX200" fmla="*/ 581244 w 1794623"/>
                <a:gd name="connsiteY200" fmla="*/ 282276 h 717697"/>
                <a:gd name="connsiteX201" fmla="*/ 581244 w 1794623"/>
                <a:gd name="connsiteY201" fmla="*/ 233719 h 717697"/>
                <a:gd name="connsiteX202" fmla="*/ 601416 w 1794623"/>
                <a:gd name="connsiteY202" fmla="*/ 221598 h 717697"/>
                <a:gd name="connsiteX203" fmla="*/ 581244 w 1794623"/>
                <a:gd name="connsiteY203" fmla="*/ 225632 h 717697"/>
                <a:gd name="connsiteX204" fmla="*/ 565070 w 1794623"/>
                <a:gd name="connsiteY204" fmla="*/ 221598 h 717697"/>
                <a:gd name="connsiteX205" fmla="*/ 546861 w 1794623"/>
                <a:gd name="connsiteY205" fmla="*/ 217545 h 717697"/>
                <a:gd name="connsiteX206" fmla="*/ 524618 w 1794623"/>
                <a:gd name="connsiteY206" fmla="*/ 213493 h 717697"/>
                <a:gd name="connsiteX207" fmla="*/ 478097 w 1794623"/>
                <a:gd name="connsiteY207" fmla="*/ 217545 h 717697"/>
                <a:gd name="connsiteX208" fmla="*/ 467992 w 1794623"/>
                <a:gd name="connsiteY208" fmla="*/ 201372 h 717697"/>
                <a:gd name="connsiteX209" fmla="*/ 465957 w 1794623"/>
                <a:gd name="connsiteY209" fmla="*/ 169007 h 717697"/>
                <a:gd name="connsiteX210" fmla="*/ 467992 w 1794623"/>
                <a:gd name="connsiteY210" fmla="*/ 148781 h 717697"/>
                <a:gd name="connsiteX211" fmla="*/ 472027 w 1794623"/>
                <a:gd name="connsiteY211" fmla="*/ 144729 h 717697"/>
                <a:gd name="connsiteX212" fmla="*/ 484166 w 1794623"/>
                <a:gd name="connsiteY212" fmla="*/ 140694 h 717697"/>
                <a:gd name="connsiteX213" fmla="*/ 490236 w 1794623"/>
                <a:gd name="connsiteY213" fmla="*/ 126520 h 717697"/>
                <a:gd name="connsiteX214" fmla="*/ 508444 w 1794623"/>
                <a:gd name="connsiteY214" fmla="*/ 120468 h 717697"/>
                <a:gd name="connsiteX215" fmla="*/ 530688 w 1794623"/>
                <a:gd name="connsiteY215" fmla="*/ 130572 h 717697"/>
                <a:gd name="connsiteX216" fmla="*/ 548896 w 1794623"/>
                <a:gd name="connsiteY216" fmla="*/ 136642 h 717697"/>
                <a:gd name="connsiteX217" fmla="*/ 548896 w 1794623"/>
                <a:gd name="connsiteY217" fmla="*/ 120468 h 717697"/>
                <a:gd name="connsiteX218" fmla="*/ 530688 w 1794623"/>
                <a:gd name="connsiteY218" fmla="*/ 118433 h 717697"/>
                <a:gd name="connsiteX219" fmla="*/ 512479 w 1794623"/>
                <a:gd name="connsiteY219" fmla="*/ 104277 h 717697"/>
                <a:gd name="connsiteX220" fmla="*/ 508444 w 1794623"/>
                <a:gd name="connsiteY220" fmla="*/ 94172 h 717697"/>
                <a:gd name="connsiteX221" fmla="*/ 520566 w 1794623"/>
                <a:gd name="connsiteY221" fmla="*/ 71912 h 717697"/>
                <a:gd name="connsiteX222" fmla="*/ 526635 w 1794623"/>
                <a:gd name="connsiteY222" fmla="*/ 25390 h 717697"/>
                <a:gd name="connsiteX223" fmla="*/ 536757 w 1794623"/>
                <a:gd name="connsiteY223" fmla="*/ 27425 h 717697"/>
                <a:gd name="connsiteX224" fmla="*/ 546861 w 1794623"/>
                <a:gd name="connsiteY224" fmla="*/ 45616 h 717697"/>
                <a:gd name="connsiteX225" fmla="*/ 569122 w 1794623"/>
                <a:gd name="connsiteY225" fmla="*/ 39564 h 717697"/>
                <a:gd name="connsiteX226" fmla="*/ 607521 w 1794623"/>
                <a:gd name="connsiteY226" fmla="*/ 39564 h 717697"/>
                <a:gd name="connsiteX227" fmla="*/ 629729 w 1794623"/>
                <a:gd name="connsiteY227" fmla="*/ 31460 h 717697"/>
                <a:gd name="connsiteX228" fmla="*/ 659971 w 1794623"/>
                <a:gd name="connsiteY228" fmla="*/ 7199 h 717697"/>
                <a:gd name="connsiteX229" fmla="*/ 678657 w 1794623"/>
                <a:gd name="connsiteY229" fmla="*/ 112 h 717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1794623" h="717697">
                  <a:moveTo>
                    <a:pt x="1794623" y="662003"/>
                  </a:moveTo>
                  <a:lnTo>
                    <a:pt x="1794623" y="670037"/>
                  </a:lnTo>
                  <a:cubicBezTo>
                    <a:pt x="1794623" y="683521"/>
                    <a:pt x="1791933" y="694280"/>
                    <a:pt x="1786589" y="702331"/>
                  </a:cubicBezTo>
                  <a:lnTo>
                    <a:pt x="1777669" y="717697"/>
                  </a:lnTo>
                  <a:lnTo>
                    <a:pt x="1712715" y="717697"/>
                  </a:lnTo>
                  <a:lnTo>
                    <a:pt x="1730530" y="702331"/>
                  </a:lnTo>
                  <a:cubicBezTo>
                    <a:pt x="1735874" y="691590"/>
                    <a:pt x="1739218" y="684866"/>
                    <a:pt x="1740545" y="682176"/>
                  </a:cubicBezTo>
                  <a:cubicBezTo>
                    <a:pt x="1741873" y="679468"/>
                    <a:pt x="1746544" y="676779"/>
                    <a:pt x="1754543" y="674089"/>
                  </a:cubicBezTo>
                  <a:cubicBezTo>
                    <a:pt x="1759904" y="671382"/>
                    <a:pt x="1764576" y="670037"/>
                    <a:pt x="1768575" y="670037"/>
                  </a:cubicBezTo>
                  <a:cubicBezTo>
                    <a:pt x="1772574" y="670037"/>
                    <a:pt x="1777264" y="668710"/>
                    <a:pt x="1782608" y="666055"/>
                  </a:cubicBezTo>
                  <a:cubicBezTo>
                    <a:pt x="1787916" y="666055"/>
                    <a:pt x="1791915" y="664710"/>
                    <a:pt x="1794623" y="662003"/>
                  </a:cubicBezTo>
                  <a:close/>
                  <a:moveTo>
                    <a:pt x="678657" y="112"/>
                  </a:moveTo>
                  <a:cubicBezTo>
                    <a:pt x="683709" y="785"/>
                    <a:pt x="687585" y="4492"/>
                    <a:pt x="690283" y="11234"/>
                  </a:cubicBezTo>
                  <a:cubicBezTo>
                    <a:pt x="692973" y="16631"/>
                    <a:pt x="696335" y="21356"/>
                    <a:pt x="700370" y="25390"/>
                  </a:cubicBezTo>
                  <a:cubicBezTo>
                    <a:pt x="704386" y="29442"/>
                    <a:pt x="707749" y="32822"/>
                    <a:pt x="710438" y="35512"/>
                  </a:cubicBezTo>
                  <a:lnTo>
                    <a:pt x="718543" y="43599"/>
                  </a:lnTo>
                  <a:cubicBezTo>
                    <a:pt x="734681" y="43599"/>
                    <a:pt x="749492" y="46306"/>
                    <a:pt x="762976" y="51686"/>
                  </a:cubicBezTo>
                  <a:cubicBezTo>
                    <a:pt x="792545" y="62480"/>
                    <a:pt x="812736" y="74619"/>
                    <a:pt x="823512" y="88103"/>
                  </a:cubicBezTo>
                  <a:cubicBezTo>
                    <a:pt x="831617" y="104277"/>
                    <a:pt x="838324" y="115071"/>
                    <a:pt x="843685" y="120468"/>
                  </a:cubicBezTo>
                  <a:cubicBezTo>
                    <a:pt x="846375" y="125847"/>
                    <a:pt x="849082" y="128555"/>
                    <a:pt x="851772" y="128555"/>
                  </a:cubicBezTo>
                  <a:lnTo>
                    <a:pt x="867946" y="136642"/>
                  </a:lnTo>
                  <a:cubicBezTo>
                    <a:pt x="878705" y="142039"/>
                    <a:pt x="888119" y="143384"/>
                    <a:pt x="896205" y="140694"/>
                  </a:cubicBezTo>
                  <a:cubicBezTo>
                    <a:pt x="901603" y="137986"/>
                    <a:pt x="911689" y="135297"/>
                    <a:pt x="926482" y="132589"/>
                  </a:cubicBezTo>
                  <a:cubicBezTo>
                    <a:pt x="941276" y="129900"/>
                    <a:pt x="951362" y="128555"/>
                    <a:pt x="956759" y="128555"/>
                  </a:cubicBezTo>
                  <a:cubicBezTo>
                    <a:pt x="959449" y="128555"/>
                    <a:pt x="962157" y="127882"/>
                    <a:pt x="964846" y="126520"/>
                  </a:cubicBezTo>
                  <a:cubicBezTo>
                    <a:pt x="967554" y="125175"/>
                    <a:pt x="971571" y="124503"/>
                    <a:pt x="976915" y="124503"/>
                  </a:cubicBezTo>
                  <a:lnTo>
                    <a:pt x="993106" y="124503"/>
                  </a:lnTo>
                  <a:lnTo>
                    <a:pt x="985019" y="164954"/>
                  </a:lnTo>
                  <a:cubicBezTo>
                    <a:pt x="982312" y="175749"/>
                    <a:pt x="978950" y="187198"/>
                    <a:pt x="974897" y="199337"/>
                  </a:cubicBezTo>
                  <a:cubicBezTo>
                    <a:pt x="970845" y="211476"/>
                    <a:pt x="964793" y="220235"/>
                    <a:pt x="956689" y="225632"/>
                  </a:cubicBezTo>
                  <a:cubicBezTo>
                    <a:pt x="962086" y="225632"/>
                    <a:pt x="967483" y="226977"/>
                    <a:pt x="972880" y="229684"/>
                  </a:cubicBezTo>
                  <a:cubicBezTo>
                    <a:pt x="978277" y="232374"/>
                    <a:pt x="989054" y="236426"/>
                    <a:pt x="1005245" y="241824"/>
                  </a:cubicBezTo>
                  <a:cubicBezTo>
                    <a:pt x="1018676" y="247203"/>
                    <a:pt x="1026745" y="250583"/>
                    <a:pt x="1029452" y="251928"/>
                  </a:cubicBezTo>
                  <a:cubicBezTo>
                    <a:pt x="1032142" y="253273"/>
                    <a:pt x="1038866" y="253945"/>
                    <a:pt x="1049608" y="253945"/>
                  </a:cubicBezTo>
                  <a:cubicBezTo>
                    <a:pt x="1055005" y="253945"/>
                    <a:pt x="1060384" y="254618"/>
                    <a:pt x="1065764" y="255980"/>
                  </a:cubicBezTo>
                  <a:cubicBezTo>
                    <a:pt x="1071125" y="257325"/>
                    <a:pt x="1076505" y="257997"/>
                    <a:pt x="1081902" y="257997"/>
                  </a:cubicBezTo>
                  <a:lnTo>
                    <a:pt x="1102128" y="257997"/>
                  </a:lnTo>
                  <a:lnTo>
                    <a:pt x="1122301" y="286310"/>
                  </a:lnTo>
                  <a:cubicBezTo>
                    <a:pt x="1122301" y="278223"/>
                    <a:pt x="1120938" y="270136"/>
                    <a:pt x="1118248" y="262050"/>
                  </a:cubicBezTo>
                  <a:cubicBezTo>
                    <a:pt x="1112851" y="245858"/>
                    <a:pt x="1104764" y="232374"/>
                    <a:pt x="1093970" y="221598"/>
                  </a:cubicBezTo>
                  <a:cubicBezTo>
                    <a:pt x="1080486" y="210804"/>
                    <a:pt x="1071055" y="202044"/>
                    <a:pt x="1065657" y="195302"/>
                  </a:cubicBezTo>
                  <a:cubicBezTo>
                    <a:pt x="1060260" y="188560"/>
                    <a:pt x="1052173" y="185180"/>
                    <a:pt x="1041397" y="185180"/>
                  </a:cubicBezTo>
                  <a:lnTo>
                    <a:pt x="1017119" y="185180"/>
                  </a:lnTo>
                  <a:lnTo>
                    <a:pt x="1033292" y="120468"/>
                  </a:lnTo>
                  <a:cubicBezTo>
                    <a:pt x="1046776" y="125847"/>
                    <a:pt x="1060260" y="131245"/>
                    <a:pt x="1073744" y="136642"/>
                  </a:cubicBezTo>
                  <a:cubicBezTo>
                    <a:pt x="1087228" y="142039"/>
                    <a:pt x="1100712" y="146746"/>
                    <a:pt x="1114196" y="150798"/>
                  </a:cubicBezTo>
                  <a:cubicBezTo>
                    <a:pt x="1127680" y="154850"/>
                    <a:pt x="1141146" y="156868"/>
                    <a:pt x="1154595" y="156868"/>
                  </a:cubicBezTo>
                  <a:cubicBezTo>
                    <a:pt x="1157285" y="151470"/>
                    <a:pt x="1161337" y="146073"/>
                    <a:pt x="1166734" y="140694"/>
                  </a:cubicBezTo>
                  <a:cubicBezTo>
                    <a:pt x="1177511" y="129900"/>
                    <a:pt x="1186960" y="123158"/>
                    <a:pt x="1195047" y="120468"/>
                  </a:cubicBezTo>
                  <a:lnTo>
                    <a:pt x="1215273" y="112363"/>
                  </a:lnTo>
                  <a:lnTo>
                    <a:pt x="1199081" y="104277"/>
                  </a:lnTo>
                  <a:cubicBezTo>
                    <a:pt x="1188305" y="98879"/>
                    <a:pt x="1186960" y="94845"/>
                    <a:pt x="1195047" y="92138"/>
                  </a:cubicBezTo>
                  <a:cubicBezTo>
                    <a:pt x="1197736" y="92138"/>
                    <a:pt x="1200444" y="91465"/>
                    <a:pt x="1203134" y="90120"/>
                  </a:cubicBezTo>
                  <a:cubicBezTo>
                    <a:pt x="1205823" y="88775"/>
                    <a:pt x="1209876" y="88103"/>
                    <a:pt x="1215273" y="88103"/>
                  </a:cubicBezTo>
                  <a:cubicBezTo>
                    <a:pt x="1220670" y="88103"/>
                    <a:pt x="1224704" y="86758"/>
                    <a:pt x="1227412" y="84051"/>
                  </a:cubicBezTo>
                  <a:lnTo>
                    <a:pt x="1239533" y="104277"/>
                  </a:lnTo>
                  <a:cubicBezTo>
                    <a:pt x="1239533" y="120468"/>
                    <a:pt x="1235499" y="136642"/>
                    <a:pt x="1227412" y="152815"/>
                  </a:cubicBezTo>
                  <a:cubicBezTo>
                    <a:pt x="1222015" y="166299"/>
                    <a:pt x="1213928" y="181818"/>
                    <a:pt x="1203134" y="199337"/>
                  </a:cubicBezTo>
                  <a:cubicBezTo>
                    <a:pt x="1192339" y="216873"/>
                    <a:pt x="1177511" y="233719"/>
                    <a:pt x="1158630" y="249910"/>
                  </a:cubicBezTo>
                  <a:cubicBezTo>
                    <a:pt x="1174768" y="247203"/>
                    <a:pt x="1189597" y="245858"/>
                    <a:pt x="1203081" y="245858"/>
                  </a:cubicBezTo>
                  <a:cubicBezTo>
                    <a:pt x="1229995" y="245858"/>
                    <a:pt x="1250186" y="256653"/>
                    <a:pt x="1263617" y="278223"/>
                  </a:cubicBezTo>
                  <a:cubicBezTo>
                    <a:pt x="1266324" y="270136"/>
                    <a:pt x="1270359" y="262050"/>
                    <a:pt x="1275756" y="253945"/>
                  </a:cubicBezTo>
                  <a:cubicBezTo>
                    <a:pt x="1283807" y="240461"/>
                    <a:pt x="1295929" y="229684"/>
                    <a:pt x="1312102" y="221598"/>
                  </a:cubicBezTo>
                  <a:lnTo>
                    <a:pt x="1324171" y="177094"/>
                  </a:lnTo>
                  <a:cubicBezTo>
                    <a:pt x="1326878" y="177094"/>
                    <a:pt x="1329568" y="178438"/>
                    <a:pt x="1332258" y="181146"/>
                  </a:cubicBezTo>
                  <a:cubicBezTo>
                    <a:pt x="1334965" y="183836"/>
                    <a:pt x="1338327" y="188560"/>
                    <a:pt x="1342379" y="195302"/>
                  </a:cubicBezTo>
                  <a:cubicBezTo>
                    <a:pt x="1346432" y="202044"/>
                    <a:pt x="1351139" y="210804"/>
                    <a:pt x="1356536" y="221598"/>
                  </a:cubicBezTo>
                  <a:cubicBezTo>
                    <a:pt x="1364623" y="243169"/>
                    <a:pt x="1368002" y="264067"/>
                    <a:pt x="1366658" y="284293"/>
                  </a:cubicBezTo>
                  <a:cubicBezTo>
                    <a:pt x="1365295" y="304519"/>
                    <a:pt x="1363278" y="322727"/>
                    <a:pt x="1360588" y="338901"/>
                  </a:cubicBezTo>
                  <a:cubicBezTo>
                    <a:pt x="1355191" y="346988"/>
                    <a:pt x="1351811" y="357110"/>
                    <a:pt x="1350466" y="369231"/>
                  </a:cubicBezTo>
                  <a:cubicBezTo>
                    <a:pt x="1349121" y="381370"/>
                    <a:pt x="1347104" y="392837"/>
                    <a:pt x="1344397" y="403631"/>
                  </a:cubicBezTo>
                  <a:cubicBezTo>
                    <a:pt x="1341707" y="417115"/>
                    <a:pt x="1339000" y="430599"/>
                    <a:pt x="1336310" y="444083"/>
                  </a:cubicBezTo>
                  <a:lnTo>
                    <a:pt x="1376691" y="427892"/>
                  </a:lnTo>
                  <a:cubicBezTo>
                    <a:pt x="1387450" y="422495"/>
                    <a:pt x="1398191" y="417788"/>
                    <a:pt x="1408967" y="413735"/>
                  </a:cubicBezTo>
                  <a:cubicBezTo>
                    <a:pt x="1419726" y="409683"/>
                    <a:pt x="1427813" y="407666"/>
                    <a:pt x="1433210" y="407666"/>
                  </a:cubicBezTo>
                  <a:cubicBezTo>
                    <a:pt x="1446694" y="407666"/>
                    <a:pt x="1460833" y="409683"/>
                    <a:pt x="1475644" y="413735"/>
                  </a:cubicBezTo>
                  <a:cubicBezTo>
                    <a:pt x="1490455" y="417788"/>
                    <a:pt x="1504612" y="414408"/>
                    <a:pt x="1518096" y="403631"/>
                  </a:cubicBezTo>
                  <a:cubicBezTo>
                    <a:pt x="1534269" y="398234"/>
                    <a:pt x="1546408" y="390820"/>
                    <a:pt x="1554495" y="381370"/>
                  </a:cubicBezTo>
                  <a:cubicBezTo>
                    <a:pt x="1562582" y="371939"/>
                    <a:pt x="1567979" y="372611"/>
                    <a:pt x="1570687" y="383405"/>
                  </a:cubicBezTo>
                  <a:cubicBezTo>
                    <a:pt x="1570687" y="394182"/>
                    <a:pt x="1570687" y="398906"/>
                    <a:pt x="1570687" y="397562"/>
                  </a:cubicBezTo>
                  <a:cubicBezTo>
                    <a:pt x="1570687" y="396199"/>
                    <a:pt x="1566634" y="400924"/>
                    <a:pt x="1558547" y="411718"/>
                  </a:cubicBezTo>
                  <a:cubicBezTo>
                    <a:pt x="1550461" y="425202"/>
                    <a:pt x="1537649" y="438013"/>
                    <a:pt x="1520113" y="450135"/>
                  </a:cubicBezTo>
                  <a:cubicBezTo>
                    <a:pt x="1502577" y="462274"/>
                    <a:pt x="1488420" y="468344"/>
                    <a:pt x="1477644" y="468344"/>
                  </a:cubicBezTo>
                  <a:cubicBezTo>
                    <a:pt x="1472247" y="468344"/>
                    <a:pt x="1463487" y="467671"/>
                    <a:pt x="1451384" y="466326"/>
                  </a:cubicBezTo>
                  <a:cubicBezTo>
                    <a:pt x="1439262" y="464981"/>
                    <a:pt x="1427141" y="463619"/>
                    <a:pt x="1415037" y="462274"/>
                  </a:cubicBezTo>
                  <a:cubicBezTo>
                    <a:pt x="1402916" y="460929"/>
                    <a:pt x="1391484" y="460257"/>
                    <a:pt x="1380708" y="460257"/>
                  </a:cubicBezTo>
                  <a:cubicBezTo>
                    <a:pt x="1369949" y="460257"/>
                    <a:pt x="1364570" y="461602"/>
                    <a:pt x="1364570" y="464309"/>
                  </a:cubicBezTo>
                  <a:cubicBezTo>
                    <a:pt x="1361862" y="466999"/>
                    <a:pt x="1360517" y="469688"/>
                    <a:pt x="1360517" y="472396"/>
                  </a:cubicBezTo>
                  <a:lnTo>
                    <a:pt x="1360517" y="476430"/>
                  </a:lnTo>
                  <a:lnTo>
                    <a:pt x="1376691" y="488570"/>
                  </a:lnTo>
                  <a:cubicBezTo>
                    <a:pt x="1387450" y="485880"/>
                    <a:pt x="1398209" y="487225"/>
                    <a:pt x="1409003" y="492622"/>
                  </a:cubicBezTo>
                  <a:cubicBezTo>
                    <a:pt x="1419744" y="497966"/>
                    <a:pt x="1430503" y="506035"/>
                    <a:pt x="1441262" y="516794"/>
                  </a:cubicBezTo>
                  <a:cubicBezTo>
                    <a:pt x="1452038" y="527553"/>
                    <a:pt x="1462815" y="546381"/>
                    <a:pt x="1473591" y="573260"/>
                  </a:cubicBezTo>
                  <a:lnTo>
                    <a:pt x="1396740" y="541037"/>
                  </a:lnTo>
                  <a:lnTo>
                    <a:pt x="1380549" y="557157"/>
                  </a:lnTo>
                  <a:cubicBezTo>
                    <a:pt x="1385946" y="565191"/>
                    <a:pt x="1389998" y="574587"/>
                    <a:pt x="1392688" y="585346"/>
                  </a:cubicBezTo>
                  <a:cubicBezTo>
                    <a:pt x="1395395" y="593433"/>
                    <a:pt x="1396740" y="602847"/>
                    <a:pt x="1396740" y="613588"/>
                  </a:cubicBezTo>
                  <a:cubicBezTo>
                    <a:pt x="1396740" y="624347"/>
                    <a:pt x="1394032" y="632416"/>
                    <a:pt x="1388653" y="637796"/>
                  </a:cubicBezTo>
                  <a:cubicBezTo>
                    <a:pt x="1402137" y="640503"/>
                    <a:pt x="1414258" y="641848"/>
                    <a:pt x="1425053" y="641848"/>
                  </a:cubicBezTo>
                  <a:cubicBezTo>
                    <a:pt x="1435847" y="644538"/>
                    <a:pt x="1445951" y="645900"/>
                    <a:pt x="1455383" y="645900"/>
                  </a:cubicBezTo>
                  <a:cubicBezTo>
                    <a:pt x="1464832" y="645900"/>
                    <a:pt x="1472264" y="647227"/>
                    <a:pt x="1477697" y="649882"/>
                  </a:cubicBezTo>
                  <a:cubicBezTo>
                    <a:pt x="1483218" y="655261"/>
                    <a:pt x="1494224" y="660658"/>
                    <a:pt x="1510699" y="666055"/>
                  </a:cubicBezTo>
                  <a:cubicBezTo>
                    <a:pt x="1518910" y="668710"/>
                    <a:pt x="1525775" y="671382"/>
                    <a:pt x="1531296" y="674089"/>
                  </a:cubicBezTo>
                  <a:lnTo>
                    <a:pt x="1556017" y="649882"/>
                  </a:lnTo>
                  <a:lnTo>
                    <a:pt x="1560122" y="666055"/>
                  </a:lnTo>
                  <a:lnTo>
                    <a:pt x="1634266" y="649882"/>
                  </a:lnTo>
                  <a:cubicBezTo>
                    <a:pt x="1639664" y="655261"/>
                    <a:pt x="1643698" y="661985"/>
                    <a:pt x="1646406" y="670037"/>
                  </a:cubicBezTo>
                  <a:cubicBezTo>
                    <a:pt x="1651785" y="688865"/>
                    <a:pt x="1651785" y="703658"/>
                    <a:pt x="1646406" y="714399"/>
                  </a:cubicBezTo>
                  <a:lnTo>
                    <a:pt x="1682434" y="714399"/>
                  </a:lnTo>
                  <a:lnTo>
                    <a:pt x="1682434" y="717697"/>
                  </a:lnTo>
                  <a:lnTo>
                    <a:pt x="316673" y="717697"/>
                  </a:lnTo>
                  <a:lnTo>
                    <a:pt x="303389" y="711055"/>
                  </a:lnTo>
                  <a:cubicBezTo>
                    <a:pt x="292612" y="711055"/>
                    <a:pt x="289233" y="711727"/>
                    <a:pt x="293285" y="713072"/>
                  </a:cubicBezTo>
                  <a:cubicBezTo>
                    <a:pt x="297337" y="714435"/>
                    <a:pt x="301372" y="715780"/>
                    <a:pt x="305424" y="717124"/>
                  </a:cubicBezTo>
                  <a:lnTo>
                    <a:pt x="304273" y="717697"/>
                  </a:lnTo>
                  <a:lnTo>
                    <a:pt x="235212" y="717697"/>
                  </a:lnTo>
                  <a:lnTo>
                    <a:pt x="198225" y="713072"/>
                  </a:lnTo>
                  <a:cubicBezTo>
                    <a:pt x="187430" y="711727"/>
                    <a:pt x="179344" y="711055"/>
                    <a:pt x="173947" y="711055"/>
                  </a:cubicBezTo>
                  <a:cubicBezTo>
                    <a:pt x="176654" y="711055"/>
                    <a:pt x="177999" y="709710"/>
                    <a:pt x="177999" y="707020"/>
                  </a:cubicBezTo>
                  <a:lnTo>
                    <a:pt x="169912" y="707020"/>
                  </a:lnTo>
                  <a:cubicBezTo>
                    <a:pt x="167205" y="707020"/>
                    <a:pt x="165860" y="707693"/>
                    <a:pt x="165860" y="709038"/>
                  </a:cubicBezTo>
                  <a:cubicBezTo>
                    <a:pt x="165860" y="710382"/>
                    <a:pt x="168549" y="711055"/>
                    <a:pt x="173947" y="711055"/>
                  </a:cubicBezTo>
                  <a:lnTo>
                    <a:pt x="167304" y="717697"/>
                  </a:lnTo>
                  <a:lnTo>
                    <a:pt x="42691" y="717697"/>
                  </a:lnTo>
                  <a:lnTo>
                    <a:pt x="40452" y="702083"/>
                  </a:lnTo>
                  <a:cubicBezTo>
                    <a:pt x="40452" y="696739"/>
                    <a:pt x="41814" y="693377"/>
                    <a:pt x="44504" y="692032"/>
                  </a:cubicBezTo>
                  <a:cubicBezTo>
                    <a:pt x="47194" y="690687"/>
                    <a:pt x="44504" y="687308"/>
                    <a:pt x="36417" y="681928"/>
                  </a:cubicBezTo>
                  <a:cubicBezTo>
                    <a:pt x="28330" y="676566"/>
                    <a:pt x="22933" y="671877"/>
                    <a:pt x="20226" y="667825"/>
                  </a:cubicBezTo>
                  <a:cubicBezTo>
                    <a:pt x="17536" y="663773"/>
                    <a:pt x="14846" y="660428"/>
                    <a:pt x="12139" y="657774"/>
                  </a:cubicBezTo>
                  <a:lnTo>
                    <a:pt x="4052" y="649687"/>
                  </a:lnTo>
                  <a:cubicBezTo>
                    <a:pt x="1362" y="649687"/>
                    <a:pt x="0" y="648342"/>
                    <a:pt x="0" y="645635"/>
                  </a:cubicBezTo>
                  <a:lnTo>
                    <a:pt x="28330" y="605307"/>
                  </a:lnTo>
                  <a:lnTo>
                    <a:pt x="8104" y="581170"/>
                  </a:lnTo>
                  <a:cubicBezTo>
                    <a:pt x="26968" y="570376"/>
                    <a:pt x="47194" y="562307"/>
                    <a:pt x="68782" y="556963"/>
                  </a:cubicBezTo>
                  <a:cubicBezTo>
                    <a:pt x="84956" y="551565"/>
                    <a:pt x="103165" y="550893"/>
                    <a:pt x="123390" y="554945"/>
                  </a:cubicBezTo>
                  <a:cubicBezTo>
                    <a:pt x="143616" y="558980"/>
                    <a:pt x="161807" y="567721"/>
                    <a:pt x="177999" y="581170"/>
                  </a:cubicBezTo>
                  <a:cubicBezTo>
                    <a:pt x="169912" y="567721"/>
                    <a:pt x="164515" y="554291"/>
                    <a:pt x="161807" y="540842"/>
                  </a:cubicBezTo>
                  <a:cubicBezTo>
                    <a:pt x="159118" y="527393"/>
                    <a:pt x="159118" y="513290"/>
                    <a:pt x="161807" y="498497"/>
                  </a:cubicBezTo>
                  <a:cubicBezTo>
                    <a:pt x="164515" y="483703"/>
                    <a:pt x="175291" y="465565"/>
                    <a:pt x="194172" y="444083"/>
                  </a:cubicBezTo>
                  <a:cubicBezTo>
                    <a:pt x="199570" y="444083"/>
                    <a:pt x="203622" y="445428"/>
                    <a:pt x="206312" y="448118"/>
                  </a:cubicBezTo>
                  <a:cubicBezTo>
                    <a:pt x="211709" y="453479"/>
                    <a:pt x="214398" y="462876"/>
                    <a:pt x="214398" y="476307"/>
                  </a:cubicBezTo>
                  <a:lnTo>
                    <a:pt x="214398" y="548876"/>
                  </a:lnTo>
                  <a:cubicBezTo>
                    <a:pt x="214398" y="565014"/>
                    <a:pt x="215743" y="581152"/>
                    <a:pt x="218451" y="597291"/>
                  </a:cubicBezTo>
                  <a:lnTo>
                    <a:pt x="254850" y="577118"/>
                  </a:lnTo>
                  <a:lnTo>
                    <a:pt x="242711" y="569031"/>
                  </a:lnTo>
                  <a:cubicBezTo>
                    <a:pt x="242711" y="566341"/>
                    <a:pt x="244074" y="562307"/>
                    <a:pt x="246763" y="556963"/>
                  </a:cubicBezTo>
                  <a:cubicBezTo>
                    <a:pt x="252161" y="546221"/>
                    <a:pt x="265645" y="540842"/>
                    <a:pt x="287215" y="540842"/>
                  </a:cubicBezTo>
                  <a:cubicBezTo>
                    <a:pt x="287215" y="538152"/>
                    <a:pt x="285870" y="534100"/>
                    <a:pt x="283163" y="528703"/>
                  </a:cubicBezTo>
                  <a:cubicBezTo>
                    <a:pt x="280473" y="523359"/>
                    <a:pt x="277784" y="517997"/>
                    <a:pt x="275076" y="512618"/>
                  </a:cubicBezTo>
                  <a:cubicBezTo>
                    <a:pt x="272387" y="507256"/>
                    <a:pt x="269679" y="500514"/>
                    <a:pt x="266989" y="492427"/>
                  </a:cubicBezTo>
                  <a:cubicBezTo>
                    <a:pt x="261592" y="481686"/>
                    <a:pt x="255523" y="469582"/>
                    <a:pt x="248781" y="456151"/>
                  </a:cubicBezTo>
                  <a:cubicBezTo>
                    <a:pt x="242039" y="442703"/>
                    <a:pt x="237332" y="433289"/>
                    <a:pt x="234624" y="427892"/>
                  </a:cubicBezTo>
                  <a:cubicBezTo>
                    <a:pt x="229227" y="422495"/>
                    <a:pt x="226538" y="418460"/>
                    <a:pt x="226538" y="415753"/>
                  </a:cubicBezTo>
                  <a:lnTo>
                    <a:pt x="226538" y="407666"/>
                  </a:lnTo>
                  <a:lnTo>
                    <a:pt x="287215" y="444083"/>
                  </a:lnTo>
                  <a:lnTo>
                    <a:pt x="230590" y="383405"/>
                  </a:lnTo>
                  <a:lnTo>
                    <a:pt x="238677" y="367214"/>
                  </a:lnTo>
                  <a:lnTo>
                    <a:pt x="275076" y="375301"/>
                  </a:lnTo>
                  <a:lnTo>
                    <a:pt x="287215" y="342953"/>
                  </a:lnTo>
                  <a:cubicBezTo>
                    <a:pt x="281818" y="342953"/>
                    <a:pt x="276421" y="341591"/>
                    <a:pt x="271042" y="338901"/>
                  </a:cubicBezTo>
                  <a:cubicBezTo>
                    <a:pt x="265645" y="338901"/>
                    <a:pt x="259575" y="338229"/>
                    <a:pt x="252833" y="336884"/>
                  </a:cubicBezTo>
                  <a:cubicBezTo>
                    <a:pt x="246091" y="335521"/>
                    <a:pt x="237332" y="334849"/>
                    <a:pt x="226538" y="334849"/>
                  </a:cubicBezTo>
                  <a:cubicBezTo>
                    <a:pt x="210364" y="337556"/>
                    <a:pt x="200242" y="335521"/>
                    <a:pt x="196207" y="328779"/>
                  </a:cubicBezTo>
                  <a:cubicBezTo>
                    <a:pt x="192155" y="322037"/>
                    <a:pt x="183396" y="320020"/>
                    <a:pt x="169912" y="322727"/>
                  </a:cubicBezTo>
                  <a:cubicBezTo>
                    <a:pt x="140237" y="336211"/>
                    <a:pt x="125408" y="337556"/>
                    <a:pt x="125408" y="326762"/>
                  </a:cubicBezTo>
                  <a:cubicBezTo>
                    <a:pt x="125408" y="321365"/>
                    <a:pt x="130805" y="311261"/>
                    <a:pt x="141581" y="296432"/>
                  </a:cubicBezTo>
                  <a:cubicBezTo>
                    <a:pt x="152376" y="281585"/>
                    <a:pt x="157773" y="271481"/>
                    <a:pt x="157773" y="266084"/>
                  </a:cubicBezTo>
                  <a:cubicBezTo>
                    <a:pt x="157773" y="263394"/>
                    <a:pt x="163170" y="256653"/>
                    <a:pt x="173947" y="245858"/>
                  </a:cubicBezTo>
                  <a:lnTo>
                    <a:pt x="186086" y="233719"/>
                  </a:lnTo>
                  <a:cubicBezTo>
                    <a:pt x="183396" y="231029"/>
                    <a:pt x="183396" y="229684"/>
                    <a:pt x="186086" y="229684"/>
                  </a:cubicBezTo>
                  <a:cubicBezTo>
                    <a:pt x="186086" y="229684"/>
                    <a:pt x="196880" y="236426"/>
                    <a:pt x="218451" y="249910"/>
                  </a:cubicBezTo>
                  <a:cubicBezTo>
                    <a:pt x="240021" y="263394"/>
                    <a:pt x="252161" y="270136"/>
                    <a:pt x="254850" y="270136"/>
                  </a:cubicBezTo>
                  <a:cubicBezTo>
                    <a:pt x="257558" y="272826"/>
                    <a:pt x="258903" y="272826"/>
                    <a:pt x="258903" y="270136"/>
                  </a:cubicBezTo>
                  <a:lnTo>
                    <a:pt x="279128" y="274171"/>
                  </a:lnTo>
                  <a:cubicBezTo>
                    <a:pt x="276421" y="266084"/>
                    <a:pt x="275076" y="257997"/>
                    <a:pt x="275076" y="249910"/>
                  </a:cubicBezTo>
                  <a:lnTo>
                    <a:pt x="275076" y="217545"/>
                  </a:lnTo>
                  <a:cubicBezTo>
                    <a:pt x="275076" y="212148"/>
                    <a:pt x="277111" y="208786"/>
                    <a:pt x="281146" y="207424"/>
                  </a:cubicBezTo>
                  <a:cubicBezTo>
                    <a:pt x="285198" y="206079"/>
                    <a:pt x="288560" y="204061"/>
                    <a:pt x="291268" y="201372"/>
                  </a:cubicBezTo>
                  <a:cubicBezTo>
                    <a:pt x="291268" y="198664"/>
                    <a:pt x="292612" y="197320"/>
                    <a:pt x="295302" y="197320"/>
                  </a:cubicBezTo>
                  <a:cubicBezTo>
                    <a:pt x="298010" y="197320"/>
                    <a:pt x="300699" y="195975"/>
                    <a:pt x="303389" y="193267"/>
                  </a:cubicBezTo>
                  <a:cubicBezTo>
                    <a:pt x="306096" y="190577"/>
                    <a:pt x="310131" y="189233"/>
                    <a:pt x="315528" y="189233"/>
                  </a:cubicBezTo>
                  <a:lnTo>
                    <a:pt x="327667" y="185180"/>
                  </a:lnTo>
                  <a:lnTo>
                    <a:pt x="331719" y="213493"/>
                  </a:lnTo>
                  <a:cubicBezTo>
                    <a:pt x="337099" y="205406"/>
                    <a:pt x="342496" y="198664"/>
                    <a:pt x="347893" y="193267"/>
                  </a:cubicBezTo>
                  <a:cubicBezTo>
                    <a:pt x="358599" y="182491"/>
                    <a:pt x="369305" y="183836"/>
                    <a:pt x="380010" y="197320"/>
                  </a:cubicBezTo>
                  <a:cubicBezTo>
                    <a:pt x="393406" y="216201"/>
                    <a:pt x="400785" y="225632"/>
                    <a:pt x="402130" y="225632"/>
                  </a:cubicBezTo>
                  <a:cubicBezTo>
                    <a:pt x="403475" y="225632"/>
                    <a:pt x="410854" y="226977"/>
                    <a:pt x="424249" y="229684"/>
                  </a:cubicBezTo>
                  <a:cubicBezTo>
                    <a:pt x="434955" y="235082"/>
                    <a:pt x="441626" y="239116"/>
                    <a:pt x="444280" y="241824"/>
                  </a:cubicBezTo>
                  <a:cubicBezTo>
                    <a:pt x="446988" y="244513"/>
                    <a:pt x="448333" y="247203"/>
                    <a:pt x="448333" y="249910"/>
                  </a:cubicBezTo>
                  <a:lnTo>
                    <a:pt x="440299" y="266084"/>
                  </a:lnTo>
                  <a:lnTo>
                    <a:pt x="460401" y="306536"/>
                  </a:lnTo>
                  <a:lnTo>
                    <a:pt x="476451" y="334849"/>
                  </a:lnTo>
                  <a:lnTo>
                    <a:pt x="472416" y="355075"/>
                  </a:lnTo>
                  <a:lnTo>
                    <a:pt x="484485" y="338901"/>
                  </a:lnTo>
                  <a:lnTo>
                    <a:pt x="500534" y="342953"/>
                  </a:lnTo>
                  <a:lnTo>
                    <a:pt x="512603" y="379353"/>
                  </a:lnTo>
                  <a:lnTo>
                    <a:pt x="569122" y="338901"/>
                  </a:lnTo>
                  <a:lnTo>
                    <a:pt x="581244" y="367214"/>
                  </a:lnTo>
                  <a:lnTo>
                    <a:pt x="597435" y="326762"/>
                  </a:lnTo>
                  <a:lnTo>
                    <a:pt x="617590" y="318675"/>
                  </a:lnTo>
                  <a:cubicBezTo>
                    <a:pt x="604159" y="305191"/>
                    <a:pt x="592038" y="293052"/>
                    <a:pt x="581244" y="282276"/>
                  </a:cubicBezTo>
                  <a:cubicBezTo>
                    <a:pt x="562380" y="257997"/>
                    <a:pt x="562380" y="241824"/>
                    <a:pt x="581244" y="233719"/>
                  </a:cubicBezTo>
                  <a:cubicBezTo>
                    <a:pt x="605486" y="225632"/>
                    <a:pt x="612193" y="221598"/>
                    <a:pt x="601416" y="221598"/>
                  </a:cubicBezTo>
                  <a:cubicBezTo>
                    <a:pt x="596055" y="221598"/>
                    <a:pt x="589348" y="222943"/>
                    <a:pt x="581244" y="225632"/>
                  </a:cubicBezTo>
                  <a:cubicBezTo>
                    <a:pt x="575864" y="225632"/>
                    <a:pt x="570467" y="224287"/>
                    <a:pt x="565070" y="221598"/>
                  </a:cubicBezTo>
                  <a:cubicBezTo>
                    <a:pt x="559673" y="218890"/>
                    <a:pt x="553603" y="217545"/>
                    <a:pt x="546861" y="217545"/>
                  </a:cubicBezTo>
                  <a:cubicBezTo>
                    <a:pt x="540119" y="217545"/>
                    <a:pt x="532705" y="216201"/>
                    <a:pt x="524618" y="213493"/>
                  </a:cubicBezTo>
                  <a:cubicBezTo>
                    <a:pt x="503047" y="210804"/>
                    <a:pt x="487546" y="212148"/>
                    <a:pt x="478097" y="217545"/>
                  </a:cubicBezTo>
                  <a:cubicBezTo>
                    <a:pt x="468665" y="222943"/>
                    <a:pt x="465285" y="217545"/>
                    <a:pt x="467992" y="201372"/>
                  </a:cubicBezTo>
                  <a:cubicBezTo>
                    <a:pt x="467992" y="187888"/>
                    <a:pt x="467302" y="177094"/>
                    <a:pt x="465957" y="169007"/>
                  </a:cubicBezTo>
                  <a:cubicBezTo>
                    <a:pt x="464613" y="160920"/>
                    <a:pt x="465285" y="154178"/>
                    <a:pt x="467992" y="148781"/>
                  </a:cubicBezTo>
                  <a:cubicBezTo>
                    <a:pt x="467992" y="143384"/>
                    <a:pt x="469337" y="142039"/>
                    <a:pt x="472027" y="144729"/>
                  </a:cubicBezTo>
                  <a:cubicBezTo>
                    <a:pt x="474734" y="147436"/>
                    <a:pt x="478769" y="146073"/>
                    <a:pt x="484166" y="140694"/>
                  </a:cubicBezTo>
                  <a:cubicBezTo>
                    <a:pt x="489563" y="135297"/>
                    <a:pt x="491580" y="130572"/>
                    <a:pt x="490236" y="126520"/>
                  </a:cubicBezTo>
                  <a:cubicBezTo>
                    <a:pt x="488891" y="122485"/>
                    <a:pt x="494960" y="120468"/>
                    <a:pt x="508444" y="120468"/>
                  </a:cubicBezTo>
                  <a:cubicBezTo>
                    <a:pt x="516531" y="123158"/>
                    <a:pt x="523946" y="126520"/>
                    <a:pt x="530688" y="130572"/>
                  </a:cubicBezTo>
                  <a:cubicBezTo>
                    <a:pt x="537429" y="134624"/>
                    <a:pt x="543499" y="136642"/>
                    <a:pt x="548896" y="136642"/>
                  </a:cubicBezTo>
                  <a:cubicBezTo>
                    <a:pt x="556983" y="133952"/>
                    <a:pt x="556983" y="128555"/>
                    <a:pt x="548896" y="120468"/>
                  </a:cubicBezTo>
                  <a:cubicBezTo>
                    <a:pt x="543499" y="115071"/>
                    <a:pt x="537429" y="114398"/>
                    <a:pt x="530688" y="118433"/>
                  </a:cubicBezTo>
                  <a:cubicBezTo>
                    <a:pt x="523946" y="122485"/>
                    <a:pt x="517876" y="117761"/>
                    <a:pt x="512479" y="104277"/>
                  </a:cubicBezTo>
                  <a:cubicBezTo>
                    <a:pt x="504392" y="93500"/>
                    <a:pt x="503047" y="90120"/>
                    <a:pt x="508444" y="94172"/>
                  </a:cubicBezTo>
                  <a:cubicBezTo>
                    <a:pt x="513824" y="98207"/>
                    <a:pt x="517876" y="90793"/>
                    <a:pt x="520566" y="71912"/>
                  </a:cubicBezTo>
                  <a:cubicBezTo>
                    <a:pt x="523273" y="55738"/>
                    <a:pt x="525290" y="40237"/>
                    <a:pt x="526635" y="25390"/>
                  </a:cubicBezTo>
                  <a:cubicBezTo>
                    <a:pt x="527998" y="10561"/>
                    <a:pt x="531360" y="11234"/>
                    <a:pt x="536757" y="27425"/>
                  </a:cubicBezTo>
                  <a:cubicBezTo>
                    <a:pt x="542154" y="40909"/>
                    <a:pt x="545516" y="46979"/>
                    <a:pt x="546861" y="45616"/>
                  </a:cubicBezTo>
                  <a:cubicBezTo>
                    <a:pt x="548224" y="44271"/>
                    <a:pt x="555638" y="42254"/>
                    <a:pt x="569122" y="39564"/>
                  </a:cubicBezTo>
                  <a:cubicBezTo>
                    <a:pt x="582606" y="39564"/>
                    <a:pt x="595400" y="39564"/>
                    <a:pt x="607521" y="39564"/>
                  </a:cubicBezTo>
                  <a:cubicBezTo>
                    <a:pt x="619625" y="39564"/>
                    <a:pt x="627039" y="36857"/>
                    <a:pt x="629729" y="31460"/>
                  </a:cubicBezTo>
                  <a:cubicBezTo>
                    <a:pt x="635073" y="26080"/>
                    <a:pt x="645160" y="17976"/>
                    <a:pt x="659971" y="7199"/>
                  </a:cubicBezTo>
                  <a:cubicBezTo>
                    <a:pt x="667376" y="1802"/>
                    <a:pt x="673605" y="-560"/>
                    <a:pt x="678657" y="1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5" name="千图PPT彼岸天：ID 8661124库_组合 14">
            <a:extLst>
              <a:ext uri="{FF2B5EF4-FFF2-40B4-BE49-F238E27FC236}">
                <a16:creationId xmlns:a16="http://schemas.microsoft.com/office/drawing/2014/main" id="{01E1727E-F08A-40A7-9240-EBF19D3CC8FC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919724" y="4055673"/>
            <a:ext cx="2779710" cy="1319633"/>
            <a:chOff x="919724" y="4296222"/>
            <a:chExt cx="2779710" cy="1319633"/>
          </a:xfrm>
        </p:grpSpPr>
        <p:sp>
          <p:nvSpPr>
            <p:cNvPr id="31" name="TextBox 25">
              <a:extLst>
                <a:ext uri="{FF2B5EF4-FFF2-40B4-BE49-F238E27FC236}">
                  <a16:creationId xmlns:a16="http://schemas.microsoft.com/office/drawing/2014/main" id="{26B54087-213D-4427-BE10-7E803A1B0104}"/>
                </a:ext>
              </a:extLst>
            </p:cNvPr>
            <p:cNvSpPr txBox="1"/>
            <p:nvPr/>
          </p:nvSpPr>
          <p:spPr>
            <a:xfrm>
              <a:off x="919724" y="4642797"/>
              <a:ext cx="2779710" cy="97305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ysClr val="windowText" lastClr="000000"/>
                  </a:solidFill>
                </a:rPr>
                <a:t>请替换文字内容复制你的内容到此 </a:t>
              </a:r>
              <a:br>
                <a:rPr lang="zh-CN" altLang="en-US" sz="900" dirty="0">
                  <a:solidFill>
                    <a:sysClr val="windowText" lastClr="000000"/>
                  </a:solidFill>
                </a:rPr>
              </a:br>
              <a:r>
                <a:rPr lang="zh-CN" altLang="en-US" sz="900" dirty="0">
                  <a:solidFill>
                    <a:sysClr val="windowText" lastClr="000000"/>
                  </a:solidFill>
                </a:rPr>
                <a:t>千图网</a:t>
              </a:r>
              <a:r>
                <a:rPr lang="en-US" altLang="zh-CN" sz="900" dirty="0">
                  <a:solidFill>
                    <a:sysClr val="windowText" lastClr="000000"/>
                  </a:solidFill>
                </a:rPr>
                <a:t>58PIC.COM</a:t>
              </a:r>
              <a:r>
                <a:rPr lang="zh-CN" altLang="en-US" sz="900" dirty="0">
                  <a:solidFill>
                    <a:sysClr val="windowText" lastClr="000000"/>
                  </a:solidFill>
                </a:rPr>
                <a:t>如需更改请在（设置形状格式）菜单下（文本选项）中调整</a:t>
              </a:r>
            </a:p>
          </p:txBody>
        </p:sp>
        <p:sp>
          <p:nvSpPr>
            <p:cNvPr id="32" name="Rectangle 1">
              <a:extLst>
                <a:ext uri="{FF2B5EF4-FFF2-40B4-BE49-F238E27FC236}">
                  <a16:creationId xmlns:a16="http://schemas.microsoft.com/office/drawing/2014/main" id="{AE98D5AB-4A9A-4BF1-A6CB-1B7904AD0C99}"/>
                </a:ext>
              </a:extLst>
            </p:cNvPr>
            <p:cNvSpPr/>
            <p:nvPr/>
          </p:nvSpPr>
          <p:spPr>
            <a:xfrm>
              <a:off x="919724" y="4296222"/>
              <a:ext cx="2758082" cy="461665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000" b="1" dirty="0"/>
                <a:t>输入标题文本 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5154E5E2-9CCB-4981-BFD5-36A4B9BF6B0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378179" y="1589567"/>
            <a:ext cx="6096685" cy="3819316"/>
            <a:chOff x="5378179" y="1589567"/>
            <a:chExt cx="6096685" cy="3819316"/>
          </a:xfrm>
        </p:grpSpPr>
        <p:cxnSp>
          <p:nvCxnSpPr>
            <p:cNvPr id="5" name="Straight Connector 8">
              <a:extLst>
                <a:ext uri="{FF2B5EF4-FFF2-40B4-BE49-F238E27FC236}">
                  <a16:creationId xmlns:a16="http://schemas.microsoft.com/office/drawing/2014/main" id="{8EAC2E67-F9E9-4006-B462-2E79AAEDBD2D}"/>
                </a:ext>
              </a:extLst>
            </p:cNvPr>
            <p:cNvCxnSpPr>
              <a:stCxn id="37" idx="11"/>
            </p:cNvCxnSpPr>
            <p:nvPr/>
          </p:nvCxnSpPr>
          <p:spPr>
            <a:xfrm flipV="1">
              <a:off x="5378179" y="1589567"/>
              <a:ext cx="3310110" cy="112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9">
              <a:extLst>
                <a:ext uri="{FF2B5EF4-FFF2-40B4-BE49-F238E27FC236}">
                  <a16:creationId xmlns:a16="http://schemas.microsoft.com/office/drawing/2014/main" id="{89FB44EF-A8E3-4001-8236-5311232691A9}"/>
                </a:ext>
              </a:extLst>
            </p:cNvPr>
            <p:cNvCxnSpPr>
              <a:stCxn id="36" idx="32"/>
            </p:cNvCxnSpPr>
            <p:nvPr/>
          </p:nvCxnSpPr>
          <p:spPr>
            <a:xfrm flipV="1">
              <a:off x="6282616" y="2307208"/>
              <a:ext cx="2405673" cy="57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0">
              <a:extLst>
                <a:ext uri="{FF2B5EF4-FFF2-40B4-BE49-F238E27FC236}">
                  <a16:creationId xmlns:a16="http://schemas.microsoft.com/office/drawing/2014/main" id="{F3AB3CCD-E7BE-487B-B422-EBE4E5E8C850}"/>
                </a:ext>
              </a:extLst>
            </p:cNvPr>
            <p:cNvCxnSpPr>
              <a:stCxn id="36" idx="107"/>
            </p:cNvCxnSpPr>
            <p:nvPr/>
          </p:nvCxnSpPr>
          <p:spPr>
            <a:xfrm>
              <a:off x="6703926" y="3185255"/>
              <a:ext cx="1984363" cy="4510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1">
              <a:extLst>
                <a:ext uri="{FF2B5EF4-FFF2-40B4-BE49-F238E27FC236}">
                  <a16:creationId xmlns:a16="http://schemas.microsoft.com/office/drawing/2014/main" id="{B8B5B57D-0F3E-4228-97E7-CF9DA2FFD134}"/>
                </a:ext>
              </a:extLst>
            </p:cNvPr>
            <p:cNvCxnSpPr>
              <a:stCxn id="34" idx="47"/>
            </p:cNvCxnSpPr>
            <p:nvPr/>
          </p:nvCxnSpPr>
          <p:spPr>
            <a:xfrm flipV="1">
              <a:off x="6838604" y="4071970"/>
              <a:ext cx="1849685" cy="295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2">
              <a:extLst>
                <a:ext uri="{FF2B5EF4-FFF2-40B4-BE49-F238E27FC236}">
                  <a16:creationId xmlns:a16="http://schemas.microsoft.com/office/drawing/2014/main" id="{B0171F8B-9AD1-40C1-9539-B961197B100E}"/>
                </a:ext>
              </a:extLst>
            </p:cNvPr>
            <p:cNvCxnSpPr>
              <a:stCxn id="33" idx="28"/>
            </p:cNvCxnSpPr>
            <p:nvPr/>
          </p:nvCxnSpPr>
          <p:spPr>
            <a:xfrm flipV="1">
              <a:off x="6347477" y="4625158"/>
              <a:ext cx="2340812" cy="17639"/>
            </a:xfrm>
            <a:prstGeom prst="line">
              <a:avLst/>
            </a:prstGeom>
            <a:ln>
              <a:solidFill>
                <a:srgbClr val="95A5A6"/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8">
              <a:extLst>
                <a:ext uri="{FF2B5EF4-FFF2-40B4-BE49-F238E27FC236}">
                  <a16:creationId xmlns:a16="http://schemas.microsoft.com/office/drawing/2014/main" id="{10B26660-96A9-46C4-ABB8-F772D290E3FF}"/>
                </a:ext>
              </a:extLst>
            </p:cNvPr>
            <p:cNvSpPr txBox="1"/>
            <p:nvPr/>
          </p:nvSpPr>
          <p:spPr>
            <a:xfrm>
              <a:off x="7940372" y="1740183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1"/>
                  </a:solidFill>
                </a:rPr>
                <a:t>10%</a:t>
              </a:r>
            </a:p>
          </p:txBody>
        </p:sp>
        <p:sp>
          <p:nvSpPr>
            <p:cNvPr id="11" name="TextBox 19">
              <a:extLst>
                <a:ext uri="{FF2B5EF4-FFF2-40B4-BE49-F238E27FC236}">
                  <a16:creationId xmlns:a16="http://schemas.microsoft.com/office/drawing/2014/main" id="{FB7CBD6D-7AF0-4CB8-9195-A07A8132097B}"/>
                </a:ext>
              </a:extLst>
            </p:cNvPr>
            <p:cNvSpPr txBox="1"/>
            <p:nvPr/>
          </p:nvSpPr>
          <p:spPr>
            <a:xfrm>
              <a:off x="7940372" y="2517357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2"/>
                  </a:solidFill>
                </a:rPr>
                <a:t>25%</a:t>
              </a:r>
            </a:p>
          </p:txBody>
        </p:sp>
        <p:sp>
          <p:nvSpPr>
            <p:cNvPr id="12" name="TextBox 20">
              <a:extLst>
                <a:ext uri="{FF2B5EF4-FFF2-40B4-BE49-F238E27FC236}">
                  <a16:creationId xmlns:a16="http://schemas.microsoft.com/office/drawing/2014/main" id="{427E24D4-AE74-4F7E-B0A6-1BB5FD77A576}"/>
                </a:ext>
              </a:extLst>
            </p:cNvPr>
            <p:cNvSpPr txBox="1"/>
            <p:nvPr/>
          </p:nvSpPr>
          <p:spPr>
            <a:xfrm>
              <a:off x="7940372" y="3400181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3"/>
                  </a:solidFill>
                </a:rPr>
                <a:t>25%</a:t>
              </a:r>
            </a:p>
          </p:txBody>
        </p:sp>
        <p:sp>
          <p:nvSpPr>
            <p:cNvPr id="13" name="TextBox 21">
              <a:extLst>
                <a:ext uri="{FF2B5EF4-FFF2-40B4-BE49-F238E27FC236}">
                  <a16:creationId xmlns:a16="http://schemas.microsoft.com/office/drawing/2014/main" id="{133B21AD-3D88-4E22-8400-112266C70CB5}"/>
                </a:ext>
              </a:extLst>
            </p:cNvPr>
            <p:cNvSpPr txBox="1"/>
            <p:nvPr/>
          </p:nvSpPr>
          <p:spPr>
            <a:xfrm>
              <a:off x="7940372" y="4112986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accent4"/>
                  </a:solidFill>
                </a:rPr>
                <a:t>20%</a:t>
              </a:r>
            </a:p>
          </p:txBody>
        </p:sp>
        <p:sp>
          <p:nvSpPr>
            <p:cNvPr id="14" name="TextBox 22">
              <a:extLst>
                <a:ext uri="{FF2B5EF4-FFF2-40B4-BE49-F238E27FC236}">
                  <a16:creationId xmlns:a16="http://schemas.microsoft.com/office/drawing/2014/main" id="{5ECD43C4-5BAB-4BC2-89CE-D3FECD6CB969}"/>
                </a:ext>
              </a:extLst>
            </p:cNvPr>
            <p:cNvSpPr txBox="1"/>
            <p:nvPr/>
          </p:nvSpPr>
          <p:spPr>
            <a:xfrm>
              <a:off x="7940372" y="4947218"/>
              <a:ext cx="641522" cy="46166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2400" b="1">
                  <a:solidFill>
                    <a:schemeClr val="bg1">
                      <a:lumMod val="50000"/>
                    </a:schemeClr>
                  </a:solidFill>
                </a:rPr>
                <a:t>30%</a:t>
              </a:r>
            </a:p>
          </p:txBody>
        </p: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2DCA6BFB-D801-4849-979A-A2DB6C0A9F86}"/>
                </a:ext>
              </a:extLst>
            </p:cNvPr>
            <p:cNvGrpSpPr/>
            <p:nvPr/>
          </p:nvGrpSpPr>
          <p:grpSpPr>
            <a:xfrm>
              <a:off x="8868307" y="1589567"/>
              <a:ext cx="2606557" cy="565539"/>
              <a:chOff x="8868307" y="1300298"/>
              <a:chExt cx="2606557" cy="565539"/>
            </a:xfrm>
          </p:grpSpPr>
          <p:sp>
            <p:nvSpPr>
              <p:cNvPr id="29" name="TextBox 13">
                <a:extLst>
                  <a:ext uri="{FF2B5EF4-FFF2-40B4-BE49-F238E27FC236}">
                    <a16:creationId xmlns:a16="http://schemas.microsoft.com/office/drawing/2014/main" id="{C5595A0F-81F7-4D0A-AED9-F3CC0B4D3298}"/>
                  </a:ext>
                </a:extLst>
              </p:cNvPr>
              <p:cNvSpPr txBox="1"/>
              <p:nvPr/>
            </p:nvSpPr>
            <p:spPr>
              <a:xfrm>
                <a:off x="8868308" y="154267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30" name="Rectangle 27">
                <a:extLst>
                  <a:ext uri="{FF2B5EF4-FFF2-40B4-BE49-F238E27FC236}">
                    <a16:creationId xmlns:a16="http://schemas.microsoft.com/office/drawing/2014/main" id="{36172B29-6063-40CC-9117-A9B4EBE526DC}"/>
                  </a:ext>
                </a:extLst>
              </p:cNvPr>
              <p:cNvSpPr/>
              <p:nvPr/>
            </p:nvSpPr>
            <p:spPr>
              <a:xfrm>
                <a:off x="8868307" y="130029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1"/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B98FA52C-8CAF-4A38-BCEB-23F3B8956EE4}"/>
                </a:ext>
              </a:extLst>
            </p:cNvPr>
            <p:cNvGrpSpPr/>
            <p:nvPr/>
          </p:nvGrpSpPr>
          <p:grpSpPr>
            <a:xfrm>
              <a:off x="8868307" y="2345002"/>
              <a:ext cx="2606557" cy="565539"/>
              <a:chOff x="8868307" y="2055733"/>
              <a:chExt cx="2606557" cy="565539"/>
            </a:xfrm>
          </p:grpSpPr>
          <p:sp>
            <p:nvSpPr>
              <p:cNvPr id="27" name="TextBox 28">
                <a:extLst>
                  <a:ext uri="{FF2B5EF4-FFF2-40B4-BE49-F238E27FC236}">
                    <a16:creationId xmlns:a16="http://schemas.microsoft.com/office/drawing/2014/main" id="{B12A7E4A-62A0-42B8-9350-D63EE2D76C1E}"/>
                  </a:ext>
                </a:extLst>
              </p:cNvPr>
              <p:cNvSpPr txBox="1"/>
              <p:nvPr/>
            </p:nvSpPr>
            <p:spPr>
              <a:xfrm>
                <a:off x="8868308" y="2298107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8" name="Rectangle 29">
                <a:extLst>
                  <a:ext uri="{FF2B5EF4-FFF2-40B4-BE49-F238E27FC236}">
                    <a16:creationId xmlns:a16="http://schemas.microsoft.com/office/drawing/2014/main" id="{0A4AD416-13FD-49E6-BF5D-51F53BB2DFD1}"/>
                  </a:ext>
                </a:extLst>
              </p:cNvPr>
              <p:cNvSpPr/>
              <p:nvPr/>
            </p:nvSpPr>
            <p:spPr>
              <a:xfrm>
                <a:off x="8868307" y="2055733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8322BEA-0868-4E98-85DB-D7F57930CD8C}"/>
                </a:ext>
              </a:extLst>
            </p:cNvPr>
            <p:cNvGrpSpPr/>
            <p:nvPr/>
          </p:nvGrpSpPr>
          <p:grpSpPr>
            <a:xfrm>
              <a:off x="8868307" y="3142205"/>
              <a:ext cx="2606557" cy="565539"/>
              <a:chOff x="8868307" y="2852936"/>
              <a:chExt cx="2606557" cy="565539"/>
            </a:xfrm>
          </p:grpSpPr>
          <p:sp>
            <p:nvSpPr>
              <p:cNvPr id="25" name="TextBox 30">
                <a:extLst>
                  <a:ext uri="{FF2B5EF4-FFF2-40B4-BE49-F238E27FC236}">
                    <a16:creationId xmlns:a16="http://schemas.microsoft.com/office/drawing/2014/main" id="{4A3E4A85-D932-4C21-A732-CE251CE6048B}"/>
                  </a:ext>
                </a:extLst>
              </p:cNvPr>
              <p:cNvSpPr txBox="1"/>
              <p:nvPr/>
            </p:nvSpPr>
            <p:spPr>
              <a:xfrm>
                <a:off x="8868308" y="309531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6" name="Rectangle 31">
                <a:extLst>
                  <a:ext uri="{FF2B5EF4-FFF2-40B4-BE49-F238E27FC236}">
                    <a16:creationId xmlns:a16="http://schemas.microsoft.com/office/drawing/2014/main" id="{B8DD707D-4DE4-4261-BE58-C804E5183683}"/>
                  </a:ext>
                </a:extLst>
              </p:cNvPr>
              <p:cNvSpPr/>
              <p:nvPr/>
            </p:nvSpPr>
            <p:spPr>
              <a:xfrm>
                <a:off x="8868307" y="285293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19" name="Group 36">
              <a:extLst>
                <a:ext uri="{FF2B5EF4-FFF2-40B4-BE49-F238E27FC236}">
                  <a16:creationId xmlns:a16="http://schemas.microsoft.com/office/drawing/2014/main" id="{344BE435-5525-4195-8F3C-3006F8E86DAC}"/>
                </a:ext>
              </a:extLst>
            </p:cNvPr>
            <p:cNvGrpSpPr/>
            <p:nvPr/>
          </p:nvGrpSpPr>
          <p:grpSpPr>
            <a:xfrm>
              <a:off x="8868307" y="3970297"/>
              <a:ext cx="2606557" cy="565539"/>
              <a:chOff x="8868307" y="3681028"/>
              <a:chExt cx="2606557" cy="565539"/>
            </a:xfrm>
          </p:grpSpPr>
          <p:sp>
            <p:nvSpPr>
              <p:cNvPr id="23" name="TextBox 32">
                <a:extLst>
                  <a:ext uri="{FF2B5EF4-FFF2-40B4-BE49-F238E27FC236}">
                    <a16:creationId xmlns:a16="http://schemas.microsoft.com/office/drawing/2014/main" id="{E5BA830A-27A1-475F-9642-99715D619A22}"/>
                  </a:ext>
                </a:extLst>
              </p:cNvPr>
              <p:cNvSpPr txBox="1"/>
              <p:nvPr/>
            </p:nvSpPr>
            <p:spPr>
              <a:xfrm>
                <a:off x="8868308" y="3923402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4" name="Rectangle 33">
                <a:extLst>
                  <a:ext uri="{FF2B5EF4-FFF2-40B4-BE49-F238E27FC236}">
                    <a16:creationId xmlns:a16="http://schemas.microsoft.com/office/drawing/2014/main" id="{6148E49B-0E1F-4783-B628-0E16B6336129}"/>
                  </a:ext>
                </a:extLst>
              </p:cNvPr>
              <p:cNvSpPr/>
              <p:nvPr/>
            </p:nvSpPr>
            <p:spPr>
              <a:xfrm>
                <a:off x="8868307" y="3681028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 </a:t>
                </a:r>
              </a:p>
            </p:txBody>
          </p:sp>
        </p:grpSp>
        <p:grpSp>
          <p:nvGrpSpPr>
            <p:cNvPr id="20" name="Group 37">
              <a:extLst>
                <a:ext uri="{FF2B5EF4-FFF2-40B4-BE49-F238E27FC236}">
                  <a16:creationId xmlns:a16="http://schemas.microsoft.com/office/drawing/2014/main" id="{62CB294E-B2D9-408E-8A95-5EE8D1F9A238}"/>
                </a:ext>
              </a:extLst>
            </p:cNvPr>
            <p:cNvGrpSpPr/>
            <p:nvPr/>
          </p:nvGrpSpPr>
          <p:grpSpPr>
            <a:xfrm>
              <a:off x="8868307" y="4762385"/>
              <a:ext cx="2606557" cy="565539"/>
              <a:chOff x="8868307" y="4473116"/>
              <a:chExt cx="2606557" cy="565539"/>
            </a:xfrm>
          </p:grpSpPr>
          <p:sp>
            <p:nvSpPr>
              <p:cNvPr id="21" name="TextBox 34">
                <a:extLst>
                  <a:ext uri="{FF2B5EF4-FFF2-40B4-BE49-F238E27FC236}">
                    <a16:creationId xmlns:a16="http://schemas.microsoft.com/office/drawing/2014/main" id="{03E5A592-CFCD-4616-9E0E-A29D4A68C821}"/>
                  </a:ext>
                </a:extLst>
              </p:cNvPr>
              <p:cNvSpPr txBox="1"/>
              <p:nvPr/>
            </p:nvSpPr>
            <p:spPr>
              <a:xfrm>
                <a:off x="8868308" y="4715490"/>
                <a:ext cx="2606556" cy="323165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请替换文字内容复制你的内容到此 千图网</a:t>
                </a:r>
                <a:r>
                  <a:rPr lang="en-US" altLang="zh-CN" sz="700" dirty="0">
                    <a:solidFill>
                      <a:sysClr val="windowText" lastClr="000000"/>
                    </a:solidFill>
                  </a:rPr>
                  <a:t>58PIC.COM</a:t>
                </a: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如</a:t>
                </a:r>
                <a:br>
                  <a:rPr lang="zh-CN" altLang="en-US" sz="70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700" dirty="0">
                    <a:solidFill>
                      <a:sysClr val="windowText" lastClr="000000"/>
                    </a:solidFill>
                  </a:rPr>
                  <a:t>需更改请在（设置形状格式）菜单下（文本选项）中调整</a:t>
                </a:r>
              </a:p>
            </p:txBody>
          </p:sp>
          <p:sp>
            <p:nvSpPr>
              <p:cNvPr id="22" name="Rectangle 35">
                <a:extLst>
                  <a:ext uri="{FF2B5EF4-FFF2-40B4-BE49-F238E27FC236}">
                    <a16:creationId xmlns:a16="http://schemas.microsoft.com/office/drawing/2014/main" id="{BBF24A0C-9D8B-41AF-8086-724D8A602526}"/>
                  </a:ext>
                </a:extLst>
              </p:cNvPr>
              <p:cNvSpPr/>
              <p:nvPr/>
            </p:nvSpPr>
            <p:spPr>
              <a:xfrm>
                <a:off x="8868307" y="4473116"/>
                <a:ext cx="2606556" cy="242374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050" b="1" dirty="0">
                    <a:solidFill>
                      <a:schemeClr val="bg2">
                        <a:lumMod val="50000"/>
                      </a:schemeClr>
                    </a:solidFill>
                  </a:rPr>
                  <a:t>输入标题文本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3599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StraightArrowConnector 4">
            <a:extLst>
              <a:ext uri="{FF2B5EF4-FFF2-40B4-BE49-F238E27FC236}">
                <a16:creationId xmlns:a16="http://schemas.microsoft.com/office/drawing/2014/main" id="{97F79B37-E790-464D-9053-5B52874FB9C6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6441610" y="1689978"/>
            <a:ext cx="0" cy="4143967"/>
          </a:xfrm>
          <a:prstGeom prst="straightConnector1">
            <a:avLst/>
          </a:prstGeom>
          <a:ln w="1905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816E6FC-C471-4F1D-A40D-EF122D422239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6097426" y="1692209"/>
            <a:ext cx="5377437" cy="688368"/>
            <a:chOff x="6097426" y="1692209"/>
            <a:chExt cx="5377437" cy="688368"/>
          </a:xfrm>
        </p:grpSpPr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1A7E4A18-1C80-4F57-91AB-63CF7B4F7DE3}"/>
                </a:ext>
              </a:extLst>
            </p:cNvPr>
            <p:cNvGrpSpPr/>
            <p:nvPr/>
          </p:nvGrpSpPr>
          <p:grpSpPr>
            <a:xfrm>
              <a:off x="6839606" y="1764481"/>
              <a:ext cx="4635257" cy="548395"/>
              <a:chOff x="5671335" y="2097136"/>
              <a:chExt cx="3472665" cy="548395"/>
            </a:xfrm>
          </p:grpSpPr>
          <p:sp>
            <p:nvSpPr>
              <p:cNvPr id="31" name="TextBox 6">
                <a:extLst>
                  <a:ext uri="{FF2B5EF4-FFF2-40B4-BE49-F238E27FC236}">
                    <a16:creationId xmlns:a16="http://schemas.microsoft.com/office/drawing/2014/main" id="{71021098-0AFD-4DEC-8975-A3A63A5E176D}"/>
                  </a:ext>
                </a:extLst>
              </p:cNvPr>
              <p:cNvSpPr txBox="1"/>
              <p:nvPr/>
            </p:nvSpPr>
            <p:spPr>
              <a:xfrm>
                <a:off x="5671335" y="2097136"/>
                <a:ext cx="3472665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7">
                <a:extLst>
                  <a:ext uri="{FF2B5EF4-FFF2-40B4-BE49-F238E27FC236}">
                    <a16:creationId xmlns:a16="http://schemas.microsoft.com/office/drawing/2014/main" id="{DAEEB6FC-9B04-4321-AB78-23239A68F6C4}"/>
                  </a:ext>
                </a:extLst>
              </p:cNvPr>
              <p:cNvSpPr txBox="1"/>
              <p:nvPr/>
            </p:nvSpPr>
            <p:spPr>
              <a:xfrm>
                <a:off x="5671335" y="2401490"/>
                <a:ext cx="3472665" cy="24404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</p:grpSp>
        <p:sp>
          <p:nvSpPr>
            <p:cNvPr id="6" name="Oval 8">
              <a:extLst>
                <a:ext uri="{FF2B5EF4-FFF2-40B4-BE49-F238E27FC236}">
                  <a16:creationId xmlns:a16="http://schemas.microsoft.com/office/drawing/2014/main" id="{3DFCD568-8A36-4C6B-B6C5-590518722CA2}"/>
                </a:ext>
              </a:extLst>
            </p:cNvPr>
            <p:cNvSpPr/>
            <p:nvPr/>
          </p:nvSpPr>
          <p:spPr>
            <a:xfrm>
              <a:off x="6097426" y="1692209"/>
              <a:ext cx="688368" cy="688368"/>
            </a:xfrm>
            <a:prstGeom prst="ellipse">
              <a:avLst/>
            </a:prstGeom>
            <a:solidFill>
              <a:schemeClr val="accent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千图PPT彼岸天：ID 8661124库_组合 1">
            <a:extLst>
              <a:ext uri="{FF2B5EF4-FFF2-40B4-BE49-F238E27FC236}">
                <a16:creationId xmlns:a16="http://schemas.microsoft.com/office/drawing/2014/main" id="{94453A3E-D806-4631-8BE7-0BF89942E7BC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088903" y="1388916"/>
            <a:ext cx="3392424" cy="4471416"/>
            <a:chOff x="2088903" y="1388916"/>
            <a:chExt cx="3392424" cy="4471416"/>
          </a:xfrm>
        </p:grpSpPr>
        <p:sp>
          <p:nvSpPr>
            <p:cNvPr id="24" name="Freeform: Shape 22">
              <a:extLst>
                <a:ext uri="{FF2B5EF4-FFF2-40B4-BE49-F238E27FC236}">
                  <a16:creationId xmlns:a16="http://schemas.microsoft.com/office/drawing/2014/main" id="{7EB97C97-7E03-41B9-B47A-1A6D1B4D88D3}"/>
                </a:ext>
              </a:extLst>
            </p:cNvPr>
            <p:cNvSpPr/>
            <p:nvPr/>
          </p:nvSpPr>
          <p:spPr>
            <a:xfrm rot="10800000">
              <a:off x="3083086" y="4095948"/>
              <a:ext cx="1404060" cy="1611301"/>
            </a:xfrm>
            <a:custGeom>
              <a:avLst/>
              <a:gdLst>
                <a:gd name="connsiteX0" fmla="*/ 249718 w 1877126"/>
                <a:gd name="connsiteY0" fmla="*/ 27848 h 2151276"/>
                <a:gd name="connsiteX1" fmla="*/ 248598 w 1877126"/>
                <a:gd name="connsiteY1" fmla="*/ 1 h 2151276"/>
                <a:gd name="connsiteX2" fmla="*/ 248598 w 1877126"/>
                <a:gd name="connsiteY2" fmla="*/ 0 h 2151276"/>
                <a:gd name="connsiteX3" fmla="*/ 238214 w 1877126"/>
                <a:gd name="connsiteY3" fmla="*/ 507182 h 2151276"/>
                <a:gd name="connsiteX4" fmla="*/ 242944 w 1877126"/>
                <a:gd name="connsiteY4" fmla="*/ 409270 h 2151276"/>
                <a:gd name="connsiteX5" fmla="*/ 242072 w 1877126"/>
                <a:gd name="connsiteY5" fmla="*/ 456825 h 2151276"/>
                <a:gd name="connsiteX6" fmla="*/ 1638913 w 1877126"/>
                <a:gd name="connsiteY6" fmla="*/ 507183 h 2151276"/>
                <a:gd name="connsiteX7" fmla="*/ 1635054 w 1877126"/>
                <a:gd name="connsiteY7" fmla="*/ 456825 h 2151276"/>
                <a:gd name="connsiteX8" fmla="*/ 1634182 w 1877126"/>
                <a:gd name="connsiteY8" fmla="*/ 409270 h 2151276"/>
                <a:gd name="connsiteX9" fmla="*/ 1877126 w 1877126"/>
                <a:gd name="connsiteY9" fmla="*/ 2151276 h 2151276"/>
                <a:gd name="connsiteX10" fmla="*/ 1875772 w 1877126"/>
                <a:gd name="connsiteY10" fmla="*/ 2151276 h 2151276"/>
                <a:gd name="connsiteX11" fmla="*/ 1875824 w 1877126"/>
                <a:gd name="connsiteY11" fmla="*/ 2151120 h 2151276"/>
                <a:gd name="connsiteX12" fmla="*/ 938564 w 1877126"/>
                <a:gd name="connsiteY12" fmla="*/ 1866284 h 2151276"/>
                <a:gd name="connsiteX13" fmla="*/ 1304 w 1877126"/>
                <a:gd name="connsiteY13" fmla="*/ 2151120 h 2151276"/>
                <a:gd name="connsiteX14" fmla="*/ 1356 w 1877126"/>
                <a:gd name="connsiteY14" fmla="*/ 2151276 h 2151276"/>
                <a:gd name="connsiteX15" fmla="*/ 0 w 1877126"/>
                <a:gd name="connsiteY15" fmla="*/ 2151276 h 2151276"/>
                <a:gd name="connsiteX16" fmla="*/ 87655 w 1877126"/>
                <a:gd name="connsiteY16" fmla="*/ 1728827 h 2151276"/>
                <a:gd name="connsiteX17" fmla="*/ 207125 w 1877126"/>
                <a:gd name="connsiteY17" fmla="*/ 912947 h 2151276"/>
                <a:gd name="connsiteX18" fmla="*/ 207127 w 1877126"/>
                <a:gd name="connsiteY18" fmla="*/ 912926 h 2151276"/>
                <a:gd name="connsiteX19" fmla="*/ 207125 w 1877126"/>
                <a:gd name="connsiteY19" fmla="*/ 912948 h 2151276"/>
                <a:gd name="connsiteX20" fmla="*/ 187629 w 1877126"/>
                <a:gd name="connsiteY20" fmla="*/ 1074256 h 2151276"/>
                <a:gd name="connsiteX21" fmla="*/ 188803 w 1877126"/>
                <a:gd name="connsiteY21" fmla="*/ 1074256 h 2151276"/>
                <a:gd name="connsiteX22" fmla="*/ 188756 w 1877126"/>
                <a:gd name="connsiteY22" fmla="*/ 1074105 h 2151276"/>
                <a:gd name="connsiteX23" fmla="*/ 938564 w 1877126"/>
                <a:gd name="connsiteY23" fmla="*/ 829960 h 2151276"/>
                <a:gd name="connsiteX24" fmla="*/ 1688372 w 1877126"/>
                <a:gd name="connsiteY24" fmla="*/ 1074105 h 2151276"/>
                <a:gd name="connsiteX25" fmla="*/ 1688325 w 1877126"/>
                <a:gd name="connsiteY25" fmla="*/ 1074256 h 2151276"/>
                <a:gd name="connsiteX26" fmla="*/ 1689497 w 1877126"/>
                <a:gd name="connsiteY26" fmla="*/ 1074256 h 2151276"/>
                <a:gd name="connsiteX27" fmla="*/ 1670001 w 1877126"/>
                <a:gd name="connsiteY27" fmla="*/ 912948 h 2151276"/>
                <a:gd name="connsiteX28" fmla="*/ 1669999 w 1877126"/>
                <a:gd name="connsiteY28" fmla="*/ 912919 h 2151276"/>
                <a:gd name="connsiteX29" fmla="*/ 1670001 w 1877126"/>
                <a:gd name="connsiteY29" fmla="*/ 912947 h 2151276"/>
                <a:gd name="connsiteX30" fmla="*/ 1789472 w 1877126"/>
                <a:gd name="connsiteY30" fmla="*/ 1728827 h 215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1877126" h="2151276">
                  <a:moveTo>
                    <a:pt x="249718" y="27848"/>
                  </a:moveTo>
                  <a:lnTo>
                    <a:pt x="248598" y="1"/>
                  </a:lnTo>
                  <a:lnTo>
                    <a:pt x="248598" y="0"/>
                  </a:lnTo>
                  <a:close/>
                  <a:moveTo>
                    <a:pt x="238214" y="507182"/>
                  </a:moveTo>
                  <a:lnTo>
                    <a:pt x="242944" y="409270"/>
                  </a:lnTo>
                  <a:lnTo>
                    <a:pt x="242072" y="456825"/>
                  </a:lnTo>
                  <a:close/>
                  <a:moveTo>
                    <a:pt x="1638913" y="507183"/>
                  </a:moveTo>
                  <a:lnTo>
                    <a:pt x="1635054" y="456825"/>
                  </a:lnTo>
                  <a:lnTo>
                    <a:pt x="1634182" y="409270"/>
                  </a:lnTo>
                  <a:close/>
                  <a:moveTo>
                    <a:pt x="1877126" y="2151276"/>
                  </a:moveTo>
                  <a:lnTo>
                    <a:pt x="1875772" y="2151276"/>
                  </a:lnTo>
                  <a:lnTo>
                    <a:pt x="1875824" y="2151120"/>
                  </a:lnTo>
                  <a:cubicBezTo>
                    <a:pt x="1875824" y="1993809"/>
                    <a:pt x="1456198" y="1866284"/>
                    <a:pt x="938564" y="1866284"/>
                  </a:cubicBezTo>
                  <a:cubicBezTo>
                    <a:pt x="420930" y="1866284"/>
                    <a:pt x="1304" y="1993809"/>
                    <a:pt x="1304" y="2151120"/>
                  </a:cubicBezTo>
                  <a:lnTo>
                    <a:pt x="1356" y="2151276"/>
                  </a:lnTo>
                  <a:lnTo>
                    <a:pt x="0" y="2151276"/>
                  </a:lnTo>
                  <a:lnTo>
                    <a:pt x="87655" y="1728827"/>
                  </a:lnTo>
                  <a:cubicBezTo>
                    <a:pt x="140370" y="1447260"/>
                    <a:pt x="180108" y="1174056"/>
                    <a:pt x="207125" y="912947"/>
                  </a:cubicBezTo>
                  <a:lnTo>
                    <a:pt x="207127" y="912926"/>
                  </a:lnTo>
                  <a:lnTo>
                    <a:pt x="207125" y="912948"/>
                  </a:lnTo>
                  <a:lnTo>
                    <a:pt x="187629" y="1074256"/>
                  </a:lnTo>
                  <a:lnTo>
                    <a:pt x="188803" y="1074256"/>
                  </a:lnTo>
                  <a:lnTo>
                    <a:pt x="188756" y="1074105"/>
                  </a:lnTo>
                  <a:cubicBezTo>
                    <a:pt x="188756" y="939267"/>
                    <a:pt x="524456" y="829960"/>
                    <a:pt x="938564" y="829960"/>
                  </a:cubicBezTo>
                  <a:cubicBezTo>
                    <a:pt x="1352672" y="829960"/>
                    <a:pt x="1688372" y="939267"/>
                    <a:pt x="1688372" y="1074105"/>
                  </a:cubicBezTo>
                  <a:lnTo>
                    <a:pt x="1688325" y="1074256"/>
                  </a:lnTo>
                  <a:lnTo>
                    <a:pt x="1689497" y="1074256"/>
                  </a:lnTo>
                  <a:lnTo>
                    <a:pt x="1670001" y="912948"/>
                  </a:lnTo>
                  <a:lnTo>
                    <a:pt x="1669999" y="912919"/>
                  </a:lnTo>
                  <a:lnTo>
                    <a:pt x="1670001" y="912947"/>
                  </a:lnTo>
                  <a:cubicBezTo>
                    <a:pt x="1697018" y="1174056"/>
                    <a:pt x="1736756" y="1447260"/>
                    <a:pt x="1789472" y="1728827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23">
              <a:extLst>
                <a:ext uri="{FF2B5EF4-FFF2-40B4-BE49-F238E27FC236}">
                  <a16:creationId xmlns:a16="http://schemas.microsoft.com/office/drawing/2014/main" id="{B0EF8FDA-FCA3-4886-82AC-C067AB99E7B3}"/>
                </a:ext>
              </a:extLst>
            </p:cNvPr>
            <p:cNvSpPr/>
            <p:nvPr/>
          </p:nvSpPr>
          <p:spPr>
            <a:xfrm rot="10800000">
              <a:off x="3223429" y="4902634"/>
              <a:ext cx="1123373" cy="957698"/>
            </a:xfrm>
            <a:custGeom>
              <a:avLst/>
              <a:gdLst>
                <a:gd name="connsiteX0" fmla="*/ 1501868 w 1501868"/>
                <a:gd name="connsiteY0" fmla="*/ 1278640 h 1278640"/>
                <a:gd name="connsiteX1" fmla="*/ 1500696 w 1501868"/>
                <a:gd name="connsiteY1" fmla="*/ 1278640 h 1278640"/>
                <a:gd name="connsiteX2" fmla="*/ 1500743 w 1501868"/>
                <a:gd name="connsiteY2" fmla="*/ 1278489 h 1278640"/>
                <a:gd name="connsiteX3" fmla="*/ 750935 w 1501868"/>
                <a:gd name="connsiteY3" fmla="*/ 1034344 h 1278640"/>
                <a:gd name="connsiteX4" fmla="*/ 1127 w 1501868"/>
                <a:gd name="connsiteY4" fmla="*/ 1278489 h 1278640"/>
                <a:gd name="connsiteX5" fmla="*/ 1174 w 1501868"/>
                <a:gd name="connsiteY5" fmla="*/ 1278640 h 1278640"/>
                <a:gd name="connsiteX6" fmla="*/ 0 w 1501868"/>
                <a:gd name="connsiteY6" fmla="*/ 1278640 h 1278640"/>
                <a:gd name="connsiteX7" fmla="*/ 19496 w 1501868"/>
                <a:gd name="connsiteY7" fmla="*/ 1117332 h 1278640"/>
                <a:gd name="connsiteX8" fmla="*/ 62243 w 1501868"/>
                <a:gd name="connsiteY8" fmla="*/ 236055 h 1278640"/>
                <a:gd name="connsiteX9" fmla="*/ 60969 w 1501868"/>
                <a:gd name="connsiteY9" fmla="*/ 204385 h 1278640"/>
                <a:gd name="connsiteX10" fmla="*/ 60563 w 1501868"/>
                <a:gd name="connsiteY10" fmla="*/ 203200 h 1278640"/>
                <a:gd name="connsiteX11" fmla="*/ 750935 w 1501868"/>
                <a:gd name="connsiteY11" fmla="*/ 0 h 1278640"/>
                <a:gd name="connsiteX12" fmla="*/ 1441307 w 1501868"/>
                <a:gd name="connsiteY12" fmla="*/ 203200 h 1278640"/>
                <a:gd name="connsiteX13" fmla="*/ 1440899 w 1501868"/>
                <a:gd name="connsiteY13" fmla="*/ 204391 h 1278640"/>
                <a:gd name="connsiteX14" fmla="*/ 1439625 w 1501868"/>
                <a:gd name="connsiteY14" fmla="*/ 236055 h 1278640"/>
                <a:gd name="connsiteX15" fmla="*/ 1482372 w 1501868"/>
                <a:gd name="connsiteY15" fmla="*/ 1117332 h 1278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501868" h="1278640">
                  <a:moveTo>
                    <a:pt x="1501868" y="1278640"/>
                  </a:moveTo>
                  <a:lnTo>
                    <a:pt x="1500696" y="1278640"/>
                  </a:lnTo>
                  <a:lnTo>
                    <a:pt x="1500743" y="1278489"/>
                  </a:lnTo>
                  <a:cubicBezTo>
                    <a:pt x="1500743" y="1143651"/>
                    <a:pt x="1165043" y="1034344"/>
                    <a:pt x="750935" y="1034344"/>
                  </a:cubicBezTo>
                  <a:cubicBezTo>
                    <a:pt x="336827" y="1034344"/>
                    <a:pt x="1127" y="1143651"/>
                    <a:pt x="1127" y="1278489"/>
                  </a:cubicBezTo>
                  <a:lnTo>
                    <a:pt x="1174" y="1278640"/>
                  </a:lnTo>
                  <a:lnTo>
                    <a:pt x="0" y="1278640"/>
                  </a:lnTo>
                  <a:lnTo>
                    <a:pt x="19496" y="1117332"/>
                  </a:lnTo>
                  <a:cubicBezTo>
                    <a:pt x="51916" y="804003"/>
                    <a:pt x="66018" y="508092"/>
                    <a:pt x="62243" y="236055"/>
                  </a:cubicBezTo>
                  <a:lnTo>
                    <a:pt x="60969" y="204385"/>
                  </a:lnTo>
                  <a:lnTo>
                    <a:pt x="60563" y="203200"/>
                  </a:lnTo>
                  <a:cubicBezTo>
                    <a:pt x="60563" y="90976"/>
                    <a:pt x="369653" y="0"/>
                    <a:pt x="750935" y="0"/>
                  </a:cubicBezTo>
                  <a:cubicBezTo>
                    <a:pt x="1132217" y="0"/>
                    <a:pt x="1441307" y="90976"/>
                    <a:pt x="1441307" y="203200"/>
                  </a:cubicBezTo>
                  <a:lnTo>
                    <a:pt x="1440899" y="204391"/>
                  </a:lnTo>
                  <a:lnTo>
                    <a:pt x="1439625" y="236055"/>
                  </a:lnTo>
                  <a:cubicBezTo>
                    <a:pt x="1435850" y="508092"/>
                    <a:pt x="1449952" y="804003"/>
                    <a:pt x="1482372" y="1117332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24">
              <a:extLst>
                <a:ext uri="{FF2B5EF4-FFF2-40B4-BE49-F238E27FC236}">
                  <a16:creationId xmlns:a16="http://schemas.microsoft.com/office/drawing/2014/main" id="{57079F5D-E48E-4117-A273-32A749F527B3}"/>
                </a:ext>
              </a:extLst>
            </p:cNvPr>
            <p:cNvSpPr/>
            <p:nvPr/>
          </p:nvSpPr>
          <p:spPr>
            <a:xfrm rot="10800000">
              <a:off x="2862532" y="3311637"/>
              <a:ext cx="1845167" cy="1007731"/>
            </a:xfrm>
            <a:custGeom>
              <a:avLst/>
              <a:gdLst>
                <a:gd name="connsiteX0" fmla="*/ 368469 w 2466854"/>
                <a:gd name="connsiteY0" fmla="*/ 50067 h 1465251"/>
                <a:gd name="connsiteX1" fmla="*/ 377845 w 2466854"/>
                <a:gd name="connsiteY1" fmla="*/ 0 h 1465251"/>
                <a:gd name="connsiteX2" fmla="*/ 378857 w 2466854"/>
                <a:gd name="connsiteY2" fmla="*/ 0 h 1465251"/>
                <a:gd name="connsiteX3" fmla="*/ 2098385 w 2466854"/>
                <a:gd name="connsiteY3" fmla="*/ 50067 h 1465251"/>
                <a:gd name="connsiteX4" fmla="*/ 2087997 w 2466854"/>
                <a:gd name="connsiteY4" fmla="*/ 0 h 1465251"/>
                <a:gd name="connsiteX5" fmla="*/ 2089010 w 2466854"/>
                <a:gd name="connsiteY5" fmla="*/ 0 h 1465251"/>
                <a:gd name="connsiteX6" fmla="*/ 2466854 w 2466854"/>
                <a:gd name="connsiteY6" fmla="*/ 1465251 h 1465251"/>
                <a:gd name="connsiteX7" fmla="*/ 2462874 w 2466854"/>
                <a:gd name="connsiteY7" fmla="*/ 1465251 h 1465251"/>
                <a:gd name="connsiteX8" fmla="*/ 2442788 w 2466854"/>
                <a:gd name="connsiteY8" fmla="*/ 1409427 h 1465251"/>
                <a:gd name="connsiteX9" fmla="*/ 1233428 w 2466854"/>
                <a:gd name="connsiteY9" fmla="*/ 1133260 h 1465251"/>
                <a:gd name="connsiteX10" fmla="*/ 24067 w 2466854"/>
                <a:gd name="connsiteY10" fmla="*/ 1409427 h 1465251"/>
                <a:gd name="connsiteX11" fmla="*/ 3982 w 2466854"/>
                <a:gd name="connsiteY11" fmla="*/ 1465251 h 1465251"/>
                <a:gd name="connsiteX12" fmla="*/ 0 w 2466854"/>
                <a:gd name="connsiteY12" fmla="*/ 1465251 h 1465251"/>
                <a:gd name="connsiteX13" fmla="*/ 71409 w 2466854"/>
                <a:gd name="connsiteY13" fmla="*/ 1245406 h 1465251"/>
                <a:gd name="connsiteX14" fmla="*/ 185185 w 2466854"/>
                <a:gd name="connsiteY14" fmla="*/ 848402 h 1465251"/>
                <a:gd name="connsiteX15" fmla="*/ 273560 w 2466854"/>
                <a:gd name="connsiteY15" fmla="*/ 497397 h 1465251"/>
                <a:gd name="connsiteX16" fmla="*/ 311669 w 2466854"/>
                <a:gd name="connsiteY16" fmla="*/ 323812 h 1465251"/>
                <a:gd name="connsiteX17" fmla="*/ 294864 w 2466854"/>
                <a:gd name="connsiteY17" fmla="*/ 404803 h 1465251"/>
                <a:gd name="connsiteX18" fmla="*/ 296220 w 2466854"/>
                <a:gd name="connsiteY18" fmla="*/ 404803 h 1465251"/>
                <a:gd name="connsiteX19" fmla="*/ 296168 w 2466854"/>
                <a:gd name="connsiteY19" fmla="*/ 404647 h 1465251"/>
                <a:gd name="connsiteX20" fmla="*/ 1233428 w 2466854"/>
                <a:gd name="connsiteY20" fmla="*/ 119811 h 1465251"/>
                <a:gd name="connsiteX21" fmla="*/ 2170688 w 2466854"/>
                <a:gd name="connsiteY21" fmla="*/ 404647 h 1465251"/>
                <a:gd name="connsiteX22" fmla="*/ 2170636 w 2466854"/>
                <a:gd name="connsiteY22" fmla="*/ 404803 h 1465251"/>
                <a:gd name="connsiteX23" fmla="*/ 2171990 w 2466854"/>
                <a:gd name="connsiteY23" fmla="*/ 404803 h 1465251"/>
                <a:gd name="connsiteX24" fmla="*/ 2155185 w 2466854"/>
                <a:gd name="connsiteY24" fmla="*/ 323812 h 1465251"/>
                <a:gd name="connsiteX25" fmla="*/ 2193294 w 2466854"/>
                <a:gd name="connsiteY25" fmla="*/ 497397 h 1465251"/>
                <a:gd name="connsiteX26" fmla="*/ 2281669 w 2466854"/>
                <a:gd name="connsiteY26" fmla="*/ 848402 h 1465251"/>
                <a:gd name="connsiteX27" fmla="*/ 2395445 w 2466854"/>
                <a:gd name="connsiteY27" fmla="*/ 1245406 h 1465251"/>
                <a:gd name="connsiteX0" fmla="*/ 368469 w 2466854"/>
                <a:gd name="connsiteY0" fmla="*/ 50067 h 1465251"/>
                <a:gd name="connsiteX1" fmla="*/ 377845 w 2466854"/>
                <a:gd name="connsiteY1" fmla="*/ 0 h 1465251"/>
                <a:gd name="connsiteX2" fmla="*/ 368469 w 2466854"/>
                <a:gd name="connsiteY2" fmla="*/ 50067 h 1465251"/>
                <a:gd name="connsiteX3" fmla="*/ 2098385 w 2466854"/>
                <a:gd name="connsiteY3" fmla="*/ 50067 h 1465251"/>
                <a:gd name="connsiteX4" fmla="*/ 2087997 w 2466854"/>
                <a:gd name="connsiteY4" fmla="*/ 0 h 1465251"/>
                <a:gd name="connsiteX5" fmla="*/ 2089010 w 2466854"/>
                <a:gd name="connsiteY5" fmla="*/ 0 h 1465251"/>
                <a:gd name="connsiteX6" fmla="*/ 2098385 w 2466854"/>
                <a:gd name="connsiteY6" fmla="*/ 50067 h 1465251"/>
                <a:gd name="connsiteX7" fmla="*/ 2466854 w 2466854"/>
                <a:gd name="connsiteY7" fmla="*/ 1465251 h 1465251"/>
                <a:gd name="connsiteX8" fmla="*/ 2462874 w 2466854"/>
                <a:gd name="connsiteY8" fmla="*/ 1465251 h 1465251"/>
                <a:gd name="connsiteX9" fmla="*/ 2442788 w 2466854"/>
                <a:gd name="connsiteY9" fmla="*/ 1409427 h 1465251"/>
                <a:gd name="connsiteX10" fmla="*/ 1233428 w 2466854"/>
                <a:gd name="connsiteY10" fmla="*/ 1133260 h 1465251"/>
                <a:gd name="connsiteX11" fmla="*/ 24067 w 2466854"/>
                <a:gd name="connsiteY11" fmla="*/ 1409427 h 1465251"/>
                <a:gd name="connsiteX12" fmla="*/ 3982 w 2466854"/>
                <a:gd name="connsiteY12" fmla="*/ 1465251 h 1465251"/>
                <a:gd name="connsiteX13" fmla="*/ 0 w 2466854"/>
                <a:gd name="connsiteY13" fmla="*/ 1465251 h 1465251"/>
                <a:gd name="connsiteX14" fmla="*/ 71409 w 2466854"/>
                <a:gd name="connsiteY14" fmla="*/ 1245406 h 1465251"/>
                <a:gd name="connsiteX15" fmla="*/ 185185 w 2466854"/>
                <a:gd name="connsiteY15" fmla="*/ 848402 h 1465251"/>
                <a:gd name="connsiteX16" fmla="*/ 273560 w 2466854"/>
                <a:gd name="connsiteY16" fmla="*/ 497397 h 1465251"/>
                <a:gd name="connsiteX17" fmla="*/ 311669 w 2466854"/>
                <a:gd name="connsiteY17" fmla="*/ 323812 h 1465251"/>
                <a:gd name="connsiteX18" fmla="*/ 294864 w 2466854"/>
                <a:gd name="connsiteY18" fmla="*/ 404803 h 1465251"/>
                <a:gd name="connsiteX19" fmla="*/ 296220 w 2466854"/>
                <a:gd name="connsiteY19" fmla="*/ 404803 h 1465251"/>
                <a:gd name="connsiteX20" fmla="*/ 296168 w 2466854"/>
                <a:gd name="connsiteY20" fmla="*/ 404647 h 1465251"/>
                <a:gd name="connsiteX21" fmla="*/ 1233428 w 2466854"/>
                <a:gd name="connsiteY21" fmla="*/ 119811 h 1465251"/>
                <a:gd name="connsiteX22" fmla="*/ 2170688 w 2466854"/>
                <a:gd name="connsiteY22" fmla="*/ 404647 h 1465251"/>
                <a:gd name="connsiteX23" fmla="*/ 2170636 w 2466854"/>
                <a:gd name="connsiteY23" fmla="*/ 404803 h 1465251"/>
                <a:gd name="connsiteX24" fmla="*/ 2171990 w 2466854"/>
                <a:gd name="connsiteY24" fmla="*/ 404803 h 1465251"/>
                <a:gd name="connsiteX25" fmla="*/ 2155185 w 2466854"/>
                <a:gd name="connsiteY25" fmla="*/ 323812 h 1465251"/>
                <a:gd name="connsiteX26" fmla="*/ 2193294 w 2466854"/>
                <a:gd name="connsiteY26" fmla="*/ 497397 h 1465251"/>
                <a:gd name="connsiteX27" fmla="*/ 2281669 w 2466854"/>
                <a:gd name="connsiteY27" fmla="*/ 848402 h 1465251"/>
                <a:gd name="connsiteX28" fmla="*/ 2395445 w 2466854"/>
                <a:gd name="connsiteY28" fmla="*/ 1245406 h 1465251"/>
                <a:gd name="connsiteX29" fmla="*/ 2466854 w 2466854"/>
                <a:gd name="connsiteY29" fmla="*/ 1465251 h 1465251"/>
                <a:gd name="connsiteX0" fmla="*/ 2098385 w 2466854"/>
                <a:gd name="connsiteY0" fmla="*/ 50067 h 1465251"/>
                <a:gd name="connsiteX1" fmla="*/ 2087997 w 2466854"/>
                <a:gd name="connsiteY1" fmla="*/ 0 h 1465251"/>
                <a:gd name="connsiteX2" fmla="*/ 2089010 w 2466854"/>
                <a:gd name="connsiteY2" fmla="*/ 0 h 1465251"/>
                <a:gd name="connsiteX3" fmla="*/ 2098385 w 2466854"/>
                <a:gd name="connsiteY3" fmla="*/ 50067 h 1465251"/>
                <a:gd name="connsiteX4" fmla="*/ 2466854 w 2466854"/>
                <a:gd name="connsiteY4" fmla="*/ 1465251 h 1465251"/>
                <a:gd name="connsiteX5" fmla="*/ 2462874 w 2466854"/>
                <a:gd name="connsiteY5" fmla="*/ 1465251 h 1465251"/>
                <a:gd name="connsiteX6" fmla="*/ 2442788 w 2466854"/>
                <a:gd name="connsiteY6" fmla="*/ 1409427 h 1465251"/>
                <a:gd name="connsiteX7" fmla="*/ 1233428 w 2466854"/>
                <a:gd name="connsiteY7" fmla="*/ 1133260 h 1465251"/>
                <a:gd name="connsiteX8" fmla="*/ 24067 w 2466854"/>
                <a:gd name="connsiteY8" fmla="*/ 1409427 h 1465251"/>
                <a:gd name="connsiteX9" fmla="*/ 3982 w 2466854"/>
                <a:gd name="connsiteY9" fmla="*/ 1465251 h 1465251"/>
                <a:gd name="connsiteX10" fmla="*/ 0 w 2466854"/>
                <a:gd name="connsiteY10" fmla="*/ 1465251 h 1465251"/>
                <a:gd name="connsiteX11" fmla="*/ 71409 w 2466854"/>
                <a:gd name="connsiteY11" fmla="*/ 1245406 h 1465251"/>
                <a:gd name="connsiteX12" fmla="*/ 185185 w 2466854"/>
                <a:gd name="connsiteY12" fmla="*/ 848402 h 1465251"/>
                <a:gd name="connsiteX13" fmla="*/ 273560 w 2466854"/>
                <a:gd name="connsiteY13" fmla="*/ 497397 h 1465251"/>
                <a:gd name="connsiteX14" fmla="*/ 311669 w 2466854"/>
                <a:gd name="connsiteY14" fmla="*/ 323812 h 1465251"/>
                <a:gd name="connsiteX15" fmla="*/ 294864 w 2466854"/>
                <a:gd name="connsiteY15" fmla="*/ 404803 h 1465251"/>
                <a:gd name="connsiteX16" fmla="*/ 296220 w 2466854"/>
                <a:gd name="connsiteY16" fmla="*/ 404803 h 1465251"/>
                <a:gd name="connsiteX17" fmla="*/ 296168 w 2466854"/>
                <a:gd name="connsiteY17" fmla="*/ 404647 h 1465251"/>
                <a:gd name="connsiteX18" fmla="*/ 1233428 w 2466854"/>
                <a:gd name="connsiteY18" fmla="*/ 119811 h 1465251"/>
                <a:gd name="connsiteX19" fmla="*/ 2170688 w 2466854"/>
                <a:gd name="connsiteY19" fmla="*/ 404647 h 1465251"/>
                <a:gd name="connsiteX20" fmla="*/ 2170636 w 2466854"/>
                <a:gd name="connsiteY20" fmla="*/ 404803 h 1465251"/>
                <a:gd name="connsiteX21" fmla="*/ 2171990 w 2466854"/>
                <a:gd name="connsiteY21" fmla="*/ 404803 h 1465251"/>
                <a:gd name="connsiteX22" fmla="*/ 2155185 w 2466854"/>
                <a:gd name="connsiteY22" fmla="*/ 323812 h 1465251"/>
                <a:gd name="connsiteX23" fmla="*/ 2193294 w 2466854"/>
                <a:gd name="connsiteY23" fmla="*/ 497397 h 1465251"/>
                <a:gd name="connsiteX24" fmla="*/ 2281669 w 2466854"/>
                <a:gd name="connsiteY24" fmla="*/ 848402 h 1465251"/>
                <a:gd name="connsiteX25" fmla="*/ 2395445 w 2466854"/>
                <a:gd name="connsiteY25" fmla="*/ 1245406 h 1465251"/>
                <a:gd name="connsiteX26" fmla="*/ 2466854 w 2466854"/>
                <a:gd name="connsiteY26" fmla="*/ 1465251 h 1465251"/>
                <a:gd name="connsiteX0" fmla="*/ 2089010 w 2466854"/>
                <a:gd name="connsiteY0" fmla="*/ 0 h 1465251"/>
                <a:gd name="connsiteX1" fmla="*/ 2087997 w 2466854"/>
                <a:gd name="connsiteY1" fmla="*/ 0 h 1465251"/>
                <a:gd name="connsiteX2" fmla="*/ 2089010 w 2466854"/>
                <a:gd name="connsiteY2" fmla="*/ 0 h 1465251"/>
                <a:gd name="connsiteX3" fmla="*/ 2466854 w 2466854"/>
                <a:gd name="connsiteY3" fmla="*/ 1465251 h 1465251"/>
                <a:gd name="connsiteX4" fmla="*/ 2462874 w 2466854"/>
                <a:gd name="connsiteY4" fmla="*/ 1465251 h 1465251"/>
                <a:gd name="connsiteX5" fmla="*/ 2442788 w 2466854"/>
                <a:gd name="connsiteY5" fmla="*/ 1409427 h 1465251"/>
                <a:gd name="connsiteX6" fmla="*/ 1233428 w 2466854"/>
                <a:gd name="connsiteY6" fmla="*/ 1133260 h 1465251"/>
                <a:gd name="connsiteX7" fmla="*/ 24067 w 2466854"/>
                <a:gd name="connsiteY7" fmla="*/ 1409427 h 1465251"/>
                <a:gd name="connsiteX8" fmla="*/ 3982 w 2466854"/>
                <a:gd name="connsiteY8" fmla="*/ 1465251 h 1465251"/>
                <a:gd name="connsiteX9" fmla="*/ 0 w 2466854"/>
                <a:gd name="connsiteY9" fmla="*/ 1465251 h 1465251"/>
                <a:gd name="connsiteX10" fmla="*/ 71409 w 2466854"/>
                <a:gd name="connsiteY10" fmla="*/ 1245406 h 1465251"/>
                <a:gd name="connsiteX11" fmla="*/ 185185 w 2466854"/>
                <a:gd name="connsiteY11" fmla="*/ 848402 h 1465251"/>
                <a:gd name="connsiteX12" fmla="*/ 273560 w 2466854"/>
                <a:gd name="connsiteY12" fmla="*/ 497397 h 1465251"/>
                <a:gd name="connsiteX13" fmla="*/ 311669 w 2466854"/>
                <a:gd name="connsiteY13" fmla="*/ 323812 h 1465251"/>
                <a:gd name="connsiteX14" fmla="*/ 294864 w 2466854"/>
                <a:gd name="connsiteY14" fmla="*/ 404803 h 1465251"/>
                <a:gd name="connsiteX15" fmla="*/ 296220 w 2466854"/>
                <a:gd name="connsiteY15" fmla="*/ 404803 h 1465251"/>
                <a:gd name="connsiteX16" fmla="*/ 296168 w 2466854"/>
                <a:gd name="connsiteY16" fmla="*/ 404647 h 1465251"/>
                <a:gd name="connsiteX17" fmla="*/ 1233428 w 2466854"/>
                <a:gd name="connsiteY17" fmla="*/ 119811 h 1465251"/>
                <a:gd name="connsiteX18" fmla="*/ 2170688 w 2466854"/>
                <a:gd name="connsiteY18" fmla="*/ 404647 h 1465251"/>
                <a:gd name="connsiteX19" fmla="*/ 2170636 w 2466854"/>
                <a:gd name="connsiteY19" fmla="*/ 404803 h 1465251"/>
                <a:gd name="connsiteX20" fmla="*/ 2171990 w 2466854"/>
                <a:gd name="connsiteY20" fmla="*/ 404803 h 1465251"/>
                <a:gd name="connsiteX21" fmla="*/ 2155185 w 2466854"/>
                <a:gd name="connsiteY21" fmla="*/ 323812 h 1465251"/>
                <a:gd name="connsiteX22" fmla="*/ 2193294 w 2466854"/>
                <a:gd name="connsiteY22" fmla="*/ 497397 h 1465251"/>
                <a:gd name="connsiteX23" fmla="*/ 2281669 w 2466854"/>
                <a:gd name="connsiteY23" fmla="*/ 848402 h 1465251"/>
                <a:gd name="connsiteX24" fmla="*/ 2395445 w 2466854"/>
                <a:gd name="connsiteY24" fmla="*/ 1245406 h 1465251"/>
                <a:gd name="connsiteX25" fmla="*/ 2466854 w 2466854"/>
                <a:gd name="connsiteY25" fmla="*/ 1465251 h 1465251"/>
                <a:gd name="connsiteX0" fmla="*/ 2466854 w 2466854"/>
                <a:gd name="connsiteY0" fmla="*/ 1345440 h 1345440"/>
                <a:gd name="connsiteX1" fmla="*/ 2462874 w 2466854"/>
                <a:gd name="connsiteY1" fmla="*/ 1345440 h 1345440"/>
                <a:gd name="connsiteX2" fmla="*/ 2442788 w 2466854"/>
                <a:gd name="connsiteY2" fmla="*/ 1289616 h 1345440"/>
                <a:gd name="connsiteX3" fmla="*/ 1233428 w 2466854"/>
                <a:gd name="connsiteY3" fmla="*/ 1013449 h 1345440"/>
                <a:gd name="connsiteX4" fmla="*/ 24067 w 2466854"/>
                <a:gd name="connsiteY4" fmla="*/ 1289616 h 1345440"/>
                <a:gd name="connsiteX5" fmla="*/ 3982 w 2466854"/>
                <a:gd name="connsiteY5" fmla="*/ 1345440 h 1345440"/>
                <a:gd name="connsiteX6" fmla="*/ 0 w 2466854"/>
                <a:gd name="connsiteY6" fmla="*/ 1345440 h 1345440"/>
                <a:gd name="connsiteX7" fmla="*/ 71409 w 2466854"/>
                <a:gd name="connsiteY7" fmla="*/ 1125595 h 1345440"/>
                <a:gd name="connsiteX8" fmla="*/ 185185 w 2466854"/>
                <a:gd name="connsiteY8" fmla="*/ 728591 h 1345440"/>
                <a:gd name="connsiteX9" fmla="*/ 273560 w 2466854"/>
                <a:gd name="connsiteY9" fmla="*/ 377586 h 1345440"/>
                <a:gd name="connsiteX10" fmla="*/ 311669 w 2466854"/>
                <a:gd name="connsiteY10" fmla="*/ 204001 h 1345440"/>
                <a:gd name="connsiteX11" fmla="*/ 294864 w 2466854"/>
                <a:gd name="connsiteY11" fmla="*/ 284992 h 1345440"/>
                <a:gd name="connsiteX12" fmla="*/ 296220 w 2466854"/>
                <a:gd name="connsiteY12" fmla="*/ 284992 h 1345440"/>
                <a:gd name="connsiteX13" fmla="*/ 296168 w 2466854"/>
                <a:gd name="connsiteY13" fmla="*/ 284836 h 1345440"/>
                <a:gd name="connsiteX14" fmla="*/ 1233428 w 2466854"/>
                <a:gd name="connsiteY14" fmla="*/ 0 h 1345440"/>
                <a:gd name="connsiteX15" fmla="*/ 2170688 w 2466854"/>
                <a:gd name="connsiteY15" fmla="*/ 284836 h 1345440"/>
                <a:gd name="connsiteX16" fmla="*/ 2170636 w 2466854"/>
                <a:gd name="connsiteY16" fmla="*/ 284992 h 1345440"/>
                <a:gd name="connsiteX17" fmla="*/ 2171990 w 2466854"/>
                <a:gd name="connsiteY17" fmla="*/ 284992 h 1345440"/>
                <a:gd name="connsiteX18" fmla="*/ 2155185 w 2466854"/>
                <a:gd name="connsiteY18" fmla="*/ 204001 h 1345440"/>
                <a:gd name="connsiteX19" fmla="*/ 2193294 w 2466854"/>
                <a:gd name="connsiteY19" fmla="*/ 377586 h 1345440"/>
                <a:gd name="connsiteX20" fmla="*/ 2281669 w 2466854"/>
                <a:gd name="connsiteY20" fmla="*/ 728591 h 1345440"/>
                <a:gd name="connsiteX21" fmla="*/ 2395445 w 2466854"/>
                <a:gd name="connsiteY21" fmla="*/ 1125595 h 1345440"/>
                <a:gd name="connsiteX22" fmla="*/ 2466854 w 2466854"/>
                <a:gd name="connsiteY22" fmla="*/ 1345440 h 1345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466854" h="1345440">
                  <a:moveTo>
                    <a:pt x="2466854" y="1345440"/>
                  </a:moveTo>
                  <a:lnTo>
                    <a:pt x="2462874" y="1345440"/>
                  </a:lnTo>
                  <a:lnTo>
                    <a:pt x="2442788" y="1289616"/>
                  </a:lnTo>
                  <a:cubicBezTo>
                    <a:pt x="2327681" y="1132007"/>
                    <a:pt x="1829970" y="1013449"/>
                    <a:pt x="1233428" y="1013449"/>
                  </a:cubicBezTo>
                  <a:cubicBezTo>
                    <a:pt x="636886" y="1013449"/>
                    <a:pt x="139174" y="1132007"/>
                    <a:pt x="24067" y="1289616"/>
                  </a:cubicBezTo>
                  <a:lnTo>
                    <a:pt x="3982" y="1345440"/>
                  </a:lnTo>
                  <a:lnTo>
                    <a:pt x="0" y="1345440"/>
                  </a:lnTo>
                  <a:lnTo>
                    <a:pt x="71409" y="1125595"/>
                  </a:lnTo>
                  <a:cubicBezTo>
                    <a:pt x="111113" y="995678"/>
                    <a:pt x="149105" y="863245"/>
                    <a:pt x="185185" y="728591"/>
                  </a:cubicBezTo>
                  <a:cubicBezTo>
                    <a:pt x="216755" y="610769"/>
                    <a:pt x="246208" y="493688"/>
                    <a:pt x="273560" y="377586"/>
                  </a:cubicBezTo>
                  <a:lnTo>
                    <a:pt x="311669" y="204001"/>
                  </a:lnTo>
                  <a:lnTo>
                    <a:pt x="294864" y="284992"/>
                  </a:lnTo>
                  <a:lnTo>
                    <a:pt x="296220" y="284992"/>
                  </a:lnTo>
                  <a:cubicBezTo>
                    <a:pt x="296203" y="284940"/>
                    <a:pt x="296185" y="284888"/>
                    <a:pt x="296168" y="284836"/>
                  </a:cubicBezTo>
                  <a:cubicBezTo>
                    <a:pt x="296168" y="127525"/>
                    <a:pt x="715794" y="0"/>
                    <a:pt x="1233428" y="0"/>
                  </a:cubicBezTo>
                  <a:cubicBezTo>
                    <a:pt x="1751062" y="0"/>
                    <a:pt x="2170688" y="127525"/>
                    <a:pt x="2170688" y="284836"/>
                  </a:cubicBezTo>
                  <a:cubicBezTo>
                    <a:pt x="2170671" y="284888"/>
                    <a:pt x="2170653" y="284940"/>
                    <a:pt x="2170636" y="284992"/>
                  </a:cubicBezTo>
                  <a:lnTo>
                    <a:pt x="2171990" y="284992"/>
                  </a:lnTo>
                  <a:lnTo>
                    <a:pt x="2155185" y="204001"/>
                  </a:lnTo>
                  <a:lnTo>
                    <a:pt x="2193294" y="377586"/>
                  </a:lnTo>
                  <a:cubicBezTo>
                    <a:pt x="2220646" y="493688"/>
                    <a:pt x="2250099" y="610769"/>
                    <a:pt x="2281669" y="728591"/>
                  </a:cubicBezTo>
                  <a:cubicBezTo>
                    <a:pt x="2317749" y="863245"/>
                    <a:pt x="2355741" y="995678"/>
                    <a:pt x="2395445" y="1125595"/>
                  </a:cubicBezTo>
                  <a:lnTo>
                    <a:pt x="2466854" y="13454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Freeform: Shape 25">
              <a:extLst>
                <a:ext uri="{FF2B5EF4-FFF2-40B4-BE49-F238E27FC236}">
                  <a16:creationId xmlns:a16="http://schemas.microsoft.com/office/drawing/2014/main" id="{21715DED-E2AF-42D5-AF2D-4D099B967F3A}"/>
                </a:ext>
              </a:extLst>
            </p:cNvPr>
            <p:cNvSpPr/>
            <p:nvPr/>
          </p:nvSpPr>
          <p:spPr>
            <a:xfrm rot="10800000">
              <a:off x="2544312" y="2496549"/>
              <a:ext cx="2481606" cy="1067053"/>
            </a:xfrm>
            <a:custGeom>
              <a:avLst/>
              <a:gdLst>
                <a:gd name="connsiteX0" fmla="*/ 3317727 w 3317727"/>
                <a:gd name="connsiteY0" fmla="*/ 1424642 h 1424642"/>
                <a:gd name="connsiteX1" fmla="*/ 3313856 w 3317727"/>
                <a:gd name="connsiteY1" fmla="*/ 1424642 h 1424642"/>
                <a:gd name="connsiteX2" fmla="*/ 3280303 w 3317727"/>
                <a:gd name="connsiteY2" fmla="*/ 1351086 h 1424642"/>
                <a:gd name="connsiteX3" fmla="*/ 1658864 w 3317727"/>
                <a:gd name="connsiteY3" fmla="*/ 1059040 h 1424642"/>
                <a:gd name="connsiteX4" fmla="*/ 37425 w 3317727"/>
                <a:gd name="connsiteY4" fmla="*/ 1351086 h 1424642"/>
                <a:gd name="connsiteX5" fmla="*/ 3872 w 3317727"/>
                <a:gd name="connsiteY5" fmla="*/ 1424642 h 1424642"/>
                <a:gd name="connsiteX6" fmla="*/ 0 w 3317727"/>
                <a:gd name="connsiteY6" fmla="*/ 1424642 h 1424642"/>
                <a:gd name="connsiteX7" fmla="*/ 62339 w 3317727"/>
                <a:gd name="connsiteY7" fmla="*/ 1288892 h 1424642"/>
                <a:gd name="connsiteX8" fmla="*/ 372798 w 3317727"/>
                <a:gd name="connsiteY8" fmla="*/ 494048 h 1424642"/>
                <a:gd name="connsiteX9" fmla="*/ 425436 w 3317727"/>
                <a:gd name="connsiteY9" fmla="*/ 331991 h 1424642"/>
                <a:gd name="connsiteX10" fmla="*/ 429418 w 3317727"/>
                <a:gd name="connsiteY10" fmla="*/ 331991 h 1424642"/>
                <a:gd name="connsiteX11" fmla="*/ 449503 w 3317727"/>
                <a:gd name="connsiteY11" fmla="*/ 276167 h 1424642"/>
                <a:gd name="connsiteX12" fmla="*/ 1658864 w 3317727"/>
                <a:gd name="connsiteY12" fmla="*/ 0 h 1424642"/>
                <a:gd name="connsiteX13" fmla="*/ 2868224 w 3317727"/>
                <a:gd name="connsiteY13" fmla="*/ 276167 h 1424642"/>
                <a:gd name="connsiteX14" fmla="*/ 2888310 w 3317727"/>
                <a:gd name="connsiteY14" fmla="*/ 331991 h 1424642"/>
                <a:gd name="connsiteX15" fmla="*/ 2892290 w 3317727"/>
                <a:gd name="connsiteY15" fmla="*/ 331991 h 1424642"/>
                <a:gd name="connsiteX16" fmla="*/ 2944928 w 3317727"/>
                <a:gd name="connsiteY16" fmla="*/ 494048 h 1424642"/>
                <a:gd name="connsiteX17" fmla="*/ 3255388 w 3317727"/>
                <a:gd name="connsiteY17" fmla="*/ 1288892 h 1424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17727" h="1424642">
                  <a:moveTo>
                    <a:pt x="3317727" y="1424642"/>
                  </a:moveTo>
                  <a:lnTo>
                    <a:pt x="3313856" y="1424642"/>
                  </a:lnTo>
                  <a:lnTo>
                    <a:pt x="3280303" y="1351086"/>
                  </a:lnTo>
                  <a:cubicBezTo>
                    <a:pt x="3125974" y="1184416"/>
                    <a:pt x="2458672" y="1059040"/>
                    <a:pt x="1658864" y="1059040"/>
                  </a:cubicBezTo>
                  <a:cubicBezTo>
                    <a:pt x="859055" y="1059040"/>
                    <a:pt x="191753" y="1184416"/>
                    <a:pt x="37425" y="1351086"/>
                  </a:cubicBezTo>
                  <a:lnTo>
                    <a:pt x="3872" y="1424642"/>
                  </a:lnTo>
                  <a:lnTo>
                    <a:pt x="0" y="1424642"/>
                  </a:lnTo>
                  <a:lnTo>
                    <a:pt x="62339" y="1288892"/>
                  </a:lnTo>
                  <a:cubicBezTo>
                    <a:pt x="171966" y="1040442"/>
                    <a:pt x="276210" y="774367"/>
                    <a:pt x="372798" y="494048"/>
                  </a:cubicBezTo>
                  <a:lnTo>
                    <a:pt x="425436" y="331991"/>
                  </a:lnTo>
                  <a:lnTo>
                    <a:pt x="429418" y="331991"/>
                  </a:lnTo>
                  <a:lnTo>
                    <a:pt x="449503" y="276167"/>
                  </a:lnTo>
                  <a:cubicBezTo>
                    <a:pt x="564610" y="118558"/>
                    <a:pt x="1062322" y="0"/>
                    <a:pt x="1658864" y="0"/>
                  </a:cubicBezTo>
                  <a:cubicBezTo>
                    <a:pt x="2255406" y="0"/>
                    <a:pt x="2753117" y="118558"/>
                    <a:pt x="2868224" y="276167"/>
                  </a:cubicBezTo>
                  <a:lnTo>
                    <a:pt x="2888310" y="331991"/>
                  </a:lnTo>
                  <a:lnTo>
                    <a:pt x="2892290" y="331991"/>
                  </a:lnTo>
                  <a:lnTo>
                    <a:pt x="2944928" y="494048"/>
                  </a:lnTo>
                  <a:cubicBezTo>
                    <a:pt x="3041516" y="774367"/>
                    <a:pt x="3145761" y="1040442"/>
                    <a:pt x="3255388" y="12888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Oval 26">
              <a:extLst>
                <a:ext uri="{FF2B5EF4-FFF2-40B4-BE49-F238E27FC236}">
                  <a16:creationId xmlns:a16="http://schemas.microsoft.com/office/drawing/2014/main" id="{4BA6008C-B0D7-4C18-9A7B-B8B2DF739D68}"/>
                </a:ext>
              </a:extLst>
            </p:cNvPr>
            <p:cNvSpPr/>
            <p:nvPr/>
          </p:nvSpPr>
          <p:spPr>
            <a:xfrm>
              <a:off x="2088903" y="1388916"/>
              <a:ext cx="3392424" cy="608785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27">
              <a:extLst>
                <a:ext uri="{FF2B5EF4-FFF2-40B4-BE49-F238E27FC236}">
                  <a16:creationId xmlns:a16="http://schemas.microsoft.com/office/drawing/2014/main" id="{5770A1C8-0871-4B01-8A18-C3E736F58BFD}"/>
                </a:ext>
              </a:extLst>
            </p:cNvPr>
            <p:cNvSpPr/>
            <p:nvPr/>
          </p:nvSpPr>
          <p:spPr>
            <a:xfrm>
              <a:off x="2585053" y="1756868"/>
              <a:ext cx="2399855" cy="511101"/>
            </a:xfrm>
            <a:prstGeom prst="ellipse">
              <a:avLst/>
            </a:prstGeom>
            <a:solidFill>
              <a:schemeClr val="accent5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id="{C051DFCB-92D3-4600-A5DF-A6E79E9F686A}"/>
                </a:ext>
              </a:extLst>
            </p:cNvPr>
            <p:cNvSpPr/>
            <p:nvPr/>
          </p:nvSpPr>
          <p:spPr>
            <a:xfrm rot="10800000">
              <a:off x="2136220" y="1770649"/>
              <a:ext cx="3301276" cy="1009876"/>
            </a:xfrm>
            <a:custGeom>
              <a:avLst/>
              <a:gdLst>
                <a:gd name="connsiteX0" fmla="*/ 3685105 w 4413566"/>
                <a:gd name="connsiteY0" fmla="*/ 52497 h 1455510"/>
                <a:gd name="connsiteX1" fmla="*/ 3663298 w 4413566"/>
                <a:gd name="connsiteY1" fmla="*/ 0 h 1455510"/>
                <a:gd name="connsiteX2" fmla="*/ 3663734 w 4413566"/>
                <a:gd name="connsiteY2" fmla="*/ 0 h 1455510"/>
                <a:gd name="connsiteX3" fmla="*/ 728457 w 4413566"/>
                <a:gd name="connsiteY3" fmla="*/ 52508 h 1455510"/>
                <a:gd name="connsiteX4" fmla="*/ 749832 w 4413566"/>
                <a:gd name="connsiteY4" fmla="*/ 0 h 1455510"/>
                <a:gd name="connsiteX5" fmla="*/ 750268 w 4413566"/>
                <a:gd name="connsiteY5" fmla="*/ 0 h 1455510"/>
                <a:gd name="connsiteX6" fmla="*/ 0 w 4413566"/>
                <a:gd name="connsiteY6" fmla="*/ 1455510 h 1455510"/>
                <a:gd name="connsiteX7" fmla="*/ 27790 w 4413566"/>
                <a:gd name="connsiteY7" fmla="*/ 1416784 h 1455510"/>
                <a:gd name="connsiteX8" fmla="*/ 498921 w 4413566"/>
                <a:gd name="connsiteY8" fmla="*/ 579507 h 1455510"/>
                <a:gd name="connsiteX9" fmla="*/ 626561 w 4413566"/>
                <a:gd name="connsiteY9" fmla="*/ 297814 h 1455510"/>
                <a:gd name="connsiteX10" fmla="*/ 610259 w 4413566"/>
                <a:gd name="connsiteY10" fmla="*/ 337058 h 1455510"/>
                <a:gd name="connsiteX11" fmla="*/ 547920 w 4413566"/>
                <a:gd name="connsiteY11" fmla="*/ 472808 h 1455510"/>
                <a:gd name="connsiteX12" fmla="*/ 551792 w 4413566"/>
                <a:gd name="connsiteY12" fmla="*/ 472808 h 1455510"/>
                <a:gd name="connsiteX13" fmla="*/ 585345 w 4413566"/>
                <a:gd name="connsiteY13" fmla="*/ 399252 h 1455510"/>
                <a:gd name="connsiteX14" fmla="*/ 2206784 w 4413566"/>
                <a:gd name="connsiteY14" fmla="*/ 107206 h 1455510"/>
                <a:gd name="connsiteX15" fmla="*/ 3828223 w 4413566"/>
                <a:gd name="connsiteY15" fmla="*/ 399252 h 1455510"/>
                <a:gd name="connsiteX16" fmla="*/ 3861776 w 4413566"/>
                <a:gd name="connsiteY16" fmla="*/ 472808 h 1455510"/>
                <a:gd name="connsiteX17" fmla="*/ 3865647 w 4413566"/>
                <a:gd name="connsiteY17" fmla="*/ 472808 h 1455510"/>
                <a:gd name="connsiteX18" fmla="*/ 3803308 w 4413566"/>
                <a:gd name="connsiteY18" fmla="*/ 337058 h 1455510"/>
                <a:gd name="connsiteX19" fmla="*/ 3787016 w 4413566"/>
                <a:gd name="connsiteY19" fmla="*/ 297836 h 1455510"/>
                <a:gd name="connsiteX20" fmla="*/ 3914645 w 4413566"/>
                <a:gd name="connsiteY20" fmla="*/ 579507 h 1455510"/>
                <a:gd name="connsiteX21" fmla="*/ 4385777 w 4413566"/>
                <a:gd name="connsiteY21" fmla="*/ 1416784 h 1455510"/>
                <a:gd name="connsiteX22" fmla="*/ 4413566 w 4413566"/>
                <a:gd name="connsiteY22" fmla="*/ 1455508 h 1455510"/>
                <a:gd name="connsiteX23" fmla="*/ 4372544 w 4413566"/>
                <a:gd name="connsiteY23" fmla="*/ 1426917 h 1455510"/>
                <a:gd name="connsiteX24" fmla="*/ 2206784 w 4413566"/>
                <a:gd name="connsiteY24" fmla="*/ 1141368 h 1455510"/>
                <a:gd name="connsiteX25" fmla="*/ 41024 w 4413566"/>
                <a:gd name="connsiteY25" fmla="*/ 1426917 h 1455510"/>
                <a:gd name="connsiteX0" fmla="*/ 3685105 w 4413566"/>
                <a:gd name="connsiteY0" fmla="*/ 52497 h 1455510"/>
                <a:gd name="connsiteX1" fmla="*/ 3663298 w 4413566"/>
                <a:gd name="connsiteY1" fmla="*/ 0 h 1455510"/>
                <a:gd name="connsiteX2" fmla="*/ 3685105 w 4413566"/>
                <a:gd name="connsiteY2" fmla="*/ 52497 h 1455510"/>
                <a:gd name="connsiteX3" fmla="*/ 728457 w 4413566"/>
                <a:gd name="connsiteY3" fmla="*/ 52508 h 1455510"/>
                <a:gd name="connsiteX4" fmla="*/ 749832 w 4413566"/>
                <a:gd name="connsiteY4" fmla="*/ 0 h 1455510"/>
                <a:gd name="connsiteX5" fmla="*/ 750268 w 4413566"/>
                <a:gd name="connsiteY5" fmla="*/ 0 h 1455510"/>
                <a:gd name="connsiteX6" fmla="*/ 728457 w 4413566"/>
                <a:gd name="connsiteY6" fmla="*/ 52508 h 1455510"/>
                <a:gd name="connsiteX7" fmla="*/ 0 w 4413566"/>
                <a:gd name="connsiteY7" fmla="*/ 1455510 h 1455510"/>
                <a:gd name="connsiteX8" fmla="*/ 27790 w 4413566"/>
                <a:gd name="connsiteY8" fmla="*/ 1416784 h 1455510"/>
                <a:gd name="connsiteX9" fmla="*/ 498921 w 4413566"/>
                <a:gd name="connsiteY9" fmla="*/ 579507 h 1455510"/>
                <a:gd name="connsiteX10" fmla="*/ 626561 w 4413566"/>
                <a:gd name="connsiteY10" fmla="*/ 297814 h 1455510"/>
                <a:gd name="connsiteX11" fmla="*/ 610259 w 4413566"/>
                <a:gd name="connsiteY11" fmla="*/ 337058 h 1455510"/>
                <a:gd name="connsiteX12" fmla="*/ 547920 w 4413566"/>
                <a:gd name="connsiteY12" fmla="*/ 472808 h 1455510"/>
                <a:gd name="connsiteX13" fmla="*/ 551792 w 4413566"/>
                <a:gd name="connsiteY13" fmla="*/ 472808 h 1455510"/>
                <a:gd name="connsiteX14" fmla="*/ 585345 w 4413566"/>
                <a:gd name="connsiteY14" fmla="*/ 399252 h 1455510"/>
                <a:gd name="connsiteX15" fmla="*/ 2206784 w 4413566"/>
                <a:gd name="connsiteY15" fmla="*/ 107206 h 1455510"/>
                <a:gd name="connsiteX16" fmla="*/ 3828223 w 4413566"/>
                <a:gd name="connsiteY16" fmla="*/ 399252 h 1455510"/>
                <a:gd name="connsiteX17" fmla="*/ 3861776 w 4413566"/>
                <a:gd name="connsiteY17" fmla="*/ 472808 h 1455510"/>
                <a:gd name="connsiteX18" fmla="*/ 3865647 w 4413566"/>
                <a:gd name="connsiteY18" fmla="*/ 472808 h 1455510"/>
                <a:gd name="connsiteX19" fmla="*/ 3803308 w 4413566"/>
                <a:gd name="connsiteY19" fmla="*/ 337058 h 1455510"/>
                <a:gd name="connsiteX20" fmla="*/ 3787016 w 4413566"/>
                <a:gd name="connsiteY20" fmla="*/ 297836 h 1455510"/>
                <a:gd name="connsiteX21" fmla="*/ 3914645 w 4413566"/>
                <a:gd name="connsiteY21" fmla="*/ 579507 h 1455510"/>
                <a:gd name="connsiteX22" fmla="*/ 4385777 w 4413566"/>
                <a:gd name="connsiteY22" fmla="*/ 1416784 h 1455510"/>
                <a:gd name="connsiteX23" fmla="*/ 4413566 w 4413566"/>
                <a:gd name="connsiteY23" fmla="*/ 1455508 h 1455510"/>
                <a:gd name="connsiteX24" fmla="*/ 4372544 w 4413566"/>
                <a:gd name="connsiteY24" fmla="*/ 1426917 h 1455510"/>
                <a:gd name="connsiteX25" fmla="*/ 2206784 w 4413566"/>
                <a:gd name="connsiteY25" fmla="*/ 1141368 h 1455510"/>
                <a:gd name="connsiteX26" fmla="*/ 41024 w 4413566"/>
                <a:gd name="connsiteY26" fmla="*/ 1426917 h 1455510"/>
                <a:gd name="connsiteX27" fmla="*/ 0 w 4413566"/>
                <a:gd name="connsiteY27" fmla="*/ 1455510 h 1455510"/>
                <a:gd name="connsiteX0" fmla="*/ 728457 w 4413566"/>
                <a:gd name="connsiteY0" fmla="*/ 52508 h 1455510"/>
                <a:gd name="connsiteX1" fmla="*/ 749832 w 4413566"/>
                <a:gd name="connsiteY1" fmla="*/ 0 h 1455510"/>
                <a:gd name="connsiteX2" fmla="*/ 750268 w 4413566"/>
                <a:gd name="connsiteY2" fmla="*/ 0 h 1455510"/>
                <a:gd name="connsiteX3" fmla="*/ 728457 w 4413566"/>
                <a:gd name="connsiteY3" fmla="*/ 52508 h 1455510"/>
                <a:gd name="connsiteX4" fmla="*/ 0 w 4413566"/>
                <a:gd name="connsiteY4" fmla="*/ 1455510 h 1455510"/>
                <a:gd name="connsiteX5" fmla="*/ 27790 w 4413566"/>
                <a:gd name="connsiteY5" fmla="*/ 1416784 h 1455510"/>
                <a:gd name="connsiteX6" fmla="*/ 498921 w 4413566"/>
                <a:gd name="connsiteY6" fmla="*/ 579507 h 1455510"/>
                <a:gd name="connsiteX7" fmla="*/ 626561 w 4413566"/>
                <a:gd name="connsiteY7" fmla="*/ 297814 h 1455510"/>
                <a:gd name="connsiteX8" fmla="*/ 610259 w 4413566"/>
                <a:gd name="connsiteY8" fmla="*/ 337058 h 1455510"/>
                <a:gd name="connsiteX9" fmla="*/ 547920 w 4413566"/>
                <a:gd name="connsiteY9" fmla="*/ 472808 h 1455510"/>
                <a:gd name="connsiteX10" fmla="*/ 551792 w 4413566"/>
                <a:gd name="connsiteY10" fmla="*/ 472808 h 1455510"/>
                <a:gd name="connsiteX11" fmla="*/ 585345 w 4413566"/>
                <a:gd name="connsiteY11" fmla="*/ 399252 h 1455510"/>
                <a:gd name="connsiteX12" fmla="*/ 2206784 w 4413566"/>
                <a:gd name="connsiteY12" fmla="*/ 107206 h 1455510"/>
                <a:gd name="connsiteX13" fmla="*/ 3828223 w 4413566"/>
                <a:gd name="connsiteY13" fmla="*/ 399252 h 1455510"/>
                <a:gd name="connsiteX14" fmla="*/ 3861776 w 4413566"/>
                <a:gd name="connsiteY14" fmla="*/ 472808 h 1455510"/>
                <a:gd name="connsiteX15" fmla="*/ 3865647 w 4413566"/>
                <a:gd name="connsiteY15" fmla="*/ 472808 h 1455510"/>
                <a:gd name="connsiteX16" fmla="*/ 3803308 w 4413566"/>
                <a:gd name="connsiteY16" fmla="*/ 337058 h 1455510"/>
                <a:gd name="connsiteX17" fmla="*/ 3787016 w 4413566"/>
                <a:gd name="connsiteY17" fmla="*/ 297836 h 1455510"/>
                <a:gd name="connsiteX18" fmla="*/ 3914645 w 4413566"/>
                <a:gd name="connsiteY18" fmla="*/ 579507 h 1455510"/>
                <a:gd name="connsiteX19" fmla="*/ 4385777 w 4413566"/>
                <a:gd name="connsiteY19" fmla="*/ 1416784 h 1455510"/>
                <a:gd name="connsiteX20" fmla="*/ 4413566 w 4413566"/>
                <a:gd name="connsiteY20" fmla="*/ 1455508 h 1455510"/>
                <a:gd name="connsiteX21" fmla="*/ 4372544 w 4413566"/>
                <a:gd name="connsiteY21" fmla="*/ 1426917 h 1455510"/>
                <a:gd name="connsiteX22" fmla="*/ 2206784 w 4413566"/>
                <a:gd name="connsiteY22" fmla="*/ 1141368 h 1455510"/>
                <a:gd name="connsiteX23" fmla="*/ 41024 w 4413566"/>
                <a:gd name="connsiteY23" fmla="*/ 1426917 h 1455510"/>
                <a:gd name="connsiteX24" fmla="*/ 0 w 4413566"/>
                <a:gd name="connsiteY24" fmla="*/ 1455510 h 1455510"/>
                <a:gd name="connsiteX0" fmla="*/ 728457 w 4413566"/>
                <a:gd name="connsiteY0" fmla="*/ 52508 h 1455510"/>
                <a:gd name="connsiteX1" fmla="*/ 749832 w 4413566"/>
                <a:gd name="connsiteY1" fmla="*/ 0 h 1455510"/>
                <a:gd name="connsiteX2" fmla="*/ 728457 w 4413566"/>
                <a:gd name="connsiteY2" fmla="*/ 52508 h 1455510"/>
                <a:gd name="connsiteX3" fmla="*/ 0 w 4413566"/>
                <a:gd name="connsiteY3" fmla="*/ 1455510 h 1455510"/>
                <a:gd name="connsiteX4" fmla="*/ 27790 w 4413566"/>
                <a:gd name="connsiteY4" fmla="*/ 1416784 h 1455510"/>
                <a:gd name="connsiteX5" fmla="*/ 498921 w 4413566"/>
                <a:gd name="connsiteY5" fmla="*/ 579507 h 1455510"/>
                <a:gd name="connsiteX6" fmla="*/ 626561 w 4413566"/>
                <a:gd name="connsiteY6" fmla="*/ 297814 h 1455510"/>
                <a:gd name="connsiteX7" fmla="*/ 610259 w 4413566"/>
                <a:gd name="connsiteY7" fmla="*/ 337058 h 1455510"/>
                <a:gd name="connsiteX8" fmla="*/ 547920 w 4413566"/>
                <a:gd name="connsiteY8" fmla="*/ 472808 h 1455510"/>
                <a:gd name="connsiteX9" fmla="*/ 551792 w 4413566"/>
                <a:gd name="connsiteY9" fmla="*/ 472808 h 1455510"/>
                <a:gd name="connsiteX10" fmla="*/ 585345 w 4413566"/>
                <a:gd name="connsiteY10" fmla="*/ 399252 h 1455510"/>
                <a:gd name="connsiteX11" fmla="*/ 2206784 w 4413566"/>
                <a:gd name="connsiteY11" fmla="*/ 107206 h 1455510"/>
                <a:gd name="connsiteX12" fmla="*/ 3828223 w 4413566"/>
                <a:gd name="connsiteY12" fmla="*/ 399252 h 1455510"/>
                <a:gd name="connsiteX13" fmla="*/ 3861776 w 4413566"/>
                <a:gd name="connsiteY13" fmla="*/ 472808 h 1455510"/>
                <a:gd name="connsiteX14" fmla="*/ 3865647 w 4413566"/>
                <a:gd name="connsiteY14" fmla="*/ 472808 h 1455510"/>
                <a:gd name="connsiteX15" fmla="*/ 3803308 w 4413566"/>
                <a:gd name="connsiteY15" fmla="*/ 337058 h 1455510"/>
                <a:gd name="connsiteX16" fmla="*/ 3787016 w 4413566"/>
                <a:gd name="connsiteY16" fmla="*/ 297836 h 1455510"/>
                <a:gd name="connsiteX17" fmla="*/ 3914645 w 4413566"/>
                <a:gd name="connsiteY17" fmla="*/ 579507 h 1455510"/>
                <a:gd name="connsiteX18" fmla="*/ 4385777 w 4413566"/>
                <a:gd name="connsiteY18" fmla="*/ 1416784 h 1455510"/>
                <a:gd name="connsiteX19" fmla="*/ 4413566 w 4413566"/>
                <a:gd name="connsiteY19" fmla="*/ 1455508 h 1455510"/>
                <a:gd name="connsiteX20" fmla="*/ 4372544 w 4413566"/>
                <a:gd name="connsiteY20" fmla="*/ 1426917 h 1455510"/>
                <a:gd name="connsiteX21" fmla="*/ 2206784 w 4413566"/>
                <a:gd name="connsiteY21" fmla="*/ 1141368 h 1455510"/>
                <a:gd name="connsiteX22" fmla="*/ 41024 w 4413566"/>
                <a:gd name="connsiteY22" fmla="*/ 1426917 h 1455510"/>
                <a:gd name="connsiteX23" fmla="*/ 0 w 4413566"/>
                <a:gd name="connsiteY23" fmla="*/ 1455510 h 1455510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626561 w 4413566"/>
                <a:gd name="connsiteY3" fmla="*/ 190608 h 1348304"/>
                <a:gd name="connsiteX4" fmla="*/ 610259 w 4413566"/>
                <a:gd name="connsiteY4" fmla="*/ 229852 h 1348304"/>
                <a:gd name="connsiteX5" fmla="*/ 547920 w 4413566"/>
                <a:gd name="connsiteY5" fmla="*/ 365602 h 1348304"/>
                <a:gd name="connsiteX6" fmla="*/ 551792 w 4413566"/>
                <a:gd name="connsiteY6" fmla="*/ 365602 h 1348304"/>
                <a:gd name="connsiteX7" fmla="*/ 585345 w 4413566"/>
                <a:gd name="connsiteY7" fmla="*/ 292046 h 1348304"/>
                <a:gd name="connsiteX8" fmla="*/ 2206784 w 4413566"/>
                <a:gd name="connsiteY8" fmla="*/ 0 h 1348304"/>
                <a:gd name="connsiteX9" fmla="*/ 3828223 w 4413566"/>
                <a:gd name="connsiteY9" fmla="*/ 292046 h 1348304"/>
                <a:gd name="connsiteX10" fmla="*/ 3861776 w 4413566"/>
                <a:gd name="connsiteY10" fmla="*/ 365602 h 1348304"/>
                <a:gd name="connsiteX11" fmla="*/ 3865647 w 4413566"/>
                <a:gd name="connsiteY11" fmla="*/ 365602 h 1348304"/>
                <a:gd name="connsiteX12" fmla="*/ 3803308 w 4413566"/>
                <a:gd name="connsiteY12" fmla="*/ 229852 h 1348304"/>
                <a:gd name="connsiteX13" fmla="*/ 3787016 w 4413566"/>
                <a:gd name="connsiteY13" fmla="*/ 190630 h 1348304"/>
                <a:gd name="connsiteX14" fmla="*/ 3914645 w 4413566"/>
                <a:gd name="connsiteY14" fmla="*/ 472301 h 1348304"/>
                <a:gd name="connsiteX15" fmla="*/ 4385777 w 4413566"/>
                <a:gd name="connsiteY15" fmla="*/ 1309578 h 1348304"/>
                <a:gd name="connsiteX16" fmla="*/ 4413566 w 4413566"/>
                <a:gd name="connsiteY16" fmla="*/ 1348302 h 1348304"/>
                <a:gd name="connsiteX17" fmla="*/ 4372544 w 4413566"/>
                <a:gd name="connsiteY17" fmla="*/ 1319711 h 1348304"/>
                <a:gd name="connsiteX18" fmla="*/ 2206784 w 4413566"/>
                <a:gd name="connsiteY18" fmla="*/ 1034162 h 1348304"/>
                <a:gd name="connsiteX19" fmla="*/ 41024 w 4413566"/>
                <a:gd name="connsiteY19" fmla="*/ 1319711 h 1348304"/>
                <a:gd name="connsiteX20" fmla="*/ 0 w 4413566"/>
                <a:gd name="connsiteY20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610259 w 4413566"/>
                <a:gd name="connsiteY3" fmla="*/ 229852 h 1348304"/>
                <a:gd name="connsiteX4" fmla="*/ 547920 w 4413566"/>
                <a:gd name="connsiteY4" fmla="*/ 365602 h 1348304"/>
                <a:gd name="connsiteX5" fmla="*/ 551792 w 4413566"/>
                <a:gd name="connsiteY5" fmla="*/ 365602 h 1348304"/>
                <a:gd name="connsiteX6" fmla="*/ 585345 w 4413566"/>
                <a:gd name="connsiteY6" fmla="*/ 292046 h 1348304"/>
                <a:gd name="connsiteX7" fmla="*/ 2206784 w 4413566"/>
                <a:gd name="connsiteY7" fmla="*/ 0 h 1348304"/>
                <a:gd name="connsiteX8" fmla="*/ 3828223 w 4413566"/>
                <a:gd name="connsiteY8" fmla="*/ 292046 h 1348304"/>
                <a:gd name="connsiteX9" fmla="*/ 3861776 w 4413566"/>
                <a:gd name="connsiteY9" fmla="*/ 365602 h 1348304"/>
                <a:gd name="connsiteX10" fmla="*/ 3865647 w 4413566"/>
                <a:gd name="connsiteY10" fmla="*/ 365602 h 1348304"/>
                <a:gd name="connsiteX11" fmla="*/ 3803308 w 4413566"/>
                <a:gd name="connsiteY11" fmla="*/ 229852 h 1348304"/>
                <a:gd name="connsiteX12" fmla="*/ 3787016 w 4413566"/>
                <a:gd name="connsiteY12" fmla="*/ 190630 h 1348304"/>
                <a:gd name="connsiteX13" fmla="*/ 3914645 w 4413566"/>
                <a:gd name="connsiteY13" fmla="*/ 472301 h 1348304"/>
                <a:gd name="connsiteX14" fmla="*/ 4385777 w 4413566"/>
                <a:gd name="connsiteY14" fmla="*/ 1309578 h 1348304"/>
                <a:gd name="connsiteX15" fmla="*/ 4413566 w 4413566"/>
                <a:gd name="connsiteY15" fmla="*/ 1348302 h 1348304"/>
                <a:gd name="connsiteX16" fmla="*/ 4372544 w 4413566"/>
                <a:gd name="connsiteY16" fmla="*/ 1319711 h 1348304"/>
                <a:gd name="connsiteX17" fmla="*/ 2206784 w 4413566"/>
                <a:gd name="connsiteY17" fmla="*/ 1034162 h 1348304"/>
                <a:gd name="connsiteX18" fmla="*/ 41024 w 4413566"/>
                <a:gd name="connsiteY18" fmla="*/ 1319711 h 1348304"/>
                <a:gd name="connsiteX19" fmla="*/ 0 w 4413566"/>
                <a:gd name="connsiteY19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547920 w 4413566"/>
                <a:gd name="connsiteY3" fmla="*/ 365602 h 1348304"/>
                <a:gd name="connsiteX4" fmla="*/ 551792 w 4413566"/>
                <a:gd name="connsiteY4" fmla="*/ 365602 h 1348304"/>
                <a:gd name="connsiteX5" fmla="*/ 585345 w 4413566"/>
                <a:gd name="connsiteY5" fmla="*/ 292046 h 1348304"/>
                <a:gd name="connsiteX6" fmla="*/ 2206784 w 4413566"/>
                <a:gd name="connsiteY6" fmla="*/ 0 h 1348304"/>
                <a:gd name="connsiteX7" fmla="*/ 3828223 w 4413566"/>
                <a:gd name="connsiteY7" fmla="*/ 292046 h 1348304"/>
                <a:gd name="connsiteX8" fmla="*/ 3861776 w 4413566"/>
                <a:gd name="connsiteY8" fmla="*/ 365602 h 1348304"/>
                <a:gd name="connsiteX9" fmla="*/ 3865647 w 4413566"/>
                <a:gd name="connsiteY9" fmla="*/ 365602 h 1348304"/>
                <a:gd name="connsiteX10" fmla="*/ 3803308 w 4413566"/>
                <a:gd name="connsiteY10" fmla="*/ 229852 h 1348304"/>
                <a:gd name="connsiteX11" fmla="*/ 3787016 w 4413566"/>
                <a:gd name="connsiteY11" fmla="*/ 190630 h 1348304"/>
                <a:gd name="connsiteX12" fmla="*/ 3914645 w 4413566"/>
                <a:gd name="connsiteY12" fmla="*/ 472301 h 1348304"/>
                <a:gd name="connsiteX13" fmla="*/ 4385777 w 4413566"/>
                <a:gd name="connsiteY13" fmla="*/ 1309578 h 1348304"/>
                <a:gd name="connsiteX14" fmla="*/ 4413566 w 4413566"/>
                <a:gd name="connsiteY14" fmla="*/ 1348302 h 1348304"/>
                <a:gd name="connsiteX15" fmla="*/ 4372544 w 4413566"/>
                <a:gd name="connsiteY15" fmla="*/ 1319711 h 1348304"/>
                <a:gd name="connsiteX16" fmla="*/ 2206784 w 4413566"/>
                <a:gd name="connsiteY16" fmla="*/ 1034162 h 1348304"/>
                <a:gd name="connsiteX17" fmla="*/ 41024 w 4413566"/>
                <a:gd name="connsiteY17" fmla="*/ 1319711 h 1348304"/>
                <a:gd name="connsiteX18" fmla="*/ 0 w 4413566"/>
                <a:gd name="connsiteY18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547920 w 4413566"/>
                <a:gd name="connsiteY3" fmla="*/ 365602 h 1348304"/>
                <a:gd name="connsiteX4" fmla="*/ 585345 w 4413566"/>
                <a:gd name="connsiteY4" fmla="*/ 292046 h 1348304"/>
                <a:gd name="connsiteX5" fmla="*/ 2206784 w 4413566"/>
                <a:gd name="connsiteY5" fmla="*/ 0 h 1348304"/>
                <a:gd name="connsiteX6" fmla="*/ 3828223 w 4413566"/>
                <a:gd name="connsiteY6" fmla="*/ 292046 h 1348304"/>
                <a:gd name="connsiteX7" fmla="*/ 3861776 w 4413566"/>
                <a:gd name="connsiteY7" fmla="*/ 365602 h 1348304"/>
                <a:gd name="connsiteX8" fmla="*/ 3865647 w 4413566"/>
                <a:gd name="connsiteY8" fmla="*/ 365602 h 1348304"/>
                <a:gd name="connsiteX9" fmla="*/ 3803308 w 4413566"/>
                <a:gd name="connsiteY9" fmla="*/ 229852 h 1348304"/>
                <a:gd name="connsiteX10" fmla="*/ 3787016 w 4413566"/>
                <a:gd name="connsiteY10" fmla="*/ 190630 h 1348304"/>
                <a:gd name="connsiteX11" fmla="*/ 3914645 w 4413566"/>
                <a:gd name="connsiteY11" fmla="*/ 472301 h 1348304"/>
                <a:gd name="connsiteX12" fmla="*/ 4385777 w 4413566"/>
                <a:gd name="connsiteY12" fmla="*/ 1309578 h 1348304"/>
                <a:gd name="connsiteX13" fmla="*/ 4413566 w 4413566"/>
                <a:gd name="connsiteY13" fmla="*/ 1348302 h 1348304"/>
                <a:gd name="connsiteX14" fmla="*/ 4372544 w 4413566"/>
                <a:gd name="connsiteY14" fmla="*/ 1319711 h 1348304"/>
                <a:gd name="connsiteX15" fmla="*/ 2206784 w 4413566"/>
                <a:gd name="connsiteY15" fmla="*/ 1034162 h 1348304"/>
                <a:gd name="connsiteX16" fmla="*/ 41024 w 4413566"/>
                <a:gd name="connsiteY16" fmla="*/ 1319711 h 1348304"/>
                <a:gd name="connsiteX17" fmla="*/ 0 w 4413566"/>
                <a:gd name="connsiteY17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547920 w 4413566"/>
                <a:gd name="connsiteY3" fmla="*/ 365602 h 1348304"/>
                <a:gd name="connsiteX4" fmla="*/ 585345 w 4413566"/>
                <a:gd name="connsiteY4" fmla="*/ 292046 h 1348304"/>
                <a:gd name="connsiteX5" fmla="*/ 2206784 w 4413566"/>
                <a:gd name="connsiteY5" fmla="*/ 0 h 1348304"/>
                <a:gd name="connsiteX6" fmla="*/ 3828223 w 4413566"/>
                <a:gd name="connsiteY6" fmla="*/ 292046 h 1348304"/>
                <a:gd name="connsiteX7" fmla="*/ 3861776 w 4413566"/>
                <a:gd name="connsiteY7" fmla="*/ 365602 h 1348304"/>
                <a:gd name="connsiteX8" fmla="*/ 3865647 w 4413566"/>
                <a:gd name="connsiteY8" fmla="*/ 365602 h 1348304"/>
                <a:gd name="connsiteX9" fmla="*/ 3803308 w 4413566"/>
                <a:gd name="connsiteY9" fmla="*/ 229852 h 1348304"/>
                <a:gd name="connsiteX10" fmla="*/ 3914645 w 4413566"/>
                <a:gd name="connsiteY10" fmla="*/ 472301 h 1348304"/>
                <a:gd name="connsiteX11" fmla="*/ 4385777 w 4413566"/>
                <a:gd name="connsiteY11" fmla="*/ 1309578 h 1348304"/>
                <a:gd name="connsiteX12" fmla="*/ 4413566 w 4413566"/>
                <a:gd name="connsiteY12" fmla="*/ 1348302 h 1348304"/>
                <a:gd name="connsiteX13" fmla="*/ 4372544 w 4413566"/>
                <a:gd name="connsiteY13" fmla="*/ 1319711 h 1348304"/>
                <a:gd name="connsiteX14" fmla="*/ 2206784 w 4413566"/>
                <a:gd name="connsiteY14" fmla="*/ 1034162 h 1348304"/>
                <a:gd name="connsiteX15" fmla="*/ 41024 w 4413566"/>
                <a:gd name="connsiteY15" fmla="*/ 1319711 h 1348304"/>
                <a:gd name="connsiteX16" fmla="*/ 0 w 4413566"/>
                <a:gd name="connsiteY16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547920 w 4413566"/>
                <a:gd name="connsiteY3" fmla="*/ 365602 h 1348304"/>
                <a:gd name="connsiteX4" fmla="*/ 585345 w 4413566"/>
                <a:gd name="connsiteY4" fmla="*/ 292046 h 1348304"/>
                <a:gd name="connsiteX5" fmla="*/ 2206784 w 4413566"/>
                <a:gd name="connsiteY5" fmla="*/ 0 h 1348304"/>
                <a:gd name="connsiteX6" fmla="*/ 3828223 w 4413566"/>
                <a:gd name="connsiteY6" fmla="*/ 292046 h 1348304"/>
                <a:gd name="connsiteX7" fmla="*/ 3861776 w 4413566"/>
                <a:gd name="connsiteY7" fmla="*/ 365602 h 1348304"/>
                <a:gd name="connsiteX8" fmla="*/ 3865647 w 4413566"/>
                <a:gd name="connsiteY8" fmla="*/ 365602 h 1348304"/>
                <a:gd name="connsiteX9" fmla="*/ 3914645 w 4413566"/>
                <a:gd name="connsiteY9" fmla="*/ 472301 h 1348304"/>
                <a:gd name="connsiteX10" fmla="*/ 4385777 w 4413566"/>
                <a:gd name="connsiteY10" fmla="*/ 1309578 h 1348304"/>
                <a:gd name="connsiteX11" fmla="*/ 4413566 w 4413566"/>
                <a:gd name="connsiteY11" fmla="*/ 1348302 h 1348304"/>
                <a:gd name="connsiteX12" fmla="*/ 4372544 w 4413566"/>
                <a:gd name="connsiteY12" fmla="*/ 1319711 h 1348304"/>
                <a:gd name="connsiteX13" fmla="*/ 2206784 w 4413566"/>
                <a:gd name="connsiteY13" fmla="*/ 1034162 h 1348304"/>
                <a:gd name="connsiteX14" fmla="*/ 41024 w 4413566"/>
                <a:gd name="connsiteY14" fmla="*/ 1319711 h 1348304"/>
                <a:gd name="connsiteX15" fmla="*/ 0 w 4413566"/>
                <a:gd name="connsiteY15" fmla="*/ 1348304 h 1348304"/>
                <a:gd name="connsiteX0" fmla="*/ 0 w 4413566"/>
                <a:gd name="connsiteY0" fmla="*/ 1348304 h 1348304"/>
                <a:gd name="connsiteX1" fmla="*/ 27790 w 4413566"/>
                <a:gd name="connsiteY1" fmla="*/ 1309578 h 1348304"/>
                <a:gd name="connsiteX2" fmla="*/ 498921 w 4413566"/>
                <a:gd name="connsiteY2" fmla="*/ 472301 h 1348304"/>
                <a:gd name="connsiteX3" fmla="*/ 547920 w 4413566"/>
                <a:gd name="connsiteY3" fmla="*/ 365602 h 1348304"/>
                <a:gd name="connsiteX4" fmla="*/ 585345 w 4413566"/>
                <a:gd name="connsiteY4" fmla="*/ 292046 h 1348304"/>
                <a:gd name="connsiteX5" fmla="*/ 2206784 w 4413566"/>
                <a:gd name="connsiteY5" fmla="*/ 0 h 1348304"/>
                <a:gd name="connsiteX6" fmla="*/ 3828223 w 4413566"/>
                <a:gd name="connsiteY6" fmla="*/ 292046 h 1348304"/>
                <a:gd name="connsiteX7" fmla="*/ 3861776 w 4413566"/>
                <a:gd name="connsiteY7" fmla="*/ 365602 h 1348304"/>
                <a:gd name="connsiteX8" fmla="*/ 3914645 w 4413566"/>
                <a:gd name="connsiteY8" fmla="*/ 472301 h 1348304"/>
                <a:gd name="connsiteX9" fmla="*/ 4385777 w 4413566"/>
                <a:gd name="connsiteY9" fmla="*/ 1309578 h 1348304"/>
                <a:gd name="connsiteX10" fmla="*/ 4413566 w 4413566"/>
                <a:gd name="connsiteY10" fmla="*/ 1348302 h 1348304"/>
                <a:gd name="connsiteX11" fmla="*/ 4372544 w 4413566"/>
                <a:gd name="connsiteY11" fmla="*/ 1319711 h 1348304"/>
                <a:gd name="connsiteX12" fmla="*/ 2206784 w 4413566"/>
                <a:gd name="connsiteY12" fmla="*/ 1034162 h 1348304"/>
                <a:gd name="connsiteX13" fmla="*/ 41024 w 4413566"/>
                <a:gd name="connsiteY13" fmla="*/ 1319711 h 1348304"/>
                <a:gd name="connsiteX14" fmla="*/ 0 w 4413566"/>
                <a:gd name="connsiteY14" fmla="*/ 1348304 h 1348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413566" h="1348304">
                  <a:moveTo>
                    <a:pt x="0" y="1348304"/>
                  </a:moveTo>
                  <a:lnTo>
                    <a:pt x="27790" y="1309578"/>
                  </a:lnTo>
                  <a:cubicBezTo>
                    <a:pt x="189464" y="1069164"/>
                    <a:pt x="348304" y="787401"/>
                    <a:pt x="498921" y="472301"/>
                  </a:cubicBezTo>
                  <a:lnTo>
                    <a:pt x="547920" y="365602"/>
                  </a:lnTo>
                  <a:lnTo>
                    <a:pt x="585345" y="292046"/>
                  </a:lnTo>
                  <a:cubicBezTo>
                    <a:pt x="739673" y="125376"/>
                    <a:pt x="1406975" y="0"/>
                    <a:pt x="2206784" y="0"/>
                  </a:cubicBezTo>
                  <a:cubicBezTo>
                    <a:pt x="3006592" y="0"/>
                    <a:pt x="3673894" y="125376"/>
                    <a:pt x="3828223" y="292046"/>
                  </a:cubicBezTo>
                  <a:lnTo>
                    <a:pt x="3861776" y="365602"/>
                  </a:lnTo>
                  <a:lnTo>
                    <a:pt x="3914645" y="472301"/>
                  </a:lnTo>
                  <a:cubicBezTo>
                    <a:pt x="4065263" y="787401"/>
                    <a:pt x="4224103" y="1069164"/>
                    <a:pt x="4385777" y="1309578"/>
                  </a:cubicBezTo>
                  <a:lnTo>
                    <a:pt x="4413566" y="1348302"/>
                  </a:lnTo>
                  <a:lnTo>
                    <a:pt x="4372544" y="1319711"/>
                  </a:lnTo>
                  <a:cubicBezTo>
                    <a:pt x="4085426" y="1154278"/>
                    <a:pt x="3224378" y="1034162"/>
                    <a:pt x="2206784" y="1034162"/>
                  </a:cubicBezTo>
                  <a:cubicBezTo>
                    <a:pt x="1189190" y="1034162"/>
                    <a:pt x="328142" y="1154278"/>
                    <a:pt x="41024" y="1319711"/>
                  </a:cubicBezTo>
                  <a:lnTo>
                    <a:pt x="0" y="134830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3" name="千图PPT彼岸天：ID 8661124库_组合 32">
            <a:extLst>
              <a:ext uri="{FF2B5EF4-FFF2-40B4-BE49-F238E27FC236}">
                <a16:creationId xmlns:a16="http://schemas.microsoft.com/office/drawing/2014/main" id="{4F121D5A-B460-4A6F-8E7A-501874BB30C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097426" y="2453466"/>
            <a:ext cx="5377437" cy="688368"/>
            <a:chOff x="6097426" y="2453466"/>
            <a:chExt cx="5377437" cy="688368"/>
          </a:xfrm>
        </p:grpSpPr>
        <p:sp>
          <p:nvSpPr>
            <p:cNvPr id="11" name="Oval 33">
              <a:extLst>
                <a:ext uri="{FF2B5EF4-FFF2-40B4-BE49-F238E27FC236}">
                  <a16:creationId xmlns:a16="http://schemas.microsoft.com/office/drawing/2014/main" id="{E2F90588-0C85-488C-8DB7-DF2445153C38}"/>
                </a:ext>
              </a:extLst>
            </p:cNvPr>
            <p:cNvSpPr/>
            <p:nvPr/>
          </p:nvSpPr>
          <p:spPr>
            <a:xfrm>
              <a:off x="6097426" y="2453466"/>
              <a:ext cx="688368" cy="688368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  <p:grpSp>
          <p:nvGrpSpPr>
            <p:cNvPr id="12" name="Group 34">
              <a:extLst>
                <a:ext uri="{FF2B5EF4-FFF2-40B4-BE49-F238E27FC236}">
                  <a16:creationId xmlns:a16="http://schemas.microsoft.com/office/drawing/2014/main" id="{48205FF2-C881-4989-A978-1750F2E04954}"/>
                </a:ext>
              </a:extLst>
            </p:cNvPr>
            <p:cNvGrpSpPr/>
            <p:nvPr/>
          </p:nvGrpSpPr>
          <p:grpSpPr>
            <a:xfrm>
              <a:off x="6839606" y="2536874"/>
              <a:ext cx="4635257" cy="548395"/>
              <a:chOff x="5671335" y="2097136"/>
              <a:chExt cx="3472665" cy="548395"/>
            </a:xfrm>
          </p:grpSpPr>
          <p:sp>
            <p:nvSpPr>
              <p:cNvPr id="22" name="TextBox 35">
                <a:extLst>
                  <a:ext uri="{FF2B5EF4-FFF2-40B4-BE49-F238E27FC236}">
                    <a16:creationId xmlns:a16="http://schemas.microsoft.com/office/drawing/2014/main" id="{593D5D68-3171-4ECB-86FF-7771E1D3D19A}"/>
                  </a:ext>
                </a:extLst>
              </p:cNvPr>
              <p:cNvSpPr txBox="1"/>
              <p:nvPr/>
            </p:nvSpPr>
            <p:spPr>
              <a:xfrm>
                <a:off x="5671335" y="2097136"/>
                <a:ext cx="3472665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3" name="TextBox 36">
                <a:extLst>
                  <a:ext uri="{FF2B5EF4-FFF2-40B4-BE49-F238E27FC236}">
                    <a16:creationId xmlns:a16="http://schemas.microsoft.com/office/drawing/2014/main" id="{23ADBC1D-000E-4184-8689-EC0F9230C5AD}"/>
                  </a:ext>
                </a:extLst>
              </p:cNvPr>
              <p:cNvSpPr txBox="1"/>
              <p:nvPr/>
            </p:nvSpPr>
            <p:spPr>
              <a:xfrm>
                <a:off x="5671335" y="2401490"/>
                <a:ext cx="3472665" cy="24404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</p:grpSp>
      </p:grpSp>
      <p:grpSp>
        <p:nvGrpSpPr>
          <p:cNvPr id="34" name="千图PPT彼岸天：ID 8661124库_组合 33">
            <a:extLst>
              <a:ext uri="{FF2B5EF4-FFF2-40B4-BE49-F238E27FC236}">
                <a16:creationId xmlns:a16="http://schemas.microsoft.com/office/drawing/2014/main" id="{08C3D1F7-4665-440D-8668-39F638870D5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6097426" y="3214723"/>
            <a:ext cx="5377437" cy="688368"/>
            <a:chOff x="6097426" y="3214723"/>
            <a:chExt cx="5377437" cy="688368"/>
          </a:xfrm>
        </p:grpSpPr>
        <p:sp>
          <p:nvSpPr>
            <p:cNvPr id="7" name="Oval 12">
              <a:extLst>
                <a:ext uri="{FF2B5EF4-FFF2-40B4-BE49-F238E27FC236}">
                  <a16:creationId xmlns:a16="http://schemas.microsoft.com/office/drawing/2014/main" id="{D1EF0AD2-49F3-41CD-A01F-37FD7DE658BE}"/>
                </a:ext>
              </a:extLst>
            </p:cNvPr>
            <p:cNvSpPr/>
            <p:nvPr/>
          </p:nvSpPr>
          <p:spPr>
            <a:xfrm>
              <a:off x="6097426" y="3214723"/>
              <a:ext cx="688368" cy="688368"/>
            </a:xfrm>
            <a:prstGeom prst="ellipse">
              <a:avLst/>
            </a:prstGeom>
            <a:solidFill>
              <a:schemeClr val="accent3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  <p:grpSp>
          <p:nvGrpSpPr>
            <p:cNvPr id="13" name="Group 37">
              <a:extLst>
                <a:ext uri="{FF2B5EF4-FFF2-40B4-BE49-F238E27FC236}">
                  <a16:creationId xmlns:a16="http://schemas.microsoft.com/office/drawing/2014/main" id="{99FFF886-6FF2-431C-A774-C1A9239FB95D}"/>
                </a:ext>
              </a:extLst>
            </p:cNvPr>
            <p:cNvGrpSpPr/>
            <p:nvPr/>
          </p:nvGrpSpPr>
          <p:grpSpPr>
            <a:xfrm>
              <a:off x="6839606" y="3309267"/>
              <a:ext cx="4635257" cy="548395"/>
              <a:chOff x="5671335" y="2097136"/>
              <a:chExt cx="3472665" cy="548395"/>
            </a:xfrm>
          </p:grpSpPr>
          <p:sp>
            <p:nvSpPr>
              <p:cNvPr id="20" name="TextBox 38">
                <a:extLst>
                  <a:ext uri="{FF2B5EF4-FFF2-40B4-BE49-F238E27FC236}">
                    <a16:creationId xmlns:a16="http://schemas.microsoft.com/office/drawing/2014/main" id="{BC5D4F8C-9964-4F35-B0F4-58D21F50ABA6}"/>
                  </a:ext>
                </a:extLst>
              </p:cNvPr>
              <p:cNvSpPr txBox="1"/>
              <p:nvPr/>
            </p:nvSpPr>
            <p:spPr>
              <a:xfrm>
                <a:off x="5671335" y="2097136"/>
                <a:ext cx="3472665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1" name="TextBox 39">
                <a:extLst>
                  <a:ext uri="{FF2B5EF4-FFF2-40B4-BE49-F238E27FC236}">
                    <a16:creationId xmlns:a16="http://schemas.microsoft.com/office/drawing/2014/main" id="{6BD05B5B-2CFE-4148-BB6A-FEAC0399EBA1}"/>
                  </a:ext>
                </a:extLst>
              </p:cNvPr>
              <p:cNvSpPr txBox="1"/>
              <p:nvPr/>
            </p:nvSpPr>
            <p:spPr>
              <a:xfrm>
                <a:off x="5671335" y="2401490"/>
                <a:ext cx="3472665" cy="24404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</p:grpSp>
      </p:grpSp>
      <p:grpSp>
        <p:nvGrpSpPr>
          <p:cNvPr id="35" name="千图PPT彼岸天：ID 8661124库_组合 34">
            <a:extLst>
              <a:ext uri="{FF2B5EF4-FFF2-40B4-BE49-F238E27FC236}">
                <a16:creationId xmlns:a16="http://schemas.microsoft.com/office/drawing/2014/main" id="{A157355A-ABE8-4006-83CD-DA0767EA37F6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6097426" y="3975980"/>
            <a:ext cx="5377437" cy="688368"/>
            <a:chOff x="6097426" y="3975980"/>
            <a:chExt cx="5377437" cy="688368"/>
          </a:xfrm>
        </p:grpSpPr>
        <p:sp>
          <p:nvSpPr>
            <p:cNvPr id="9" name="Oval 17">
              <a:extLst>
                <a:ext uri="{FF2B5EF4-FFF2-40B4-BE49-F238E27FC236}">
                  <a16:creationId xmlns:a16="http://schemas.microsoft.com/office/drawing/2014/main" id="{4DE20AC4-5E7D-40A8-AE98-62C76736AB65}"/>
                </a:ext>
              </a:extLst>
            </p:cNvPr>
            <p:cNvSpPr/>
            <p:nvPr/>
          </p:nvSpPr>
          <p:spPr>
            <a:xfrm>
              <a:off x="6097426" y="3975980"/>
              <a:ext cx="688368" cy="688368"/>
            </a:xfrm>
            <a:prstGeom prst="ellipse">
              <a:avLst/>
            </a:prstGeom>
            <a:solidFill>
              <a:schemeClr val="accent4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  <p:grpSp>
          <p:nvGrpSpPr>
            <p:cNvPr id="14" name="Group 40">
              <a:extLst>
                <a:ext uri="{FF2B5EF4-FFF2-40B4-BE49-F238E27FC236}">
                  <a16:creationId xmlns:a16="http://schemas.microsoft.com/office/drawing/2014/main" id="{42BFE925-4400-42C9-877D-FF9E59754133}"/>
                </a:ext>
              </a:extLst>
            </p:cNvPr>
            <p:cNvGrpSpPr/>
            <p:nvPr/>
          </p:nvGrpSpPr>
          <p:grpSpPr>
            <a:xfrm>
              <a:off x="6839606" y="4081660"/>
              <a:ext cx="4635257" cy="548395"/>
              <a:chOff x="5671335" y="2097136"/>
              <a:chExt cx="3472665" cy="548395"/>
            </a:xfrm>
          </p:grpSpPr>
          <p:sp>
            <p:nvSpPr>
              <p:cNvPr id="18" name="TextBox 41">
                <a:extLst>
                  <a:ext uri="{FF2B5EF4-FFF2-40B4-BE49-F238E27FC236}">
                    <a16:creationId xmlns:a16="http://schemas.microsoft.com/office/drawing/2014/main" id="{709CA1D8-A50A-4390-AC32-4D5BBA83F4A3}"/>
                  </a:ext>
                </a:extLst>
              </p:cNvPr>
              <p:cNvSpPr txBox="1"/>
              <p:nvPr/>
            </p:nvSpPr>
            <p:spPr>
              <a:xfrm>
                <a:off x="5671335" y="2097136"/>
                <a:ext cx="3472665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9" name="TextBox 42">
                <a:extLst>
                  <a:ext uri="{FF2B5EF4-FFF2-40B4-BE49-F238E27FC236}">
                    <a16:creationId xmlns:a16="http://schemas.microsoft.com/office/drawing/2014/main" id="{5643DDF8-D3F6-4E3D-8DDE-E1FD6E65E49A}"/>
                  </a:ext>
                </a:extLst>
              </p:cNvPr>
              <p:cNvSpPr txBox="1"/>
              <p:nvPr/>
            </p:nvSpPr>
            <p:spPr>
              <a:xfrm>
                <a:off x="5671335" y="2401490"/>
                <a:ext cx="3472665" cy="24404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</p:grpSp>
      </p:grpSp>
      <p:grpSp>
        <p:nvGrpSpPr>
          <p:cNvPr id="36" name="千图PPT彼岸天：ID 8661124库_组合 35">
            <a:extLst>
              <a:ext uri="{FF2B5EF4-FFF2-40B4-BE49-F238E27FC236}">
                <a16:creationId xmlns:a16="http://schemas.microsoft.com/office/drawing/2014/main" id="{22C3FA82-D942-43F0-B6E8-21B068617AF4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6097426" y="4737237"/>
            <a:ext cx="5377437" cy="688368"/>
            <a:chOff x="6097426" y="4737237"/>
            <a:chExt cx="5377437" cy="688368"/>
          </a:xfrm>
        </p:grpSpPr>
        <p:sp>
          <p:nvSpPr>
            <p:cNvPr id="8" name="Oval 16">
              <a:extLst>
                <a:ext uri="{FF2B5EF4-FFF2-40B4-BE49-F238E27FC236}">
                  <a16:creationId xmlns:a16="http://schemas.microsoft.com/office/drawing/2014/main" id="{9867C433-517D-423E-8E26-8E1EB2D8A134}"/>
                </a:ext>
              </a:extLst>
            </p:cNvPr>
            <p:cNvSpPr/>
            <p:nvPr/>
          </p:nvSpPr>
          <p:spPr>
            <a:xfrm>
              <a:off x="6097426" y="4737237"/>
              <a:ext cx="688368" cy="688368"/>
            </a:xfrm>
            <a:prstGeom prst="ellipse">
              <a:avLst/>
            </a:prstGeom>
            <a:solidFill>
              <a:schemeClr val="accent5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  <p:grpSp>
          <p:nvGrpSpPr>
            <p:cNvPr id="15" name="Group 43">
              <a:extLst>
                <a:ext uri="{FF2B5EF4-FFF2-40B4-BE49-F238E27FC236}">
                  <a16:creationId xmlns:a16="http://schemas.microsoft.com/office/drawing/2014/main" id="{50815B1E-52CA-4732-AA07-5AAF07DAF42D}"/>
                </a:ext>
              </a:extLst>
            </p:cNvPr>
            <p:cNvGrpSpPr/>
            <p:nvPr/>
          </p:nvGrpSpPr>
          <p:grpSpPr>
            <a:xfrm>
              <a:off x="6839606" y="4854053"/>
              <a:ext cx="4635257" cy="548395"/>
              <a:chOff x="5671335" y="2097136"/>
              <a:chExt cx="3472665" cy="548395"/>
            </a:xfrm>
          </p:grpSpPr>
          <p:sp>
            <p:nvSpPr>
              <p:cNvPr id="16" name="TextBox 44">
                <a:extLst>
                  <a:ext uri="{FF2B5EF4-FFF2-40B4-BE49-F238E27FC236}">
                    <a16:creationId xmlns:a16="http://schemas.microsoft.com/office/drawing/2014/main" id="{17311C14-3BAA-4000-A91C-9651EDBA3F9A}"/>
                  </a:ext>
                </a:extLst>
              </p:cNvPr>
              <p:cNvSpPr txBox="1"/>
              <p:nvPr/>
            </p:nvSpPr>
            <p:spPr>
              <a:xfrm>
                <a:off x="5671335" y="2097136"/>
                <a:ext cx="3472665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7" name="TextBox 45">
                <a:extLst>
                  <a:ext uri="{FF2B5EF4-FFF2-40B4-BE49-F238E27FC236}">
                    <a16:creationId xmlns:a16="http://schemas.microsoft.com/office/drawing/2014/main" id="{CB87E166-AF34-469B-8162-B9B9457288EC}"/>
                  </a:ext>
                </a:extLst>
              </p:cNvPr>
              <p:cNvSpPr txBox="1"/>
              <p:nvPr/>
            </p:nvSpPr>
            <p:spPr>
              <a:xfrm>
                <a:off x="5671335" y="2401490"/>
                <a:ext cx="3472665" cy="24404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5209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9AFBFAF7-274F-45D6-B8F3-BE8CAEA33AEF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886811" y="2017906"/>
            <a:ext cx="2202495" cy="1575940"/>
            <a:chOff x="1886811" y="2017906"/>
            <a:chExt cx="2202495" cy="1575940"/>
          </a:xfrm>
        </p:grpSpPr>
        <p:sp>
          <p:nvSpPr>
            <p:cNvPr id="57" name="Freeform: Shape 9">
              <a:extLst>
                <a:ext uri="{FF2B5EF4-FFF2-40B4-BE49-F238E27FC236}">
                  <a16:creationId xmlns:a16="http://schemas.microsoft.com/office/drawing/2014/main" id="{1E6CA835-219D-4BC8-B9FB-BFB072F9C3D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2200089" y="1704628"/>
              <a:ext cx="1575940" cy="2202495"/>
            </a:xfrm>
            <a:custGeom>
              <a:avLst/>
              <a:gdLst>
                <a:gd name="connsiteX0" fmla="*/ 0 w 1309688"/>
                <a:gd name="connsiteY0" fmla="*/ 1567473 h 1830388"/>
                <a:gd name="connsiteX1" fmla="*/ 0 w 1309688"/>
                <a:gd name="connsiteY1" fmla="*/ 1176857 h 1830388"/>
                <a:gd name="connsiteX2" fmla="*/ 3136 w 1309688"/>
                <a:gd name="connsiteY2" fmla="*/ 1144306 h 1830388"/>
                <a:gd name="connsiteX3" fmla="*/ 7812 w 1309688"/>
                <a:gd name="connsiteY3" fmla="*/ 1130257 h 1830388"/>
                <a:gd name="connsiteX4" fmla="*/ 8773 w 1309688"/>
                <a:gd name="connsiteY4" fmla="*/ 1126608 h 1830388"/>
                <a:gd name="connsiteX5" fmla="*/ 9271 w 1309688"/>
                <a:gd name="connsiteY5" fmla="*/ 1125874 h 1830388"/>
                <a:gd name="connsiteX6" fmla="*/ 10585 w 1309688"/>
                <a:gd name="connsiteY6" fmla="*/ 1121926 h 1830388"/>
                <a:gd name="connsiteX7" fmla="*/ 13175 w 1309688"/>
                <a:gd name="connsiteY7" fmla="*/ 1120110 h 1830388"/>
                <a:gd name="connsiteX8" fmla="*/ 16920 w 1309688"/>
                <a:gd name="connsiteY8" fmla="*/ 1114581 h 1830388"/>
                <a:gd name="connsiteX9" fmla="*/ 25066 w 1309688"/>
                <a:gd name="connsiteY9" fmla="*/ 1111251 h 1830388"/>
                <a:gd name="connsiteX10" fmla="*/ 44179 w 1309688"/>
                <a:gd name="connsiteY10" fmla="*/ 1120026 h 1830388"/>
                <a:gd name="connsiteX11" fmla="*/ 50916 w 1309688"/>
                <a:gd name="connsiteY11" fmla="*/ 1124333 h 1830388"/>
                <a:gd name="connsiteX12" fmla="*/ 73584 w 1309688"/>
                <a:gd name="connsiteY12" fmla="*/ 1137576 h 1830388"/>
                <a:gd name="connsiteX13" fmla="*/ 260934 w 1309688"/>
                <a:gd name="connsiteY13" fmla="*/ 916446 h 1830388"/>
                <a:gd name="connsiteX14" fmla="*/ 241534 w 1309688"/>
                <a:gd name="connsiteY14" fmla="*/ 748491 h 1830388"/>
                <a:gd name="connsiteX15" fmla="*/ 228058 w 1309688"/>
                <a:gd name="connsiteY15" fmla="*/ 715692 h 1830388"/>
                <a:gd name="connsiteX16" fmla="*/ 227090 w 1309688"/>
                <a:gd name="connsiteY16" fmla="*/ 714479 h 1830388"/>
                <a:gd name="connsiteX17" fmla="*/ 196806 w 1309688"/>
                <a:gd name="connsiteY17" fmla="*/ 680327 h 1830388"/>
                <a:gd name="connsiteX18" fmla="*/ 170475 w 1309688"/>
                <a:gd name="connsiteY18" fmla="*/ 670760 h 1830388"/>
                <a:gd name="connsiteX19" fmla="*/ 164179 w 1309688"/>
                <a:gd name="connsiteY19" fmla="*/ 669143 h 1830388"/>
                <a:gd name="connsiteX20" fmla="*/ 122563 w 1309688"/>
                <a:gd name="connsiteY20" fmla="*/ 672716 h 1830388"/>
                <a:gd name="connsiteX21" fmla="*/ 118170 w 1309688"/>
                <a:gd name="connsiteY21" fmla="*/ 673622 h 1830388"/>
                <a:gd name="connsiteX22" fmla="*/ 78129 w 1309688"/>
                <a:gd name="connsiteY22" fmla="*/ 691229 h 1830388"/>
                <a:gd name="connsiteX23" fmla="*/ 44595 w 1309688"/>
                <a:gd name="connsiteY23" fmla="*/ 710901 h 1830388"/>
                <a:gd name="connsiteX24" fmla="*/ 31716 w 1309688"/>
                <a:gd name="connsiteY24" fmla="*/ 715686 h 1830388"/>
                <a:gd name="connsiteX25" fmla="*/ 25090 w 1309688"/>
                <a:gd name="connsiteY25" fmla="*/ 718634 h 1830388"/>
                <a:gd name="connsiteX26" fmla="*/ 24636 w 1309688"/>
                <a:gd name="connsiteY26" fmla="*/ 718316 h 1830388"/>
                <a:gd name="connsiteX27" fmla="*/ 22592 w 1309688"/>
                <a:gd name="connsiteY27" fmla="*/ 719075 h 1830388"/>
                <a:gd name="connsiteX28" fmla="*/ 17377 w 1309688"/>
                <a:gd name="connsiteY28" fmla="*/ 713226 h 1830388"/>
                <a:gd name="connsiteX29" fmla="*/ 10585 w 1309688"/>
                <a:gd name="connsiteY29" fmla="*/ 708462 h 1830388"/>
                <a:gd name="connsiteX30" fmla="*/ 9068 w 1309688"/>
                <a:gd name="connsiteY30" fmla="*/ 703904 h 1830388"/>
                <a:gd name="connsiteX31" fmla="*/ 7531 w 1309688"/>
                <a:gd name="connsiteY31" fmla="*/ 702180 h 1830388"/>
                <a:gd name="connsiteX32" fmla="*/ 5284 w 1309688"/>
                <a:gd name="connsiteY32" fmla="*/ 692536 h 1830388"/>
                <a:gd name="connsiteX33" fmla="*/ 3136 w 1309688"/>
                <a:gd name="connsiteY33" fmla="*/ 686083 h 1830388"/>
                <a:gd name="connsiteX34" fmla="*/ 2420 w 1309688"/>
                <a:gd name="connsiteY34" fmla="*/ 680245 h 1830388"/>
                <a:gd name="connsiteX35" fmla="*/ 2118 w 1309688"/>
                <a:gd name="connsiteY35" fmla="*/ 678949 h 1830388"/>
                <a:gd name="connsiteX36" fmla="*/ 1979 w 1309688"/>
                <a:gd name="connsiteY36" fmla="*/ 676644 h 1830388"/>
                <a:gd name="connsiteX37" fmla="*/ 392 w 1309688"/>
                <a:gd name="connsiteY37" fmla="*/ 663703 h 1830388"/>
                <a:gd name="connsiteX38" fmla="*/ 0 w 1309688"/>
                <a:gd name="connsiteY38" fmla="*/ 653531 h 1830388"/>
                <a:gd name="connsiteX39" fmla="*/ 0 w 1309688"/>
                <a:gd name="connsiteY39" fmla="*/ 262915 h 1830388"/>
                <a:gd name="connsiteX40" fmla="*/ 393910 w 1309688"/>
                <a:gd name="connsiteY40" fmla="*/ 262915 h 1830388"/>
                <a:gd name="connsiteX41" fmla="*/ 456634 w 1309688"/>
                <a:gd name="connsiteY41" fmla="*/ 262915 h 1830388"/>
                <a:gd name="connsiteX42" fmla="*/ 654844 w 1309688"/>
                <a:gd name="connsiteY42" fmla="*/ 0 h 1830388"/>
                <a:gd name="connsiteX43" fmla="*/ 875634 w 1309688"/>
                <a:gd name="connsiteY43" fmla="*/ 255403 h 1830388"/>
                <a:gd name="connsiteX44" fmla="*/ 915778 w 1309688"/>
                <a:gd name="connsiteY44" fmla="*/ 262915 h 1830388"/>
                <a:gd name="connsiteX45" fmla="*/ 1309688 w 1309688"/>
                <a:gd name="connsiteY45" fmla="*/ 262915 h 1830388"/>
                <a:gd name="connsiteX46" fmla="*/ 1309688 w 1309688"/>
                <a:gd name="connsiteY46" fmla="*/ 653531 h 1830388"/>
                <a:gd name="connsiteX47" fmla="*/ 1282089 w 1309688"/>
                <a:gd name="connsiteY47" fmla="*/ 718634 h 1830388"/>
                <a:gd name="connsiteX48" fmla="*/ 1048754 w 1309688"/>
                <a:gd name="connsiteY48" fmla="*/ 916446 h 1830388"/>
                <a:gd name="connsiteX49" fmla="*/ 1282089 w 1309688"/>
                <a:gd name="connsiteY49" fmla="*/ 1111754 h 1830388"/>
                <a:gd name="connsiteX50" fmla="*/ 1309688 w 1309688"/>
                <a:gd name="connsiteY50" fmla="*/ 1176857 h 1830388"/>
                <a:gd name="connsiteX51" fmla="*/ 1309688 w 1309688"/>
                <a:gd name="connsiteY51" fmla="*/ 1567473 h 1830388"/>
                <a:gd name="connsiteX52" fmla="*/ 915778 w 1309688"/>
                <a:gd name="connsiteY52" fmla="*/ 1567473 h 1830388"/>
                <a:gd name="connsiteX53" fmla="*/ 850545 w 1309688"/>
                <a:gd name="connsiteY53" fmla="*/ 1595017 h 1830388"/>
                <a:gd name="connsiteX54" fmla="*/ 654844 w 1309688"/>
                <a:gd name="connsiteY54" fmla="*/ 1830388 h 1830388"/>
                <a:gd name="connsiteX55" fmla="*/ 415878 w 1309688"/>
                <a:gd name="connsiteY55" fmla="*/ 1680493 h 1830388"/>
                <a:gd name="connsiteX56" fmla="*/ 432972 w 1309688"/>
                <a:gd name="connsiteY56" fmla="*/ 1643755 h 1830388"/>
                <a:gd name="connsiteX57" fmla="*/ 428625 w 1309688"/>
                <a:gd name="connsiteY57" fmla="*/ 1647826 h 1830388"/>
                <a:gd name="connsiteX58" fmla="*/ 458704 w 1309688"/>
                <a:gd name="connsiteY58" fmla="*/ 1595171 h 1830388"/>
                <a:gd name="connsiteX59" fmla="*/ 455192 w 1309688"/>
                <a:gd name="connsiteY59" fmla="*/ 1589467 h 1830388"/>
                <a:gd name="connsiteX60" fmla="*/ 450927 w 1309688"/>
                <a:gd name="connsiteY60" fmla="*/ 1583475 h 1830388"/>
                <a:gd name="connsiteX61" fmla="*/ 434892 w 1309688"/>
                <a:gd name="connsiteY61" fmla="*/ 1576052 h 1830388"/>
                <a:gd name="connsiteX62" fmla="*/ 396040 w 1309688"/>
                <a:gd name="connsiteY62" fmla="*/ 1570097 h 1830388"/>
                <a:gd name="connsiteX63" fmla="*/ 0 w 1309688"/>
                <a:gd name="connsiteY63" fmla="*/ 1570097 h 1830388"/>
                <a:gd name="connsiteX64" fmla="*/ 0 w 1309688"/>
                <a:gd name="connsiteY64" fmla="*/ 1567473 h 1830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1309688" h="1830388">
                  <a:moveTo>
                    <a:pt x="0" y="1567473"/>
                  </a:moveTo>
                  <a:cubicBezTo>
                    <a:pt x="0" y="1567473"/>
                    <a:pt x="0" y="1567473"/>
                    <a:pt x="0" y="1176857"/>
                  </a:cubicBezTo>
                  <a:cubicBezTo>
                    <a:pt x="0" y="1176857"/>
                    <a:pt x="0" y="1160581"/>
                    <a:pt x="3136" y="1144306"/>
                  </a:cubicBezTo>
                  <a:lnTo>
                    <a:pt x="7812" y="1130257"/>
                  </a:lnTo>
                  <a:lnTo>
                    <a:pt x="8773" y="1126608"/>
                  </a:lnTo>
                  <a:lnTo>
                    <a:pt x="9271" y="1125874"/>
                  </a:lnTo>
                  <a:lnTo>
                    <a:pt x="10585" y="1121926"/>
                  </a:lnTo>
                  <a:lnTo>
                    <a:pt x="13175" y="1120110"/>
                  </a:lnTo>
                  <a:lnTo>
                    <a:pt x="16920" y="1114581"/>
                  </a:lnTo>
                  <a:cubicBezTo>
                    <a:pt x="19740" y="1112191"/>
                    <a:pt x="22560" y="1111251"/>
                    <a:pt x="25066" y="1111251"/>
                  </a:cubicBezTo>
                  <a:cubicBezTo>
                    <a:pt x="28826" y="1111251"/>
                    <a:pt x="36972" y="1115638"/>
                    <a:pt x="44179" y="1120026"/>
                  </a:cubicBezTo>
                  <a:lnTo>
                    <a:pt x="50916" y="1124333"/>
                  </a:lnTo>
                  <a:lnTo>
                    <a:pt x="73584" y="1137576"/>
                  </a:lnTo>
                  <a:cubicBezTo>
                    <a:pt x="143796" y="1176544"/>
                    <a:pt x="260934" y="1216920"/>
                    <a:pt x="260934" y="916446"/>
                  </a:cubicBezTo>
                  <a:cubicBezTo>
                    <a:pt x="260934" y="840858"/>
                    <a:pt x="253613" y="786661"/>
                    <a:pt x="241534" y="748491"/>
                  </a:cubicBezTo>
                  <a:lnTo>
                    <a:pt x="228058" y="715692"/>
                  </a:lnTo>
                  <a:lnTo>
                    <a:pt x="227090" y="714479"/>
                  </a:lnTo>
                  <a:lnTo>
                    <a:pt x="196806" y="680327"/>
                  </a:lnTo>
                  <a:lnTo>
                    <a:pt x="170475" y="670760"/>
                  </a:lnTo>
                  <a:lnTo>
                    <a:pt x="164179" y="669143"/>
                  </a:lnTo>
                  <a:lnTo>
                    <a:pt x="122563" y="672716"/>
                  </a:lnTo>
                  <a:lnTo>
                    <a:pt x="118170" y="673622"/>
                  </a:lnTo>
                  <a:lnTo>
                    <a:pt x="78129" y="691229"/>
                  </a:lnTo>
                  <a:cubicBezTo>
                    <a:pt x="65421" y="698269"/>
                    <a:pt x="54047" y="705543"/>
                    <a:pt x="44595" y="710901"/>
                  </a:cubicBezTo>
                  <a:lnTo>
                    <a:pt x="31716" y="715686"/>
                  </a:lnTo>
                  <a:lnTo>
                    <a:pt x="25090" y="718634"/>
                  </a:lnTo>
                  <a:lnTo>
                    <a:pt x="24636" y="718316"/>
                  </a:lnTo>
                  <a:lnTo>
                    <a:pt x="22592" y="719075"/>
                  </a:lnTo>
                  <a:lnTo>
                    <a:pt x="17377" y="713226"/>
                  </a:lnTo>
                  <a:lnTo>
                    <a:pt x="10585" y="708462"/>
                  </a:lnTo>
                  <a:lnTo>
                    <a:pt x="9068" y="703904"/>
                  </a:lnTo>
                  <a:lnTo>
                    <a:pt x="7531" y="702180"/>
                  </a:lnTo>
                  <a:lnTo>
                    <a:pt x="5284" y="692536"/>
                  </a:lnTo>
                  <a:lnTo>
                    <a:pt x="3136" y="686083"/>
                  </a:lnTo>
                  <a:lnTo>
                    <a:pt x="2420" y="680245"/>
                  </a:lnTo>
                  <a:lnTo>
                    <a:pt x="2118" y="678949"/>
                  </a:lnTo>
                  <a:lnTo>
                    <a:pt x="1979" y="676644"/>
                  </a:lnTo>
                  <a:lnTo>
                    <a:pt x="392" y="663703"/>
                  </a:lnTo>
                  <a:cubicBezTo>
                    <a:pt x="0" y="657600"/>
                    <a:pt x="0" y="653531"/>
                    <a:pt x="0" y="653531"/>
                  </a:cubicBezTo>
                  <a:cubicBezTo>
                    <a:pt x="0" y="653531"/>
                    <a:pt x="0" y="653531"/>
                    <a:pt x="0" y="262915"/>
                  </a:cubicBezTo>
                  <a:cubicBezTo>
                    <a:pt x="0" y="262915"/>
                    <a:pt x="0" y="262915"/>
                    <a:pt x="393910" y="262915"/>
                  </a:cubicBezTo>
                  <a:cubicBezTo>
                    <a:pt x="396419" y="262915"/>
                    <a:pt x="456634" y="287954"/>
                    <a:pt x="456634" y="262915"/>
                  </a:cubicBezTo>
                  <a:cubicBezTo>
                    <a:pt x="456634" y="237875"/>
                    <a:pt x="255916" y="0"/>
                    <a:pt x="654844" y="0"/>
                  </a:cubicBezTo>
                  <a:cubicBezTo>
                    <a:pt x="1053772" y="0"/>
                    <a:pt x="875634" y="230363"/>
                    <a:pt x="875634" y="255403"/>
                  </a:cubicBezTo>
                  <a:cubicBezTo>
                    <a:pt x="875634" y="280442"/>
                    <a:pt x="913269" y="262915"/>
                    <a:pt x="915778" y="262915"/>
                  </a:cubicBezTo>
                  <a:cubicBezTo>
                    <a:pt x="915778" y="262915"/>
                    <a:pt x="915778" y="262915"/>
                    <a:pt x="1309688" y="262915"/>
                  </a:cubicBezTo>
                  <a:cubicBezTo>
                    <a:pt x="1309688" y="262915"/>
                    <a:pt x="1309688" y="262915"/>
                    <a:pt x="1309688" y="653531"/>
                  </a:cubicBezTo>
                  <a:cubicBezTo>
                    <a:pt x="1309688" y="653531"/>
                    <a:pt x="1307179" y="718634"/>
                    <a:pt x="1282089" y="718634"/>
                  </a:cubicBezTo>
                  <a:cubicBezTo>
                    <a:pt x="1257000" y="718634"/>
                    <a:pt x="1048754" y="518318"/>
                    <a:pt x="1048754" y="916446"/>
                  </a:cubicBezTo>
                  <a:cubicBezTo>
                    <a:pt x="1048754" y="1312070"/>
                    <a:pt x="1257000" y="1111754"/>
                    <a:pt x="1282089" y="1111754"/>
                  </a:cubicBezTo>
                  <a:cubicBezTo>
                    <a:pt x="1309688" y="1111754"/>
                    <a:pt x="1309688" y="1176857"/>
                    <a:pt x="1309688" y="1176857"/>
                  </a:cubicBezTo>
                  <a:cubicBezTo>
                    <a:pt x="1309688" y="1176857"/>
                    <a:pt x="1309688" y="1176857"/>
                    <a:pt x="1309688" y="1567473"/>
                  </a:cubicBezTo>
                  <a:cubicBezTo>
                    <a:pt x="1309688" y="1567473"/>
                    <a:pt x="1309688" y="1567473"/>
                    <a:pt x="915778" y="1567473"/>
                  </a:cubicBezTo>
                  <a:cubicBezTo>
                    <a:pt x="915778" y="1567473"/>
                    <a:pt x="850545" y="1567473"/>
                    <a:pt x="850545" y="1595017"/>
                  </a:cubicBezTo>
                  <a:cubicBezTo>
                    <a:pt x="850545" y="1620056"/>
                    <a:pt x="1053772" y="1830388"/>
                    <a:pt x="654844" y="1830388"/>
                  </a:cubicBezTo>
                  <a:cubicBezTo>
                    <a:pt x="405514" y="1830388"/>
                    <a:pt x="391401" y="1748227"/>
                    <a:pt x="415878" y="1680493"/>
                  </a:cubicBezTo>
                  <a:lnTo>
                    <a:pt x="432972" y="1643755"/>
                  </a:lnTo>
                  <a:lnTo>
                    <a:pt x="428625" y="1647826"/>
                  </a:lnTo>
                  <a:cubicBezTo>
                    <a:pt x="443665" y="1620245"/>
                    <a:pt x="456198" y="1602693"/>
                    <a:pt x="458704" y="1595171"/>
                  </a:cubicBezTo>
                  <a:lnTo>
                    <a:pt x="455192" y="1589467"/>
                  </a:lnTo>
                  <a:lnTo>
                    <a:pt x="450927" y="1583475"/>
                  </a:lnTo>
                  <a:lnTo>
                    <a:pt x="434892" y="1576052"/>
                  </a:lnTo>
                  <a:cubicBezTo>
                    <a:pt x="421732" y="1571978"/>
                    <a:pt x="406066" y="1570097"/>
                    <a:pt x="396040" y="1570097"/>
                  </a:cubicBezTo>
                  <a:cubicBezTo>
                    <a:pt x="381000" y="1570097"/>
                    <a:pt x="0" y="1570097"/>
                    <a:pt x="0" y="1570097"/>
                  </a:cubicBezTo>
                  <a:lnTo>
                    <a:pt x="0" y="156747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Freeform: Shape 22">
              <a:extLst>
                <a:ext uri="{FF2B5EF4-FFF2-40B4-BE49-F238E27FC236}">
                  <a16:creationId xmlns:a16="http://schemas.microsoft.com/office/drawing/2014/main" id="{FBA75B8A-8C76-4513-B2BF-22A33798CE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685791" y="2494432"/>
              <a:ext cx="554901" cy="309573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TextBox 52">
              <a:extLst>
                <a:ext uri="{FF2B5EF4-FFF2-40B4-BE49-F238E27FC236}">
                  <a16:creationId xmlns:a16="http://schemas.microsoft.com/office/drawing/2014/main" id="{40257275-72C0-4A34-9BAF-760CE54EDEB5}"/>
                </a:ext>
              </a:extLst>
            </p:cNvPr>
            <p:cNvSpPr txBox="1"/>
            <p:nvPr/>
          </p:nvSpPr>
          <p:spPr>
            <a:xfrm>
              <a:off x="2357134" y="2864965"/>
              <a:ext cx="1261848" cy="30775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58" name="千图PPT彼岸天：ID 8661124库_组合 57">
            <a:extLst>
              <a:ext uri="{FF2B5EF4-FFF2-40B4-BE49-F238E27FC236}">
                <a16:creationId xmlns:a16="http://schemas.microsoft.com/office/drawing/2014/main" id="{C9013118-A831-4E42-A6D2-AA7765D37D1A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739733" y="1700808"/>
            <a:ext cx="1573246" cy="2208226"/>
            <a:chOff x="3739733" y="1700808"/>
            <a:chExt cx="1573246" cy="2208226"/>
          </a:xfrm>
        </p:grpSpPr>
        <p:sp>
          <p:nvSpPr>
            <p:cNvPr id="56" name="Freeform: Shape 8">
              <a:extLst>
                <a:ext uri="{FF2B5EF4-FFF2-40B4-BE49-F238E27FC236}">
                  <a16:creationId xmlns:a16="http://schemas.microsoft.com/office/drawing/2014/main" id="{057C3029-8CC8-4E1F-B90E-23248BBED9C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3422243" y="2018298"/>
              <a:ext cx="2208226" cy="1573246"/>
            </a:xfrm>
            <a:custGeom>
              <a:avLst/>
              <a:gdLst>
                <a:gd name="connsiteX0" fmla="*/ 1153491 w 1835151"/>
                <a:gd name="connsiteY0" fmla="*/ 156005 h 1307449"/>
                <a:gd name="connsiteX1" fmla="*/ 1159043 w 1835151"/>
                <a:gd name="connsiteY1" fmla="*/ 173164 h 1307449"/>
                <a:gd name="connsiteX2" fmla="*/ 1159030 w 1835151"/>
                <a:gd name="connsiteY2" fmla="*/ 187172 h 1307449"/>
                <a:gd name="connsiteX3" fmla="*/ 1161718 w 1835151"/>
                <a:gd name="connsiteY3" fmla="*/ 176451 h 1307449"/>
                <a:gd name="connsiteX4" fmla="*/ 1157965 w 1835151"/>
                <a:gd name="connsiteY4" fmla="*/ 161977 h 1307449"/>
                <a:gd name="connsiteX5" fmla="*/ 1114434 w 1835151"/>
                <a:gd name="connsiteY5" fmla="*/ 58108 h 1307449"/>
                <a:gd name="connsiteX6" fmla="*/ 1122268 w 1835151"/>
                <a:gd name="connsiteY6" fmla="*/ 74307 h 1307449"/>
                <a:gd name="connsiteX7" fmla="*/ 1127848 w 1835151"/>
                <a:gd name="connsiteY7" fmla="*/ 84264 h 1307449"/>
                <a:gd name="connsiteX8" fmla="*/ 1118383 w 1835151"/>
                <a:gd name="connsiteY8" fmla="*/ 61225 h 1307449"/>
                <a:gd name="connsiteX9" fmla="*/ 1117545 w 1835151"/>
                <a:gd name="connsiteY9" fmla="*/ 53316 h 1307449"/>
                <a:gd name="connsiteX10" fmla="*/ 0 w 1835151"/>
                <a:gd name="connsiteY10" fmla="*/ 654192 h 1307449"/>
                <a:gd name="connsiteX11" fmla="*/ 2375 w 1835151"/>
                <a:gd name="connsiteY11" fmla="*/ 586390 h 1307449"/>
                <a:gd name="connsiteX12" fmla="*/ 6010 w 1835151"/>
                <a:gd name="connsiteY12" fmla="*/ 556729 h 1307449"/>
                <a:gd name="connsiteX13" fmla="*/ 6336 w 1835151"/>
                <a:gd name="connsiteY13" fmla="*/ 552468 h 1307449"/>
                <a:gd name="connsiteX14" fmla="*/ 7408 w 1835151"/>
                <a:gd name="connsiteY14" fmla="*/ 545330 h 1307449"/>
                <a:gd name="connsiteX15" fmla="*/ 9111 w 1835151"/>
                <a:gd name="connsiteY15" fmla="*/ 531438 h 1307449"/>
                <a:gd name="connsiteX16" fmla="*/ 10115 w 1835151"/>
                <a:gd name="connsiteY16" fmla="*/ 527307 h 1307449"/>
                <a:gd name="connsiteX17" fmla="*/ 11203 w 1835151"/>
                <a:gd name="connsiteY17" fmla="*/ 520061 h 1307449"/>
                <a:gd name="connsiteX18" fmla="*/ 16782 w 1835151"/>
                <a:gd name="connsiteY18" fmla="*/ 496353 h 1307449"/>
                <a:gd name="connsiteX19" fmla="*/ 26200 w 1835151"/>
                <a:gd name="connsiteY19" fmla="*/ 469237 h 1307449"/>
                <a:gd name="connsiteX20" fmla="*/ 32732 w 1835151"/>
                <a:gd name="connsiteY20" fmla="*/ 456864 h 1307449"/>
                <a:gd name="connsiteX21" fmla="*/ 33342 w 1835151"/>
                <a:gd name="connsiteY21" fmla="*/ 455407 h 1307449"/>
                <a:gd name="connsiteX22" fmla="*/ 33998 w 1835151"/>
                <a:gd name="connsiteY22" fmla="*/ 454467 h 1307449"/>
                <a:gd name="connsiteX23" fmla="*/ 37042 w 1835151"/>
                <a:gd name="connsiteY23" fmla="*/ 448703 h 1307449"/>
                <a:gd name="connsiteX24" fmla="*/ 49704 w 1835151"/>
                <a:gd name="connsiteY24" fmla="*/ 431148 h 1307449"/>
                <a:gd name="connsiteX25" fmla="*/ 49096 w 1835151"/>
                <a:gd name="connsiteY25" fmla="*/ 432822 h 1307449"/>
                <a:gd name="connsiteX26" fmla="*/ 49676 w 1835151"/>
                <a:gd name="connsiteY26" fmla="*/ 431990 h 1307449"/>
                <a:gd name="connsiteX27" fmla="*/ 160351 w 1835151"/>
                <a:gd name="connsiteY27" fmla="*/ 417914 h 1307449"/>
                <a:gd name="connsiteX28" fmla="*/ 189765 w 1835151"/>
                <a:gd name="connsiteY28" fmla="*/ 433071 h 1307449"/>
                <a:gd name="connsiteX29" fmla="*/ 190209 w 1835151"/>
                <a:gd name="connsiteY29" fmla="*/ 433286 h 1307449"/>
                <a:gd name="connsiteX30" fmla="*/ 190645 w 1835151"/>
                <a:gd name="connsiteY30" fmla="*/ 433525 h 1307449"/>
                <a:gd name="connsiteX31" fmla="*/ 208590 w 1835151"/>
                <a:gd name="connsiteY31" fmla="*/ 442772 h 1307449"/>
                <a:gd name="connsiteX32" fmla="*/ 224320 w 1835151"/>
                <a:gd name="connsiteY32" fmla="*/ 451774 h 1307449"/>
                <a:gd name="connsiteX33" fmla="*/ 227102 w 1835151"/>
                <a:gd name="connsiteY33" fmla="*/ 453086 h 1307449"/>
                <a:gd name="connsiteX34" fmla="*/ 235984 w 1835151"/>
                <a:gd name="connsiteY34" fmla="*/ 456463 h 1307449"/>
                <a:gd name="connsiteX35" fmla="*/ 262815 w 1835151"/>
                <a:gd name="connsiteY35" fmla="*/ 401556 h 1307449"/>
                <a:gd name="connsiteX36" fmla="*/ 263145 w 1835151"/>
                <a:gd name="connsiteY36" fmla="*/ 397275 h 1307449"/>
                <a:gd name="connsiteX37" fmla="*/ 263145 w 1835151"/>
                <a:gd name="connsiteY37" fmla="*/ 392089 h 1307449"/>
                <a:gd name="connsiteX38" fmla="*/ 263145 w 1835151"/>
                <a:gd name="connsiteY38" fmla="*/ 935 h 1307449"/>
                <a:gd name="connsiteX39" fmla="*/ 263599 w 1835151"/>
                <a:gd name="connsiteY39" fmla="*/ 1389 h 1307449"/>
                <a:gd name="connsiteX40" fmla="*/ 263599 w 1835151"/>
                <a:gd name="connsiteY40" fmla="*/ 935 h 1307449"/>
                <a:gd name="connsiteX41" fmla="*/ 655232 w 1835151"/>
                <a:gd name="connsiteY41" fmla="*/ 935 h 1307449"/>
                <a:gd name="connsiteX42" fmla="*/ 720504 w 1835151"/>
                <a:gd name="connsiteY42" fmla="*/ 25964 h 1307449"/>
                <a:gd name="connsiteX43" fmla="*/ 918831 w 1835151"/>
                <a:gd name="connsiteY43" fmla="*/ 261237 h 1307449"/>
                <a:gd name="connsiteX44" fmla="*/ 987058 w 1835151"/>
                <a:gd name="connsiteY44" fmla="*/ 259557 h 1307449"/>
                <a:gd name="connsiteX45" fmla="*/ 1026449 w 1835151"/>
                <a:gd name="connsiteY45" fmla="*/ 256086 h 1307449"/>
                <a:gd name="connsiteX46" fmla="*/ 1062637 w 1835151"/>
                <a:gd name="connsiteY46" fmla="*/ 246659 h 1307449"/>
                <a:gd name="connsiteX47" fmla="*/ 1131391 w 1835151"/>
                <a:gd name="connsiteY47" fmla="*/ 200551 h 1307449"/>
                <a:gd name="connsiteX48" fmla="*/ 1066090 w 1835151"/>
                <a:gd name="connsiteY48" fmla="*/ 37448 h 1307449"/>
                <a:gd name="connsiteX49" fmla="*/ 1073483 w 1835151"/>
                <a:gd name="connsiteY49" fmla="*/ 54954 h 1307449"/>
                <a:gd name="connsiteX50" fmla="*/ 1074690 w 1835151"/>
                <a:gd name="connsiteY50" fmla="*/ 56531 h 1307449"/>
                <a:gd name="connsiteX51" fmla="*/ 1066801 w 1835151"/>
                <a:gd name="connsiteY51" fmla="*/ 35570 h 1307449"/>
                <a:gd name="connsiteX52" fmla="*/ 1182122 w 1835151"/>
                <a:gd name="connsiteY52" fmla="*/ 511 h 1307449"/>
                <a:gd name="connsiteX53" fmla="*/ 1545637 w 1835151"/>
                <a:gd name="connsiteY53" fmla="*/ 511 h 1307449"/>
                <a:gd name="connsiteX54" fmla="*/ 1545996 w 1835151"/>
                <a:gd name="connsiteY54" fmla="*/ 935 h 1307449"/>
                <a:gd name="connsiteX55" fmla="*/ 1574062 w 1835151"/>
                <a:gd name="connsiteY55" fmla="*/ 935 h 1307449"/>
                <a:gd name="connsiteX56" fmla="*/ 1574062 w 1835151"/>
                <a:gd name="connsiteY56" fmla="*/ 391388 h 1307449"/>
                <a:gd name="connsiteX57" fmla="*/ 1599167 w 1835151"/>
                <a:gd name="connsiteY57" fmla="*/ 458966 h 1307449"/>
                <a:gd name="connsiteX58" fmla="*/ 1835151 w 1835151"/>
                <a:gd name="connsiteY58" fmla="*/ 654192 h 1307449"/>
                <a:gd name="connsiteX59" fmla="*/ 1826040 w 1835151"/>
                <a:gd name="connsiteY59" fmla="*/ 776839 h 1307449"/>
                <a:gd name="connsiteX60" fmla="*/ 1817272 w 1835151"/>
                <a:gd name="connsiteY60" fmla="*/ 812816 h 1307449"/>
                <a:gd name="connsiteX61" fmla="*/ 1817688 w 1835151"/>
                <a:gd name="connsiteY61" fmla="*/ 812382 h 1307449"/>
                <a:gd name="connsiteX62" fmla="*/ 1816697 w 1835151"/>
                <a:gd name="connsiteY62" fmla="*/ 816140 h 1307449"/>
                <a:gd name="connsiteX63" fmla="*/ 1815709 w 1835151"/>
                <a:gd name="connsiteY63" fmla="*/ 819229 h 1307449"/>
                <a:gd name="connsiteX64" fmla="*/ 1815524 w 1835151"/>
                <a:gd name="connsiteY64" fmla="*/ 819987 h 1307449"/>
                <a:gd name="connsiteX65" fmla="*/ 1815284 w 1835151"/>
                <a:gd name="connsiteY65" fmla="*/ 820558 h 1307449"/>
                <a:gd name="connsiteX66" fmla="*/ 1813529 w 1835151"/>
                <a:gd name="connsiteY66" fmla="*/ 826045 h 1307449"/>
                <a:gd name="connsiteX67" fmla="*/ 1807976 w 1835151"/>
                <a:gd name="connsiteY67" fmla="*/ 837928 h 1307449"/>
                <a:gd name="connsiteX68" fmla="*/ 1801809 w 1835151"/>
                <a:gd name="connsiteY68" fmla="*/ 852586 h 1307449"/>
                <a:gd name="connsiteX69" fmla="*/ 1799773 w 1835151"/>
                <a:gd name="connsiteY69" fmla="*/ 855480 h 1307449"/>
                <a:gd name="connsiteX70" fmla="*/ 1799482 w 1835151"/>
                <a:gd name="connsiteY70" fmla="*/ 856104 h 1307449"/>
                <a:gd name="connsiteX71" fmla="*/ 1798732 w 1835151"/>
                <a:gd name="connsiteY71" fmla="*/ 856961 h 1307449"/>
                <a:gd name="connsiteX72" fmla="*/ 1785475 w 1835151"/>
                <a:gd name="connsiteY72" fmla="*/ 875814 h 1307449"/>
                <a:gd name="connsiteX73" fmla="*/ 1774110 w 1835151"/>
                <a:gd name="connsiteY73" fmla="*/ 885115 h 1307449"/>
                <a:gd name="connsiteX74" fmla="*/ 1773194 w 1835151"/>
                <a:gd name="connsiteY74" fmla="*/ 886162 h 1307449"/>
                <a:gd name="connsiteX75" fmla="*/ 1772138 w 1835151"/>
                <a:gd name="connsiteY75" fmla="*/ 886728 h 1307449"/>
                <a:gd name="connsiteX76" fmla="*/ 1767103 w 1835151"/>
                <a:gd name="connsiteY76" fmla="*/ 890848 h 1307449"/>
                <a:gd name="connsiteX77" fmla="*/ 1762118 w 1835151"/>
                <a:gd name="connsiteY77" fmla="*/ 892102 h 1307449"/>
                <a:gd name="connsiteX78" fmla="*/ 1754723 w 1835151"/>
                <a:gd name="connsiteY78" fmla="*/ 896068 h 1307449"/>
                <a:gd name="connsiteX79" fmla="*/ 1732309 w 1835151"/>
                <a:gd name="connsiteY79" fmla="*/ 899825 h 1307449"/>
                <a:gd name="connsiteX80" fmla="*/ 1731745 w 1835151"/>
                <a:gd name="connsiteY80" fmla="*/ 899740 h 1307449"/>
                <a:gd name="connsiteX81" fmla="*/ 1726573 w 1835151"/>
                <a:gd name="connsiteY81" fmla="*/ 901040 h 1307449"/>
                <a:gd name="connsiteX82" fmla="*/ 1616515 w 1835151"/>
                <a:gd name="connsiteY82" fmla="*/ 857352 h 1307449"/>
                <a:gd name="connsiteX83" fmla="*/ 1610643 w 1835151"/>
                <a:gd name="connsiteY83" fmla="*/ 854667 h 1307449"/>
                <a:gd name="connsiteX84" fmla="*/ 1599219 w 1835151"/>
                <a:gd name="connsiteY84" fmla="*/ 849858 h 1307449"/>
                <a:gd name="connsiteX85" fmla="*/ 1595064 w 1835151"/>
                <a:gd name="connsiteY85" fmla="*/ 852193 h 1307449"/>
                <a:gd name="connsiteX86" fmla="*/ 1584653 w 1835151"/>
                <a:gd name="connsiteY86" fmla="*/ 859234 h 1307449"/>
                <a:gd name="connsiteX87" fmla="*/ 1574062 w 1835151"/>
                <a:gd name="connsiteY87" fmla="*/ 914494 h 1307449"/>
                <a:gd name="connsiteX88" fmla="*/ 1574062 w 1835151"/>
                <a:gd name="connsiteY88" fmla="*/ 1307449 h 1307449"/>
                <a:gd name="connsiteX89" fmla="*/ 1179919 w 1835151"/>
                <a:gd name="connsiteY89" fmla="*/ 1307449 h 1307449"/>
                <a:gd name="connsiteX90" fmla="*/ 1114647 w 1835151"/>
                <a:gd name="connsiteY90" fmla="*/ 1279917 h 1307449"/>
                <a:gd name="connsiteX91" fmla="*/ 918831 w 1835151"/>
                <a:gd name="connsiteY91" fmla="*/ 1044644 h 1307449"/>
                <a:gd name="connsiteX92" fmla="*/ 720504 w 1835151"/>
                <a:gd name="connsiteY92" fmla="*/ 1279917 h 1307449"/>
                <a:gd name="connsiteX93" fmla="*/ 655232 w 1835151"/>
                <a:gd name="connsiteY93" fmla="*/ 1307449 h 1307449"/>
                <a:gd name="connsiteX94" fmla="*/ 263599 w 1835151"/>
                <a:gd name="connsiteY94" fmla="*/ 1307449 h 1307449"/>
                <a:gd name="connsiteX95" fmla="*/ 263599 w 1835151"/>
                <a:gd name="connsiteY95" fmla="*/ 1307030 h 1307449"/>
                <a:gd name="connsiteX96" fmla="*/ 263146 w 1835151"/>
                <a:gd name="connsiteY96" fmla="*/ 1307449 h 1307449"/>
                <a:gd name="connsiteX97" fmla="*/ 263146 w 1835151"/>
                <a:gd name="connsiteY97" fmla="*/ 908836 h 1307449"/>
                <a:gd name="connsiteX98" fmla="*/ 258764 w 1835151"/>
                <a:gd name="connsiteY98" fmla="*/ 878752 h 1307449"/>
                <a:gd name="connsiteX99" fmla="*/ 250777 w 1835151"/>
                <a:gd name="connsiteY99" fmla="*/ 858840 h 1307449"/>
                <a:gd name="connsiteX100" fmla="*/ 235984 w 1835151"/>
                <a:gd name="connsiteY100" fmla="*/ 849418 h 1307449"/>
                <a:gd name="connsiteX101" fmla="*/ 150285 w 1835151"/>
                <a:gd name="connsiteY101" fmla="*/ 892578 h 1307449"/>
                <a:gd name="connsiteX102" fmla="*/ 136638 w 1835151"/>
                <a:gd name="connsiteY102" fmla="*/ 895347 h 1307449"/>
                <a:gd name="connsiteX103" fmla="*/ 125413 w 1835151"/>
                <a:gd name="connsiteY103" fmla="*/ 898808 h 1307449"/>
                <a:gd name="connsiteX104" fmla="*/ 127580 w 1835151"/>
                <a:gd name="connsiteY104" fmla="*/ 897185 h 1307449"/>
                <a:gd name="connsiteX105" fmla="*/ 108578 w 1835151"/>
                <a:gd name="connsiteY105" fmla="*/ 901040 h 1307449"/>
                <a:gd name="connsiteX106" fmla="*/ 92176 w 1835151"/>
                <a:gd name="connsiteY106" fmla="*/ 896916 h 1307449"/>
                <a:gd name="connsiteX107" fmla="*/ 74079 w 1835151"/>
                <a:gd name="connsiteY107" fmla="*/ 893231 h 1307449"/>
                <a:gd name="connsiteX108" fmla="*/ 72327 w 1835151"/>
                <a:gd name="connsiteY108" fmla="*/ 891924 h 1307449"/>
                <a:gd name="connsiteX109" fmla="*/ 68048 w 1835151"/>
                <a:gd name="connsiteY109" fmla="*/ 890848 h 1307449"/>
                <a:gd name="connsiteX110" fmla="*/ 0 w 1835151"/>
                <a:gd name="connsiteY110" fmla="*/ 654192 h 1307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35151" h="1307449">
                  <a:moveTo>
                    <a:pt x="1153491" y="156005"/>
                  </a:moveTo>
                  <a:lnTo>
                    <a:pt x="1159043" y="173164"/>
                  </a:lnTo>
                  <a:lnTo>
                    <a:pt x="1159030" y="187172"/>
                  </a:lnTo>
                  <a:lnTo>
                    <a:pt x="1161718" y="176451"/>
                  </a:lnTo>
                  <a:lnTo>
                    <a:pt x="1157965" y="161977"/>
                  </a:lnTo>
                  <a:close/>
                  <a:moveTo>
                    <a:pt x="1114434" y="58108"/>
                  </a:moveTo>
                  <a:cubicBezTo>
                    <a:pt x="1114434" y="59986"/>
                    <a:pt x="1117567" y="65934"/>
                    <a:pt x="1122268" y="74307"/>
                  </a:cubicBezTo>
                  <a:lnTo>
                    <a:pt x="1127848" y="84264"/>
                  </a:lnTo>
                  <a:lnTo>
                    <a:pt x="1118383" y="61225"/>
                  </a:lnTo>
                  <a:lnTo>
                    <a:pt x="1117545" y="53316"/>
                  </a:lnTo>
                  <a:close/>
                  <a:moveTo>
                    <a:pt x="0" y="654192"/>
                  </a:moveTo>
                  <a:cubicBezTo>
                    <a:pt x="0" y="629320"/>
                    <a:pt x="824" y="606784"/>
                    <a:pt x="2375" y="586390"/>
                  </a:cubicBezTo>
                  <a:lnTo>
                    <a:pt x="6010" y="556729"/>
                  </a:lnTo>
                  <a:lnTo>
                    <a:pt x="6336" y="552468"/>
                  </a:lnTo>
                  <a:lnTo>
                    <a:pt x="7408" y="545330"/>
                  </a:lnTo>
                  <a:lnTo>
                    <a:pt x="9111" y="531438"/>
                  </a:lnTo>
                  <a:lnTo>
                    <a:pt x="10115" y="527307"/>
                  </a:lnTo>
                  <a:lnTo>
                    <a:pt x="11203" y="520061"/>
                  </a:lnTo>
                  <a:cubicBezTo>
                    <a:pt x="12983" y="510931"/>
                    <a:pt x="14883" y="503250"/>
                    <a:pt x="16782" y="496353"/>
                  </a:cubicBezTo>
                  <a:cubicBezTo>
                    <a:pt x="19315" y="486322"/>
                    <a:pt x="22638" y="477231"/>
                    <a:pt x="26200" y="469237"/>
                  </a:cubicBezTo>
                  <a:lnTo>
                    <a:pt x="32732" y="456864"/>
                  </a:lnTo>
                  <a:lnTo>
                    <a:pt x="33342" y="455407"/>
                  </a:lnTo>
                  <a:lnTo>
                    <a:pt x="33998" y="454467"/>
                  </a:lnTo>
                  <a:lnTo>
                    <a:pt x="37042" y="448703"/>
                  </a:lnTo>
                  <a:cubicBezTo>
                    <a:pt x="44006" y="437417"/>
                    <a:pt x="49704" y="431148"/>
                    <a:pt x="49704" y="431148"/>
                  </a:cubicBezTo>
                  <a:lnTo>
                    <a:pt x="49096" y="432822"/>
                  </a:lnTo>
                  <a:lnTo>
                    <a:pt x="49676" y="431990"/>
                  </a:lnTo>
                  <a:cubicBezTo>
                    <a:pt x="81667" y="396906"/>
                    <a:pt x="123929" y="403024"/>
                    <a:pt x="160351" y="417914"/>
                  </a:cubicBezTo>
                  <a:lnTo>
                    <a:pt x="189765" y="433071"/>
                  </a:lnTo>
                  <a:lnTo>
                    <a:pt x="190209" y="433286"/>
                  </a:lnTo>
                  <a:lnTo>
                    <a:pt x="190645" y="433525"/>
                  </a:lnTo>
                  <a:lnTo>
                    <a:pt x="208590" y="442772"/>
                  </a:lnTo>
                  <a:lnTo>
                    <a:pt x="224320" y="451774"/>
                  </a:lnTo>
                  <a:lnTo>
                    <a:pt x="227102" y="453086"/>
                  </a:lnTo>
                  <a:lnTo>
                    <a:pt x="235984" y="456463"/>
                  </a:lnTo>
                  <a:cubicBezTo>
                    <a:pt x="254813" y="456463"/>
                    <a:pt x="260932" y="419858"/>
                    <a:pt x="262815" y="401556"/>
                  </a:cubicBezTo>
                  <a:lnTo>
                    <a:pt x="263145" y="397275"/>
                  </a:lnTo>
                  <a:lnTo>
                    <a:pt x="263145" y="392089"/>
                  </a:lnTo>
                  <a:cubicBezTo>
                    <a:pt x="263145" y="373462"/>
                    <a:pt x="263145" y="298957"/>
                    <a:pt x="263145" y="935"/>
                  </a:cubicBezTo>
                  <a:lnTo>
                    <a:pt x="263599" y="1389"/>
                  </a:lnTo>
                  <a:lnTo>
                    <a:pt x="263599" y="935"/>
                  </a:lnTo>
                  <a:cubicBezTo>
                    <a:pt x="263599" y="935"/>
                    <a:pt x="263599" y="935"/>
                    <a:pt x="655232" y="935"/>
                  </a:cubicBezTo>
                  <a:cubicBezTo>
                    <a:pt x="655232" y="935"/>
                    <a:pt x="715483" y="935"/>
                    <a:pt x="720504" y="25964"/>
                  </a:cubicBezTo>
                  <a:cubicBezTo>
                    <a:pt x="740588" y="113566"/>
                    <a:pt x="514646" y="261237"/>
                    <a:pt x="918831" y="261237"/>
                  </a:cubicBezTo>
                  <a:cubicBezTo>
                    <a:pt x="943936" y="261237"/>
                    <a:pt x="966608" y="260660"/>
                    <a:pt x="987058" y="259557"/>
                  </a:cubicBezTo>
                  <a:lnTo>
                    <a:pt x="1026449" y="256086"/>
                  </a:lnTo>
                  <a:lnTo>
                    <a:pt x="1062637" y="246659"/>
                  </a:lnTo>
                  <a:cubicBezTo>
                    <a:pt x="1093090" y="236936"/>
                    <a:pt x="1125112" y="221880"/>
                    <a:pt x="1131391" y="200551"/>
                  </a:cubicBezTo>
                  <a:cubicBezTo>
                    <a:pt x="1146460" y="137819"/>
                    <a:pt x="1053532" y="95161"/>
                    <a:pt x="1066090" y="37448"/>
                  </a:cubicBezTo>
                  <a:cubicBezTo>
                    <a:pt x="1067346" y="43407"/>
                    <a:pt x="1069936" y="49210"/>
                    <a:pt x="1073483" y="54954"/>
                  </a:cubicBezTo>
                  <a:lnTo>
                    <a:pt x="1074690" y="56531"/>
                  </a:lnTo>
                  <a:lnTo>
                    <a:pt x="1066801" y="35570"/>
                  </a:lnTo>
                  <a:cubicBezTo>
                    <a:pt x="1066801" y="-7002"/>
                    <a:pt x="1182122" y="511"/>
                    <a:pt x="1182122" y="511"/>
                  </a:cubicBezTo>
                  <a:cubicBezTo>
                    <a:pt x="1545637" y="511"/>
                    <a:pt x="1545637" y="511"/>
                    <a:pt x="1545637" y="511"/>
                  </a:cubicBezTo>
                  <a:lnTo>
                    <a:pt x="1545996" y="935"/>
                  </a:lnTo>
                  <a:lnTo>
                    <a:pt x="1574062" y="935"/>
                  </a:lnTo>
                  <a:cubicBezTo>
                    <a:pt x="1574062" y="935"/>
                    <a:pt x="1574062" y="935"/>
                    <a:pt x="1574062" y="391388"/>
                  </a:cubicBezTo>
                  <a:cubicBezTo>
                    <a:pt x="1574062" y="396393"/>
                    <a:pt x="1574062" y="458966"/>
                    <a:pt x="1599167" y="458966"/>
                  </a:cubicBezTo>
                  <a:cubicBezTo>
                    <a:pt x="1626782" y="458966"/>
                    <a:pt x="1835151" y="256231"/>
                    <a:pt x="1835151" y="654192"/>
                  </a:cubicBezTo>
                  <a:cubicBezTo>
                    <a:pt x="1835151" y="703937"/>
                    <a:pt x="1831856" y="744296"/>
                    <a:pt x="1826040" y="776839"/>
                  </a:cubicBezTo>
                  <a:lnTo>
                    <a:pt x="1817272" y="812816"/>
                  </a:lnTo>
                  <a:lnTo>
                    <a:pt x="1817688" y="812382"/>
                  </a:lnTo>
                  <a:cubicBezTo>
                    <a:pt x="1817688" y="812382"/>
                    <a:pt x="1817374" y="813749"/>
                    <a:pt x="1816697" y="816140"/>
                  </a:cubicBezTo>
                  <a:lnTo>
                    <a:pt x="1815709" y="819229"/>
                  </a:lnTo>
                  <a:lnTo>
                    <a:pt x="1815524" y="819987"/>
                  </a:lnTo>
                  <a:lnTo>
                    <a:pt x="1815284" y="820558"/>
                  </a:lnTo>
                  <a:lnTo>
                    <a:pt x="1813529" y="826045"/>
                  </a:lnTo>
                  <a:lnTo>
                    <a:pt x="1807976" y="837928"/>
                  </a:lnTo>
                  <a:lnTo>
                    <a:pt x="1801809" y="852586"/>
                  </a:lnTo>
                  <a:lnTo>
                    <a:pt x="1799773" y="855480"/>
                  </a:lnTo>
                  <a:lnTo>
                    <a:pt x="1799482" y="856104"/>
                  </a:lnTo>
                  <a:lnTo>
                    <a:pt x="1798732" y="856961"/>
                  </a:lnTo>
                  <a:lnTo>
                    <a:pt x="1785475" y="875814"/>
                  </a:lnTo>
                  <a:lnTo>
                    <a:pt x="1774110" y="885115"/>
                  </a:lnTo>
                  <a:lnTo>
                    <a:pt x="1773194" y="886162"/>
                  </a:lnTo>
                  <a:lnTo>
                    <a:pt x="1772138" y="886728"/>
                  </a:lnTo>
                  <a:lnTo>
                    <a:pt x="1767103" y="890848"/>
                  </a:lnTo>
                  <a:lnTo>
                    <a:pt x="1762118" y="892102"/>
                  </a:lnTo>
                  <a:lnTo>
                    <a:pt x="1754723" y="896068"/>
                  </a:lnTo>
                  <a:cubicBezTo>
                    <a:pt x="1747925" y="898459"/>
                    <a:pt x="1740470" y="899825"/>
                    <a:pt x="1732309" y="899825"/>
                  </a:cubicBezTo>
                  <a:lnTo>
                    <a:pt x="1731745" y="899740"/>
                  </a:lnTo>
                  <a:lnTo>
                    <a:pt x="1726573" y="901040"/>
                  </a:lnTo>
                  <a:cubicBezTo>
                    <a:pt x="1684680" y="900337"/>
                    <a:pt x="1641021" y="871651"/>
                    <a:pt x="1616515" y="857352"/>
                  </a:cubicBezTo>
                  <a:lnTo>
                    <a:pt x="1610643" y="854667"/>
                  </a:lnTo>
                  <a:lnTo>
                    <a:pt x="1599219" y="849858"/>
                  </a:lnTo>
                  <a:lnTo>
                    <a:pt x="1595064" y="852193"/>
                  </a:lnTo>
                  <a:lnTo>
                    <a:pt x="1584653" y="859234"/>
                  </a:lnTo>
                  <a:cubicBezTo>
                    <a:pt x="1574062" y="876950"/>
                    <a:pt x="1574062" y="912616"/>
                    <a:pt x="1574062" y="914494"/>
                  </a:cubicBezTo>
                  <a:cubicBezTo>
                    <a:pt x="1574062" y="914494"/>
                    <a:pt x="1574062" y="914494"/>
                    <a:pt x="1574062" y="1307449"/>
                  </a:cubicBezTo>
                  <a:cubicBezTo>
                    <a:pt x="1574062" y="1307449"/>
                    <a:pt x="1574062" y="1307449"/>
                    <a:pt x="1179919" y="1307449"/>
                  </a:cubicBezTo>
                  <a:cubicBezTo>
                    <a:pt x="1179919" y="1307449"/>
                    <a:pt x="1114647" y="1304946"/>
                    <a:pt x="1114647" y="1279917"/>
                  </a:cubicBezTo>
                  <a:cubicBezTo>
                    <a:pt x="1114647" y="1254888"/>
                    <a:pt x="1317995" y="1049650"/>
                    <a:pt x="918831" y="1044644"/>
                  </a:cubicBezTo>
                  <a:cubicBezTo>
                    <a:pt x="522177" y="1042141"/>
                    <a:pt x="720504" y="1254888"/>
                    <a:pt x="720504" y="1279917"/>
                  </a:cubicBezTo>
                  <a:cubicBezTo>
                    <a:pt x="720504" y="1307449"/>
                    <a:pt x="655232" y="1307449"/>
                    <a:pt x="655232" y="1307449"/>
                  </a:cubicBezTo>
                  <a:cubicBezTo>
                    <a:pt x="655232" y="1307449"/>
                    <a:pt x="655232" y="1307449"/>
                    <a:pt x="263599" y="1307449"/>
                  </a:cubicBezTo>
                  <a:lnTo>
                    <a:pt x="263599" y="1307030"/>
                  </a:lnTo>
                  <a:lnTo>
                    <a:pt x="263146" y="1307449"/>
                  </a:lnTo>
                  <a:cubicBezTo>
                    <a:pt x="263146" y="908836"/>
                    <a:pt x="263146" y="908836"/>
                    <a:pt x="263146" y="908836"/>
                  </a:cubicBezTo>
                  <a:cubicBezTo>
                    <a:pt x="263146" y="908836"/>
                    <a:pt x="262520" y="893794"/>
                    <a:pt x="258764" y="878752"/>
                  </a:cubicBezTo>
                  <a:lnTo>
                    <a:pt x="250777" y="858840"/>
                  </a:lnTo>
                  <a:lnTo>
                    <a:pt x="235984" y="849418"/>
                  </a:lnTo>
                  <a:cubicBezTo>
                    <a:pt x="226570" y="849418"/>
                    <a:pt x="191031" y="877928"/>
                    <a:pt x="150285" y="892578"/>
                  </a:cubicBezTo>
                  <a:lnTo>
                    <a:pt x="136638" y="895347"/>
                  </a:lnTo>
                  <a:lnTo>
                    <a:pt x="125413" y="898808"/>
                  </a:lnTo>
                  <a:lnTo>
                    <a:pt x="127580" y="897185"/>
                  </a:lnTo>
                  <a:lnTo>
                    <a:pt x="108578" y="901040"/>
                  </a:lnTo>
                  <a:lnTo>
                    <a:pt x="92176" y="896916"/>
                  </a:lnTo>
                  <a:lnTo>
                    <a:pt x="74079" y="893231"/>
                  </a:lnTo>
                  <a:lnTo>
                    <a:pt x="72327" y="891924"/>
                  </a:lnTo>
                  <a:lnTo>
                    <a:pt x="68048" y="890848"/>
                  </a:lnTo>
                  <a:cubicBezTo>
                    <a:pt x="29655" y="868190"/>
                    <a:pt x="0" y="803427"/>
                    <a:pt x="0" y="65419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Freeform: Shape 20">
              <a:extLst>
                <a:ext uri="{FF2B5EF4-FFF2-40B4-BE49-F238E27FC236}">
                  <a16:creationId xmlns:a16="http://schemas.microsoft.com/office/drawing/2014/main" id="{80C5C0D4-706B-4663-ABD6-64F02E4CD2B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47851" y="2369645"/>
              <a:ext cx="333290" cy="523559"/>
            </a:xfrm>
            <a:custGeom>
              <a:avLst/>
              <a:gdLst>
                <a:gd name="T0" fmla="*/ 406 w 657"/>
                <a:gd name="T1" fmla="*/ 947 h 1032"/>
                <a:gd name="T2" fmla="*/ 333 w 657"/>
                <a:gd name="T3" fmla="*/ 1031 h 1032"/>
                <a:gd name="T4" fmla="*/ 250 w 657"/>
                <a:gd name="T5" fmla="*/ 947 h 1032"/>
                <a:gd name="T6" fmla="*/ 448 w 657"/>
                <a:gd name="T7" fmla="*/ 916 h 1032"/>
                <a:gd name="T8" fmla="*/ 198 w 657"/>
                <a:gd name="T9" fmla="*/ 833 h 1032"/>
                <a:gd name="T10" fmla="*/ 656 w 657"/>
                <a:gd name="T11" fmla="*/ 333 h 1032"/>
                <a:gd name="T12" fmla="*/ 562 w 657"/>
                <a:gd name="T13" fmla="*/ 562 h 1032"/>
                <a:gd name="T14" fmla="*/ 531 w 657"/>
                <a:gd name="T15" fmla="*/ 635 h 1032"/>
                <a:gd name="T16" fmla="*/ 500 w 657"/>
                <a:gd name="T17" fmla="*/ 708 h 1032"/>
                <a:gd name="T18" fmla="*/ 500 w 657"/>
                <a:gd name="T19" fmla="*/ 729 h 1032"/>
                <a:gd name="T20" fmla="*/ 166 w 657"/>
                <a:gd name="T21" fmla="*/ 791 h 1032"/>
                <a:gd name="T22" fmla="*/ 156 w 657"/>
                <a:gd name="T23" fmla="*/ 708 h 1032"/>
                <a:gd name="T24" fmla="*/ 135 w 657"/>
                <a:gd name="T25" fmla="*/ 635 h 1032"/>
                <a:gd name="T26" fmla="*/ 93 w 657"/>
                <a:gd name="T27" fmla="*/ 552 h 1032"/>
                <a:gd name="T28" fmla="*/ 0 w 657"/>
                <a:gd name="T29" fmla="*/ 333 h 1032"/>
                <a:gd name="T30" fmla="*/ 333 w 657"/>
                <a:gd name="T31" fmla="*/ 0 h 1032"/>
                <a:gd name="T32" fmla="*/ 656 w 657"/>
                <a:gd name="T33" fmla="*/ 333 h 1032"/>
                <a:gd name="T34" fmla="*/ 510 w 657"/>
                <a:gd name="T35" fmla="*/ 156 h 1032"/>
                <a:gd name="T36" fmla="*/ 156 w 657"/>
                <a:gd name="T37" fmla="*/ 156 h 1032"/>
                <a:gd name="T38" fmla="*/ 146 w 657"/>
                <a:gd name="T39" fmla="*/ 499 h 1032"/>
                <a:gd name="T40" fmla="*/ 166 w 657"/>
                <a:gd name="T41" fmla="*/ 541 h 1032"/>
                <a:gd name="T42" fmla="*/ 229 w 657"/>
                <a:gd name="T43" fmla="*/ 666 h 1032"/>
                <a:gd name="T44" fmla="*/ 427 w 657"/>
                <a:gd name="T45" fmla="*/ 718 h 1032"/>
                <a:gd name="T46" fmla="*/ 458 w 657"/>
                <a:gd name="T47" fmla="*/ 604 h 1032"/>
                <a:gd name="T48" fmla="*/ 510 w 657"/>
                <a:gd name="T49" fmla="*/ 520 h 1032"/>
                <a:gd name="T50" fmla="*/ 583 w 657"/>
                <a:gd name="T51" fmla="*/ 333 h 1032"/>
                <a:gd name="T52" fmla="*/ 354 w 657"/>
                <a:gd name="T53" fmla="*/ 354 h 1032"/>
                <a:gd name="T54" fmla="*/ 302 w 657"/>
                <a:gd name="T55" fmla="*/ 354 h 1032"/>
                <a:gd name="T56" fmla="*/ 239 w 657"/>
                <a:gd name="T57" fmla="*/ 354 h 1032"/>
                <a:gd name="T58" fmla="*/ 250 w 657"/>
                <a:gd name="T59" fmla="*/ 499 h 1032"/>
                <a:gd name="T60" fmla="*/ 302 w 657"/>
                <a:gd name="T61" fmla="*/ 499 h 1032"/>
                <a:gd name="T62" fmla="*/ 364 w 657"/>
                <a:gd name="T63" fmla="*/ 499 h 1032"/>
                <a:gd name="T64" fmla="*/ 416 w 657"/>
                <a:gd name="T65" fmla="*/ 499 h 1032"/>
                <a:gd name="T66" fmla="*/ 427 w 657"/>
                <a:gd name="T67" fmla="*/ 354 h 1032"/>
                <a:gd name="T68" fmla="*/ 385 w 657"/>
                <a:gd name="T69" fmla="*/ 416 h 1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7" h="1032">
                  <a:moveTo>
                    <a:pt x="250" y="947"/>
                  </a:moveTo>
                  <a:cubicBezTo>
                    <a:pt x="406" y="947"/>
                    <a:pt x="406" y="947"/>
                    <a:pt x="406" y="947"/>
                  </a:cubicBezTo>
                  <a:cubicBezTo>
                    <a:pt x="406" y="968"/>
                    <a:pt x="396" y="989"/>
                    <a:pt x="385" y="1010"/>
                  </a:cubicBezTo>
                  <a:cubicBezTo>
                    <a:pt x="364" y="1020"/>
                    <a:pt x="354" y="1031"/>
                    <a:pt x="333" y="1031"/>
                  </a:cubicBezTo>
                  <a:cubicBezTo>
                    <a:pt x="312" y="1031"/>
                    <a:pt x="291" y="1020"/>
                    <a:pt x="281" y="1010"/>
                  </a:cubicBezTo>
                  <a:cubicBezTo>
                    <a:pt x="260" y="989"/>
                    <a:pt x="250" y="968"/>
                    <a:pt x="250" y="947"/>
                  </a:cubicBezTo>
                  <a:close/>
                  <a:moveTo>
                    <a:pt x="208" y="916"/>
                  </a:moveTo>
                  <a:cubicBezTo>
                    <a:pt x="448" y="916"/>
                    <a:pt x="448" y="916"/>
                    <a:pt x="448" y="916"/>
                  </a:cubicBezTo>
                  <a:cubicBezTo>
                    <a:pt x="458" y="833"/>
                    <a:pt x="458" y="833"/>
                    <a:pt x="458" y="833"/>
                  </a:cubicBezTo>
                  <a:cubicBezTo>
                    <a:pt x="198" y="833"/>
                    <a:pt x="198" y="833"/>
                    <a:pt x="198" y="833"/>
                  </a:cubicBezTo>
                  <a:lnTo>
                    <a:pt x="208" y="916"/>
                  </a:lnTo>
                  <a:close/>
                  <a:moveTo>
                    <a:pt x="656" y="333"/>
                  </a:moveTo>
                  <a:cubicBezTo>
                    <a:pt x="656" y="416"/>
                    <a:pt x="625" y="489"/>
                    <a:pt x="573" y="552"/>
                  </a:cubicBezTo>
                  <a:lnTo>
                    <a:pt x="562" y="562"/>
                  </a:lnTo>
                  <a:cubicBezTo>
                    <a:pt x="562" y="562"/>
                    <a:pt x="562" y="572"/>
                    <a:pt x="552" y="572"/>
                  </a:cubicBezTo>
                  <a:cubicBezTo>
                    <a:pt x="541" y="593"/>
                    <a:pt x="541" y="614"/>
                    <a:pt x="531" y="635"/>
                  </a:cubicBezTo>
                  <a:cubicBezTo>
                    <a:pt x="521" y="656"/>
                    <a:pt x="510" y="677"/>
                    <a:pt x="510" y="697"/>
                  </a:cubicBezTo>
                  <a:cubicBezTo>
                    <a:pt x="500" y="697"/>
                    <a:pt x="500" y="697"/>
                    <a:pt x="500" y="708"/>
                  </a:cubicBezTo>
                  <a:lnTo>
                    <a:pt x="500" y="718"/>
                  </a:lnTo>
                  <a:cubicBezTo>
                    <a:pt x="500" y="729"/>
                    <a:pt x="500" y="729"/>
                    <a:pt x="500" y="729"/>
                  </a:cubicBezTo>
                  <a:cubicBezTo>
                    <a:pt x="500" y="791"/>
                    <a:pt x="500" y="791"/>
                    <a:pt x="500" y="791"/>
                  </a:cubicBezTo>
                  <a:cubicBezTo>
                    <a:pt x="166" y="791"/>
                    <a:pt x="166" y="791"/>
                    <a:pt x="166" y="791"/>
                  </a:cubicBezTo>
                  <a:cubicBezTo>
                    <a:pt x="166" y="729"/>
                    <a:pt x="166" y="729"/>
                    <a:pt x="166" y="729"/>
                  </a:cubicBezTo>
                  <a:cubicBezTo>
                    <a:pt x="166" y="718"/>
                    <a:pt x="156" y="718"/>
                    <a:pt x="156" y="708"/>
                  </a:cubicBezTo>
                  <a:lnTo>
                    <a:pt x="156" y="697"/>
                  </a:lnTo>
                  <a:cubicBezTo>
                    <a:pt x="146" y="677"/>
                    <a:pt x="146" y="656"/>
                    <a:pt x="135" y="635"/>
                  </a:cubicBezTo>
                  <a:cubicBezTo>
                    <a:pt x="125" y="614"/>
                    <a:pt x="114" y="593"/>
                    <a:pt x="104" y="572"/>
                  </a:cubicBezTo>
                  <a:cubicBezTo>
                    <a:pt x="93" y="562"/>
                    <a:pt x="93" y="562"/>
                    <a:pt x="93" y="552"/>
                  </a:cubicBezTo>
                  <a:lnTo>
                    <a:pt x="83" y="552"/>
                  </a:lnTo>
                  <a:cubicBezTo>
                    <a:pt x="31" y="489"/>
                    <a:pt x="0" y="416"/>
                    <a:pt x="0" y="333"/>
                  </a:cubicBezTo>
                  <a:cubicBezTo>
                    <a:pt x="0" y="239"/>
                    <a:pt x="31" y="166"/>
                    <a:pt x="104" y="104"/>
                  </a:cubicBezTo>
                  <a:cubicBezTo>
                    <a:pt x="166" y="31"/>
                    <a:pt x="239" y="0"/>
                    <a:pt x="333" y="0"/>
                  </a:cubicBezTo>
                  <a:cubicBezTo>
                    <a:pt x="416" y="0"/>
                    <a:pt x="500" y="31"/>
                    <a:pt x="562" y="104"/>
                  </a:cubicBezTo>
                  <a:cubicBezTo>
                    <a:pt x="625" y="166"/>
                    <a:pt x="656" y="239"/>
                    <a:pt x="656" y="333"/>
                  </a:cubicBezTo>
                  <a:close/>
                  <a:moveTo>
                    <a:pt x="583" y="333"/>
                  </a:moveTo>
                  <a:cubicBezTo>
                    <a:pt x="583" y="260"/>
                    <a:pt x="562" y="198"/>
                    <a:pt x="510" y="156"/>
                  </a:cubicBezTo>
                  <a:cubicBezTo>
                    <a:pt x="458" y="104"/>
                    <a:pt x="396" y="83"/>
                    <a:pt x="333" y="83"/>
                  </a:cubicBezTo>
                  <a:cubicBezTo>
                    <a:pt x="260" y="83"/>
                    <a:pt x="198" y="104"/>
                    <a:pt x="156" y="156"/>
                  </a:cubicBezTo>
                  <a:cubicBezTo>
                    <a:pt x="104" y="198"/>
                    <a:pt x="73" y="260"/>
                    <a:pt x="73" y="333"/>
                  </a:cubicBezTo>
                  <a:cubicBezTo>
                    <a:pt x="73" y="396"/>
                    <a:pt x="93" y="448"/>
                    <a:pt x="146" y="499"/>
                  </a:cubicBezTo>
                  <a:cubicBezTo>
                    <a:pt x="146" y="499"/>
                    <a:pt x="146" y="510"/>
                    <a:pt x="156" y="510"/>
                  </a:cubicBezTo>
                  <a:cubicBezTo>
                    <a:pt x="156" y="520"/>
                    <a:pt x="166" y="531"/>
                    <a:pt x="166" y="541"/>
                  </a:cubicBezTo>
                  <a:cubicBezTo>
                    <a:pt x="177" y="562"/>
                    <a:pt x="187" y="583"/>
                    <a:pt x="198" y="604"/>
                  </a:cubicBezTo>
                  <a:cubicBezTo>
                    <a:pt x="208" y="624"/>
                    <a:pt x="218" y="645"/>
                    <a:pt x="229" y="666"/>
                  </a:cubicBezTo>
                  <a:cubicBezTo>
                    <a:pt x="229" y="697"/>
                    <a:pt x="239" y="708"/>
                    <a:pt x="239" y="718"/>
                  </a:cubicBezTo>
                  <a:cubicBezTo>
                    <a:pt x="427" y="718"/>
                    <a:pt x="427" y="718"/>
                    <a:pt x="427" y="718"/>
                  </a:cubicBezTo>
                  <a:cubicBezTo>
                    <a:pt x="427" y="708"/>
                    <a:pt x="427" y="697"/>
                    <a:pt x="437" y="666"/>
                  </a:cubicBezTo>
                  <a:cubicBezTo>
                    <a:pt x="437" y="645"/>
                    <a:pt x="448" y="624"/>
                    <a:pt x="458" y="604"/>
                  </a:cubicBezTo>
                  <a:cubicBezTo>
                    <a:pt x="468" y="583"/>
                    <a:pt x="479" y="562"/>
                    <a:pt x="489" y="541"/>
                  </a:cubicBezTo>
                  <a:cubicBezTo>
                    <a:pt x="489" y="531"/>
                    <a:pt x="500" y="520"/>
                    <a:pt x="510" y="520"/>
                  </a:cubicBezTo>
                  <a:cubicBezTo>
                    <a:pt x="510" y="510"/>
                    <a:pt x="510" y="499"/>
                    <a:pt x="521" y="499"/>
                  </a:cubicBezTo>
                  <a:cubicBezTo>
                    <a:pt x="562" y="448"/>
                    <a:pt x="583" y="396"/>
                    <a:pt x="583" y="333"/>
                  </a:cubicBezTo>
                  <a:close/>
                  <a:moveTo>
                    <a:pt x="385" y="416"/>
                  </a:moveTo>
                  <a:cubicBezTo>
                    <a:pt x="354" y="354"/>
                    <a:pt x="354" y="354"/>
                    <a:pt x="354" y="354"/>
                  </a:cubicBezTo>
                  <a:cubicBezTo>
                    <a:pt x="333" y="302"/>
                    <a:pt x="333" y="302"/>
                    <a:pt x="333" y="302"/>
                  </a:cubicBezTo>
                  <a:cubicBezTo>
                    <a:pt x="302" y="354"/>
                    <a:pt x="302" y="354"/>
                    <a:pt x="302" y="354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39" y="354"/>
                    <a:pt x="239" y="354"/>
                    <a:pt x="239" y="354"/>
                  </a:cubicBezTo>
                  <a:cubicBezTo>
                    <a:pt x="187" y="385"/>
                    <a:pt x="187" y="385"/>
                    <a:pt x="187" y="385"/>
                  </a:cubicBezTo>
                  <a:cubicBezTo>
                    <a:pt x="250" y="499"/>
                    <a:pt x="250" y="499"/>
                    <a:pt x="250" y="499"/>
                  </a:cubicBezTo>
                  <a:cubicBezTo>
                    <a:pt x="271" y="552"/>
                    <a:pt x="271" y="552"/>
                    <a:pt x="271" y="552"/>
                  </a:cubicBezTo>
                  <a:cubicBezTo>
                    <a:pt x="302" y="499"/>
                    <a:pt x="302" y="499"/>
                    <a:pt x="302" y="499"/>
                  </a:cubicBezTo>
                  <a:cubicBezTo>
                    <a:pt x="333" y="437"/>
                    <a:pt x="333" y="437"/>
                    <a:pt x="333" y="437"/>
                  </a:cubicBezTo>
                  <a:cubicBezTo>
                    <a:pt x="364" y="499"/>
                    <a:pt x="364" y="499"/>
                    <a:pt x="364" y="499"/>
                  </a:cubicBezTo>
                  <a:cubicBezTo>
                    <a:pt x="385" y="552"/>
                    <a:pt x="385" y="552"/>
                    <a:pt x="385" y="552"/>
                  </a:cubicBezTo>
                  <a:cubicBezTo>
                    <a:pt x="416" y="499"/>
                    <a:pt x="416" y="499"/>
                    <a:pt x="416" y="499"/>
                  </a:cubicBezTo>
                  <a:cubicBezTo>
                    <a:pt x="479" y="385"/>
                    <a:pt x="479" y="385"/>
                    <a:pt x="479" y="385"/>
                  </a:cubicBezTo>
                  <a:cubicBezTo>
                    <a:pt x="427" y="354"/>
                    <a:pt x="427" y="354"/>
                    <a:pt x="427" y="354"/>
                  </a:cubicBezTo>
                  <a:lnTo>
                    <a:pt x="385" y="416"/>
                  </a:lnTo>
                  <a:close/>
                  <a:moveTo>
                    <a:pt x="385" y="416"/>
                  </a:moveTo>
                  <a:lnTo>
                    <a:pt x="385" y="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TextBox 53">
              <a:extLst>
                <a:ext uri="{FF2B5EF4-FFF2-40B4-BE49-F238E27FC236}">
                  <a16:creationId xmlns:a16="http://schemas.microsoft.com/office/drawing/2014/main" id="{944DCC8D-41A1-4985-9481-05E2DC167A14}"/>
                </a:ext>
              </a:extLst>
            </p:cNvPr>
            <p:cNvSpPr txBox="1"/>
            <p:nvPr/>
          </p:nvSpPr>
          <p:spPr>
            <a:xfrm>
              <a:off x="3886099" y="2931382"/>
              <a:ext cx="1261848" cy="30775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59" name="千图PPT彼岸天：ID 8661124库_组合 58">
            <a:extLst>
              <a:ext uri="{FF2B5EF4-FFF2-40B4-BE49-F238E27FC236}">
                <a16:creationId xmlns:a16="http://schemas.microsoft.com/office/drawing/2014/main" id="{03CB23F6-7BFD-433F-9281-256F0A2D4B6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960369" y="2017906"/>
            <a:ext cx="2238789" cy="1575940"/>
            <a:chOff x="4960369" y="2017906"/>
            <a:chExt cx="2238789" cy="1575940"/>
          </a:xfrm>
        </p:grpSpPr>
        <p:sp>
          <p:nvSpPr>
            <p:cNvPr id="55" name="Freeform: Shape 7">
              <a:extLst>
                <a:ext uri="{FF2B5EF4-FFF2-40B4-BE49-F238E27FC236}">
                  <a16:creationId xmlns:a16="http://schemas.microsoft.com/office/drawing/2014/main" id="{AC632706-63E7-4551-8F7B-D43271D4F0F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5291794" y="1686481"/>
              <a:ext cx="1575940" cy="2238789"/>
            </a:xfrm>
            <a:custGeom>
              <a:avLst/>
              <a:gdLst>
                <a:gd name="connsiteX0" fmla="*/ 902104 w 1309688"/>
                <a:gd name="connsiteY0" fmla="*/ 292548 h 1860550"/>
                <a:gd name="connsiteX1" fmla="*/ 904527 w 1309688"/>
                <a:gd name="connsiteY1" fmla="*/ 292909 h 1860550"/>
                <a:gd name="connsiteX2" fmla="*/ 915778 w 1309688"/>
                <a:gd name="connsiteY2" fmla="*/ 293652 h 1860550"/>
                <a:gd name="connsiteX3" fmla="*/ 916547 w 1309688"/>
                <a:gd name="connsiteY3" fmla="*/ 293652 h 1860550"/>
                <a:gd name="connsiteX4" fmla="*/ 921564 w 1309688"/>
                <a:gd name="connsiteY4" fmla="*/ 293652 h 1860550"/>
                <a:gd name="connsiteX5" fmla="*/ 896338 w 1309688"/>
                <a:gd name="connsiteY5" fmla="*/ 117266 h 1860550"/>
                <a:gd name="connsiteX6" fmla="*/ 899623 w 1309688"/>
                <a:gd name="connsiteY6" fmla="*/ 130170 h 1860550"/>
                <a:gd name="connsiteX7" fmla="*/ 899719 w 1309688"/>
                <a:gd name="connsiteY7" fmla="*/ 127991 h 1860550"/>
                <a:gd name="connsiteX8" fmla="*/ 894350 w 1309688"/>
                <a:gd name="connsiteY8" fmla="*/ 179438 h 1860550"/>
                <a:gd name="connsiteX9" fmla="*/ 897835 w 1309688"/>
                <a:gd name="connsiteY9" fmla="*/ 171073 h 1860550"/>
                <a:gd name="connsiteX10" fmla="*/ 898316 w 1309688"/>
                <a:gd name="connsiteY10" fmla="*/ 160071 h 1860550"/>
                <a:gd name="connsiteX11" fmla="*/ 883776 w 1309688"/>
                <a:gd name="connsiteY11" fmla="*/ 203659 h 1860550"/>
                <a:gd name="connsiteX12" fmla="*/ 886142 w 1309688"/>
                <a:gd name="connsiteY12" fmla="*/ 199140 h 1860550"/>
                <a:gd name="connsiteX13" fmla="*/ 888430 w 1309688"/>
                <a:gd name="connsiteY13" fmla="*/ 193648 h 1860550"/>
                <a:gd name="connsiteX14" fmla="*/ 877920 w 1309688"/>
                <a:gd name="connsiteY14" fmla="*/ 288098 h 1860550"/>
                <a:gd name="connsiteX15" fmla="*/ 882220 w 1309688"/>
                <a:gd name="connsiteY15" fmla="*/ 289585 h 1860550"/>
                <a:gd name="connsiteX16" fmla="*/ 887553 w 1309688"/>
                <a:gd name="connsiteY16" fmla="*/ 290379 h 1860550"/>
                <a:gd name="connsiteX17" fmla="*/ 857591 w 1309688"/>
                <a:gd name="connsiteY17" fmla="*/ 252660 h 1860550"/>
                <a:gd name="connsiteX18" fmla="*/ 862376 w 1309688"/>
                <a:gd name="connsiteY18" fmla="*/ 243905 h 1860550"/>
                <a:gd name="connsiteX19" fmla="*/ 858498 w 1309688"/>
                <a:gd name="connsiteY19" fmla="*/ 250607 h 1860550"/>
                <a:gd name="connsiteX20" fmla="*/ 854962 w 1309688"/>
                <a:gd name="connsiteY20" fmla="*/ 274644 h 1860550"/>
                <a:gd name="connsiteX21" fmla="*/ 860385 w 1309688"/>
                <a:gd name="connsiteY21" fmla="*/ 282037 h 1860550"/>
                <a:gd name="connsiteX22" fmla="*/ 862028 w 1309688"/>
                <a:gd name="connsiteY22" fmla="*/ 282605 h 1860550"/>
                <a:gd name="connsiteX23" fmla="*/ 834090 w 1309688"/>
                <a:gd name="connsiteY23" fmla="*/ 58096 h 1860550"/>
                <a:gd name="connsiteX24" fmla="*/ 853720 w 1309688"/>
                <a:gd name="connsiteY24" fmla="*/ 66228 h 1860550"/>
                <a:gd name="connsiteX25" fmla="*/ 877005 w 1309688"/>
                <a:gd name="connsiteY25" fmla="*/ 82362 h 1860550"/>
                <a:gd name="connsiteX26" fmla="*/ 890438 w 1309688"/>
                <a:gd name="connsiteY26" fmla="*/ 98550 h 1860550"/>
                <a:gd name="connsiteX27" fmla="*/ 890301 w 1309688"/>
                <a:gd name="connsiteY27" fmla="*/ 98115 h 1860550"/>
                <a:gd name="connsiteX28" fmla="*/ 852318 w 1309688"/>
                <a:gd name="connsiteY28" fmla="*/ 64152 h 1860550"/>
                <a:gd name="connsiteX29" fmla="*/ 447737 w 1309688"/>
                <a:gd name="connsiteY29" fmla="*/ 281216 h 1860550"/>
                <a:gd name="connsiteX30" fmla="*/ 451178 w 1309688"/>
                <a:gd name="connsiteY30" fmla="*/ 280336 h 1860550"/>
                <a:gd name="connsiteX31" fmla="*/ 453273 w 1309688"/>
                <a:gd name="connsiteY31" fmla="*/ 277254 h 1860550"/>
                <a:gd name="connsiteX32" fmla="*/ 398607 w 1309688"/>
                <a:gd name="connsiteY32" fmla="*/ 293138 h 1860550"/>
                <a:gd name="connsiteX33" fmla="*/ 400336 w 1309688"/>
                <a:gd name="connsiteY33" fmla="*/ 293138 h 1860550"/>
                <a:gd name="connsiteX34" fmla="*/ 401119 w 1309688"/>
                <a:gd name="connsiteY34" fmla="*/ 293138 h 1860550"/>
                <a:gd name="connsiteX35" fmla="*/ 402300 w 1309688"/>
                <a:gd name="connsiteY35" fmla="*/ 292836 h 1860550"/>
                <a:gd name="connsiteX36" fmla="*/ 0 w 1309688"/>
                <a:gd name="connsiteY36" fmla="*/ 1601065 h 1860550"/>
                <a:gd name="connsiteX37" fmla="*/ 0 w 1309688"/>
                <a:gd name="connsiteY37" fmla="*/ 1600235 h 1860550"/>
                <a:gd name="connsiteX38" fmla="*/ 0 w 1309688"/>
                <a:gd name="connsiteY38" fmla="*/ 1594094 h 1860550"/>
                <a:gd name="connsiteX39" fmla="*/ 0 w 1309688"/>
                <a:gd name="connsiteY39" fmla="*/ 1587283 h 1860550"/>
                <a:gd name="connsiteX40" fmla="*/ 0 w 1309688"/>
                <a:gd name="connsiteY40" fmla="*/ 1579511 h 1860550"/>
                <a:gd name="connsiteX41" fmla="*/ 0 w 1309688"/>
                <a:gd name="connsiteY41" fmla="*/ 1551113 h 1860550"/>
                <a:gd name="connsiteX42" fmla="*/ 0 w 1309688"/>
                <a:gd name="connsiteY42" fmla="*/ 1550416 h 1860550"/>
                <a:gd name="connsiteX43" fmla="*/ 0 w 1309688"/>
                <a:gd name="connsiteY43" fmla="*/ 1504293 h 1860550"/>
                <a:gd name="connsiteX44" fmla="*/ 0 w 1309688"/>
                <a:gd name="connsiteY44" fmla="*/ 1497182 h 1860550"/>
                <a:gd name="connsiteX45" fmla="*/ 0 w 1309688"/>
                <a:gd name="connsiteY45" fmla="*/ 1434448 h 1860550"/>
                <a:gd name="connsiteX46" fmla="*/ 0 w 1309688"/>
                <a:gd name="connsiteY46" fmla="*/ 1434297 h 1860550"/>
                <a:gd name="connsiteX47" fmla="*/ 0 w 1309688"/>
                <a:gd name="connsiteY47" fmla="*/ 1336971 h 1860550"/>
                <a:gd name="connsiteX48" fmla="*/ 0 w 1309688"/>
                <a:gd name="connsiteY48" fmla="*/ 1306444 h 1860550"/>
                <a:gd name="connsiteX49" fmla="*/ 0 w 1309688"/>
                <a:gd name="connsiteY49" fmla="*/ 1254910 h 1860550"/>
                <a:gd name="connsiteX50" fmla="*/ 0 w 1309688"/>
                <a:gd name="connsiteY50" fmla="*/ 1220596 h 1860550"/>
                <a:gd name="connsiteX51" fmla="*/ 0 w 1309688"/>
                <a:gd name="connsiteY51" fmla="*/ 1207259 h 1860550"/>
                <a:gd name="connsiteX52" fmla="*/ 10585 w 1309688"/>
                <a:gd name="connsiteY52" fmla="*/ 1152349 h 1860550"/>
                <a:gd name="connsiteX53" fmla="*/ 15462 w 1309688"/>
                <a:gd name="connsiteY53" fmla="*/ 1148930 h 1860550"/>
                <a:gd name="connsiteX54" fmla="*/ 16919 w 1309688"/>
                <a:gd name="connsiteY54" fmla="*/ 1146677 h 1860550"/>
                <a:gd name="connsiteX55" fmla="*/ 21850 w 1309688"/>
                <a:gd name="connsiteY55" fmla="*/ 1144452 h 1860550"/>
                <a:gd name="connsiteX56" fmla="*/ 25090 w 1309688"/>
                <a:gd name="connsiteY56" fmla="*/ 1142180 h 1860550"/>
                <a:gd name="connsiteX57" fmla="*/ 260934 w 1309688"/>
                <a:gd name="connsiteY57" fmla="*/ 946944 h 1860550"/>
                <a:gd name="connsiteX58" fmla="*/ 241534 w 1309688"/>
                <a:gd name="connsiteY58" fmla="*/ 779282 h 1860550"/>
                <a:gd name="connsiteX59" fmla="*/ 229182 w 1309688"/>
                <a:gd name="connsiteY59" fmla="*/ 749375 h 1860550"/>
                <a:gd name="connsiteX60" fmla="*/ 219346 w 1309688"/>
                <a:gd name="connsiteY60" fmla="*/ 736812 h 1860550"/>
                <a:gd name="connsiteX61" fmla="*/ 196940 w 1309688"/>
                <a:gd name="connsiteY61" fmla="*/ 711814 h 1860550"/>
                <a:gd name="connsiteX62" fmla="*/ 178572 w 1309688"/>
                <a:gd name="connsiteY62" fmla="*/ 704390 h 1860550"/>
                <a:gd name="connsiteX63" fmla="*/ 160021 w 1309688"/>
                <a:gd name="connsiteY63" fmla="*/ 699839 h 1860550"/>
                <a:gd name="connsiteX64" fmla="*/ 129190 w 1309688"/>
                <a:gd name="connsiteY64" fmla="*/ 703455 h 1860550"/>
                <a:gd name="connsiteX65" fmla="*/ 115704 w 1309688"/>
                <a:gd name="connsiteY65" fmla="*/ 706385 h 1860550"/>
                <a:gd name="connsiteX66" fmla="*/ 78128 w 1309688"/>
                <a:gd name="connsiteY66" fmla="*/ 723581 h 1860550"/>
                <a:gd name="connsiteX67" fmla="*/ 44594 w 1309688"/>
                <a:gd name="connsiteY67" fmla="*/ 743527 h 1860550"/>
                <a:gd name="connsiteX68" fmla="*/ 36704 w 1309688"/>
                <a:gd name="connsiteY68" fmla="*/ 746472 h 1860550"/>
                <a:gd name="connsiteX69" fmla="*/ 25090 w 1309688"/>
                <a:gd name="connsiteY69" fmla="*/ 751707 h 1860550"/>
                <a:gd name="connsiteX70" fmla="*/ 24252 w 1309688"/>
                <a:gd name="connsiteY70" fmla="*/ 751120 h 1860550"/>
                <a:gd name="connsiteX71" fmla="*/ 22591 w 1309688"/>
                <a:gd name="connsiteY71" fmla="*/ 751740 h 1860550"/>
                <a:gd name="connsiteX72" fmla="*/ 18899 w 1309688"/>
                <a:gd name="connsiteY72" fmla="*/ 747367 h 1860550"/>
                <a:gd name="connsiteX73" fmla="*/ 10585 w 1309688"/>
                <a:gd name="connsiteY73" fmla="*/ 741539 h 1860550"/>
                <a:gd name="connsiteX74" fmla="*/ 8377 w 1309688"/>
                <a:gd name="connsiteY74" fmla="*/ 734908 h 1860550"/>
                <a:gd name="connsiteX75" fmla="*/ 7530 w 1309688"/>
                <a:gd name="connsiteY75" fmla="*/ 733906 h 1860550"/>
                <a:gd name="connsiteX76" fmla="*/ 6225 w 1309688"/>
                <a:gd name="connsiteY76" fmla="*/ 728447 h 1860550"/>
                <a:gd name="connsiteX77" fmla="*/ 3136 w 1309688"/>
                <a:gd name="connsiteY77" fmla="*/ 719168 h 1860550"/>
                <a:gd name="connsiteX78" fmla="*/ 2217 w 1309688"/>
                <a:gd name="connsiteY78" fmla="*/ 711677 h 1860550"/>
                <a:gd name="connsiteX79" fmla="*/ 2118 w 1309688"/>
                <a:gd name="connsiteY79" fmla="*/ 711261 h 1860550"/>
                <a:gd name="connsiteX80" fmla="*/ 2070 w 1309688"/>
                <a:gd name="connsiteY80" fmla="*/ 710474 h 1860550"/>
                <a:gd name="connsiteX81" fmla="*/ 392 w 1309688"/>
                <a:gd name="connsiteY81" fmla="*/ 696797 h 1860550"/>
                <a:gd name="connsiteX82" fmla="*/ 0 w 1309688"/>
                <a:gd name="connsiteY82" fmla="*/ 686628 h 1860550"/>
                <a:gd name="connsiteX83" fmla="*/ 0 w 1309688"/>
                <a:gd name="connsiteY83" fmla="*/ 680488 h 1860550"/>
                <a:gd name="connsiteX84" fmla="*/ 0 w 1309688"/>
                <a:gd name="connsiteY84" fmla="*/ 676649 h 1860550"/>
                <a:gd name="connsiteX85" fmla="*/ 0 w 1309688"/>
                <a:gd name="connsiteY85" fmla="*/ 665905 h 1860550"/>
                <a:gd name="connsiteX86" fmla="*/ 0 w 1309688"/>
                <a:gd name="connsiteY86" fmla="*/ 649414 h 1860550"/>
                <a:gd name="connsiteX87" fmla="*/ 0 w 1309688"/>
                <a:gd name="connsiteY87" fmla="*/ 637506 h 1860550"/>
                <a:gd name="connsiteX88" fmla="*/ 0 w 1309688"/>
                <a:gd name="connsiteY88" fmla="*/ 600971 h 1860550"/>
                <a:gd name="connsiteX89" fmla="*/ 0 w 1309688"/>
                <a:gd name="connsiteY89" fmla="*/ 590687 h 1860550"/>
                <a:gd name="connsiteX90" fmla="*/ 0 w 1309688"/>
                <a:gd name="connsiteY90" fmla="*/ 538978 h 1860550"/>
                <a:gd name="connsiteX91" fmla="*/ 0 w 1309688"/>
                <a:gd name="connsiteY91" fmla="*/ 520842 h 1860550"/>
                <a:gd name="connsiteX92" fmla="*/ 0 w 1309688"/>
                <a:gd name="connsiteY92" fmla="*/ 471088 h 1860550"/>
                <a:gd name="connsiteX93" fmla="*/ 0 w 1309688"/>
                <a:gd name="connsiteY93" fmla="*/ 423365 h 1860550"/>
                <a:gd name="connsiteX94" fmla="*/ 0 w 1309688"/>
                <a:gd name="connsiteY94" fmla="*/ 404959 h 1860550"/>
                <a:gd name="connsiteX95" fmla="*/ 0 w 1309688"/>
                <a:gd name="connsiteY95" fmla="*/ 348245 h 1860550"/>
                <a:gd name="connsiteX96" fmla="*/ 0 w 1309688"/>
                <a:gd name="connsiteY96" fmla="*/ 308602 h 1860550"/>
                <a:gd name="connsiteX97" fmla="*/ 0 w 1309688"/>
                <a:gd name="connsiteY97" fmla="*/ 293687 h 1860550"/>
                <a:gd name="connsiteX98" fmla="*/ 0 w 1309688"/>
                <a:gd name="connsiteY98" fmla="*/ 293652 h 1860550"/>
                <a:gd name="connsiteX99" fmla="*/ 42 w 1309688"/>
                <a:gd name="connsiteY99" fmla="*/ 293652 h 1860550"/>
                <a:gd name="connsiteX100" fmla="*/ 327 w 1309688"/>
                <a:gd name="connsiteY100" fmla="*/ 293414 h 1860550"/>
                <a:gd name="connsiteX101" fmla="*/ 0 w 1309688"/>
                <a:gd name="connsiteY101" fmla="*/ 293138 h 1860550"/>
                <a:gd name="connsiteX102" fmla="*/ 658 w 1309688"/>
                <a:gd name="connsiteY102" fmla="*/ 293138 h 1860550"/>
                <a:gd name="connsiteX103" fmla="*/ 18880 w 1309688"/>
                <a:gd name="connsiteY103" fmla="*/ 277913 h 1860550"/>
                <a:gd name="connsiteX104" fmla="*/ 32658 w 1309688"/>
                <a:gd name="connsiteY104" fmla="*/ 266402 h 1860550"/>
                <a:gd name="connsiteX105" fmla="*/ 384350 w 1309688"/>
                <a:gd name="connsiteY105" fmla="*/ 266402 h 1860550"/>
                <a:gd name="connsiteX106" fmla="*/ 452176 w 1309688"/>
                <a:gd name="connsiteY106" fmla="*/ 253999 h 1860550"/>
                <a:gd name="connsiteX107" fmla="*/ 457200 w 1309688"/>
                <a:gd name="connsiteY107" fmla="*/ 268882 h 1860550"/>
                <a:gd name="connsiteX108" fmla="*/ 454098 w 1309688"/>
                <a:gd name="connsiteY108" fmla="*/ 276042 h 1860550"/>
                <a:gd name="connsiteX109" fmla="*/ 459143 w 1309688"/>
                <a:gd name="connsiteY109" fmla="*/ 268622 h 1860550"/>
                <a:gd name="connsiteX110" fmla="*/ 654844 w 1309688"/>
                <a:gd name="connsiteY110" fmla="*/ 33337 h 1860550"/>
                <a:gd name="connsiteX111" fmla="*/ 777789 w 1309688"/>
                <a:gd name="connsiteY111" fmla="*/ 42317 h 1860550"/>
                <a:gd name="connsiteX112" fmla="*/ 809462 w 1309688"/>
                <a:gd name="connsiteY112" fmla="*/ 49914 h 1860550"/>
                <a:gd name="connsiteX113" fmla="*/ 789849 w 1309688"/>
                <a:gd name="connsiteY113" fmla="*/ 43397 h 1860550"/>
                <a:gd name="connsiteX114" fmla="*/ 651728 w 1309688"/>
                <a:gd name="connsiteY114" fmla="*/ 30189 h 1860550"/>
                <a:gd name="connsiteX115" fmla="*/ 420688 w 1309688"/>
                <a:gd name="connsiteY115" fmla="*/ 90568 h 1860550"/>
                <a:gd name="connsiteX116" fmla="*/ 654239 w 1309688"/>
                <a:gd name="connsiteY116" fmla="*/ 0 h 1860550"/>
                <a:gd name="connsiteX117" fmla="*/ 902858 w 1309688"/>
                <a:gd name="connsiteY117" fmla="*/ 70442 h 1860550"/>
                <a:gd name="connsiteX118" fmla="*/ 910392 w 1309688"/>
                <a:gd name="connsiteY118" fmla="*/ 176105 h 1860550"/>
                <a:gd name="connsiteX119" fmla="*/ 897835 w 1309688"/>
                <a:gd name="connsiteY119" fmla="*/ 244031 h 1860550"/>
                <a:gd name="connsiteX120" fmla="*/ 990753 w 1309688"/>
                <a:gd name="connsiteY120" fmla="*/ 266673 h 1860550"/>
                <a:gd name="connsiteX121" fmla="*/ 1282064 w 1309688"/>
                <a:gd name="connsiteY121" fmla="*/ 266673 h 1860550"/>
                <a:gd name="connsiteX122" fmla="*/ 1308995 w 1309688"/>
                <a:gd name="connsiteY122" fmla="*/ 293652 h 1860550"/>
                <a:gd name="connsiteX123" fmla="*/ 1309688 w 1309688"/>
                <a:gd name="connsiteY123" fmla="*/ 293652 h 1860550"/>
                <a:gd name="connsiteX124" fmla="*/ 1309688 w 1309688"/>
                <a:gd name="connsiteY124" fmla="*/ 294347 h 1860550"/>
                <a:gd name="connsiteX125" fmla="*/ 1309688 w 1309688"/>
                <a:gd name="connsiteY125" fmla="*/ 299793 h 1860550"/>
                <a:gd name="connsiteX126" fmla="*/ 1309688 w 1309688"/>
                <a:gd name="connsiteY126" fmla="*/ 686628 h 1860550"/>
                <a:gd name="connsiteX127" fmla="*/ 1305298 w 1309688"/>
                <a:gd name="connsiteY127" fmla="*/ 719168 h 1860550"/>
                <a:gd name="connsiteX128" fmla="*/ 1299813 w 1309688"/>
                <a:gd name="connsiteY128" fmla="*/ 733930 h 1860550"/>
                <a:gd name="connsiteX129" fmla="*/ 1300163 w 1309688"/>
                <a:gd name="connsiteY129" fmla="*/ 733995 h 1860550"/>
                <a:gd name="connsiteX130" fmla="*/ 1295154 w 1309688"/>
                <a:gd name="connsiteY130" fmla="*/ 746410 h 1860550"/>
                <a:gd name="connsiteX131" fmla="*/ 1282630 w 1309688"/>
                <a:gd name="connsiteY131" fmla="*/ 751376 h 1860550"/>
                <a:gd name="connsiteX132" fmla="*/ 1282597 w 1309688"/>
                <a:gd name="connsiteY132" fmla="*/ 751361 h 1860550"/>
                <a:gd name="connsiteX133" fmla="*/ 1282090 w 1309688"/>
                <a:gd name="connsiteY133" fmla="*/ 751707 h 1860550"/>
                <a:gd name="connsiteX134" fmla="*/ 1156013 w 1309688"/>
                <a:gd name="connsiteY134" fmla="*/ 700082 h 1860550"/>
                <a:gd name="connsiteX135" fmla="*/ 1117229 w 1309688"/>
                <a:gd name="connsiteY135" fmla="*/ 709954 h 1860550"/>
                <a:gd name="connsiteX136" fmla="*/ 1115616 w 1309688"/>
                <a:gd name="connsiteY136" fmla="*/ 710667 h 1860550"/>
                <a:gd name="connsiteX137" fmla="*/ 1093717 w 1309688"/>
                <a:gd name="connsiteY137" fmla="*/ 735110 h 1860550"/>
                <a:gd name="connsiteX138" fmla="*/ 1080297 w 1309688"/>
                <a:gd name="connsiteY138" fmla="*/ 751880 h 1860550"/>
                <a:gd name="connsiteX139" fmla="*/ 1068137 w 1309688"/>
                <a:gd name="connsiteY139" fmla="*/ 781141 h 1860550"/>
                <a:gd name="connsiteX140" fmla="*/ 1048754 w 1309688"/>
                <a:gd name="connsiteY140" fmla="*/ 946944 h 1860550"/>
                <a:gd name="connsiteX141" fmla="*/ 1282090 w 1309688"/>
                <a:gd name="connsiteY141" fmla="*/ 1142180 h 1860550"/>
                <a:gd name="connsiteX142" fmla="*/ 1309688 w 1309688"/>
                <a:gd name="connsiteY142" fmla="*/ 1207259 h 1860550"/>
                <a:gd name="connsiteX143" fmla="*/ 1309688 w 1309688"/>
                <a:gd name="connsiteY143" fmla="*/ 1600235 h 1860550"/>
                <a:gd name="connsiteX144" fmla="*/ 915778 w 1309688"/>
                <a:gd name="connsiteY144" fmla="*/ 1600235 h 1860550"/>
                <a:gd name="connsiteX145" fmla="*/ 850545 w 1309688"/>
                <a:gd name="connsiteY145" fmla="*/ 1625265 h 1860550"/>
                <a:gd name="connsiteX146" fmla="*/ 654844 w 1309688"/>
                <a:gd name="connsiteY146" fmla="*/ 1860550 h 1860550"/>
                <a:gd name="connsiteX147" fmla="*/ 415878 w 1309688"/>
                <a:gd name="connsiteY147" fmla="*/ 1711811 h 1860550"/>
                <a:gd name="connsiteX148" fmla="*/ 431305 w 1309688"/>
                <a:gd name="connsiteY148" fmla="*/ 1678630 h 1860550"/>
                <a:gd name="connsiteX149" fmla="*/ 428625 w 1309688"/>
                <a:gd name="connsiteY149" fmla="*/ 1681163 h 1860550"/>
                <a:gd name="connsiteX150" fmla="*/ 458704 w 1309688"/>
                <a:gd name="connsiteY150" fmla="*/ 1626095 h 1860550"/>
                <a:gd name="connsiteX151" fmla="*/ 453075 w 1309688"/>
                <a:gd name="connsiteY151" fmla="*/ 1616969 h 1860550"/>
                <a:gd name="connsiteX152" fmla="*/ 451355 w 1309688"/>
                <a:gd name="connsiteY152" fmla="*/ 1614618 h 1860550"/>
                <a:gd name="connsiteX153" fmla="*/ 434891 w 1309688"/>
                <a:gd name="connsiteY153" fmla="*/ 1607009 h 1860550"/>
                <a:gd name="connsiteX154" fmla="*/ 396039 w 1309688"/>
                <a:gd name="connsiteY154" fmla="*/ 1601065 h 1860550"/>
                <a:gd name="connsiteX155" fmla="*/ 0 w 1309688"/>
                <a:gd name="connsiteY155" fmla="*/ 1601065 h 1860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1309688" h="1860550">
                  <a:moveTo>
                    <a:pt x="902104" y="292548"/>
                  </a:moveTo>
                  <a:lnTo>
                    <a:pt x="904527" y="292909"/>
                  </a:lnTo>
                  <a:cubicBezTo>
                    <a:pt x="910760" y="293496"/>
                    <a:pt x="915151" y="293652"/>
                    <a:pt x="915778" y="293652"/>
                  </a:cubicBezTo>
                  <a:cubicBezTo>
                    <a:pt x="915778" y="293652"/>
                    <a:pt x="915778" y="293652"/>
                    <a:pt x="916547" y="293652"/>
                  </a:cubicBezTo>
                  <a:lnTo>
                    <a:pt x="921564" y="293652"/>
                  </a:lnTo>
                  <a:close/>
                  <a:moveTo>
                    <a:pt x="896338" y="117266"/>
                  </a:moveTo>
                  <a:lnTo>
                    <a:pt x="899623" y="130170"/>
                  </a:lnTo>
                  <a:lnTo>
                    <a:pt x="899719" y="127991"/>
                  </a:lnTo>
                  <a:close/>
                  <a:moveTo>
                    <a:pt x="894350" y="179438"/>
                  </a:moveTo>
                  <a:lnTo>
                    <a:pt x="897835" y="171073"/>
                  </a:lnTo>
                  <a:lnTo>
                    <a:pt x="898316" y="160071"/>
                  </a:lnTo>
                  <a:close/>
                  <a:moveTo>
                    <a:pt x="883776" y="203659"/>
                  </a:moveTo>
                  <a:lnTo>
                    <a:pt x="886142" y="199140"/>
                  </a:lnTo>
                  <a:lnTo>
                    <a:pt x="888430" y="193648"/>
                  </a:lnTo>
                  <a:close/>
                  <a:moveTo>
                    <a:pt x="877920" y="288098"/>
                  </a:moveTo>
                  <a:lnTo>
                    <a:pt x="882220" y="289585"/>
                  </a:lnTo>
                  <a:lnTo>
                    <a:pt x="887553" y="290379"/>
                  </a:lnTo>
                  <a:close/>
                  <a:moveTo>
                    <a:pt x="857591" y="252660"/>
                  </a:moveTo>
                  <a:lnTo>
                    <a:pt x="862376" y="243905"/>
                  </a:lnTo>
                  <a:lnTo>
                    <a:pt x="858498" y="250607"/>
                  </a:lnTo>
                  <a:close/>
                  <a:moveTo>
                    <a:pt x="854962" y="274644"/>
                  </a:moveTo>
                  <a:lnTo>
                    <a:pt x="860385" y="282037"/>
                  </a:lnTo>
                  <a:lnTo>
                    <a:pt x="862028" y="282605"/>
                  </a:lnTo>
                  <a:close/>
                  <a:moveTo>
                    <a:pt x="834090" y="58096"/>
                  </a:moveTo>
                  <a:lnTo>
                    <a:pt x="853720" y="66228"/>
                  </a:lnTo>
                  <a:cubicBezTo>
                    <a:pt x="862982" y="71205"/>
                    <a:pt x="870678" y="76614"/>
                    <a:pt x="877005" y="82362"/>
                  </a:cubicBezTo>
                  <a:lnTo>
                    <a:pt x="890438" y="98550"/>
                  </a:lnTo>
                  <a:lnTo>
                    <a:pt x="890301" y="98115"/>
                  </a:lnTo>
                  <a:cubicBezTo>
                    <a:pt x="883395" y="84278"/>
                    <a:pt x="869897" y="73115"/>
                    <a:pt x="852318" y="64152"/>
                  </a:cubicBezTo>
                  <a:close/>
                  <a:moveTo>
                    <a:pt x="447737" y="281216"/>
                  </a:moveTo>
                  <a:lnTo>
                    <a:pt x="451178" y="280336"/>
                  </a:lnTo>
                  <a:lnTo>
                    <a:pt x="453273" y="277254"/>
                  </a:lnTo>
                  <a:close/>
                  <a:moveTo>
                    <a:pt x="398607" y="293138"/>
                  </a:moveTo>
                  <a:lnTo>
                    <a:pt x="400336" y="293138"/>
                  </a:lnTo>
                  <a:cubicBezTo>
                    <a:pt x="401119" y="293138"/>
                    <a:pt x="401119" y="293138"/>
                    <a:pt x="401119" y="293138"/>
                  </a:cubicBezTo>
                  <a:lnTo>
                    <a:pt x="402300" y="292836"/>
                  </a:lnTo>
                  <a:close/>
                  <a:moveTo>
                    <a:pt x="0" y="1601065"/>
                  </a:moveTo>
                  <a:lnTo>
                    <a:pt x="0" y="1600235"/>
                  </a:lnTo>
                  <a:cubicBezTo>
                    <a:pt x="0" y="1600235"/>
                    <a:pt x="0" y="1600235"/>
                    <a:pt x="0" y="1594094"/>
                  </a:cubicBezTo>
                  <a:lnTo>
                    <a:pt x="0" y="1587283"/>
                  </a:lnTo>
                  <a:lnTo>
                    <a:pt x="0" y="1579511"/>
                  </a:lnTo>
                  <a:cubicBezTo>
                    <a:pt x="0" y="1572604"/>
                    <a:pt x="0" y="1563393"/>
                    <a:pt x="0" y="1551113"/>
                  </a:cubicBezTo>
                  <a:lnTo>
                    <a:pt x="0" y="1550416"/>
                  </a:lnTo>
                  <a:lnTo>
                    <a:pt x="0" y="1504293"/>
                  </a:lnTo>
                  <a:lnTo>
                    <a:pt x="0" y="1497182"/>
                  </a:lnTo>
                  <a:lnTo>
                    <a:pt x="0" y="1434448"/>
                  </a:lnTo>
                  <a:lnTo>
                    <a:pt x="0" y="1434297"/>
                  </a:lnTo>
                  <a:lnTo>
                    <a:pt x="0" y="1336971"/>
                  </a:lnTo>
                  <a:lnTo>
                    <a:pt x="0" y="1306444"/>
                  </a:lnTo>
                  <a:lnTo>
                    <a:pt x="0" y="1254910"/>
                  </a:lnTo>
                  <a:lnTo>
                    <a:pt x="0" y="1220596"/>
                  </a:lnTo>
                  <a:lnTo>
                    <a:pt x="0" y="1207259"/>
                  </a:lnTo>
                  <a:cubicBezTo>
                    <a:pt x="0" y="1207259"/>
                    <a:pt x="0" y="1170652"/>
                    <a:pt x="10585" y="1152349"/>
                  </a:cubicBezTo>
                  <a:lnTo>
                    <a:pt x="15462" y="1148930"/>
                  </a:lnTo>
                  <a:lnTo>
                    <a:pt x="16919" y="1146677"/>
                  </a:lnTo>
                  <a:lnTo>
                    <a:pt x="21850" y="1144452"/>
                  </a:lnTo>
                  <a:lnTo>
                    <a:pt x="25090" y="1142180"/>
                  </a:lnTo>
                  <a:cubicBezTo>
                    <a:pt x="52688" y="1142180"/>
                    <a:pt x="260934" y="1347429"/>
                    <a:pt x="260934" y="946944"/>
                  </a:cubicBezTo>
                  <a:cubicBezTo>
                    <a:pt x="260934" y="871383"/>
                    <a:pt x="253613" y="817295"/>
                    <a:pt x="241534" y="779282"/>
                  </a:cubicBezTo>
                  <a:lnTo>
                    <a:pt x="229182" y="749375"/>
                  </a:lnTo>
                  <a:lnTo>
                    <a:pt x="219346" y="736812"/>
                  </a:lnTo>
                  <a:lnTo>
                    <a:pt x="196940" y="711814"/>
                  </a:lnTo>
                  <a:lnTo>
                    <a:pt x="178572" y="704390"/>
                  </a:lnTo>
                  <a:lnTo>
                    <a:pt x="160021" y="699839"/>
                  </a:lnTo>
                  <a:lnTo>
                    <a:pt x="129190" y="703455"/>
                  </a:lnTo>
                  <a:lnTo>
                    <a:pt x="115704" y="706385"/>
                  </a:lnTo>
                  <a:lnTo>
                    <a:pt x="78128" y="723581"/>
                  </a:lnTo>
                  <a:cubicBezTo>
                    <a:pt x="65421" y="730777"/>
                    <a:pt x="54047" y="738130"/>
                    <a:pt x="44594" y="743527"/>
                  </a:cubicBezTo>
                  <a:lnTo>
                    <a:pt x="36704" y="746472"/>
                  </a:lnTo>
                  <a:lnTo>
                    <a:pt x="25090" y="751707"/>
                  </a:lnTo>
                  <a:lnTo>
                    <a:pt x="24252" y="751120"/>
                  </a:lnTo>
                  <a:lnTo>
                    <a:pt x="22591" y="751740"/>
                  </a:lnTo>
                  <a:lnTo>
                    <a:pt x="18899" y="747367"/>
                  </a:lnTo>
                  <a:lnTo>
                    <a:pt x="10585" y="741539"/>
                  </a:lnTo>
                  <a:lnTo>
                    <a:pt x="8377" y="734908"/>
                  </a:lnTo>
                  <a:lnTo>
                    <a:pt x="7530" y="733906"/>
                  </a:lnTo>
                  <a:lnTo>
                    <a:pt x="6225" y="728447"/>
                  </a:lnTo>
                  <a:lnTo>
                    <a:pt x="3136" y="719168"/>
                  </a:lnTo>
                  <a:lnTo>
                    <a:pt x="2217" y="711677"/>
                  </a:lnTo>
                  <a:lnTo>
                    <a:pt x="2118" y="711261"/>
                  </a:lnTo>
                  <a:lnTo>
                    <a:pt x="2070" y="710474"/>
                  </a:lnTo>
                  <a:lnTo>
                    <a:pt x="392" y="696797"/>
                  </a:lnTo>
                  <a:cubicBezTo>
                    <a:pt x="0" y="690696"/>
                    <a:pt x="0" y="686628"/>
                    <a:pt x="0" y="686628"/>
                  </a:cubicBezTo>
                  <a:cubicBezTo>
                    <a:pt x="0" y="686628"/>
                    <a:pt x="0" y="686628"/>
                    <a:pt x="0" y="680488"/>
                  </a:cubicBezTo>
                  <a:lnTo>
                    <a:pt x="0" y="676649"/>
                  </a:lnTo>
                  <a:lnTo>
                    <a:pt x="0" y="665905"/>
                  </a:lnTo>
                  <a:lnTo>
                    <a:pt x="0" y="649414"/>
                  </a:lnTo>
                  <a:lnTo>
                    <a:pt x="0" y="637506"/>
                  </a:lnTo>
                  <a:lnTo>
                    <a:pt x="0" y="600971"/>
                  </a:lnTo>
                  <a:lnTo>
                    <a:pt x="0" y="590687"/>
                  </a:lnTo>
                  <a:lnTo>
                    <a:pt x="0" y="538978"/>
                  </a:lnTo>
                  <a:lnTo>
                    <a:pt x="0" y="520842"/>
                  </a:lnTo>
                  <a:lnTo>
                    <a:pt x="0" y="471088"/>
                  </a:lnTo>
                  <a:lnTo>
                    <a:pt x="0" y="423365"/>
                  </a:lnTo>
                  <a:lnTo>
                    <a:pt x="0" y="404959"/>
                  </a:lnTo>
                  <a:lnTo>
                    <a:pt x="0" y="348245"/>
                  </a:lnTo>
                  <a:lnTo>
                    <a:pt x="0" y="308602"/>
                  </a:lnTo>
                  <a:lnTo>
                    <a:pt x="0" y="293687"/>
                  </a:lnTo>
                  <a:lnTo>
                    <a:pt x="0" y="293652"/>
                  </a:lnTo>
                  <a:lnTo>
                    <a:pt x="42" y="293652"/>
                  </a:lnTo>
                  <a:lnTo>
                    <a:pt x="327" y="293414"/>
                  </a:lnTo>
                  <a:lnTo>
                    <a:pt x="0" y="293138"/>
                  </a:lnTo>
                  <a:lnTo>
                    <a:pt x="658" y="293138"/>
                  </a:lnTo>
                  <a:lnTo>
                    <a:pt x="18880" y="277913"/>
                  </a:lnTo>
                  <a:cubicBezTo>
                    <a:pt x="32658" y="266402"/>
                    <a:pt x="32658" y="266402"/>
                    <a:pt x="32658" y="266402"/>
                  </a:cubicBezTo>
                  <a:cubicBezTo>
                    <a:pt x="384350" y="266402"/>
                    <a:pt x="384350" y="266402"/>
                    <a:pt x="384350" y="266402"/>
                  </a:cubicBezTo>
                  <a:cubicBezTo>
                    <a:pt x="384350" y="266402"/>
                    <a:pt x="454688" y="268882"/>
                    <a:pt x="452176" y="253999"/>
                  </a:cubicBezTo>
                  <a:cubicBezTo>
                    <a:pt x="452176" y="253999"/>
                    <a:pt x="457200" y="263921"/>
                    <a:pt x="457200" y="268882"/>
                  </a:cubicBezTo>
                  <a:lnTo>
                    <a:pt x="454098" y="276042"/>
                  </a:lnTo>
                  <a:lnTo>
                    <a:pt x="459143" y="268622"/>
                  </a:lnTo>
                  <a:cubicBezTo>
                    <a:pt x="459143" y="241088"/>
                    <a:pt x="255916" y="33337"/>
                    <a:pt x="654844" y="33337"/>
                  </a:cubicBezTo>
                  <a:cubicBezTo>
                    <a:pt x="704710" y="33337"/>
                    <a:pt x="745167" y="36583"/>
                    <a:pt x="777789" y="42317"/>
                  </a:cubicBezTo>
                  <a:lnTo>
                    <a:pt x="809462" y="49914"/>
                  </a:lnTo>
                  <a:lnTo>
                    <a:pt x="789849" y="43397"/>
                  </a:lnTo>
                  <a:cubicBezTo>
                    <a:pt x="743390" y="33334"/>
                    <a:pt x="690653" y="30189"/>
                    <a:pt x="651728" y="30189"/>
                  </a:cubicBezTo>
                  <a:cubicBezTo>
                    <a:pt x="571366" y="30189"/>
                    <a:pt x="465891" y="40252"/>
                    <a:pt x="420688" y="90568"/>
                  </a:cubicBezTo>
                  <a:cubicBezTo>
                    <a:pt x="425710" y="12579"/>
                    <a:pt x="578900" y="0"/>
                    <a:pt x="654239" y="0"/>
                  </a:cubicBezTo>
                  <a:cubicBezTo>
                    <a:pt x="729578" y="0"/>
                    <a:pt x="870211" y="12579"/>
                    <a:pt x="902858" y="70442"/>
                  </a:cubicBezTo>
                  <a:cubicBezTo>
                    <a:pt x="915414" y="85537"/>
                    <a:pt x="917925" y="128305"/>
                    <a:pt x="910392" y="176105"/>
                  </a:cubicBezTo>
                  <a:cubicBezTo>
                    <a:pt x="907880" y="193715"/>
                    <a:pt x="897835" y="239000"/>
                    <a:pt x="897835" y="244031"/>
                  </a:cubicBezTo>
                  <a:cubicBezTo>
                    <a:pt x="895324" y="269189"/>
                    <a:pt x="990753" y="266673"/>
                    <a:pt x="990753" y="266673"/>
                  </a:cubicBezTo>
                  <a:cubicBezTo>
                    <a:pt x="1282064" y="266673"/>
                    <a:pt x="1282064" y="266673"/>
                    <a:pt x="1282064" y="266673"/>
                  </a:cubicBezTo>
                  <a:lnTo>
                    <a:pt x="1308995" y="293652"/>
                  </a:lnTo>
                  <a:lnTo>
                    <a:pt x="1309688" y="293652"/>
                  </a:lnTo>
                  <a:lnTo>
                    <a:pt x="1309688" y="294347"/>
                  </a:lnTo>
                  <a:lnTo>
                    <a:pt x="1309688" y="299793"/>
                  </a:lnTo>
                  <a:cubicBezTo>
                    <a:pt x="1309688" y="318213"/>
                    <a:pt x="1309688" y="391896"/>
                    <a:pt x="1309688" y="686628"/>
                  </a:cubicBezTo>
                  <a:cubicBezTo>
                    <a:pt x="1309688" y="686628"/>
                    <a:pt x="1309061" y="702898"/>
                    <a:pt x="1305298" y="719168"/>
                  </a:cubicBezTo>
                  <a:lnTo>
                    <a:pt x="1299813" y="733930"/>
                  </a:lnTo>
                  <a:lnTo>
                    <a:pt x="1300163" y="733995"/>
                  </a:lnTo>
                  <a:cubicBezTo>
                    <a:pt x="1300163" y="736478"/>
                    <a:pt x="1297659" y="741444"/>
                    <a:pt x="1295154" y="746410"/>
                  </a:cubicBezTo>
                  <a:cubicBezTo>
                    <a:pt x="1292649" y="748893"/>
                    <a:pt x="1287640" y="751376"/>
                    <a:pt x="1282630" y="751376"/>
                  </a:cubicBezTo>
                  <a:lnTo>
                    <a:pt x="1282597" y="751361"/>
                  </a:lnTo>
                  <a:lnTo>
                    <a:pt x="1282090" y="751707"/>
                  </a:lnTo>
                  <a:cubicBezTo>
                    <a:pt x="1269545" y="751707"/>
                    <a:pt x="1211211" y="701020"/>
                    <a:pt x="1156013" y="700082"/>
                  </a:cubicBezTo>
                  <a:lnTo>
                    <a:pt x="1117229" y="709954"/>
                  </a:lnTo>
                  <a:lnTo>
                    <a:pt x="1115616" y="710667"/>
                  </a:lnTo>
                  <a:lnTo>
                    <a:pt x="1093717" y="735110"/>
                  </a:lnTo>
                  <a:lnTo>
                    <a:pt x="1080297" y="751880"/>
                  </a:lnTo>
                  <a:lnTo>
                    <a:pt x="1068137" y="781141"/>
                  </a:lnTo>
                  <a:cubicBezTo>
                    <a:pt x="1056075" y="818820"/>
                    <a:pt x="1048754" y="872322"/>
                    <a:pt x="1048754" y="946944"/>
                  </a:cubicBezTo>
                  <a:cubicBezTo>
                    <a:pt x="1048754" y="1344926"/>
                    <a:pt x="1257000" y="1142180"/>
                    <a:pt x="1282090" y="1142180"/>
                  </a:cubicBezTo>
                  <a:cubicBezTo>
                    <a:pt x="1309688" y="1142180"/>
                    <a:pt x="1309688" y="1207259"/>
                    <a:pt x="1309688" y="1207259"/>
                  </a:cubicBezTo>
                  <a:cubicBezTo>
                    <a:pt x="1309688" y="1207259"/>
                    <a:pt x="1309688" y="1207259"/>
                    <a:pt x="1309688" y="1600235"/>
                  </a:cubicBezTo>
                  <a:cubicBezTo>
                    <a:pt x="1309688" y="1600235"/>
                    <a:pt x="1309688" y="1600235"/>
                    <a:pt x="915778" y="1600235"/>
                  </a:cubicBezTo>
                  <a:cubicBezTo>
                    <a:pt x="915778" y="1600235"/>
                    <a:pt x="850545" y="1600235"/>
                    <a:pt x="850545" y="1625265"/>
                  </a:cubicBezTo>
                  <a:cubicBezTo>
                    <a:pt x="850545" y="1652799"/>
                    <a:pt x="1053772" y="1860550"/>
                    <a:pt x="654844" y="1860550"/>
                  </a:cubicBezTo>
                  <a:cubicBezTo>
                    <a:pt x="405514" y="1860550"/>
                    <a:pt x="391401" y="1779397"/>
                    <a:pt x="415878" y="1711811"/>
                  </a:cubicBezTo>
                  <a:lnTo>
                    <a:pt x="431305" y="1678630"/>
                  </a:lnTo>
                  <a:lnTo>
                    <a:pt x="428625" y="1681163"/>
                  </a:lnTo>
                  <a:cubicBezTo>
                    <a:pt x="443664" y="1651126"/>
                    <a:pt x="456197" y="1636108"/>
                    <a:pt x="458704" y="1626095"/>
                  </a:cubicBezTo>
                  <a:lnTo>
                    <a:pt x="453075" y="1616969"/>
                  </a:lnTo>
                  <a:lnTo>
                    <a:pt x="451355" y="1614618"/>
                  </a:lnTo>
                  <a:lnTo>
                    <a:pt x="434891" y="1607009"/>
                  </a:lnTo>
                  <a:cubicBezTo>
                    <a:pt x="421732" y="1602942"/>
                    <a:pt x="406066" y="1601065"/>
                    <a:pt x="396039" y="1601065"/>
                  </a:cubicBezTo>
                  <a:cubicBezTo>
                    <a:pt x="381000" y="1601065"/>
                    <a:pt x="0" y="1601065"/>
                    <a:pt x="0" y="160106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32">
              <a:extLst>
                <a:ext uri="{FF2B5EF4-FFF2-40B4-BE49-F238E27FC236}">
                  <a16:creationId xmlns:a16="http://schemas.microsoft.com/office/drawing/2014/main" id="{F56C43E9-58FA-4FDF-9E86-795980B327AD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5880609" y="2404421"/>
              <a:ext cx="435862" cy="414268"/>
              <a:chOff x="1835150" y="2800349"/>
              <a:chExt cx="382588" cy="363538"/>
            </a:xfrm>
            <a:solidFill>
              <a:schemeClr val="bg1"/>
            </a:solidFill>
          </p:grpSpPr>
          <p:sp>
            <p:nvSpPr>
              <p:cNvPr id="40" name="Freeform: Shape 33">
                <a:extLst>
                  <a:ext uri="{FF2B5EF4-FFF2-40B4-BE49-F238E27FC236}">
                    <a16:creationId xmlns:a16="http://schemas.microsoft.com/office/drawing/2014/main" id="{DBECBC6F-047D-4B88-AA5F-5543AE53A0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68488" y="3140074"/>
                <a:ext cx="271462" cy="23813"/>
              </a:xfrm>
              <a:custGeom>
                <a:avLst/>
                <a:gdLst>
                  <a:gd name="T0" fmla="*/ 41 w 753"/>
                  <a:gd name="T1" fmla="*/ 42 h 68"/>
                  <a:gd name="T2" fmla="*/ 192 w 753"/>
                  <a:gd name="T3" fmla="*/ 42 h 68"/>
                  <a:gd name="T4" fmla="*/ 217 w 753"/>
                  <a:gd name="T5" fmla="*/ 67 h 68"/>
                  <a:gd name="T6" fmla="*/ 543 w 753"/>
                  <a:gd name="T7" fmla="*/ 67 h 68"/>
                  <a:gd name="T8" fmla="*/ 568 w 753"/>
                  <a:gd name="T9" fmla="*/ 42 h 68"/>
                  <a:gd name="T10" fmla="*/ 710 w 753"/>
                  <a:gd name="T11" fmla="*/ 42 h 68"/>
                  <a:gd name="T12" fmla="*/ 752 w 753"/>
                  <a:gd name="T13" fmla="*/ 0 h 68"/>
                  <a:gd name="T14" fmla="*/ 0 w 753"/>
                  <a:gd name="T15" fmla="*/ 0 h 68"/>
                  <a:gd name="T16" fmla="*/ 41 w 753"/>
                  <a:gd name="T17" fmla="*/ 42 h 68"/>
                  <a:gd name="T18" fmla="*/ 41 w 753"/>
                  <a:gd name="T19" fmla="*/ 42 h 68"/>
                  <a:gd name="T20" fmla="*/ 41 w 753"/>
                  <a:gd name="T21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53" h="68">
                    <a:moveTo>
                      <a:pt x="41" y="42"/>
                    </a:moveTo>
                    <a:cubicBezTo>
                      <a:pt x="192" y="42"/>
                      <a:pt x="192" y="42"/>
                      <a:pt x="192" y="42"/>
                    </a:cubicBezTo>
                    <a:cubicBezTo>
                      <a:pt x="192" y="50"/>
                      <a:pt x="200" y="67"/>
                      <a:pt x="217" y="67"/>
                    </a:cubicBezTo>
                    <a:cubicBezTo>
                      <a:pt x="543" y="67"/>
                      <a:pt x="543" y="67"/>
                      <a:pt x="543" y="67"/>
                    </a:cubicBezTo>
                    <a:cubicBezTo>
                      <a:pt x="552" y="67"/>
                      <a:pt x="568" y="50"/>
                      <a:pt x="568" y="42"/>
                    </a:cubicBezTo>
                    <a:cubicBezTo>
                      <a:pt x="710" y="42"/>
                      <a:pt x="710" y="42"/>
                      <a:pt x="710" y="42"/>
                    </a:cubicBezTo>
                    <a:cubicBezTo>
                      <a:pt x="735" y="42"/>
                      <a:pt x="752" y="17"/>
                      <a:pt x="75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7"/>
                      <a:pt x="16" y="42"/>
                      <a:pt x="41" y="42"/>
                    </a:cubicBezTo>
                    <a:close/>
                    <a:moveTo>
                      <a:pt x="41" y="42"/>
                    </a:moveTo>
                    <a:lnTo>
                      <a:pt x="41" y="4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34">
                <a:extLst>
                  <a:ext uri="{FF2B5EF4-FFF2-40B4-BE49-F238E27FC236}">
                    <a16:creationId xmlns:a16="http://schemas.microsoft.com/office/drawing/2014/main" id="{6A17E596-C6E3-4171-8579-11B388C59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5150" y="2955924"/>
                <a:ext cx="382588" cy="174625"/>
              </a:xfrm>
              <a:custGeom>
                <a:avLst/>
                <a:gdLst>
                  <a:gd name="T0" fmla="*/ 1020 w 1062"/>
                  <a:gd name="T1" fmla="*/ 100 h 486"/>
                  <a:gd name="T2" fmla="*/ 894 w 1062"/>
                  <a:gd name="T3" fmla="*/ 75 h 486"/>
                  <a:gd name="T4" fmla="*/ 894 w 1062"/>
                  <a:gd name="T5" fmla="*/ 0 h 486"/>
                  <a:gd name="T6" fmla="*/ 0 w 1062"/>
                  <a:gd name="T7" fmla="*/ 0 h 486"/>
                  <a:gd name="T8" fmla="*/ 267 w 1062"/>
                  <a:gd name="T9" fmla="*/ 485 h 486"/>
                  <a:gd name="T10" fmla="*/ 627 w 1062"/>
                  <a:gd name="T11" fmla="*/ 485 h 486"/>
                  <a:gd name="T12" fmla="*/ 819 w 1062"/>
                  <a:gd name="T13" fmla="*/ 351 h 486"/>
                  <a:gd name="T14" fmla="*/ 1061 w 1062"/>
                  <a:gd name="T15" fmla="*/ 192 h 486"/>
                  <a:gd name="T16" fmla="*/ 1020 w 1062"/>
                  <a:gd name="T17" fmla="*/ 100 h 486"/>
                  <a:gd name="T18" fmla="*/ 861 w 1062"/>
                  <a:gd name="T19" fmla="*/ 284 h 486"/>
                  <a:gd name="T20" fmla="*/ 894 w 1062"/>
                  <a:gd name="T21" fmla="*/ 142 h 486"/>
                  <a:gd name="T22" fmla="*/ 978 w 1062"/>
                  <a:gd name="T23" fmla="*/ 151 h 486"/>
                  <a:gd name="T24" fmla="*/ 995 w 1062"/>
                  <a:gd name="T25" fmla="*/ 192 h 486"/>
                  <a:gd name="T26" fmla="*/ 861 w 1062"/>
                  <a:gd name="T27" fmla="*/ 284 h 486"/>
                  <a:gd name="T28" fmla="*/ 861 w 1062"/>
                  <a:gd name="T29" fmla="*/ 284 h 486"/>
                  <a:gd name="T30" fmla="*/ 861 w 1062"/>
                  <a:gd name="T31" fmla="*/ 284 h 4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62" h="486">
                    <a:moveTo>
                      <a:pt x="1020" y="100"/>
                    </a:moveTo>
                    <a:cubicBezTo>
                      <a:pt x="986" y="67"/>
                      <a:pt x="928" y="67"/>
                      <a:pt x="894" y="75"/>
                    </a:cubicBezTo>
                    <a:cubicBezTo>
                      <a:pt x="894" y="50"/>
                      <a:pt x="894" y="25"/>
                      <a:pt x="89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43"/>
                      <a:pt x="42" y="418"/>
                      <a:pt x="267" y="485"/>
                    </a:cubicBezTo>
                    <a:cubicBezTo>
                      <a:pt x="627" y="485"/>
                      <a:pt x="627" y="485"/>
                      <a:pt x="627" y="485"/>
                    </a:cubicBezTo>
                    <a:cubicBezTo>
                      <a:pt x="719" y="452"/>
                      <a:pt x="786" y="410"/>
                      <a:pt x="819" y="351"/>
                    </a:cubicBezTo>
                    <a:cubicBezTo>
                      <a:pt x="911" y="351"/>
                      <a:pt x="1053" y="318"/>
                      <a:pt x="1061" y="192"/>
                    </a:cubicBezTo>
                    <a:cubicBezTo>
                      <a:pt x="1061" y="142"/>
                      <a:pt x="1036" y="117"/>
                      <a:pt x="1020" y="100"/>
                    </a:cubicBezTo>
                    <a:close/>
                    <a:moveTo>
                      <a:pt x="861" y="284"/>
                    </a:moveTo>
                    <a:cubicBezTo>
                      <a:pt x="878" y="243"/>
                      <a:pt x="886" y="192"/>
                      <a:pt x="894" y="142"/>
                    </a:cubicBezTo>
                    <a:cubicBezTo>
                      <a:pt x="919" y="134"/>
                      <a:pt x="961" y="134"/>
                      <a:pt x="978" y="151"/>
                    </a:cubicBezTo>
                    <a:cubicBezTo>
                      <a:pt x="978" y="151"/>
                      <a:pt x="995" y="159"/>
                      <a:pt x="995" y="192"/>
                    </a:cubicBezTo>
                    <a:cubicBezTo>
                      <a:pt x="986" y="259"/>
                      <a:pt x="911" y="276"/>
                      <a:pt x="861" y="284"/>
                    </a:cubicBezTo>
                    <a:close/>
                    <a:moveTo>
                      <a:pt x="861" y="284"/>
                    </a:moveTo>
                    <a:lnTo>
                      <a:pt x="861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35">
                <a:extLst>
                  <a:ext uri="{FF2B5EF4-FFF2-40B4-BE49-F238E27FC236}">
                    <a16:creationId xmlns:a16="http://schemas.microsoft.com/office/drawing/2014/main" id="{635E1E9A-6790-48B5-84A7-E752B3E41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6113" y="2800349"/>
                <a:ext cx="112712" cy="144463"/>
              </a:xfrm>
              <a:custGeom>
                <a:avLst/>
                <a:gdLst>
                  <a:gd name="T0" fmla="*/ 142 w 311"/>
                  <a:gd name="T1" fmla="*/ 401 h 402"/>
                  <a:gd name="T2" fmla="*/ 234 w 311"/>
                  <a:gd name="T3" fmla="*/ 243 h 402"/>
                  <a:gd name="T4" fmla="*/ 268 w 311"/>
                  <a:gd name="T5" fmla="*/ 0 h 402"/>
                  <a:gd name="T6" fmla="*/ 159 w 311"/>
                  <a:gd name="T7" fmla="*/ 276 h 402"/>
                  <a:gd name="T8" fmla="*/ 142 w 311"/>
                  <a:gd name="T9" fmla="*/ 401 h 402"/>
                  <a:gd name="T10" fmla="*/ 142 w 311"/>
                  <a:gd name="T11" fmla="*/ 401 h 402"/>
                  <a:gd name="T12" fmla="*/ 142 w 311"/>
                  <a:gd name="T13" fmla="*/ 401 h 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1" h="402">
                    <a:moveTo>
                      <a:pt x="142" y="401"/>
                    </a:moveTo>
                    <a:cubicBezTo>
                      <a:pt x="142" y="401"/>
                      <a:pt x="310" y="385"/>
                      <a:pt x="234" y="243"/>
                    </a:cubicBezTo>
                    <a:cubicBezTo>
                      <a:pt x="168" y="126"/>
                      <a:pt x="184" y="59"/>
                      <a:pt x="268" y="0"/>
                    </a:cubicBezTo>
                    <a:cubicBezTo>
                      <a:pt x="268" y="0"/>
                      <a:pt x="0" y="67"/>
                      <a:pt x="159" y="276"/>
                    </a:cubicBezTo>
                    <a:cubicBezTo>
                      <a:pt x="209" y="360"/>
                      <a:pt x="142" y="401"/>
                      <a:pt x="142" y="401"/>
                    </a:cubicBezTo>
                    <a:close/>
                    <a:moveTo>
                      <a:pt x="142" y="401"/>
                    </a:moveTo>
                    <a:lnTo>
                      <a:pt x="142" y="4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36">
                <a:extLst>
                  <a:ext uri="{FF2B5EF4-FFF2-40B4-BE49-F238E27FC236}">
                    <a16:creationId xmlns:a16="http://schemas.microsoft.com/office/drawing/2014/main" id="{0CBC682F-50AB-4090-98EC-39D27A439F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3425" y="2867024"/>
                <a:ext cx="53975" cy="73025"/>
              </a:xfrm>
              <a:custGeom>
                <a:avLst/>
                <a:gdLst>
                  <a:gd name="T0" fmla="*/ 17 w 151"/>
                  <a:gd name="T1" fmla="*/ 201 h 202"/>
                  <a:gd name="T2" fmla="*/ 75 w 151"/>
                  <a:gd name="T3" fmla="*/ 67 h 202"/>
                  <a:gd name="T4" fmla="*/ 84 w 151"/>
                  <a:gd name="T5" fmla="*/ 0 h 202"/>
                  <a:gd name="T6" fmla="*/ 33 w 151"/>
                  <a:gd name="T7" fmla="*/ 75 h 202"/>
                  <a:gd name="T8" fmla="*/ 17 w 151"/>
                  <a:gd name="T9" fmla="*/ 201 h 202"/>
                  <a:gd name="T10" fmla="*/ 17 w 151"/>
                  <a:gd name="T11" fmla="*/ 201 h 202"/>
                  <a:gd name="T12" fmla="*/ 17 w 151"/>
                  <a:gd name="T13" fmla="*/ 201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1" h="202">
                    <a:moveTo>
                      <a:pt x="17" y="201"/>
                    </a:moveTo>
                    <a:cubicBezTo>
                      <a:pt x="17" y="201"/>
                      <a:pt x="150" y="176"/>
                      <a:pt x="75" y="67"/>
                    </a:cubicBezTo>
                    <a:cubicBezTo>
                      <a:pt x="50" y="17"/>
                      <a:pt x="84" y="0"/>
                      <a:pt x="84" y="0"/>
                    </a:cubicBezTo>
                    <a:cubicBezTo>
                      <a:pt x="84" y="0"/>
                      <a:pt x="0" y="0"/>
                      <a:pt x="33" y="75"/>
                    </a:cubicBezTo>
                    <a:cubicBezTo>
                      <a:pt x="67" y="142"/>
                      <a:pt x="58" y="176"/>
                      <a:pt x="17" y="201"/>
                    </a:cubicBezTo>
                    <a:close/>
                    <a:moveTo>
                      <a:pt x="17" y="201"/>
                    </a:moveTo>
                    <a:lnTo>
                      <a:pt x="17" y="20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2" name="TextBox 54">
              <a:extLst>
                <a:ext uri="{FF2B5EF4-FFF2-40B4-BE49-F238E27FC236}">
                  <a16:creationId xmlns:a16="http://schemas.microsoft.com/office/drawing/2014/main" id="{AD8B99F5-282D-4DD5-A786-C70463807CF9}"/>
                </a:ext>
              </a:extLst>
            </p:cNvPr>
            <p:cNvSpPr txBox="1"/>
            <p:nvPr/>
          </p:nvSpPr>
          <p:spPr>
            <a:xfrm>
              <a:off x="5465076" y="2870422"/>
              <a:ext cx="1261848" cy="30775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id="{5EB444BA-1B76-4625-9A87-6BF937EFAD3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845766" y="1700809"/>
            <a:ext cx="1610873" cy="2208225"/>
            <a:chOff x="6845766" y="1700809"/>
            <a:chExt cx="1610873" cy="2208225"/>
          </a:xfrm>
        </p:grpSpPr>
        <p:sp>
          <p:nvSpPr>
            <p:cNvPr id="54" name="Freeform: Shape 6">
              <a:extLst>
                <a:ext uri="{FF2B5EF4-FFF2-40B4-BE49-F238E27FC236}">
                  <a16:creationId xmlns:a16="http://schemas.microsoft.com/office/drawing/2014/main" id="{E395DDDE-CC5B-4B54-8738-C4B56BE56D4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6547090" y="1999485"/>
              <a:ext cx="2208225" cy="1610873"/>
            </a:xfrm>
            <a:custGeom>
              <a:avLst/>
              <a:gdLst>
                <a:gd name="connsiteX0" fmla="*/ 1157603 w 1835150"/>
                <a:gd name="connsiteY0" fmla="*/ 143077 h 1338719"/>
                <a:gd name="connsiteX1" fmla="*/ 1160072 w 1835150"/>
                <a:gd name="connsiteY1" fmla="*/ 152164 h 1338719"/>
                <a:gd name="connsiteX2" fmla="*/ 1158599 w 1835150"/>
                <a:gd name="connsiteY2" fmla="*/ 145178 h 1338719"/>
                <a:gd name="connsiteX3" fmla="*/ 1139906 w 1835150"/>
                <a:gd name="connsiteY3" fmla="*/ 105997 h 1338719"/>
                <a:gd name="connsiteX4" fmla="*/ 1142684 w 1835150"/>
                <a:gd name="connsiteY4" fmla="*/ 111592 h 1338719"/>
                <a:gd name="connsiteX5" fmla="*/ 1140536 w 1835150"/>
                <a:gd name="connsiteY5" fmla="*/ 107058 h 1338719"/>
                <a:gd name="connsiteX6" fmla="*/ 1079307 w 1835150"/>
                <a:gd name="connsiteY6" fmla="*/ 256799 h 1338719"/>
                <a:gd name="connsiteX7" fmla="*/ 1084465 w 1835150"/>
                <a:gd name="connsiteY7" fmla="*/ 256487 h 1338719"/>
                <a:gd name="connsiteX8" fmla="*/ 1134360 w 1835150"/>
                <a:gd name="connsiteY8" fmla="*/ 245896 h 1338719"/>
                <a:gd name="connsiteX9" fmla="*/ 1137933 w 1835150"/>
                <a:gd name="connsiteY9" fmla="*/ 244613 h 1338719"/>
                <a:gd name="connsiteX10" fmla="*/ 1157305 w 1835150"/>
                <a:gd name="connsiteY10" fmla="*/ 227168 h 1338719"/>
                <a:gd name="connsiteX11" fmla="*/ 1167366 w 1835150"/>
                <a:gd name="connsiteY11" fmla="*/ 186760 h 1338719"/>
                <a:gd name="connsiteX12" fmla="*/ 1163171 w 1835150"/>
                <a:gd name="connsiteY12" fmla="*/ 166862 h 1338719"/>
                <a:gd name="connsiteX13" fmla="*/ 1151607 w 1835150"/>
                <a:gd name="connsiteY13" fmla="*/ 151443 h 1338719"/>
                <a:gd name="connsiteX14" fmla="*/ 1159018 w 1835150"/>
                <a:gd name="connsiteY14" fmla="*/ 200071 h 1338719"/>
                <a:gd name="connsiteX15" fmla="*/ 1129389 w 1835150"/>
                <a:gd name="connsiteY15" fmla="*/ 239514 h 1338719"/>
                <a:gd name="connsiteX16" fmla="*/ 699131 w 1835150"/>
                <a:gd name="connsiteY16" fmla="*/ 245572 h 1338719"/>
                <a:gd name="connsiteX17" fmla="*/ 717326 w 1835150"/>
                <a:gd name="connsiteY17" fmla="*/ 261769 h 1338719"/>
                <a:gd name="connsiteX18" fmla="*/ 918830 w 1835150"/>
                <a:gd name="connsiteY18" fmla="*/ 295010 h 1338719"/>
                <a:gd name="connsiteX19" fmla="*/ 1118883 w 1835150"/>
                <a:gd name="connsiteY19" fmla="*/ 261769 h 1338719"/>
                <a:gd name="connsiteX20" fmla="*/ 1132532 w 1835150"/>
                <a:gd name="connsiteY20" fmla="*/ 249477 h 1338719"/>
                <a:gd name="connsiteX21" fmla="*/ 1122211 w 1835150"/>
                <a:gd name="connsiteY21" fmla="*/ 256487 h 1338719"/>
                <a:gd name="connsiteX22" fmla="*/ 1074400 w 1835150"/>
                <a:gd name="connsiteY22" fmla="*/ 276570 h 1338719"/>
                <a:gd name="connsiteX23" fmla="*/ 913353 w 1835150"/>
                <a:gd name="connsiteY23" fmla="*/ 294144 h 1338719"/>
                <a:gd name="connsiteX24" fmla="*/ 715897 w 1835150"/>
                <a:gd name="connsiteY24" fmla="*/ 258134 h 1338719"/>
                <a:gd name="connsiteX25" fmla="*/ 0 w 1835150"/>
                <a:gd name="connsiteY25" fmla="*/ 685463 h 1338719"/>
                <a:gd name="connsiteX26" fmla="*/ 2374 w 1835150"/>
                <a:gd name="connsiteY26" fmla="*/ 617688 h 1338719"/>
                <a:gd name="connsiteX27" fmla="*/ 5948 w 1835150"/>
                <a:gd name="connsiteY27" fmla="*/ 588580 h 1338719"/>
                <a:gd name="connsiteX28" fmla="*/ 6336 w 1835150"/>
                <a:gd name="connsiteY28" fmla="*/ 583503 h 1338719"/>
                <a:gd name="connsiteX29" fmla="*/ 7611 w 1835150"/>
                <a:gd name="connsiteY29" fmla="*/ 575029 h 1338719"/>
                <a:gd name="connsiteX30" fmla="*/ 9110 w 1835150"/>
                <a:gd name="connsiteY30" fmla="*/ 562816 h 1338719"/>
                <a:gd name="connsiteX31" fmla="*/ 9995 w 1835150"/>
                <a:gd name="connsiteY31" fmla="*/ 559185 h 1338719"/>
                <a:gd name="connsiteX32" fmla="*/ 11203 w 1835150"/>
                <a:gd name="connsiteY32" fmla="*/ 551159 h 1338719"/>
                <a:gd name="connsiteX33" fmla="*/ 16782 w 1835150"/>
                <a:gd name="connsiteY33" fmla="*/ 527498 h 1338719"/>
                <a:gd name="connsiteX34" fmla="*/ 18913 w 1835150"/>
                <a:gd name="connsiteY34" fmla="*/ 522594 h 1338719"/>
                <a:gd name="connsiteX35" fmla="*/ 19626 w 1835150"/>
                <a:gd name="connsiteY35" fmla="*/ 519668 h 1338719"/>
                <a:gd name="connsiteX36" fmla="*/ 33342 w 1835150"/>
                <a:gd name="connsiteY36" fmla="*/ 487069 h 1338719"/>
                <a:gd name="connsiteX37" fmla="*/ 35985 w 1835150"/>
                <a:gd name="connsiteY37" fmla="*/ 483310 h 1338719"/>
                <a:gd name="connsiteX38" fmla="*/ 37042 w 1835150"/>
                <a:gd name="connsiteY38" fmla="*/ 480879 h 1338719"/>
                <a:gd name="connsiteX39" fmla="*/ 49704 w 1835150"/>
                <a:gd name="connsiteY39" fmla="*/ 462419 h 1338719"/>
                <a:gd name="connsiteX40" fmla="*/ 48797 w 1835150"/>
                <a:gd name="connsiteY40" fmla="*/ 465091 h 1338719"/>
                <a:gd name="connsiteX41" fmla="*/ 49676 w 1835150"/>
                <a:gd name="connsiteY41" fmla="*/ 463841 h 1338719"/>
                <a:gd name="connsiteX42" fmla="*/ 160351 w 1835150"/>
                <a:gd name="connsiteY42" fmla="*/ 451003 h 1338719"/>
                <a:gd name="connsiteX43" fmla="*/ 174759 w 1835150"/>
                <a:gd name="connsiteY43" fmla="*/ 458574 h 1338719"/>
                <a:gd name="connsiteX44" fmla="*/ 190209 w 1835150"/>
                <a:gd name="connsiteY44" fmla="*/ 465677 h 1338719"/>
                <a:gd name="connsiteX45" fmla="*/ 221551 w 1835150"/>
                <a:gd name="connsiteY45" fmla="*/ 482029 h 1338719"/>
                <a:gd name="connsiteX46" fmla="*/ 237510 w 1835150"/>
                <a:gd name="connsiteY46" fmla="*/ 489196 h 1338719"/>
                <a:gd name="connsiteX47" fmla="*/ 250890 w 1835150"/>
                <a:gd name="connsiteY47" fmla="*/ 480069 h 1338719"/>
                <a:gd name="connsiteX48" fmla="*/ 262814 w 1835150"/>
                <a:gd name="connsiteY48" fmla="*/ 435329 h 1338719"/>
                <a:gd name="connsiteX49" fmla="*/ 263145 w 1835150"/>
                <a:gd name="connsiteY49" fmla="*/ 431042 h 1338719"/>
                <a:gd name="connsiteX50" fmla="*/ 263145 w 1835150"/>
                <a:gd name="connsiteY50" fmla="*/ 425657 h 1338719"/>
                <a:gd name="connsiteX51" fmla="*/ 263145 w 1835150"/>
                <a:gd name="connsiteY51" fmla="*/ 33793 h 1338719"/>
                <a:gd name="connsiteX52" fmla="*/ 263599 w 1835150"/>
                <a:gd name="connsiteY52" fmla="*/ 34247 h 1338719"/>
                <a:gd name="connsiteX53" fmla="*/ 263599 w 1835150"/>
                <a:gd name="connsiteY53" fmla="*/ 32206 h 1338719"/>
                <a:gd name="connsiteX54" fmla="*/ 655231 w 1835150"/>
                <a:gd name="connsiteY54" fmla="*/ 32206 h 1338719"/>
                <a:gd name="connsiteX55" fmla="*/ 720503 w 1835150"/>
                <a:gd name="connsiteY55" fmla="*/ 59738 h 1338719"/>
                <a:gd name="connsiteX56" fmla="*/ 678458 w 1835150"/>
                <a:gd name="connsiteY56" fmla="*/ 227168 h 1338719"/>
                <a:gd name="connsiteX57" fmla="*/ 696063 w 1835150"/>
                <a:gd name="connsiteY57" fmla="*/ 242840 h 1338719"/>
                <a:gd name="connsiteX58" fmla="*/ 677444 w 1835150"/>
                <a:gd name="connsiteY58" fmla="*/ 219771 h 1338719"/>
                <a:gd name="connsiteX59" fmla="*/ 669266 w 1835150"/>
                <a:gd name="connsiteY59" fmla="*/ 186194 h 1338719"/>
                <a:gd name="connsiteX60" fmla="*/ 732175 w 1835150"/>
                <a:gd name="connsiteY60" fmla="*/ 236403 h 1338719"/>
                <a:gd name="connsiteX61" fmla="*/ 915869 w 1835150"/>
                <a:gd name="connsiteY61" fmla="*/ 264018 h 1338719"/>
                <a:gd name="connsiteX62" fmla="*/ 1002055 w 1835150"/>
                <a:gd name="connsiteY62" fmla="*/ 261194 h 1338719"/>
                <a:gd name="connsiteX63" fmla="*/ 1015751 w 1835150"/>
                <a:gd name="connsiteY63" fmla="*/ 260449 h 1338719"/>
                <a:gd name="connsiteX64" fmla="*/ 1021549 w 1835150"/>
                <a:gd name="connsiteY64" fmla="*/ 259353 h 1338719"/>
                <a:gd name="connsiteX65" fmla="*/ 1131391 w 1835150"/>
                <a:gd name="connsiteY65" fmla="*/ 200071 h 1338719"/>
                <a:gd name="connsiteX66" fmla="*/ 1066090 w 1835150"/>
                <a:gd name="connsiteY66" fmla="*/ 36968 h 1338719"/>
                <a:gd name="connsiteX67" fmla="*/ 1069583 w 1835150"/>
                <a:gd name="connsiteY67" fmla="*/ 43048 h 1338719"/>
                <a:gd name="connsiteX68" fmla="*/ 1066800 w 1835150"/>
                <a:gd name="connsiteY68" fmla="*/ 36007 h 1338719"/>
                <a:gd name="connsiteX69" fmla="*/ 1182122 w 1835150"/>
                <a:gd name="connsiteY69" fmla="*/ 948 h 1338719"/>
                <a:gd name="connsiteX70" fmla="*/ 1545636 w 1835150"/>
                <a:gd name="connsiteY70" fmla="*/ 948 h 1338719"/>
                <a:gd name="connsiteX71" fmla="*/ 1573213 w 1835150"/>
                <a:gd name="connsiteY71" fmla="*/ 30998 h 1338719"/>
                <a:gd name="connsiteX72" fmla="*/ 1174601 w 1835150"/>
                <a:gd name="connsiteY72" fmla="*/ 30998 h 1338719"/>
                <a:gd name="connsiteX73" fmla="*/ 1114433 w 1835150"/>
                <a:gd name="connsiteY73" fmla="*/ 58545 h 1338719"/>
                <a:gd name="connsiteX74" fmla="*/ 1114854 w 1835150"/>
                <a:gd name="connsiteY74" fmla="*/ 59414 h 1338719"/>
                <a:gd name="connsiteX75" fmla="*/ 1124845 w 1835150"/>
                <a:gd name="connsiteY75" fmla="*/ 43821 h 1338719"/>
                <a:gd name="connsiteX76" fmla="*/ 1179919 w 1835150"/>
                <a:gd name="connsiteY76" fmla="*/ 32206 h 1338719"/>
                <a:gd name="connsiteX77" fmla="*/ 1574062 w 1835150"/>
                <a:gd name="connsiteY77" fmla="*/ 32206 h 1338719"/>
                <a:gd name="connsiteX78" fmla="*/ 1574062 w 1835150"/>
                <a:gd name="connsiteY78" fmla="*/ 425161 h 1338719"/>
                <a:gd name="connsiteX79" fmla="*/ 1599167 w 1835150"/>
                <a:gd name="connsiteY79" fmla="*/ 490237 h 1338719"/>
                <a:gd name="connsiteX80" fmla="*/ 1835150 w 1835150"/>
                <a:gd name="connsiteY80" fmla="*/ 685463 h 1338719"/>
                <a:gd name="connsiteX81" fmla="*/ 1826040 w 1835150"/>
                <a:gd name="connsiteY81" fmla="*/ 808217 h 1338719"/>
                <a:gd name="connsiteX82" fmla="*/ 1816560 w 1835150"/>
                <a:gd name="connsiteY82" fmla="*/ 847223 h 1338719"/>
                <a:gd name="connsiteX83" fmla="*/ 1817688 w 1835150"/>
                <a:gd name="connsiteY83" fmla="*/ 846107 h 1338719"/>
                <a:gd name="connsiteX84" fmla="*/ 1813529 w 1835150"/>
                <a:gd name="connsiteY84" fmla="*/ 859341 h 1338719"/>
                <a:gd name="connsiteX85" fmla="*/ 1803323 w 1835150"/>
                <a:gd name="connsiteY85" fmla="*/ 880630 h 1338719"/>
                <a:gd name="connsiteX86" fmla="*/ 1801808 w 1835150"/>
                <a:gd name="connsiteY86" fmla="*/ 884248 h 1338719"/>
                <a:gd name="connsiteX87" fmla="*/ 1801105 w 1835150"/>
                <a:gd name="connsiteY87" fmla="*/ 885255 h 1338719"/>
                <a:gd name="connsiteX88" fmla="*/ 1799483 w 1835150"/>
                <a:gd name="connsiteY88" fmla="*/ 888640 h 1338719"/>
                <a:gd name="connsiteX89" fmla="*/ 1795971 w 1835150"/>
                <a:gd name="connsiteY89" fmla="*/ 892616 h 1338719"/>
                <a:gd name="connsiteX90" fmla="*/ 1785474 w 1835150"/>
                <a:gd name="connsiteY90" fmla="*/ 907665 h 1338719"/>
                <a:gd name="connsiteX91" fmla="*/ 1775011 w 1835150"/>
                <a:gd name="connsiteY91" fmla="*/ 916348 h 1338719"/>
                <a:gd name="connsiteX92" fmla="*/ 1773194 w 1835150"/>
                <a:gd name="connsiteY92" fmla="*/ 918405 h 1338719"/>
                <a:gd name="connsiteX93" fmla="*/ 1771221 w 1835150"/>
                <a:gd name="connsiteY93" fmla="*/ 919493 h 1338719"/>
                <a:gd name="connsiteX94" fmla="*/ 1767103 w 1835150"/>
                <a:gd name="connsiteY94" fmla="*/ 922911 h 1338719"/>
                <a:gd name="connsiteX95" fmla="*/ 1763125 w 1835150"/>
                <a:gd name="connsiteY95" fmla="*/ 923956 h 1338719"/>
                <a:gd name="connsiteX96" fmla="*/ 1754724 w 1835150"/>
                <a:gd name="connsiteY96" fmla="*/ 928587 h 1338719"/>
                <a:gd name="connsiteX97" fmla="*/ 1732310 w 1835150"/>
                <a:gd name="connsiteY97" fmla="*/ 933036 h 1338719"/>
                <a:gd name="connsiteX98" fmla="*/ 1730060 w 1835150"/>
                <a:gd name="connsiteY98" fmla="*/ 932646 h 1338719"/>
                <a:gd name="connsiteX99" fmla="*/ 1726573 w 1835150"/>
                <a:gd name="connsiteY99" fmla="*/ 933563 h 1338719"/>
                <a:gd name="connsiteX100" fmla="*/ 1616514 w 1835150"/>
                <a:gd name="connsiteY100" fmla="*/ 891018 h 1338719"/>
                <a:gd name="connsiteX101" fmla="*/ 1602114 w 1835150"/>
                <a:gd name="connsiteY101" fmla="*/ 884521 h 1338719"/>
                <a:gd name="connsiteX102" fmla="*/ 1599219 w 1835150"/>
                <a:gd name="connsiteY102" fmla="*/ 883362 h 1338719"/>
                <a:gd name="connsiteX103" fmla="*/ 1597467 w 1835150"/>
                <a:gd name="connsiteY103" fmla="*/ 884342 h 1338719"/>
                <a:gd name="connsiteX104" fmla="*/ 1584653 w 1835150"/>
                <a:gd name="connsiteY104" fmla="*/ 893008 h 1338719"/>
                <a:gd name="connsiteX105" fmla="*/ 1574062 w 1835150"/>
                <a:gd name="connsiteY105" fmla="*/ 948267 h 1338719"/>
                <a:gd name="connsiteX106" fmla="*/ 1574062 w 1835150"/>
                <a:gd name="connsiteY106" fmla="*/ 1338719 h 1338719"/>
                <a:gd name="connsiteX107" fmla="*/ 1179919 w 1835150"/>
                <a:gd name="connsiteY107" fmla="*/ 1338719 h 1338719"/>
                <a:gd name="connsiteX108" fmla="*/ 1114647 w 1835150"/>
                <a:gd name="connsiteY108" fmla="*/ 1313690 h 1338719"/>
                <a:gd name="connsiteX109" fmla="*/ 918830 w 1835150"/>
                <a:gd name="connsiteY109" fmla="*/ 1078418 h 1338719"/>
                <a:gd name="connsiteX110" fmla="*/ 720503 w 1835150"/>
                <a:gd name="connsiteY110" fmla="*/ 1313690 h 1338719"/>
                <a:gd name="connsiteX111" fmla="*/ 655231 w 1835150"/>
                <a:gd name="connsiteY111" fmla="*/ 1338719 h 1338719"/>
                <a:gd name="connsiteX112" fmla="*/ 263599 w 1835150"/>
                <a:gd name="connsiteY112" fmla="*/ 1338719 h 1338719"/>
                <a:gd name="connsiteX113" fmla="*/ 263599 w 1835150"/>
                <a:gd name="connsiteY113" fmla="*/ 1338335 h 1338719"/>
                <a:gd name="connsiteX114" fmla="*/ 263145 w 1835150"/>
                <a:gd name="connsiteY114" fmla="*/ 1338719 h 1338719"/>
                <a:gd name="connsiteX115" fmla="*/ 263145 w 1835150"/>
                <a:gd name="connsiteY115" fmla="*/ 940635 h 1338719"/>
                <a:gd name="connsiteX116" fmla="*/ 262485 w 1835150"/>
                <a:gd name="connsiteY116" fmla="*/ 933045 h 1338719"/>
                <a:gd name="connsiteX117" fmla="*/ 262100 w 1835150"/>
                <a:gd name="connsiteY117" fmla="*/ 930193 h 1338719"/>
                <a:gd name="connsiteX118" fmla="*/ 258802 w 1835150"/>
                <a:gd name="connsiteY118" fmla="*/ 912060 h 1338719"/>
                <a:gd name="connsiteX119" fmla="*/ 258443 w 1835150"/>
                <a:gd name="connsiteY119" fmla="*/ 911080 h 1338719"/>
                <a:gd name="connsiteX120" fmla="*/ 250678 w 1835150"/>
                <a:gd name="connsiteY120" fmla="*/ 892550 h 1338719"/>
                <a:gd name="connsiteX121" fmla="*/ 238883 w 1835150"/>
                <a:gd name="connsiteY121" fmla="*/ 885038 h 1338719"/>
                <a:gd name="connsiteX122" fmla="*/ 235896 w 1835150"/>
                <a:gd name="connsiteY122" fmla="*/ 883231 h 1338719"/>
                <a:gd name="connsiteX123" fmla="*/ 218636 w 1835150"/>
                <a:gd name="connsiteY123" fmla="*/ 891018 h 1338719"/>
                <a:gd name="connsiteX124" fmla="*/ 150285 w 1835150"/>
                <a:gd name="connsiteY124" fmla="*/ 925560 h 1338719"/>
                <a:gd name="connsiteX125" fmla="*/ 129780 w 1835150"/>
                <a:gd name="connsiteY125" fmla="*/ 929494 h 1338719"/>
                <a:gd name="connsiteX126" fmla="*/ 125412 w 1835150"/>
                <a:gd name="connsiteY126" fmla="*/ 930620 h 1338719"/>
                <a:gd name="connsiteX127" fmla="*/ 125940 w 1835150"/>
                <a:gd name="connsiteY127" fmla="*/ 930231 h 1338719"/>
                <a:gd name="connsiteX128" fmla="*/ 108577 w 1835150"/>
                <a:gd name="connsiteY128" fmla="*/ 933563 h 1338719"/>
                <a:gd name="connsiteX129" fmla="*/ 105692 w 1835150"/>
                <a:gd name="connsiteY129" fmla="*/ 932804 h 1338719"/>
                <a:gd name="connsiteX130" fmla="*/ 89946 w 1835150"/>
                <a:gd name="connsiteY130" fmla="*/ 931504 h 1338719"/>
                <a:gd name="connsiteX131" fmla="*/ 74079 w 1835150"/>
                <a:gd name="connsiteY131" fmla="*/ 924856 h 1338719"/>
                <a:gd name="connsiteX132" fmla="*/ 73404 w 1835150"/>
                <a:gd name="connsiteY132" fmla="*/ 924318 h 1338719"/>
                <a:gd name="connsiteX133" fmla="*/ 68047 w 1835150"/>
                <a:gd name="connsiteY133" fmla="*/ 922911 h 1338719"/>
                <a:gd name="connsiteX134" fmla="*/ 0 w 1835150"/>
                <a:gd name="connsiteY134" fmla="*/ 685463 h 1338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</a:cxnLst>
              <a:rect l="l" t="t" r="r" b="b"/>
              <a:pathLst>
                <a:path w="1835150" h="1338719">
                  <a:moveTo>
                    <a:pt x="1157603" y="143077"/>
                  </a:moveTo>
                  <a:lnTo>
                    <a:pt x="1160072" y="152164"/>
                  </a:lnTo>
                  <a:lnTo>
                    <a:pt x="1158599" y="145178"/>
                  </a:lnTo>
                  <a:close/>
                  <a:moveTo>
                    <a:pt x="1139906" y="105997"/>
                  </a:moveTo>
                  <a:lnTo>
                    <a:pt x="1142684" y="111592"/>
                  </a:lnTo>
                  <a:lnTo>
                    <a:pt x="1140536" y="107058"/>
                  </a:lnTo>
                  <a:close/>
                  <a:moveTo>
                    <a:pt x="1079307" y="256799"/>
                  </a:moveTo>
                  <a:lnTo>
                    <a:pt x="1084465" y="256487"/>
                  </a:lnTo>
                  <a:cubicBezTo>
                    <a:pt x="1101451" y="256487"/>
                    <a:pt x="1124098" y="249426"/>
                    <a:pt x="1134360" y="245896"/>
                  </a:cubicBezTo>
                  <a:lnTo>
                    <a:pt x="1137933" y="244613"/>
                  </a:lnTo>
                  <a:lnTo>
                    <a:pt x="1157305" y="227168"/>
                  </a:lnTo>
                  <a:cubicBezTo>
                    <a:pt x="1164856" y="214409"/>
                    <a:pt x="1167680" y="200682"/>
                    <a:pt x="1167366" y="186760"/>
                  </a:cubicBezTo>
                  <a:lnTo>
                    <a:pt x="1163171" y="166862"/>
                  </a:lnTo>
                  <a:lnTo>
                    <a:pt x="1151607" y="151443"/>
                  </a:lnTo>
                  <a:lnTo>
                    <a:pt x="1159018" y="200071"/>
                  </a:lnTo>
                  <a:cubicBezTo>
                    <a:pt x="1155878" y="217636"/>
                    <a:pt x="1144576" y="230340"/>
                    <a:pt x="1129389" y="239514"/>
                  </a:cubicBezTo>
                  <a:close/>
                  <a:moveTo>
                    <a:pt x="699131" y="245572"/>
                  </a:moveTo>
                  <a:lnTo>
                    <a:pt x="717326" y="261769"/>
                  </a:lnTo>
                  <a:cubicBezTo>
                    <a:pt x="754865" y="281870"/>
                    <a:pt x="817784" y="295010"/>
                    <a:pt x="918830" y="295010"/>
                  </a:cubicBezTo>
                  <a:cubicBezTo>
                    <a:pt x="1019249" y="295010"/>
                    <a:pt x="1081697" y="281870"/>
                    <a:pt x="1118883" y="261769"/>
                  </a:cubicBezTo>
                  <a:lnTo>
                    <a:pt x="1132532" y="249477"/>
                  </a:lnTo>
                  <a:lnTo>
                    <a:pt x="1122211" y="256487"/>
                  </a:lnTo>
                  <a:cubicBezTo>
                    <a:pt x="1110887" y="263391"/>
                    <a:pt x="1094531" y="271550"/>
                    <a:pt x="1074400" y="276570"/>
                  </a:cubicBezTo>
                  <a:cubicBezTo>
                    <a:pt x="1046720" y="284102"/>
                    <a:pt x="1008975" y="294144"/>
                    <a:pt x="913353" y="294144"/>
                  </a:cubicBezTo>
                  <a:cubicBezTo>
                    <a:pt x="805779" y="294144"/>
                    <a:pt x="744914" y="274374"/>
                    <a:pt x="715897" y="258134"/>
                  </a:cubicBezTo>
                  <a:close/>
                  <a:moveTo>
                    <a:pt x="0" y="685463"/>
                  </a:moveTo>
                  <a:cubicBezTo>
                    <a:pt x="0" y="660590"/>
                    <a:pt x="824" y="638064"/>
                    <a:pt x="2374" y="617688"/>
                  </a:cubicBezTo>
                  <a:lnTo>
                    <a:pt x="5948" y="588580"/>
                  </a:lnTo>
                  <a:lnTo>
                    <a:pt x="6336" y="583503"/>
                  </a:lnTo>
                  <a:lnTo>
                    <a:pt x="7611" y="575029"/>
                  </a:lnTo>
                  <a:lnTo>
                    <a:pt x="9110" y="562816"/>
                  </a:lnTo>
                  <a:lnTo>
                    <a:pt x="9995" y="559185"/>
                  </a:lnTo>
                  <a:lnTo>
                    <a:pt x="11203" y="551159"/>
                  </a:lnTo>
                  <a:cubicBezTo>
                    <a:pt x="12983" y="542047"/>
                    <a:pt x="14883" y="534381"/>
                    <a:pt x="16782" y="527498"/>
                  </a:cubicBezTo>
                  <a:lnTo>
                    <a:pt x="18913" y="522594"/>
                  </a:lnTo>
                  <a:lnTo>
                    <a:pt x="19626" y="519668"/>
                  </a:lnTo>
                  <a:cubicBezTo>
                    <a:pt x="23697" y="507109"/>
                    <a:pt x="28301" y="496308"/>
                    <a:pt x="33342" y="487069"/>
                  </a:cubicBezTo>
                  <a:lnTo>
                    <a:pt x="35985" y="483310"/>
                  </a:lnTo>
                  <a:lnTo>
                    <a:pt x="37042" y="480879"/>
                  </a:lnTo>
                  <a:cubicBezTo>
                    <a:pt x="44006" y="469302"/>
                    <a:pt x="49704" y="462419"/>
                    <a:pt x="49704" y="462419"/>
                  </a:cubicBezTo>
                  <a:lnTo>
                    <a:pt x="48797" y="465091"/>
                  </a:lnTo>
                  <a:lnTo>
                    <a:pt x="49676" y="463841"/>
                  </a:lnTo>
                  <a:cubicBezTo>
                    <a:pt x="81667" y="429126"/>
                    <a:pt x="123929" y="435725"/>
                    <a:pt x="160351" y="451003"/>
                  </a:cubicBezTo>
                  <a:lnTo>
                    <a:pt x="174759" y="458574"/>
                  </a:lnTo>
                  <a:lnTo>
                    <a:pt x="190209" y="465677"/>
                  </a:lnTo>
                  <a:cubicBezTo>
                    <a:pt x="201948" y="471623"/>
                    <a:pt x="212982" y="477569"/>
                    <a:pt x="221551" y="482029"/>
                  </a:cubicBezTo>
                  <a:lnTo>
                    <a:pt x="237510" y="489196"/>
                  </a:lnTo>
                  <a:lnTo>
                    <a:pt x="250890" y="480069"/>
                  </a:lnTo>
                  <a:cubicBezTo>
                    <a:pt x="258421" y="467867"/>
                    <a:pt x="261559" y="447530"/>
                    <a:pt x="262814" y="435329"/>
                  </a:cubicBezTo>
                  <a:lnTo>
                    <a:pt x="263145" y="431042"/>
                  </a:lnTo>
                  <a:lnTo>
                    <a:pt x="263145" y="425657"/>
                  </a:lnTo>
                  <a:cubicBezTo>
                    <a:pt x="263145" y="406997"/>
                    <a:pt x="263145" y="332356"/>
                    <a:pt x="263145" y="33793"/>
                  </a:cubicBezTo>
                  <a:lnTo>
                    <a:pt x="263599" y="34247"/>
                  </a:lnTo>
                  <a:lnTo>
                    <a:pt x="263599" y="32206"/>
                  </a:lnTo>
                  <a:cubicBezTo>
                    <a:pt x="263599" y="32206"/>
                    <a:pt x="263599" y="32206"/>
                    <a:pt x="655231" y="32206"/>
                  </a:cubicBezTo>
                  <a:cubicBezTo>
                    <a:pt x="655231" y="32206"/>
                    <a:pt x="720503" y="34709"/>
                    <a:pt x="720503" y="59738"/>
                  </a:cubicBezTo>
                  <a:cubicBezTo>
                    <a:pt x="720503" y="75381"/>
                    <a:pt x="640090" y="163373"/>
                    <a:pt x="678458" y="227168"/>
                  </a:cubicBezTo>
                  <a:lnTo>
                    <a:pt x="696063" y="242840"/>
                  </a:lnTo>
                  <a:lnTo>
                    <a:pt x="677444" y="219771"/>
                  </a:lnTo>
                  <a:cubicBezTo>
                    <a:pt x="671783" y="210043"/>
                    <a:pt x="668008" y="198746"/>
                    <a:pt x="669266" y="186194"/>
                  </a:cubicBezTo>
                  <a:cubicBezTo>
                    <a:pt x="676815" y="203767"/>
                    <a:pt x="696946" y="221340"/>
                    <a:pt x="732175" y="236403"/>
                  </a:cubicBezTo>
                  <a:cubicBezTo>
                    <a:pt x="767404" y="251466"/>
                    <a:pt x="845411" y="264018"/>
                    <a:pt x="915869" y="264018"/>
                  </a:cubicBezTo>
                  <a:cubicBezTo>
                    <a:pt x="938517" y="264018"/>
                    <a:pt x="970600" y="262763"/>
                    <a:pt x="1002055" y="261194"/>
                  </a:cubicBezTo>
                  <a:lnTo>
                    <a:pt x="1015751" y="260449"/>
                  </a:lnTo>
                  <a:lnTo>
                    <a:pt x="1021549" y="259353"/>
                  </a:lnTo>
                  <a:cubicBezTo>
                    <a:pt x="1054631" y="252296"/>
                    <a:pt x="1121972" y="233947"/>
                    <a:pt x="1131391" y="200071"/>
                  </a:cubicBezTo>
                  <a:cubicBezTo>
                    <a:pt x="1146460" y="137339"/>
                    <a:pt x="1053532" y="97191"/>
                    <a:pt x="1066090" y="36968"/>
                  </a:cubicBezTo>
                  <a:lnTo>
                    <a:pt x="1069583" y="43048"/>
                  </a:lnTo>
                  <a:lnTo>
                    <a:pt x="1066800" y="36007"/>
                  </a:lnTo>
                  <a:cubicBezTo>
                    <a:pt x="1066800" y="-9069"/>
                    <a:pt x="1182122" y="948"/>
                    <a:pt x="1182122" y="948"/>
                  </a:cubicBezTo>
                  <a:cubicBezTo>
                    <a:pt x="1545636" y="948"/>
                    <a:pt x="1545636" y="948"/>
                    <a:pt x="1545636" y="948"/>
                  </a:cubicBezTo>
                  <a:lnTo>
                    <a:pt x="1573213" y="30998"/>
                  </a:lnTo>
                  <a:cubicBezTo>
                    <a:pt x="1174601" y="30998"/>
                    <a:pt x="1174601" y="30998"/>
                    <a:pt x="1174601" y="30998"/>
                  </a:cubicBezTo>
                  <a:cubicBezTo>
                    <a:pt x="1174601" y="30998"/>
                    <a:pt x="1114433" y="33503"/>
                    <a:pt x="1114433" y="58545"/>
                  </a:cubicBezTo>
                  <a:lnTo>
                    <a:pt x="1114854" y="59414"/>
                  </a:lnTo>
                  <a:lnTo>
                    <a:pt x="1124845" y="43821"/>
                  </a:lnTo>
                  <a:cubicBezTo>
                    <a:pt x="1143203" y="32206"/>
                    <a:pt x="1179919" y="32206"/>
                    <a:pt x="1179919" y="32206"/>
                  </a:cubicBezTo>
                  <a:cubicBezTo>
                    <a:pt x="1179919" y="32206"/>
                    <a:pt x="1179919" y="32206"/>
                    <a:pt x="1574062" y="32206"/>
                  </a:cubicBezTo>
                  <a:cubicBezTo>
                    <a:pt x="1574062" y="32206"/>
                    <a:pt x="1574062" y="32206"/>
                    <a:pt x="1574062" y="425161"/>
                  </a:cubicBezTo>
                  <a:cubicBezTo>
                    <a:pt x="1574062" y="430167"/>
                    <a:pt x="1574062" y="490237"/>
                    <a:pt x="1599167" y="490237"/>
                  </a:cubicBezTo>
                  <a:cubicBezTo>
                    <a:pt x="1626782" y="490237"/>
                    <a:pt x="1835150" y="287501"/>
                    <a:pt x="1835150" y="685463"/>
                  </a:cubicBezTo>
                  <a:cubicBezTo>
                    <a:pt x="1835150" y="735208"/>
                    <a:pt x="1831855" y="775606"/>
                    <a:pt x="1826040" y="808217"/>
                  </a:cubicBezTo>
                  <a:lnTo>
                    <a:pt x="1816560" y="847223"/>
                  </a:lnTo>
                  <a:lnTo>
                    <a:pt x="1817688" y="846107"/>
                  </a:lnTo>
                  <a:cubicBezTo>
                    <a:pt x="1817688" y="846107"/>
                    <a:pt x="1816433" y="851385"/>
                    <a:pt x="1813529" y="859341"/>
                  </a:cubicBezTo>
                  <a:lnTo>
                    <a:pt x="1803323" y="880630"/>
                  </a:lnTo>
                  <a:lnTo>
                    <a:pt x="1801808" y="884248"/>
                  </a:lnTo>
                  <a:lnTo>
                    <a:pt x="1801105" y="885255"/>
                  </a:lnTo>
                  <a:lnTo>
                    <a:pt x="1799483" y="888640"/>
                  </a:lnTo>
                  <a:lnTo>
                    <a:pt x="1795971" y="892616"/>
                  </a:lnTo>
                  <a:lnTo>
                    <a:pt x="1785474" y="907665"/>
                  </a:lnTo>
                  <a:lnTo>
                    <a:pt x="1775011" y="916348"/>
                  </a:lnTo>
                  <a:lnTo>
                    <a:pt x="1773194" y="918405"/>
                  </a:lnTo>
                  <a:lnTo>
                    <a:pt x="1771221" y="919493"/>
                  </a:lnTo>
                  <a:lnTo>
                    <a:pt x="1767103" y="922911"/>
                  </a:lnTo>
                  <a:lnTo>
                    <a:pt x="1763125" y="923956"/>
                  </a:lnTo>
                  <a:lnTo>
                    <a:pt x="1754724" y="928587"/>
                  </a:lnTo>
                  <a:cubicBezTo>
                    <a:pt x="1747926" y="931134"/>
                    <a:pt x="1740471" y="932725"/>
                    <a:pt x="1732310" y="933036"/>
                  </a:cubicBezTo>
                  <a:lnTo>
                    <a:pt x="1730060" y="932646"/>
                  </a:lnTo>
                  <a:lnTo>
                    <a:pt x="1726573" y="933563"/>
                  </a:lnTo>
                  <a:cubicBezTo>
                    <a:pt x="1684679" y="933328"/>
                    <a:pt x="1641021" y="905112"/>
                    <a:pt x="1616514" y="891018"/>
                  </a:cubicBezTo>
                  <a:lnTo>
                    <a:pt x="1602114" y="884521"/>
                  </a:lnTo>
                  <a:lnTo>
                    <a:pt x="1599219" y="883362"/>
                  </a:lnTo>
                  <a:lnTo>
                    <a:pt x="1597467" y="884342"/>
                  </a:lnTo>
                  <a:lnTo>
                    <a:pt x="1584653" y="893008"/>
                  </a:lnTo>
                  <a:cubicBezTo>
                    <a:pt x="1574062" y="910724"/>
                    <a:pt x="1574062" y="946390"/>
                    <a:pt x="1574062" y="948267"/>
                  </a:cubicBezTo>
                  <a:cubicBezTo>
                    <a:pt x="1574062" y="948267"/>
                    <a:pt x="1574062" y="948267"/>
                    <a:pt x="1574062" y="1338719"/>
                  </a:cubicBezTo>
                  <a:cubicBezTo>
                    <a:pt x="1574062" y="1338719"/>
                    <a:pt x="1574062" y="1338719"/>
                    <a:pt x="1179919" y="1338719"/>
                  </a:cubicBezTo>
                  <a:cubicBezTo>
                    <a:pt x="1179919" y="1338719"/>
                    <a:pt x="1114647" y="1338719"/>
                    <a:pt x="1114647" y="1313690"/>
                  </a:cubicBezTo>
                  <a:cubicBezTo>
                    <a:pt x="1114647" y="1288661"/>
                    <a:pt x="1317994" y="1078418"/>
                    <a:pt x="918830" y="1078418"/>
                  </a:cubicBezTo>
                  <a:cubicBezTo>
                    <a:pt x="519666" y="1078418"/>
                    <a:pt x="720503" y="1286158"/>
                    <a:pt x="720503" y="1313690"/>
                  </a:cubicBezTo>
                  <a:cubicBezTo>
                    <a:pt x="720503" y="1338719"/>
                    <a:pt x="655231" y="1338719"/>
                    <a:pt x="655231" y="1338719"/>
                  </a:cubicBezTo>
                  <a:cubicBezTo>
                    <a:pt x="655231" y="1338719"/>
                    <a:pt x="655231" y="1338719"/>
                    <a:pt x="263599" y="1338719"/>
                  </a:cubicBezTo>
                  <a:lnTo>
                    <a:pt x="263599" y="1338335"/>
                  </a:lnTo>
                  <a:lnTo>
                    <a:pt x="263145" y="1338719"/>
                  </a:lnTo>
                  <a:cubicBezTo>
                    <a:pt x="263145" y="940635"/>
                    <a:pt x="263145" y="940635"/>
                    <a:pt x="263145" y="940635"/>
                  </a:cubicBezTo>
                  <a:lnTo>
                    <a:pt x="262485" y="933045"/>
                  </a:lnTo>
                  <a:lnTo>
                    <a:pt x="262100" y="930193"/>
                  </a:lnTo>
                  <a:lnTo>
                    <a:pt x="258802" y="912060"/>
                  </a:lnTo>
                  <a:lnTo>
                    <a:pt x="258443" y="911080"/>
                  </a:lnTo>
                  <a:lnTo>
                    <a:pt x="250678" y="892550"/>
                  </a:lnTo>
                  <a:lnTo>
                    <a:pt x="238883" y="885038"/>
                  </a:lnTo>
                  <a:lnTo>
                    <a:pt x="235896" y="883231"/>
                  </a:lnTo>
                  <a:lnTo>
                    <a:pt x="218636" y="891018"/>
                  </a:lnTo>
                  <a:cubicBezTo>
                    <a:pt x="202298" y="900414"/>
                    <a:pt x="177449" y="916086"/>
                    <a:pt x="150285" y="925560"/>
                  </a:cubicBezTo>
                  <a:lnTo>
                    <a:pt x="129780" y="929494"/>
                  </a:lnTo>
                  <a:lnTo>
                    <a:pt x="125412" y="930620"/>
                  </a:lnTo>
                  <a:lnTo>
                    <a:pt x="125940" y="930231"/>
                  </a:lnTo>
                  <a:lnTo>
                    <a:pt x="108577" y="933563"/>
                  </a:lnTo>
                  <a:lnTo>
                    <a:pt x="105692" y="932804"/>
                  </a:lnTo>
                  <a:lnTo>
                    <a:pt x="89946" y="931504"/>
                  </a:lnTo>
                  <a:cubicBezTo>
                    <a:pt x="84288" y="930018"/>
                    <a:pt x="78985" y="927672"/>
                    <a:pt x="74079" y="924856"/>
                  </a:cubicBezTo>
                  <a:lnTo>
                    <a:pt x="73404" y="924318"/>
                  </a:lnTo>
                  <a:lnTo>
                    <a:pt x="68047" y="922911"/>
                  </a:lnTo>
                  <a:cubicBezTo>
                    <a:pt x="29655" y="899813"/>
                    <a:pt x="0" y="834698"/>
                    <a:pt x="0" y="68546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Freeform: Shape 21">
              <a:extLst>
                <a:ext uri="{FF2B5EF4-FFF2-40B4-BE49-F238E27FC236}">
                  <a16:creationId xmlns:a16="http://schemas.microsoft.com/office/drawing/2014/main" id="{C4F11ADA-0938-4550-8453-9239C5BF21B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44222" y="2378920"/>
              <a:ext cx="422862" cy="46527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TextBox 55">
              <a:extLst>
                <a:ext uri="{FF2B5EF4-FFF2-40B4-BE49-F238E27FC236}">
                  <a16:creationId xmlns:a16="http://schemas.microsoft.com/office/drawing/2014/main" id="{E3448000-B587-4B14-8112-C20D20F5545B}"/>
                </a:ext>
              </a:extLst>
            </p:cNvPr>
            <p:cNvSpPr txBox="1"/>
            <p:nvPr/>
          </p:nvSpPr>
          <p:spPr>
            <a:xfrm>
              <a:off x="7024728" y="2931382"/>
              <a:ext cx="1261848" cy="30775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62" name="千图PPT彼岸天：ID 8661124库_组合 61">
            <a:extLst>
              <a:ext uri="{FF2B5EF4-FFF2-40B4-BE49-F238E27FC236}">
                <a16:creationId xmlns:a16="http://schemas.microsoft.com/office/drawing/2014/main" id="{522B1FD7-9E8B-489E-9207-2468CA93A2B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102698" y="2017906"/>
            <a:ext cx="2202495" cy="1575940"/>
            <a:chOff x="8102698" y="2017906"/>
            <a:chExt cx="2202495" cy="1575940"/>
          </a:xfrm>
        </p:grpSpPr>
        <p:sp>
          <p:nvSpPr>
            <p:cNvPr id="52" name="Freeform: Shape 4">
              <a:extLst>
                <a:ext uri="{FF2B5EF4-FFF2-40B4-BE49-F238E27FC236}">
                  <a16:creationId xmlns:a16="http://schemas.microsoft.com/office/drawing/2014/main" id="{DFF47035-49EE-41B6-AFED-1F4C22DD212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415976" y="1704628"/>
              <a:ext cx="1575940" cy="2202495"/>
            </a:xfrm>
            <a:custGeom>
              <a:avLst/>
              <a:gdLst>
                <a:gd name="T0" fmla="*/ 339 w 522"/>
                <a:gd name="T1" fmla="*/ 637 h 731"/>
                <a:gd name="T2" fmla="*/ 365 w 522"/>
                <a:gd name="T3" fmla="*/ 626 h 731"/>
                <a:gd name="T4" fmla="*/ 522 w 522"/>
                <a:gd name="T5" fmla="*/ 626 h 731"/>
                <a:gd name="T6" fmla="*/ 522 w 522"/>
                <a:gd name="T7" fmla="*/ 470 h 731"/>
                <a:gd name="T8" fmla="*/ 511 w 522"/>
                <a:gd name="T9" fmla="*/ 444 h 731"/>
                <a:gd name="T10" fmla="*/ 418 w 522"/>
                <a:gd name="T11" fmla="*/ 365 h 731"/>
                <a:gd name="T12" fmla="*/ 511 w 522"/>
                <a:gd name="T13" fmla="*/ 287 h 731"/>
                <a:gd name="T14" fmla="*/ 522 w 522"/>
                <a:gd name="T15" fmla="*/ 261 h 731"/>
                <a:gd name="T16" fmla="*/ 522 w 522"/>
                <a:gd name="T17" fmla="*/ 105 h 731"/>
                <a:gd name="T18" fmla="*/ 365 w 522"/>
                <a:gd name="T19" fmla="*/ 105 h 731"/>
                <a:gd name="T20" fmla="*/ 339 w 522"/>
                <a:gd name="T21" fmla="*/ 94 h 731"/>
                <a:gd name="T22" fmla="*/ 261 w 522"/>
                <a:gd name="T23" fmla="*/ 0 h 731"/>
                <a:gd name="T24" fmla="*/ 183 w 522"/>
                <a:gd name="T25" fmla="*/ 94 h 731"/>
                <a:gd name="T26" fmla="*/ 157 w 522"/>
                <a:gd name="T27" fmla="*/ 105 h 731"/>
                <a:gd name="T28" fmla="*/ 0 w 522"/>
                <a:gd name="T29" fmla="*/ 105 h 731"/>
                <a:gd name="T30" fmla="*/ 0 w 522"/>
                <a:gd name="T31" fmla="*/ 261 h 731"/>
                <a:gd name="T32" fmla="*/ 10 w 522"/>
                <a:gd name="T33" fmla="*/ 287 h 731"/>
                <a:gd name="T34" fmla="*/ 104 w 522"/>
                <a:gd name="T35" fmla="*/ 365 h 731"/>
                <a:gd name="T36" fmla="*/ 10 w 522"/>
                <a:gd name="T37" fmla="*/ 444 h 731"/>
                <a:gd name="T38" fmla="*/ 0 w 522"/>
                <a:gd name="T39" fmla="*/ 470 h 731"/>
                <a:gd name="T40" fmla="*/ 0 w 522"/>
                <a:gd name="T41" fmla="*/ 626 h 731"/>
                <a:gd name="T42" fmla="*/ 156 w 522"/>
                <a:gd name="T43" fmla="*/ 626 h 731"/>
                <a:gd name="T44" fmla="*/ 183 w 522"/>
                <a:gd name="T45" fmla="*/ 637 h 731"/>
                <a:gd name="T46" fmla="*/ 261 w 522"/>
                <a:gd name="T47" fmla="*/ 731 h 731"/>
                <a:gd name="T48" fmla="*/ 339 w 522"/>
                <a:gd name="T49" fmla="*/ 637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2" h="731">
                  <a:moveTo>
                    <a:pt x="339" y="637"/>
                  </a:moveTo>
                  <a:cubicBezTo>
                    <a:pt x="339" y="626"/>
                    <a:pt x="365" y="626"/>
                    <a:pt x="365" y="626"/>
                  </a:cubicBezTo>
                  <a:cubicBezTo>
                    <a:pt x="522" y="626"/>
                    <a:pt x="522" y="626"/>
                    <a:pt x="522" y="626"/>
                  </a:cubicBezTo>
                  <a:cubicBezTo>
                    <a:pt x="522" y="470"/>
                    <a:pt x="522" y="470"/>
                    <a:pt x="522" y="470"/>
                  </a:cubicBezTo>
                  <a:cubicBezTo>
                    <a:pt x="522" y="470"/>
                    <a:pt x="522" y="444"/>
                    <a:pt x="511" y="444"/>
                  </a:cubicBezTo>
                  <a:cubicBezTo>
                    <a:pt x="501" y="444"/>
                    <a:pt x="418" y="524"/>
                    <a:pt x="418" y="365"/>
                  </a:cubicBezTo>
                  <a:cubicBezTo>
                    <a:pt x="418" y="207"/>
                    <a:pt x="501" y="287"/>
                    <a:pt x="511" y="287"/>
                  </a:cubicBezTo>
                  <a:cubicBezTo>
                    <a:pt x="521" y="287"/>
                    <a:pt x="522" y="261"/>
                    <a:pt x="522" y="261"/>
                  </a:cubicBezTo>
                  <a:cubicBezTo>
                    <a:pt x="522" y="105"/>
                    <a:pt x="522" y="105"/>
                    <a:pt x="522" y="105"/>
                  </a:cubicBezTo>
                  <a:cubicBezTo>
                    <a:pt x="365" y="105"/>
                    <a:pt x="365" y="105"/>
                    <a:pt x="365" y="105"/>
                  </a:cubicBezTo>
                  <a:cubicBezTo>
                    <a:pt x="364" y="105"/>
                    <a:pt x="339" y="104"/>
                    <a:pt x="339" y="94"/>
                  </a:cubicBezTo>
                  <a:cubicBezTo>
                    <a:pt x="339" y="84"/>
                    <a:pt x="420" y="0"/>
                    <a:pt x="261" y="0"/>
                  </a:cubicBezTo>
                  <a:cubicBezTo>
                    <a:pt x="102" y="0"/>
                    <a:pt x="183" y="84"/>
                    <a:pt x="183" y="94"/>
                  </a:cubicBezTo>
                  <a:cubicBezTo>
                    <a:pt x="183" y="104"/>
                    <a:pt x="158" y="105"/>
                    <a:pt x="157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261"/>
                    <a:pt x="0" y="261"/>
                    <a:pt x="0" y="261"/>
                  </a:cubicBezTo>
                  <a:cubicBezTo>
                    <a:pt x="0" y="261"/>
                    <a:pt x="0" y="287"/>
                    <a:pt x="10" y="287"/>
                  </a:cubicBezTo>
                  <a:cubicBezTo>
                    <a:pt x="21" y="287"/>
                    <a:pt x="104" y="205"/>
                    <a:pt x="104" y="365"/>
                  </a:cubicBezTo>
                  <a:cubicBezTo>
                    <a:pt x="104" y="526"/>
                    <a:pt x="21" y="444"/>
                    <a:pt x="10" y="444"/>
                  </a:cubicBezTo>
                  <a:cubicBezTo>
                    <a:pt x="0" y="444"/>
                    <a:pt x="0" y="470"/>
                    <a:pt x="0" y="470"/>
                  </a:cubicBezTo>
                  <a:cubicBezTo>
                    <a:pt x="0" y="626"/>
                    <a:pt x="0" y="626"/>
                    <a:pt x="0" y="626"/>
                  </a:cubicBezTo>
                  <a:cubicBezTo>
                    <a:pt x="156" y="626"/>
                    <a:pt x="156" y="626"/>
                    <a:pt x="156" y="626"/>
                  </a:cubicBezTo>
                  <a:cubicBezTo>
                    <a:pt x="156" y="626"/>
                    <a:pt x="183" y="627"/>
                    <a:pt x="183" y="637"/>
                  </a:cubicBezTo>
                  <a:cubicBezTo>
                    <a:pt x="183" y="647"/>
                    <a:pt x="102" y="731"/>
                    <a:pt x="261" y="731"/>
                  </a:cubicBezTo>
                  <a:cubicBezTo>
                    <a:pt x="420" y="731"/>
                    <a:pt x="339" y="647"/>
                    <a:pt x="339" y="63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5">
              <a:extLst>
                <a:ext uri="{FF2B5EF4-FFF2-40B4-BE49-F238E27FC236}">
                  <a16:creationId xmlns:a16="http://schemas.microsoft.com/office/drawing/2014/main" id="{3B4DACC1-7E06-4C2A-B06A-9BD71B6299C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8431257" y="1733282"/>
              <a:ext cx="1543466" cy="2112714"/>
            </a:xfrm>
            <a:custGeom>
              <a:avLst/>
              <a:gdLst>
                <a:gd name="connsiteX0" fmla="*/ 269179 w 1282701"/>
                <a:gd name="connsiteY0" fmla="*/ 687038 h 1755775"/>
                <a:gd name="connsiteX1" fmla="*/ 281687 w 1282701"/>
                <a:gd name="connsiteY1" fmla="*/ 735886 h 1755775"/>
                <a:gd name="connsiteX2" fmla="*/ 290482 w 1282701"/>
                <a:gd name="connsiteY2" fmla="*/ 802489 h 1755775"/>
                <a:gd name="connsiteX3" fmla="*/ 292848 w 1282701"/>
                <a:gd name="connsiteY3" fmla="*/ 864287 h 1755775"/>
                <a:gd name="connsiteX4" fmla="*/ 290602 w 1282701"/>
                <a:gd name="connsiteY4" fmla="*/ 801234 h 1755775"/>
                <a:gd name="connsiteX5" fmla="*/ 271810 w 1282701"/>
                <a:gd name="connsiteY5" fmla="*/ 693596 h 1755775"/>
                <a:gd name="connsiteX6" fmla="*/ 256096 w 1282701"/>
                <a:gd name="connsiteY6" fmla="*/ 655490 h 1755775"/>
                <a:gd name="connsiteX7" fmla="*/ 262792 w 1282701"/>
                <a:gd name="connsiteY7" fmla="*/ 671121 h 1755775"/>
                <a:gd name="connsiteX8" fmla="*/ 256940 w 1282701"/>
                <a:gd name="connsiteY8" fmla="*/ 656537 h 1755775"/>
                <a:gd name="connsiteX9" fmla="*/ 227617 w 1282701"/>
                <a:gd name="connsiteY9" fmla="*/ 1135095 h 1755775"/>
                <a:gd name="connsiteX10" fmla="*/ 230138 w 1282701"/>
                <a:gd name="connsiteY10" fmla="*/ 1133473 h 1755775"/>
                <a:gd name="connsiteX11" fmla="*/ 233141 w 1282701"/>
                <a:gd name="connsiteY11" fmla="*/ 1128871 h 1755775"/>
                <a:gd name="connsiteX12" fmla="*/ 46174 w 1282701"/>
                <a:gd name="connsiteY12" fmla="*/ 628113 h 1755775"/>
                <a:gd name="connsiteX13" fmla="*/ 47693 w 1282701"/>
                <a:gd name="connsiteY13" fmla="*/ 630915 h 1755775"/>
                <a:gd name="connsiteX14" fmla="*/ 49804 w 1282701"/>
                <a:gd name="connsiteY14" fmla="*/ 629990 h 1755775"/>
                <a:gd name="connsiteX15" fmla="*/ 0 w 1282701"/>
                <a:gd name="connsiteY15" fmla="*/ 605885 h 1755775"/>
                <a:gd name="connsiteX16" fmla="*/ 0 w 1282701"/>
                <a:gd name="connsiteY16" fmla="*/ 225426 h 1755775"/>
                <a:gd name="connsiteX17" fmla="*/ 32632 w 1282701"/>
                <a:gd name="connsiteY17" fmla="*/ 250455 h 1755775"/>
                <a:gd name="connsiteX18" fmla="*/ 32632 w 1282701"/>
                <a:gd name="connsiteY18" fmla="*/ 250467 h 1755775"/>
                <a:gd name="connsiteX19" fmla="*/ 32810 w 1282701"/>
                <a:gd name="connsiteY19" fmla="*/ 250467 h 1755775"/>
                <a:gd name="connsiteX20" fmla="*/ 441373 w 1282701"/>
                <a:gd name="connsiteY20" fmla="*/ 250467 h 1755775"/>
                <a:gd name="connsiteX21" fmla="*/ 494113 w 1282701"/>
                <a:gd name="connsiteY21" fmla="*/ 215402 h 1755775"/>
                <a:gd name="connsiteX22" fmla="*/ 657356 w 1282701"/>
                <a:gd name="connsiteY22" fmla="*/ 0 h 1755775"/>
                <a:gd name="connsiteX23" fmla="*/ 810553 w 1282701"/>
                <a:gd name="connsiteY23" fmla="*/ 215402 h 1755775"/>
                <a:gd name="connsiteX24" fmla="*/ 870827 w 1282701"/>
                <a:gd name="connsiteY24" fmla="*/ 250467 h 1755775"/>
                <a:gd name="connsiteX25" fmla="*/ 1282701 w 1282701"/>
                <a:gd name="connsiteY25" fmla="*/ 250467 h 1755775"/>
                <a:gd name="connsiteX26" fmla="*/ 1282701 w 1282701"/>
                <a:gd name="connsiteY26" fmla="*/ 573570 h 1755775"/>
                <a:gd name="connsiteX27" fmla="*/ 1257587 w 1282701"/>
                <a:gd name="connsiteY27" fmla="*/ 633682 h 1755775"/>
                <a:gd name="connsiteX28" fmla="*/ 1013979 w 1282701"/>
                <a:gd name="connsiteY28" fmla="*/ 874131 h 1755775"/>
                <a:gd name="connsiteX29" fmla="*/ 1257587 w 1282701"/>
                <a:gd name="connsiteY29" fmla="*/ 1122093 h 1755775"/>
                <a:gd name="connsiteX30" fmla="*/ 1282701 w 1282701"/>
                <a:gd name="connsiteY30" fmla="*/ 1184710 h 1755775"/>
                <a:gd name="connsiteX31" fmla="*/ 1282701 w 1282701"/>
                <a:gd name="connsiteY31" fmla="*/ 1497794 h 1755775"/>
                <a:gd name="connsiteX32" fmla="*/ 865804 w 1282701"/>
                <a:gd name="connsiteY32" fmla="*/ 1497794 h 1755775"/>
                <a:gd name="connsiteX33" fmla="*/ 803019 w 1282701"/>
                <a:gd name="connsiteY33" fmla="*/ 1535364 h 1755775"/>
                <a:gd name="connsiteX34" fmla="*/ 657356 w 1282701"/>
                <a:gd name="connsiteY34" fmla="*/ 1755775 h 1755775"/>
                <a:gd name="connsiteX35" fmla="*/ 504159 w 1282701"/>
                <a:gd name="connsiteY35" fmla="*/ 1535364 h 1755775"/>
                <a:gd name="connsiteX36" fmla="*/ 441373 w 1282701"/>
                <a:gd name="connsiteY36" fmla="*/ 1497794 h 1755775"/>
                <a:gd name="connsiteX37" fmla="*/ 32011 w 1282701"/>
                <a:gd name="connsiteY37" fmla="*/ 1497794 h 1755775"/>
                <a:gd name="connsiteX38" fmla="*/ 32011 w 1282701"/>
                <a:gd name="connsiteY38" fmla="*/ 1214766 h 1755775"/>
                <a:gd name="connsiteX39" fmla="*/ 49591 w 1282701"/>
                <a:gd name="connsiteY39" fmla="*/ 1127103 h 1755775"/>
                <a:gd name="connsiteX40" fmla="*/ 154933 w 1282701"/>
                <a:gd name="connsiteY40" fmla="*/ 1162549 h 1755775"/>
                <a:gd name="connsiteX41" fmla="*/ 155441 w 1282701"/>
                <a:gd name="connsiteY41" fmla="*/ 1162476 h 1755775"/>
                <a:gd name="connsiteX42" fmla="*/ 102094 w 1282701"/>
                <a:gd name="connsiteY42" fmla="*/ 1148257 h 1755775"/>
                <a:gd name="connsiteX43" fmla="*/ 46354 w 1282701"/>
                <a:gd name="connsiteY43" fmla="*/ 1110421 h 1755775"/>
                <a:gd name="connsiteX44" fmla="*/ 29238 w 1282701"/>
                <a:gd name="connsiteY44" fmla="*/ 1107796 h 1755775"/>
                <a:gd name="connsiteX45" fmla="*/ 26633 w 1282701"/>
                <a:gd name="connsiteY45" fmla="*/ 1122237 h 1755775"/>
                <a:gd name="connsiteX46" fmla="*/ 25067 w 1282701"/>
                <a:gd name="connsiteY46" fmla="*/ 1152237 h 1755775"/>
                <a:gd name="connsiteX47" fmla="*/ 25067 w 1282701"/>
                <a:gd name="connsiteY47" fmla="*/ 1502229 h 1755775"/>
                <a:gd name="connsiteX48" fmla="*/ 411080 w 1282701"/>
                <a:gd name="connsiteY48" fmla="*/ 1502229 h 1755775"/>
                <a:gd name="connsiteX49" fmla="*/ 476251 w 1282701"/>
                <a:gd name="connsiteY49" fmla="*/ 1547228 h 1755775"/>
                <a:gd name="connsiteX50" fmla="*/ 428626 w 1282701"/>
                <a:gd name="connsiteY50" fmla="*/ 1609726 h 1755775"/>
                <a:gd name="connsiteX51" fmla="*/ 458705 w 1282701"/>
                <a:gd name="connsiteY51" fmla="*/ 1557227 h 1755775"/>
                <a:gd name="connsiteX52" fmla="*/ 396040 w 1282701"/>
                <a:gd name="connsiteY52" fmla="*/ 1532228 h 1755775"/>
                <a:gd name="connsiteX53" fmla="*/ 1 w 1282701"/>
                <a:gd name="connsiteY53" fmla="*/ 1532228 h 1755775"/>
                <a:gd name="connsiteX54" fmla="*/ 1 w 1282701"/>
                <a:gd name="connsiteY54" fmla="*/ 1152237 h 1755775"/>
                <a:gd name="connsiteX55" fmla="*/ 25067 w 1282701"/>
                <a:gd name="connsiteY55" fmla="*/ 1074738 h 1755775"/>
                <a:gd name="connsiteX56" fmla="*/ 57652 w 1282701"/>
                <a:gd name="connsiteY56" fmla="*/ 1092238 h 1755775"/>
                <a:gd name="connsiteX57" fmla="*/ 49506 w 1282701"/>
                <a:gd name="connsiteY57" fmla="*/ 1092238 h 1755775"/>
                <a:gd name="connsiteX58" fmla="*/ 43960 w 1282701"/>
                <a:gd name="connsiteY58" fmla="*/ 1092238 h 1755775"/>
                <a:gd name="connsiteX59" fmla="*/ 49661 w 1282701"/>
                <a:gd name="connsiteY59" fmla="*/ 1092442 h 1755775"/>
                <a:gd name="connsiteX60" fmla="*/ 160510 w 1282701"/>
                <a:gd name="connsiteY60" fmla="*/ 1142472 h 1755775"/>
                <a:gd name="connsiteX61" fmla="*/ 222862 w 1282701"/>
                <a:gd name="connsiteY61" fmla="*/ 1129026 h 1755775"/>
                <a:gd name="connsiteX62" fmla="*/ 249614 w 1282701"/>
                <a:gd name="connsiteY62" fmla="*/ 1103628 h 1755775"/>
                <a:gd name="connsiteX63" fmla="*/ 261228 w 1282701"/>
                <a:gd name="connsiteY63" fmla="*/ 1085833 h 1755775"/>
                <a:gd name="connsiteX64" fmla="*/ 281793 w 1282701"/>
                <a:gd name="connsiteY64" fmla="*/ 1013449 h 1755775"/>
                <a:gd name="connsiteX65" fmla="*/ 281961 w 1282701"/>
                <a:gd name="connsiteY65" fmla="*/ 1012978 h 1755775"/>
                <a:gd name="connsiteX66" fmla="*/ 282004 w 1282701"/>
                <a:gd name="connsiteY66" fmla="*/ 1012705 h 1755775"/>
                <a:gd name="connsiteX67" fmla="*/ 283350 w 1282701"/>
                <a:gd name="connsiteY67" fmla="*/ 1007969 h 1755775"/>
                <a:gd name="connsiteX68" fmla="*/ 285350 w 1282701"/>
                <a:gd name="connsiteY68" fmla="*/ 991370 h 1755775"/>
                <a:gd name="connsiteX69" fmla="*/ 282004 w 1282701"/>
                <a:gd name="connsiteY69" fmla="*/ 1012705 h 1755775"/>
                <a:gd name="connsiteX70" fmla="*/ 281793 w 1282701"/>
                <a:gd name="connsiteY70" fmla="*/ 1013449 h 1755775"/>
                <a:gd name="connsiteX71" fmla="*/ 263269 w 1282701"/>
                <a:gd name="connsiteY71" fmla="*/ 1065220 h 1755775"/>
                <a:gd name="connsiteX72" fmla="*/ 220894 w 1282701"/>
                <a:gd name="connsiteY72" fmla="*/ 1091471 h 1755775"/>
                <a:gd name="connsiteX73" fmla="*/ 263567 w 1282701"/>
                <a:gd name="connsiteY73" fmla="*/ 891229 h 1755775"/>
                <a:gd name="connsiteX74" fmla="*/ 165671 w 1282701"/>
                <a:gd name="connsiteY74" fmla="*/ 630915 h 1755775"/>
                <a:gd name="connsiteX75" fmla="*/ 22592 w 1282701"/>
                <a:gd name="connsiteY75" fmla="*/ 680975 h 1755775"/>
                <a:gd name="connsiteX76" fmla="*/ 0 w 1282701"/>
                <a:gd name="connsiteY76" fmla="*/ 605885 h 175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1282701" h="1755775">
                  <a:moveTo>
                    <a:pt x="269179" y="687038"/>
                  </a:moveTo>
                  <a:lnTo>
                    <a:pt x="281687" y="735886"/>
                  </a:lnTo>
                  <a:cubicBezTo>
                    <a:pt x="285413" y="755440"/>
                    <a:pt x="288413" y="777537"/>
                    <a:pt x="290482" y="802489"/>
                  </a:cubicBezTo>
                  <a:lnTo>
                    <a:pt x="292848" y="864287"/>
                  </a:lnTo>
                  <a:lnTo>
                    <a:pt x="290602" y="801234"/>
                  </a:lnTo>
                  <a:cubicBezTo>
                    <a:pt x="287212" y="757133"/>
                    <a:pt x="280654" y="721769"/>
                    <a:pt x="271810" y="693596"/>
                  </a:cubicBezTo>
                  <a:close/>
                  <a:moveTo>
                    <a:pt x="256096" y="655490"/>
                  </a:moveTo>
                  <a:lnTo>
                    <a:pt x="262792" y="671121"/>
                  </a:lnTo>
                  <a:lnTo>
                    <a:pt x="256940" y="656537"/>
                  </a:lnTo>
                  <a:close/>
                  <a:moveTo>
                    <a:pt x="227617" y="1135095"/>
                  </a:moveTo>
                  <a:lnTo>
                    <a:pt x="230138" y="1133473"/>
                  </a:lnTo>
                  <a:lnTo>
                    <a:pt x="233141" y="1128871"/>
                  </a:lnTo>
                  <a:close/>
                  <a:moveTo>
                    <a:pt x="46174" y="628113"/>
                  </a:moveTo>
                  <a:lnTo>
                    <a:pt x="47693" y="630915"/>
                  </a:lnTo>
                  <a:lnTo>
                    <a:pt x="49804" y="629990"/>
                  </a:lnTo>
                  <a:close/>
                  <a:moveTo>
                    <a:pt x="0" y="605885"/>
                  </a:moveTo>
                  <a:cubicBezTo>
                    <a:pt x="0" y="570842"/>
                    <a:pt x="0" y="225426"/>
                    <a:pt x="0" y="225426"/>
                  </a:cubicBezTo>
                  <a:cubicBezTo>
                    <a:pt x="32632" y="250455"/>
                    <a:pt x="32632" y="250455"/>
                    <a:pt x="32632" y="250455"/>
                  </a:cubicBezTo>
                  <a:lnTo>
                    <a:pt x="32632" y="250467"/>
                  </a:lnTo>
                  <a:lnTo>
                    <a:pt x="32810" y="250467"/>
                  </a:lnTo>
                  <a:cubicBezTo>
                    <a:pt x="38407" y="250467"/>
                    <a:pt x="83181" y="250467"/>
                    <a:pt x="441373" y="250467"/>
                  </a:cubicBezTo>
                  <a:cubicBezTo>
                    <a:pt x="446396" y="250467"/>
                    <a:pt x="494113" y="237944"/>
                    <a:pt x="494113" y="215402"/>
                  </a:cubicBezTo>
                  <a:cubicBezTo>
                    <a:pt x="494113" y="170318"/>
                    <a:pt x="293199" y="0"/>
                    <a:pt x="657356" y="0"/>
                  </a:cubicBezTo>
                  <a:cubicBezTo>
                    <a:pt x="1021513" y="0"/>
                    <a:pt x="810553" y="175327"/>
                    <a:pt x="810553" y="215402"/>
                  </a:cubicBezTo>
                  <a:cubicBezTo>
                    <a:pt x="810553" y="237944"/>
                    <a:pt x="868316" y="250467"/>
                    <a:pt x="870827" y="250467"/>
                  </a:cubicBezTo>
                  <a:cubicBezTo>
                    <a:pt x="870827" y="250467"/>
                    <a:pt x="870827" y="250467"/>
                    <a:pt x="1282701" y="250467"/>
                  </a:cubicBezTo>
                  <a:cubicBezTo>
                    <a:pt x="1282701" y="250467"/>
                    <a:pt x="1282701" y="250467"/>
                    <a:pt x="1282701" y="573570"/>
                  </a:cubicBezTo>
                  <a:cubicBezTo>
                    <a:pt x="1282701" y="573570"/>
                    <a:pt x="1280190" y="633682"/>
                    <a:pt x="1257587" y="633682"/>
                  </a:cubicBezTo>
                  <a:cubicBezTo>
                    <a:pt x="1247541" y="633682"/>
                    <a:pt x="1013979" y="475887"/>
                    <a:pt x="1013979" y="874131"/>
                  </a:cubicBezTo>
                  <a:cubicBezTo>
                    <a:pt x="1013979" y="1274878"/>
                    <a:pt x="1242518" y="1122093"/>
                    <a:pt x="1257587" y="1122093"/>
                  </a:cubicBezTo>
                  <a:cubicBezTo>
                    <a:pt x="1282701" y="1122093"/>
                    <a:pt x="1282701" y="1184710"/>
                    <a:pt x="1282701" y="1184710"/>
                  </a:cubicBezTo>
                  <a:cubicBezTo>
                    <a:pt x="1282701" y="1184710"/>
                    <a:pt x="1282701" y="1184710"/>
                    <a:pt x="1282701" y="1497794"/>
                  </a:cubicBezTo>
                  <a:cubicBezTo>
                    <a:pt x="1282701" y="1497794"/>
                    <a:pt x="1282701" y="1497794"/>
                    <a:pt x="865804" y="1497794"/>
                  </a:cubicBezTo>
                  <a:cubicBezTo>
                    <a:pt x="865804" y="1497794"/>
                    <a:pt x="803019" y="1502803"/>
                    <a:pt x="803019" y="1535364"/>
                  </a:cubicBezTo>
                  <a:cubicBezTo>
                    <a:pt x="803019" y="1592972"/>
                    <a:pt x="1021513" y="1755775"/>
                    <a:pt x="657356" y="1755775"/>
                  </a:cubicBezTo>
                  <a:cubicBezTo>
                    <a:pt x="290688" y="1755775"/>
                    <a:pt x="504159" y="1592972"/>
                    <a:pt x="504159" y="1535364"/>
                  </a:cubicBezTo>
                  <a:cubicBezTo>
                    <a:pt x="504159" y="1500299"/>
                    <a:pt x="441373" y="1497794"/>
                    <a:pt x="441373" y="1497794"/>
                  </a:cubicBezTo>
                  <a:cubicBezTo>
                    <a:pt x="441373" y="1497794"/>
                    <a:pt x="441373" y="1497794"/>
                    <a:pt x="32011" y="1497794"/>
                  </a:cubicBezTo>
                  <a:cubicBezTo>
                    <a:pt x="32011" y="1497794"/>
                    <a:pt x="32011" y="1497794"/>
                    <a:pt x="32011" y="1214766"/>
                  </a:cubicBezTo>
                  <a:cubicBezTo>
                    <a:pt x="32011" y="1214766"/>
                    <a:pt x="29499" y="1127103"/>
                    <a:pt x="49591" y="1127103"/>
                  </a:cubicBezTo>
                  <a:cubicBezTo>
                    <a:pt x="56183" y="1127103"/>
                    <a:pt x="103636" y="1160661"/>
                    <a:pt x="154933" y="1162549"/>
                  </a:cubicBezTo>
                  <a:lnTo>
                    <a:pt x="155441" y="1162476"/>
                  </a:lnTo>
                  <a:lnTo>
                    <a:pt x="102094" y="1148257"/>
                  </a:lnTo>
                  <a:cubicBezTo>
                    <a:pt x="74067" y="1135437"/>
                    <a:pt x="59266" y="1118239"/>
                    <a:pt x="46354" y="1110421"/>
                  </a:cubicBezTo>
                  <a:lnTo>
                    <a:pt x="29238" y="1107796"/>
                  </a:lnTo>
                  <a:lnTo>
                    <a:pt x="26633" y="1122237"/>
                  </a:lnTo>
                  <a:cubicBezTo>
                    <a:pt x="25067" y="1137237"/>
                    <a:pt x="25067" y="1152237"/>
                    <a:pt x="25067" y="1152237"/>
                  </a:cubicBezTo>
                  <a:cubicBezTo>
                    <a:pt x="25067" y="1152237"/>
                    <a:pt x="25067" y="1152237"/>
                    <a:pt x="25067" y="1502229"/>
                  </a:cubicBezTo>
                  <a:cubicBezTo>
                    <a:pt x="25067" y="1502229"/>
                    <a:pt x="378494" y="1502229"/>
                    <a:pt x="411080" y="1502229"/>
                  </a:cubicBezTo>
                  <a:cubicBezTo>
                    <a:pt x="443665" y="1502229"/>
                    <a:pt x="476251" y="1519728"/>
                    <a:pt x="476251" y="1547228"/>
                  </a:cubicBezTo>
                  <a:cubicBezTo>
                    <a:pt x="476251" y="1574727"/>
                    <a:pt x="443665" y="1592227"/>
                    <a:pt x="428626" y="1609726"/>
                  </a:cubicBezTo>
                  <a:cubicBezTo>
                    <a:pt x="443665" y="1582227"/>
                    <a:pt x="456198" y="1564727"/>
                    <a:pt x="458705" y="1557227"/>
                  </a:cubicBezTo>
                  <a:cubicBezTo>
                    <a:pt x="458705" y="1539728"/>
                    <a:pt x="416093" y="1532228"/>
                    <a:pt x="396040" y="1532228"/>
                  </a:cubicBezTo>
                  <a:cubicBezTo>
                    <a:pt x="381001" y="1532228"/>
                    <a:pt x="1" y="1532228"/>
                    <a:pt x="1" y="1532228"/>
                  </a:cubicBezTo>
                  <a:cubicBezTo>
                    <a:pt x="1" y="1532228"/>
                    <a:pt x="1" y="1212235"/>
                    <a:pt x="1" y="1152237"/>
                  </a:cubicBezTo>
                  <a:cubicBezTo>
                    <a:pt x="1" y="1089738"/>
                    <a:pt x="15040" y="1074738"/>
                    <a:pt x="25067" y="1074738"/>
                  </a:cubicBezTo>
                  <a:cubicBezTo>
                    <a:pt x="32586" y="1074738"/>
                    <a:pt x="57652" y="1092238"/>
                    <a:pt x="57652" y="1092238"/>
                  </a:cubicBezTo>
                  <a:cubicBezTo>
                    <a:pt x="57652" y="1092238"/>
                    <a:pt x="53892" y="1092238"/>
                    <a:pt x="49506" y="1092238"/>
                  </a:cubicBezTo>
                  <a:lnTo>
                    <a:pt x="43960" y="1092238"/>
                  </a:lnTo>
                  <a:lnTo>
                    <a:pt x="49661" y="1092442"/>
                  </a:lnTo>
                  <a:cubicBezTo>
                    <a:pt x="69815" y="1099946"/>
                    <a:pt x="97528" y="1134968"/>
                    <a:pt x="160510" y="1142472"/>
                  </a:cubicBezTo>
                  <a:cubicBezTo>
                    <a:pt x="190741" y="1144974"/>
                    <a:pt x="209006" y="1138720"/>
                    <a:pt x="222862" y="1129026"/>
                  </a:cubicBezTo>
                  <a:lnTo>
                    <a:pt x="249614" y="1103628"/>
                  </a:lnTo>
                  <a:lnTo>
                    <a:pt x="261228" y="1085833"/>
                  </a:lnTo>
                  <a:lnTo>
                    <a:pt x="281793" y="1013449"/>
                  </a:lnTo>
                  <a:lnTo>
                    <a:pt x="281961" y="1012978"/>
                  </a:lnTo>
                  <a:lnTo>
                    <a:pt x="282004" y="1012705"/>
                  </a:lnTo>
                  <a:lnTo>
                    <a:pt x="283350" y="1007969"/>
                  </a:lnTo>
                  <a:lnTo>
                    <a:pt x="285350" y="991370"/>
                  </a:lnTo>
                  <a:lnTo>
                    <a:pt x="282004" y="1012705"/>
                  </a:lnTo>
                  <a:lnTo>
                    <a:pt x="281793" y="1013449"/>
                  </a:lnTo>
                  <a:lnTo>
                    <a:pt x="263269" y="1065220"/>
                  </a:lnTo>
                  <a:cubicBezTo>
                    <a:pt x="242691" y="1102382"/>
                    <a:pt x="219482" y="1098510"/>
                    <a:pt x="220894" y="1091471"/>
                  </a:cubicBezTo>
                  <a:cubicBezTo>
                    <a:pt x="220894" y="1091471"/>
                    <a:pt x="263567" y="1031398"/>
                    <a:pt x="263567" y="891229"/>
                  </a:cubicBezTo>
                  <a:cubicBezTo>
                    <a:pt x="263567" y="678472"/>
                    <a:pt x="213363" y="635921"/>
                    <a:pt x="165671" y="630915"/>
                  </a:cubicBezTo>
                  <a:cubicBezTo>
                    <a:pt x="102917" y="620903"/>
                    <a:pt x="42673" y="683478"/>
                    <a:pt x="22592" y="680975"/>
                  </a:cubicBezTo>
                  <a:cubicBezTo>
                    <a:pt x="12551" y="680975"/>
                    <a:pt x="0" y="660951"/>
                    <a:pt x="0" y="605885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23">
              <a:extLst>
                <a:ext uri="{FF2B5EF4-FFF2-40B4-BE49-F238E27FC236}">
                  <a16:creationId xmlns:a16="http://schemas.microsoft.com/office/drawing/2014/main" id="{A82C5DBD-9491-4C9A-8566-A91EC9DB7F20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999972" y="2442389"/>
              <a:ext cx="488303" cy="322298"/>
              <a:chOff x="3763963" y="5216524"/>
              <a:chExt cx="466725" cy="307975"/>
            </a:xfrm>
            <a:solidFill>
              <a:schemeClr val="bg1"/>
            </a:solidFill>
          </p:grpSpPr>
          <p:sp>
            <p:nvSpPr>
              <p:cNvPr id="44" name="Freeform: Shape 24">
                <a:extLst>
                  <a:ext uri="{FF2B5EF4-FFF2-40B4-BE49-F238E27FC236}">
                    <a16:creationId xmlns:a16="http://schemas.microsoft.com/office/drawing/2014/main" id="{807FD1E9-355E-4170-9366-502097D2A4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30675" y="5421312"/>
                <a:ext cx="100013" cy="103187"/>
              </a:xfrm>
              <a:custGeom>
                <a:avLst/>
                <a:gdLst>
                  <a:gd name="T0" fmla="*/ 276 w 277"/>
                  <a:gd name="T1" fmla="*/ 218 h 286"/>
                  <a:gd name="T2" fmla="*/ 276 w 277"/>
                  <a:gd name="T3" fmla="*/ 209 h 286"/>
                  <a:gd name="T4" fmla="*/ 276 w 277"/>
                  <a:gd name="T5" fmla="*/ 201 h 286"/>
                  <a:gd name="T6" fmla="*/ 276 w 277"/>
                  <a:gd name="T7" fmla="*/ 193 h 286"/>
                  <a:gd name="T8" fmla="*/ 268 w 277"/>
                  <a:gd name="T9" fmla="*/ 176 h 286"/>
                  <a:gd name="T10" fmla="*/ 268 w 277"/>
                  <a:gd name="T11" fmla="*/ 168 h 286"/>
                  <a:gd name="T12" fmla="*/ 268 w 277"/>
                  <a:gd name="T13" fmla="*/ 159 h 286"/>
                  <a:gd name="T14" fmla="*/ 268 w 277"/>
                  <a:gd name="T15" fmla="*/ 151 h 286"/>
                  <a:gd name="T16" fmla="*/ 268 w 277"/>
                  <a:gd name="T17" fmla="*/ 143 h 286"/>
                  <a:gd name="T18" fmla="*/ 259 w 277"/>
                  <a:gd name="T19" fmla="*/ 109 h 286"/>
                  <a:gd name="T20" fmla="*/ 259 w 277"/>
                  <a:gd name="T21" fmla="*/ 92 h 286"/>
                  <a:gd name="T22" fmla="*/ 259 w 277"/>
                  <a:gd name="T23" fmla="*/ 84 h 286"/>
                  <a:gd name="T24" fmla="*/ 251 w 277"/>
                  <a:gd name="T25" fmla="*/ 51 h 286"/>
                  <a:gd name="T26" fmla="*/ 251 w 277"/>
                  <a:gd name="T27" fmla="*/ 42 h 286"/>
                  <a:gd name="T28" fmla="*/ 242 w 277"/>
                  <a:gd name="T29" fmla="*/ 34 h 286"/>
                  <a:gd name="T30" fmla="*/ 242 w 277"/>
                  <a:gd name="T31" fmla="*/ 17 h 286"/>
                  <a:gd name="T32" fmla="*/ 234 w 277"/>
                  <a:gd name="T33" fmla="*/ 0 h 286"/>
                  <a:gd name="T34" fmla="*/ 226 w 277"/>
                  <a:gd name="T35" fmla="*/ 0 h 286"/>
                  <a:gd name="T36" fmla="*/ 8 w 277"/>
                  <a:gd name="T37" fmla="*/ 59 h 286"/>
                  <a:gd name="T38" fmla="*/ 8 w 277"/>
                  <a:gd name="T39" fmla="*/ 67 h 286"/>
                  <a:gd name="T40" fmla="*/ 8 w 277"/>
                  <a:gd name="T41" fmla="*/ 76 h 286"/>
                  <a:gd name="T42" fmla="*/ 8 w 277"/>
                  <a:gd name="T43" fmla="*/ 84 h 286"/>
                  <a:gd name="T44" fmla="*/ 8 w 277"/>
                  <a:gd name="T45" fmla="*/ 92 h 286"/>
                  <a:gd name="T46" fmla="*/ 8 w 277"/>
                  <a:gd name="T47" fmla="*/ 101 h 286"/>
                  <a:gd name="T48" fmla="*/ 8 w 277"/>
                  <a:gd name="T49" fmla="*/ 118 h 286"/>
                  <a:gd name="T50" fmla="*/ 8 w 277"/>
                  <a:gd name="T51" fmla="*/ 134 h 286"/>
                  <a:gd name="T52" fmla="*/ 17 w 277"/>
                  <a:gd name="T53" fmla="*/ 143 h 286"/>
                  <a:gd name="T54" fmla="*/ 17 w 277"/>
                  <a:gd name="T55" fmla="*/ 159 h 286"/>
                  <a:gd name="T56" fmla="*/ 17 w 277"/>
                  <a:gd name="T57" fmla="*/ 168 h 286"/>
                  <a:gd name="T58" fmla="*/ 17 w 277"/>
                  <a:gd name="T59" fmla="*/ 176 h 286"/>
                  <a:gd name="T60" fmla="*/ 17 w 277"/>
                  <a:gd name="T61" fmla="*/ 185 h 286"/>
                  <a:gd name="T62" fmla="*/ 8 w 277"/>
                  <a:gd name="T63" fmla="*/ 201 h 286"/>
                  <a:gd name="T64" fmla="*/ 8 w 277"/>
                  <a:gd name="T65" fmla="*/ 209 h 286"/>
                  <a:gd name="T66" fmla="*/ 8 w 277"/>
                  <a:gd name="T67" fmla="*/ 218 h 286"/>
                  <a:gd name="T68" fmla="*/ 8 w 277"/>
                  <a:gd name="T69" fmla="*/ 226 h 286"/>
                  <a:gd name="T70" fmla="*/ 8 w 277"/>
                  <a:gd name="T71" fmla="*/ 243 h 286"/>
                  <a:gd name="T72" fmla="*/ 8 w 277"/>
                  <a:gd name="T73" fmla="*/ 251 h 286"/>
                  <a:gd name="T74" fmla="*/ 0 w 277"/>
                  <a:gd name="T75" fmla="*/ 260 h 286"/>
                  <a:gd name="T76" fmla="*/ 0 w 277"/>
                  <a:gd name="T77" fmla="*/ 268 h 286"/>
                  <a:gd name="T78" fmla="*/ 0 w 277"/>
                  <a:gd name="T79" fmla="*/ 276 h 286"/>
                  <a:gd name="T80" fmla="*/ 0 w 277"/>
                  <a:gd name="T81" fmla="*/ 285 h 286"/>
                  <a:gd name="T82" fmla="*/ 268 w 277"/>
                  <a:gd name="T83" fmla="*/ 285 h 286"/>
                  <a:gd name="T84" fmla="*/ 276 w 277"/>
                  <a:gd name="T85" fmla="*/ 276 h 286"/>
                  <a:gd name="T86" fmla="*/ 276 w 277"/>
                  <a:gd name="T87" fmla="*/ 260 h 286"/>
                  <a:gd name="T88" fmla="*/ 276 w 277"/>
                  <a:gd name="T89" fmla="*/ 243 h 286"/>
                  <a:gd name="T90" fmla="*/ 276 w 277"/>
                  <a:gd name="T91" fmla="*/ 226 h 286"/>
                  <a:gd name="T92" fmla="*/ 276 w 277"/>
                  <a:gd name="T93" fmla="*/ 218 h 286"/>
                  <a:gd name="T94" fmla="*/ 276 w 277"/>
                  <a:gd name="T95" fmla="*/ 218 h 286"/>
                  <a:gd name="T96" fmla="*/ 276 w 277"/>
                  <a:gd name="T97" fmla="*/ 218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77" h="286">
                    <a:moveTo>
                      <a:pt x="276" y="218"/>
                    </a:moveTo>
                    <a:lnTo>
                      <a:pt x="276" y="209"/>
                    </a:lnTo>
                    <a:lnTo>
                      <a:pt x="276" y="201"/>
                    </a:lnTo>
                    <a:cubicBezTo>
                      <a:pt x="276" y="193"/>
                      <a:pt x="276" y="193"/>
                      <a:pt x="276" y="193"/>
                    </a:cubicBezTo>
                    <a:cubicBezTo>
                      <a:pt x="276" y="193"/>
                      <a:pt x="276" y="185"/>
                      <a:pt x="268" y="176"/>
                    </a:cubicBezTo>
                    <a:cubicBezTo>
                      <a:pt x="268" y="168"/>
                      <a:pt x="268" y="168"/>
                      <a:pt x="268" y="168"/>
                    </a:cubicBezTo>
                    <a:lnTo>
                      <a:pt x="268" y="159"/>
                    </a:lnTo>
                    <a:lnTo>
                      <a:pt x="268" y="151"/>
                    </a:lnTo>
                    <a:cubicBezTo>
                      <a:pt x="268" y="143"/>
                      <a:pt x="268" y="143"/>
                      <a:pt x="268" y="143"/>
                    </a:cubicBezTo>
                    <a:cubicBezTo>
                      <a:pt x="268" y="134"/>
                      <a:pt x="268" y="118"/>
                      <a:pt x="259" y="109"/>
                    </a:cubicBezTo>
                    <a:cubicBezTo>
                      <a:pt x="259" y="109"/>
                      <a:pt x="259" y="101"/>
                      <a:pt x="259" y="92"/>
                    </a:cubicBezTo>
                    <a:lnTo>
                      <a:pt x="259" y="84"/>
                    </a:lnTo>
                    <a:cubicBezTo>
                      <a:pt x="259" y="67"/>
                      <a:pt x="251" y="59"/>
                      <a:pt x="251" y="51"/>
                    </a:cubicBezTo>
                    <a:cubicBezTo>
                      <a:pt x="251" y="42"/>
                      <a:pt x="251" y="42"/>
                      <a:pt x="251" y="42"/>
                    </a:cubicBezTo>
                    <a:cubicBezTo>
                      <a:pt x="242" y="34"/>
                      <a:pt x="242" y="34"/>
                      <a:pt x="242" y="34"/>
                    </a:cubicBezTo>
                    <a:cubicBezTo>
                      <a:pt x="242" y="26"/>
                      <a:pt x="242" y="26"/>
                      <a:pt x="242" y="17"/>
                    </a:cubicBezTo>
                    <a:cubicBezTo>
                      <a:pt x="242" y="9"/>
                      <a:pt x="234" y="9"/>
                      <a:pt x="234" y="0"/>
                    </a:cubicBezTo>
                    <a:lnTo>
                      <a:pt x="226" y="0"/>
                    </a:lnTo>
                    <a:cubicBezTo>
                      <a:pt x="8" y="59"/>
                      <a:pt x="8" y="59"/>
                      <a:pt x="8" y="59"/>
                    </a:cubicBezTo>
                    <a:cubicBezTo>
                      <a:pt x="8" y="67"/>
                      <a:pt x="0" y="67"/>
                      <a:pt x="8" y="67"/>
                    </a:cubicBezTo>
                    <a:cubicBezTo>
                      <a:pt x="8" y="76"/>
                      <a:pt x="8" y="76"/>
                      <a:pt x="8" y="76"/>
                    </a:cubicBezTo>
                    <a:lnTo>
                      <a:pt x="8" y="84"/>
                    </a:lnTo>
                    <a:cubicBezTo>
                      <a:pt x="8" y="92"/>
                      <a:pt x="8" y="92"/>
                      <a:pt x="8" y="92"/>
                    </a:cubicBezTo>
                    <a:lnTo>
                      <a:pt x="8" y="101"/>
                    </a:lnTo>
                    <a:cubicBezTo>
                      <a:pt x="8" y="109"/>
                      <a:pt x="8" y="118"/>
                      <a:pt x="8" y="118"/>
                    </a:cubicBezTo>
                    <a:cubicBezTo>
                      <a:pt x="8" y="126"/>
                      <a:pt x="8" y="126"/>
                      <a:pt x="8" y="134"/>
                    </a:cubicBezTo>
                    <a:cubicBezTo>
                      <a:pt x="17" y="134"/>
                      <a:pt x="17" y="134"/>
                      <a:pt x="17" y="143"/>
                    </a:cubicBezTo>
                    <a:cubicBezTo>
                      <a:pt x="17" y="151"/>
                      <a:pt x="17" y="159"/>
                      <a:pt x="17" y="159"/>
                    </a:cubicBezTo>
                    <a:cubicBezTo>
                      <a:pt x="17" y="168"/>
                      <a:pt x="17" y="168"/>
                      <a:pt x="17" y="168"/>
                    </a:cubicBezTo>
                    <a:lnTo>
                      <a:pt x="17" y="176"/>
                    </a:lnTo>
                    <a:cubicBezTo>
                      <a:pt x="17" y="185"/>
                      <a:pt x="17" y="185"/>
                      <a:pt x="17" y="185"/>
                    </a:cubicBezTo>
                    <a:cubicBezTo>
                      <a:pt x="17" y="193"/>
                      <a:pt x="8" y="193"/>
                      <a:pt x="8" y="201"/>
                    </a:cubicBezTo>
                    <a:lnTo>
                      <a:pt x="8" y="209"/>
                    </a:lnTo>
                    <a:lnTo>
                      <a:pt x="8" y="218"/>
                    </a:lnTo>
                    <a:cubicBezTo>
                      <a:pt x="8" y="226"/>
                      <a:pt x="8" y="226"/>
                      <a:pt x="8" y="226"/>
                    </a:cubicBezTo>
                    <a:cubicBezTo>
                      <a:pt x="8" y="235"/>
                      <a:pt x="8" y="235"/>
                      <a:pt x="8" y="243"/>
                    </a:cubicBezTo>
                    <a:lnTo>
                      <a:pt x="8" y="251"/>
                    </a:lnTo>
                    <a:cubicBezTo>
                      <a:pt x="8" y="251"/>
                      <a:pt x="8" y="260"/>
                      <a:pt x="0" y="260"/>
                    </a:cubicBezTo>
                    <a:lnTo>
                      <a:pt x="0" y="268"/>
                    </a:lnTo>
                    <a:lnTo>
                      <a:pt x="0" y="276"/>
                    </a:lnTo>
                    <a:lnTo>
                      <a:pt x="0" y="285"/>
                    </a:ln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8" y="285"/>
                      <a:pt x="276" y="285"/>
                      <a:pt x="276" y="276"/>
                    </a:cubicBezTo>
                    <a:cubicBezTo>
                      <a:pt x="276" y="268"/>
                      <a:pt x="276" y="268"/>
                      <a:pt x="276" y="260"/>
                    </a:cubicBezTo>
                    <a:cubicBezTo>
                      <a:pt x="276" y="260"/>
                      <a:pt x="276" y="251"/>
                      <a:pt x="276" y="243"/>
                    </a:cubicBezTo>
                    <a:cubicBezTo>
                      <a:pt x="276" y="243"/>
                      <a:pt x="276" y="235"/>
                      <a:pt x="276" y="226"/>
                    </a:cubicBezTo>
                    <a:lnTo>
                      <a:pt x="276" y="218"/>
                    </a:lnTo>
                    <a:close/>
                    <a:moveTo>
                      <a:pt x="276" y="218"/>
                    </a:moveTo>
                    <a:lnTo>
                      <a:pt x="276" y="21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25">
                <a:extLst>
                  <a:ext uri="{FF2B5EF4-FFF2-40B4-BE49-F238E27FC236}">
                    <a16:creationId xmlns:a16="http://schemas.microsoft.com/office/drawing/2014/main" id="{81E445B0-EE89-4F3D-BC6A-C1C8D31AE3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050" y="5297487"/>
                <a:ext cx="123825" cy="133350"/>
              </a:xfrm>
              <a:custGeom>
                <a:avLst/>
                <a:gdLst>
                  <a:gd name="T0" fmla="*/ 343 w 344"/>
                  <a:gd name="T1" fmla="*/ 276 h 369"/>
                  <a:gd name="T2" fmla="*/ 335 w 344"/>
                  <a:gd name="T3" fmla="*/ 259 h 369"/>
                  <a:gd name="T4" fmla="*/ 326 w 344"/>
                  <a:gd name="T5" fmla="*/ 242 h 369"/>
                  <a:gd name="T6" fmla="*/ 318 w 344"/>
                  <a:gd name="T7" fmla="*/ 234 h 369"/>
                  <a:gd name="T8" fmla="*/ 310 w 344"/>
                  <a:gd name="T9" fmla="*/ 209 h 369"/>
                  <a:gd name="T10" fmla="*/ 301 w 344"/>
                  <a:gd name="T11" fmla="*/ 192 h 369"/>
                  <a:gd name="T12" fmla="*/ 276 w 344"/>
                  <a:gd name="T13" fmla="*/ 150 h 369"/>
                  <a:gd name="T14" fmla="*/ 268 w 344"/>
                  <a:gd name="T15" fmla="*/ 142 h 369"/>
                  <a:gd name="T16" fmla="*/ 251 w 344"/>
                  <a:gd name="T17" fmla="*/ 125 h 369"/>
                  <a:gd name="T18" fmla="*/ 234 w 344"/>
                  <a:gd name="T19" fmla="*/ 108 h 369"/>
                  <a:gd name="T20" fmla="*/ 226 w 344"/>
                  <a:gd name="T21" fmla="*/ 92 h 369"/>
                  <a:gd name="T22" fmla="*/ 209 w 344"/>
                  <a:gd name="T23" fmla="*/ 75 h 369"/>
                  <a:gd name="T24" fmla="*/ 184 w 344"/>
                  <a:gd name="T25" fmla="*/ 58 h 369"/>
                  <a:gd name="T26" fmla="*/ 167 w 344"/>
                  <a:gd name="T27" fmla="*/ 33 h 369"/>
                  <a:gd name="T28" fmla="*/ 151 w 344"/>
                  <a:gd name="T29" fmla="*/ 25 h 369"/>
                  <a:gd name="T30" fmla="*/ 134 w 344"/>
                  <a:gd name="T31" fmla="*/ 8 h 369"/>
                  <a:gd name="T32" fmla="*/ 117 w 344"/>
                  <a:gd name="T33" fmla="*/ 8 h 369"/>
                  <a:gd name="T34" fmla="*/ 0 w 344"/>
                  <a:gd name="T35" fmla="*/ 159 h 369"/>
                  <a:gd name="T36" fmla="*/ 9 w 344"/>
                  <a:gd name="T37" fmla="*/ 167 h 369"/>
                  <a:gd name="T38" fmla="*/ 17 w 344"/>
                  <a:gd name="T39" fmla="*/ 175 h 369"/>
                  <a:gd name="T40" fmla="*/ 34 w 344"/>
                  <a:gd name="T41" fmla="*/ 192 h 369"/>
                  <a:gd name="T42" fmla="*/ 42 w 344"/>
                  <a:gd name="T43" fmla="*/ 209 h 369"/>
                  <a:gd name="T44" fmla="*/ 59 w 344"/>
                  <a:gd name="T45" fmla="*/ 226 h 369"/>
                  <a:gd name="T46" fmla="*/ 67 w 344"/>
                  <a:gd name="T47" fmla="*/ 242 h 369"/>
                  <a:gd name="T48" fmla="*/ 84 w 344"/>
                  <a:gd name="T49" fmla="*/ 259 h 369"/>
                  <a:gd name="T50" fmla="*/ 92 w 344"/>
                  <a:gd name="T51" fmla="*/ 276 h 369"/>
                  <a:gd name="T52" fmla="*/ 101 w 344"/>
                  <a:gd name="T53" fmla="*/ 301 h 369"/>
                  <a:gd name="T54" fmla="*/ 109 w 344"/>
                  <a:gd name="T55" fmla="*/ 317 h 369"/>
                  <a:gd name="T56" fmla="*/ 117 w 344"/>
                  <a:gd name="T57" fmla="*/ 334 h 369"/>
                  <a:gd name="T58" fmla="*/ 117 w 344"/>
                  <a:gd name="T59" fmla="*/ 351 h 369"/>
                  <a:gd name="T60" fmla="*/ 126 w 344"/>
                  <a:gd name="T61" fmla="*/ 359 h 369"/>
                  <a:gd name="T62" fmla="*/ 335 w 344"/>
                  <a:gd name="T63" fmla="*/ 284 h 369"/>
                  <a:gd name="T64" fmla="*/ 335 w 344"/>
                  <a:gd name="T65" fmla="*/ 284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44" h="369">
                    <a:moveTo>
                      <a:pt x="335" y="284"/>
                    </a:moveTo>
                    <a:cubicBezTo>
                      <a:pt x="343" y="284"/>
                      <a:pt x="343" y="276"/>
                      <a:pt x="343" y="276"/>
                    </a:cubicBezTo>
                    <a:cubicBezTo>
                      <a:pt x="343" y="267"/>
                      <a:pt x="343" y="267"/>
                      <a:pt x="343" y="267"/>
                    </a:cubicBezTo>
                    <a:cubicBezTo>
                      <a:pt x="335" y="267"/>
                      <a:pt x="335" y="267"/>
                      <a:pt x="335" y="259"/>
                    </a:cubicBezTo>
                    <a:lnTo>
                      <a:pt x="335" y="250"/>
                    </a:lnTo>
                    <a:cubicBezTo>
                      <a:pt x="326" y="250"/>
                      <a:pt x="326" y="242"/>
                      <a:pt x="326" y="242"/>
                    </a:cubicBezTo>
                    <a:lnTo>
                      <a:pt x="326" y="234"/>
                    </a:lnTo>
                    <a:lnTo>
                      <a:pt x="318" y="234"/>
                    </a:lnTo>
                    <a:cubicBezTo>
                      <a:pt x="318" y="226"/>
                      <a:pt x="318" y="226"/>
                      <a:pt x="318" y="217"/>
                    </a:cubicBezTo>
                    <a:cubicBezTo>
                      <a:pt x="310" y="217"/>
                      <a:pt x="310" y="209"/>
                      <a:pt x="310" y="209"/>
                    </a:cubicBezTo>
                    <a:cubicBezTo>
                      <a:pt x="310" y="200"/>
                      <a:pt x="301" y="200"/>
                      <a:pt x="301" y="200"/>
                    </a:cubicBezTo>
                    <a:lnTo>
                      <a:pt x="301" y="192"/>
                    </a:lnTo>
                    <a:cubicBezTo>
                      <a:pt x="293" y="192"/>
                      <a:pt x="293" y="184"/>
                      <a:pt x="293" y="184"/>
                    </a:cubicBezTo>
                    <a:cubicBezTo>
                      <a:pt x="284" y="175"/>
                      <a:pt x="276" y="159"/>
                      <a:pt x="276" y="150"/>
                    </a:cubicBezTo>
                    <a:cubicBezTo>
                      <a:pt x="268" y="150"/>
                      <a:pt x="268" y="150"/>
                      <a:pt x="268" y="150"/>
                    </a:cubicBezTo>
                    <a:cubicBezTo>
                      <a:pt x="268" y="142"/>
                      <a:pt x="268" y="142"/>
                      <a:pt x="268" y="142"/>
                    </a:cubicBezTo>
                    <a:cubicBezTo>
                      <a:pt x="260" y="142"/>
                      <a:pt x="260" y="142"/>
                      <a:pt x="260" y="142"/>
                    </a:cubicBezTo>
                    <a:cubicBezTo>
                      <a:pt x="260" y="133"/>
                      <a:pt x="260" y="133"/>
                      <a:pt x="251" y="125"/>
                    </a:cubicBezTo>
                    <a:lnTo>
                      <a:pt x="243" y="117"/>
                    </a:lnTo>
                    <a:cubicBezTo>
                      <a:pt x="243" y="108"/>
                      <a:pt x="234" y="108"/>
                      <a:pt x="234" y="108"/>
                    </a:cubicBezTo>
                    <a:lnTo>
                      <a:pt x="234" y="100"/>
                    </a:lnTo>
                    <a:cubicBezTo>
                      <a:pt x="226" y="100"/>
                      <a:pt x="226" y="100"/>
                      <a:pt x="226" y="92"/>
                    </a:cubicBezTo>
                    <a:lnTo>
                      <a:pt x="218" y="92"/>
                    </a:lnTo>
                    <a:cubicBezTo>
                      <a:pt x="218" y="83"/>
                      <a:pt x="209" y="83"/>
                      <a:pt x="209" y="75"/>
                    </a:cubicBezTo>
                    <a:cubicBezTo>
                      <a:pt x="201" y="75"/>
                      <a:pt x="201" y="67"/>
                      <a:pt x="201" y="67"/>
                    </a:cubicBezTo>
                    <a:cubicBezTo>
                      <a:pt x="193" y="58"/>
                      <a:pt x="193" y="58"/>
                      <a:pt x="184" y="58"/>
                    </a:cubicBezTo>
                    <a:cubicBezTo>
                      <a:pt x="184" y="50"/>
                      <a:pt x="176" y="50"/>
                      <a:pt x="176" y="41"/>
                    </a:cubicBezTo>
                    <a:cubicBezTo>
                      <a:pt x="176" y="41"/>
                      <a:pt x="167" y="41"/>
                      <a:pt x="167" y="33"/>
                    </a:cubicBezTo>
                    <a:cubicBezTo>
                      <a:pt x="167" y="33"/>
                      <a:pt x="159" y="33"/>
                      <a:pt x="159" y="25"/>
                    </a:cubicBezTo>
                    <a:cubicBezTo>
                      <a:pt x="151" y="25"/>
                      <a:pt x="151" y="25"/>
                      <a:pt x="151" y="25"/>
                    </a:cubicBezTo>
                    <a:cubicBezTo>
                      <a:pt x="151" y="16"/>
                      <a:pt x="142" y="16"/>
                      <a:pt x="142" y="16"/>
                    </a:cubicBezTo>
                    <a:lnTo>
                      <a:pt x="134" y="8"/>
                    </a:lnTo>
                    <a:lnTo>
                      <a:pt x="126" y="8"/>
                    </a:lnTo>
                    <a:cubicBezTo>
                      <a:pt x="126" y="0"/>
                      <a:pt x="117" y="0"/>
                      <a:pt x="117" y="8"/>
                    </a:cubicBezTo>
                    <a:cubicBezTo>
                      <a:pt x="0" y="150"/>
                      <a:pt x="0" y="150"/>
                      <a:pt x="0" y="150"/>
                    </a:cubicBezTo>
                    <a:lnTo>
                      <a:pt x="0" y="159"/>
                    </a:lnTo>
                    <a:lnTo>
                      <a:pt x="9" y="159"/>
                    </a:lnTo>
                    <a:lnTo>
                      <a:pt x="9" y="167"/>
                    </a:lnTo>
                    <a:lnTo>
                      <a:pt x="17" y="167"/>
                    </a:lnTo>
                    <a:cubicBezTo>
                      <a:pt x="17" y="175"/>
                      <a:pt x="17" y="175"/>
                      <a:pt x="17" y="175"/>
                    </a:cubicBezTo>
                    <a:cubicBezTo>
                      <a:pt x="25" y="175"/>
                      <a:pt x="25" y="184"/>
                      <a:pt x="25" y="184"/>
                    </a:cubicBezTo>
                    <a:lnTo>
                      <a:pt x="34" y="192"/>
                    </a:lnTo>
                    <a:lnTo>
                      <a:pt x="34" y="200"/>
                    </a:lnTo>
                    <a:cubicBezTo>
                      <a:pt x="42" y="200"/>
                      <a:pt x="42" y="200"/>
                      <a:pt x="42" y="209"/>
                    </a:cubicBezTo>
                    <a:cubicBezTo>
                      <a:pt x="42" y="209"/>
                      <a:pt x="51" y="209"/>
                      <a:pt x="51" y="217"/>
                    </a:cubicBezTo>
                    <a:cubicBezTo>
                      <a:pt x="51" y="217"/>
                      <a:pt x="59" y="217"/>
                      <a:pt x="59" y="226"/>
                    </a:cubicBezTo>
                    <a:cubicBezTo>
                      <a:pt x="59" y="226"/>
                      <a:pt x="59" y="234"/>
                      <a:pt x="67" y="234"/>
                    </a:cubicBezTo>
                    <a:cubicBezTo>
                      <a:pt x="67" y="242"/>
                      <a:pt x="67" y="242"/>
                      <a:pt x="67" y="242"/>
                    </a:cubicBezTo>
                    <a:cubicBezTo>
                      <a:pt x="75" y="242"/>
                      <a:pt x="75" y="250"/>
                      <a:pt x="75" y="250"/>
                    </a:cubicBezTo>
                    <a:cubicBezTo>
                      <a:pt x="75" y="259"/>
                      <a:pt x="84" y="259"/>
                      <a:pt x="84" y="259"/>
                    </a:cubicBezTo>
                    <a:cubicBezTo>
                      <a:pt x="84" y="267"/>
                      <a:pt x="84" y="267"/>
                      <a:pt x="84" y="267"/>
                    </a:cubicBezTo>
                    <a:lnTo>
                      <a:pt x="92" y="276"/>
                    </a:lnTo>
                    <a:cubicBezTo>
                      <a:pt x="92" y="276"/>
                      <a:pt x="92" y="284"/>
                      <a:pt x="101" y="292"/>
                    </a:cubicBezTo>
                    <a:lnTo>
                      <a:pt x="101" y="301"/>
                    </a:lnTo>
                    <a:lnTo>
                      <a:pt x="109" y="309"/>
                    </a:lnTo>
                    <a:cubicBezTo>
                      <a:pt x="109" y="317"/>
                      <a:pt x="109" y="317"/>
                      <a:pt x="109" y="317"/>
                    </a:cubicBezTo>
                    <a:cubicBezTo>
                      <a:pt x="109" y="326"/>
                      <a:pt x="117" y="326"/>
                      <a:pt x="117" y="326"/>
                    </a:cubicBezTo>
                    <a:lnTo>
                      <a:pt x="117" y="334"/>
                    </a:lnTo>
                    <a:lnTo>
                      <a:pt x="117" y="342"/>
                    </a:lnTo>
                    <a:lnTo>
                      <a:pt x="117" y="351"/>
                    </a:lnTo>
                    <a:cubicBezTo>
                      <a:pt x="126" y="351"/>
                      <a:pt x="126" y="351"/>
                      <a:pt x="126" y="351"/>
                    </a:cubicBezTo>
                    <a:cubicBezTo>
                      <a:pt x="126" y="359"/>
                      <a:pt x="126" y="359"/>
                      <a:pt x="126" y="359"/>
                    </a:cubicBezTo>
                    <a:lnTo>
                      <a:pt x="134" y="368"/>
                    </a:lnTo>
                    <a:lnTo>
                      <a:pt x="335" y="284"/>
                    </a:lnTo>
                    <a:close/>
                    <a:moveTo>
                      <a:pt x="335" y="284"/>
                    </a:moveTo>
                    <a:lnTo>
                      <a:pt x="335" y="28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26">
                <a:extLst>
                  <a:ext uri="{FF2B5EF4-FFF2-40B4-BE49-F238E27FC236}">
                    <a16:creationId xmlns:a16="http://schemas.microsoft.com/office/drawing/2014/main" id="{A204FC60-0C75-4A8B-A817-38E8BB713B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6213" y="5253037"/>
                <a:ext cx="39687" cy="57150"/>
              </a:xfrm>
              <a:custGeom>
                <a:avLst/>
                <a:gdLst>
                  <a:gd name="T0" fmla="*/ 8 w 109"/>
                  <a:gd name="T1" fmla="*/ 151 h 160"/>
                  <a:gd name="T2" fmla="*/ 17 w 109"/>
                  <a:gd name="T3" fmla="*/ 151 h 160"/>
                  <a:gd name="T4" fmla="*/ 17 w 109"/>
                  <a:gd name="T5" fmla="*/ 159 h 160"/>
                  <a:gd name="T6" fmla="*/ 25 w 109"/>
                  <a:gd name="T7" fmla="*/ 159 h 160"/>
                  <a:gd name="T8" fmla="*/ 33 w 109"/>
                  <a:gd name="T9" fmla="*/ 159 h 160"/>
                  <a:gd name="T10" fmla="*/ 108 w 109"/>
                  <a:gd name="T11" fmla="*/ 9 h 160"/>
                  <a:gd name="T12" fmla="*/ 100 w 109"/>
                  <a:gd name="T13" fmla="*/ 9 h 160"/>
                  <a:gd name="T14" fmla="*/ 92 w 109"/>
                  <a:gd name="T15" fmla="*/ 0 h 160"/>
                  <a:gd name="T16" fmla="*/ 83 w 109"/>
                  <a:gd name="T17" fmla="*/ 0 h 160"/>
                  <a:gd name="T18" fmla="*/ 67 w 109"/>
                  <a:gd name="T19" fmla="*/ 0 h 160"/>
                  <a:gd name="T20" fmla="*/ 58 w 109"/>
                  <a:gd name="T21" fmla="*/ 0 h 160"/>
                  <a:gd name="T22" fmla="*/ 41 w 109"/>
                  <a:gd name="T23" fmla="*/ 0 h 160"/>
                  <a:gd name="T24" fmla="*/ 33 w 109"/>
                  <a:gd name="T25" fmla="*/ 0 h 160"/>
                  <a:gd name="T26" fmla="*/ 25 w 109"/>
                  <a:gd name="T27" fmla="*/ 0 h 160"/>
                  <a:gd name="T28" fmla="*/ 17 w 109"/>
                  <a:gd name="T29" fmla="*/ 0 h 160"/>
                  <a:gd name="T30" fmla="*/ 8 w 109"/>
                  <a:gd name="T31" fmla="*/ 0 h 160"/>
                  <a:gd name="T32" fmla="*/ 0 w 109"/>
                  <a:gd name="T33" fmla="*/ 9 h 160"/>
                  <a:gd name="T34" fmla="*/ 0 w 109"/>
                  <a:gd name="T35" fmla="*/ 142 h 160"/>
                  <a:gd name="T36" fmla="*/ 0 w 109"/>
                  <a:gd name="T37" fmla="*/ 151 h 160"/>
                  <a:gd name="T38" fmla="*/ 8 w 109"/>
                  <a:gd name="T39" fmla="*/ 151 h 160"/>
                  <a:gd name="T40" fmla="*/ 8 w 109"/>
                  <a:gd name="T41" fmla="*/ 151 h 160"/>
                  <a:gd name="T42" fmla="*/ 8 w 109"/>
                  <a:gd name="T43" fmla="*/ 15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9" h="160">
                    <a:moveTo>
                      <a:pt x="8" y="151"/>
                    </a:moveTo>
                    <a:lnTo>
                      <a:pt x="17" y="151"/>
                    </a:lnTo>
                    <a:lnTo>
                      <a:pt x="17" y="159"/>
                    </a:lnTo>
                    <a:cubicBezTo>
                      <a:pt x="25" y="159"/>
                      <a:pt x="25" y="159"/>
                      <a:pt x="25" y="159"/>
                    </a:cubicBezTo>
                    <a:cubicBezTo>
                      <a:pt x="33" y="159"/>
                      <a:pt x="33" y="159"/>
                      <a:pt x="33" y="159"/>
                    </a:cubicBezTo>
                    <a:cubicBezTo>
                      <a:pt x="108" y="9"/>
                      <a:pt x="108" y="9"/>
                      <a:pt x="108" y="9"/>
                    </a:cubicBezTo>
                    <a:lnTo>
                      <a:pt x="100" y="9"/>
                    </a:lnTo>
                    <a:cubicBezTo>
                      <a:pt x="92" y="9"/>
                      <a:pt x="92" y="0"/>
                      <a:pt x="92" y="0"/>
                    </a:cubicBezTo>
                    <a:lnTo>
                      <a:pt x="83" y="0"/>
                    </a:lnTo>
                    <a:cubicBezTo>
                      <a:pt x="75" y="0"/>
                      <a:pt x="75" y="0"/>
                      <a:pt x="67" y="0"/>
                    </a:cubicBezTo>
                    <a:lnTo>
                      <a:pt x="58" y="0"/>
                    </a:lnTo>
                    <a:cubicBezTo>
                      <a:pt x="50" y="0"/>
                      <a:pt x="50" y="0"/>
                      <a:pt x="41" y="0"/>
                    </a:cubicBezTo>
                    <a:lnTo>
                      <a:pt x="33" y="0"/>
                    </a:lnTo>
                    <a:lnTo>
                      <a:pt x="25" y="0"/>
                    </a:lnTo>
                    <a:lnTo>
                      <a:pt x="17" y="0"/>
                    </a:lnTo>
                    <a:lnTo>
                      <a:pt x="8" y="0"/>
                    </a:lnTo>
                    <a:cubicBezTo>
                      <a:pt x="8" y="0"/>
                      <a:pt x="0" y="0"/>
                      <a:pt x="0" y="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8" y="151"/>
                    </a:lnTo>
                    <a:close/>
                    <a:moveTo>
                      <a:pt x="8" y="151"/>
                    </a:moveTo>
                    <a:lnTo>
                      <a:pt x="8" y="1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27">
                <a:extLst>
                  <a:ext uri="{FF2B5EF4-FFF2-40B4-BE49-F238E27FC236}">
                    <a16:creationId xmlns:a16="http://schemas.microsoft.com/office/drawing/2014/main" id="{2AB2D4DC-69F1-447A-BE5A-9573761569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56063" y="5267324"/>
                <a:ext cx="50800" cy="76200"/>
              </a:xfrm>
              <a:custGeom>
                <a:avLst/>
                <a:gdLst>
                  <a:gd name="T0" fmla="*/ 17 w 143"/>
                  <a:gd name="T1" fmla="*/ 192 h 210"/>
                  <a:gd name="T2" fmla="*/ 25 w 143"/>
                  <a:gd name="T3" fmla="*/ 201 h 210"/>
                  <a:gd name="T4" fmla="*/ 34 w 143"/>
                  <a:gd name="T5" fmla="*/ 201 h 210"/>
                  <a:gd name="T6" fmla="*/ 42 w 143"/>
                  <a:gd name="T7" fmla="*/ 201 h 210"/>
                  <a:gd name="T8" fmla="*/ 142 w 143"/>
                  <a:gd name="T9" fmla="*/ 59 h 210"/>
                  <a:gd name="T10" fmla="*/ 142 w 143"/>
                  <a:gd name="T11" fmla="*/ 42 h 210"/>
                  <a:gd name="T12" fmla="*/ 134 w 143"/>
                  <a:gd name="T13" fmla="*/ 42 h 210"/>
                  <a:gd name="T14" fmla="*/ 126 w 143"/>
                  <a:gd name="T15" fmla="*/ 42 h 210"/>
                  <a:gd name="T16" fmla="*/ 117 w 143"/>
                  <a:gd name="T17" fmla="*/ 33 h 210"/>
                  <a:gd name="T18" fmla="*/ 109 w 143"/>
                  <a:gd name="T19" fmla="*/ 25 h 210"/>
                  <a:gd name="T20" fmla="*/ 100 w 143"/>
                  <a:gd name="T21" fmla="*/ 25 h 210"/>
                  <a:gd name="T22" fmla="*/ 84 w 143"/>
                  <a:gd name="T23" fmla="*/ 17 h 210"/>
                  <a:gd name="T24" fmla="*/ 75 w 143"/>
                  <a:gd name="T25" fmla="*/ 9 h 210"/>
                  <a:gd name="T26" fmla="*/ 59 w 143"/>
                  <a:gd name="T27" fmla="*/ 9 h 210"/>
                  <a:gd name="T28" fmla="*/ 42 w 143"/>
                  <a:gd name="T29" fmla="*/ 0 h 210"/>
                  <a:gd name="T30" fmla="*/ 0 w 143"/>
                  <a:gd name="T31" fmla="*/ 184 h 210"/>
                  <a:gd name="T32" fmla="*/ 8 w 143"/>
                  <a:gd name="T33" fmla="*/ 184 h 210"/>
                  <a:gd name="T34" fmla="*/ 17 w 143"/>
                  <a:gd name="T35" fmla="*/ 192 h 210"/>
                  <a:gd name="T36" fmla="*/ 17 w 143"/>
                  <a:gd name="T37" fmla="*/ 192 h 210"/>
                  <a:gd name="T38" fmla="*/ 17 w 143"/>
                  <a:gd name="T39" fmla="*/ 1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43" h="210">
                    <a:moveTo>
                      <a:pt x="17" y="192"/>
                    </a:moveTo>
                    <a:cubicBezTo>
                      <a:pt x="25" y="192"/>
                      <a:pt x="25" y="192"/>
                      <a:pt x="25" y="201"/>
                    </a:cubicBezTo>
                    <a:lnTo>
                      <a:pt x="34" y="201"/>
                    </a:lnTo>
                    <a:cubicBezTo>
                      <a:pt x="42" y="209"/>
                      <a:pt x="42" y="209"/>
                      <a:pt x="42" y="201"/>
                    </a:cubicBezTo>
                    <a:cubicBezTo>
                      <a:pt x="142" y="59"/>
                      <a:pt x="142" y="59"/>
                      <a:pt x="142" y="59"/>
                    </a:cubicBezTo>
                    <a:cubicBezTo>
                      <a:pt x="142" y="50"/>
                      <a:pt x="142" y="50"/>
                      <a:pt x="142" y="42"/>
                    </a:cubicBezTo>
                    <a:cubicBezTo>
                      <a:pt x="134" y="42"/>
                      <a:pt x="134" y="42"/>
                      <a:pt x="134" y="42"/>
                    </a:cubicBezTo>
                    <a:lnTo>
                      <a:pt x="126" y="42"/>
                    </a:lnTo>
                    <a:cubicBezTo>
                      <a:pt x="126" y="42"/>
                      <a:pt x="126" y="33"/>
                      <a:pt x="117" y="33"/>
                    </a:cubicBezTo>
                    <a:cubicBezTo>
                      <a:pt x="117" y="33"/>
                      <a:pt x="109" y="33"/>
                      <a:pt x="109" y="25"/>
                    </a:cubicBezTo>
                    <a:lnTo>
                      <a:pt x="100" y="25"/>
                    </a:lnTo>
                    <a:cubicBezTo>
                      <a:pt x="92" y="25"/>
                      <a:pt x="92" y="17"/>
                      <a:pt x="84" y="17"/>
                    </a:cubicBezTo>
                    <a:cubicBezTo>
                      <a:pt x="84" y="17"/>
                      <a:pt x="75" y="17"/>
                      <a:pt x="75" y="9"/>
                    </a:cubicBezTo>
                    <a:cubicBezTo>
                      <a:pt x="67" y="9"/>
                      <a:pt x="67" y="9"/>
                      <a:pt x="59" y="9"/>
                    </a:cubicBezTo>
                    <a:cubicBezTo>
                      <a:pt x="59" y="9"/>
                      <a:pt x="50" y="0"/>
                      <a:pt x="42" y="0"/>
                    </a:cubicBezTo>
                    <a:cubicBezTo>
                      <a:pt x="0" y="184"/>
                      <a:pt x="0" y="184"/>
                      <a:pt x="0" y="184"/>
                    </a:cubicBezTo>
                    <a:lnTo>
                      <a:pt x="8" y="184"/>
                    </a:lnTo>
                    <a:lnTo>
                      <a:pt x="17" y="192"/>
                    </a:lnTo>
                    <a:close/>
                    <a:moveTo>
                      <a:pt x="17" y="192"/>
                    </a:moveTo>
                    <a:lnTo>
                      <a:pt x="17" y="19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28">
                <a:extLst>
                  <a:ext uri="{FF2B5EF4-FFF2-40B4-BE49-F238E27FC236}">
                    <a16:creationId xmlns:a16="http://schemas.microsoft.com/office/drawing/2014/main" id="{AB8FC737-8FBA-41D0-B74C-AFFAD88FE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4450" y="5253037"/>
                <a:ext cx="114300" cy="79375"/>
              </a:xfrm>
              <a:custGeom>
                <a:avLst/>
                <a:gdLst>
                  <a:gd name="T0" fmla="*/ 251 w 319"/>
                  <a:gd name="T1" fmla="*/ 151 h 219"/>
                  <a:gd name="T2" fmla="*/ 267 w 319"/>
                  <a:gd name="T3" fmla="*/ 151 h 219"/>
                  <a:gd name="T4" fmla="*/ 284 w 319"/>
                  <a:gd name="T5" fmla="*/ 151 h 219"/>
                  <a:gd name="T6" fmla="*/ 301 w 319"/>
                  <a:gd name="T7" fmla="*/ 151 h 219"/>
                  <a:gd name="T8" fmla="*/ 318 w 319"/>
                  <a:gd name="T9" fmla="*/ 142 h 219"/>
                  <a:gd name="T10" fmla="*/ 301 w 319"/>
                  <a:gd name="T11" fmla="*/ 0 h 219"/>
                  <a:gd name="T12" fmla="*/ 276 w 319"/>
                  <a:gd name="T13" fmla="*/ 9 h 219"/>
                  <a:gd name="T14" fmla="*/ 259 w 319"/>
                  <a:gd name="T15" fmla="*/ 9 h 219"/>
                  <a:gd name="T16" fmla="*/ 234 w 319"/>
                  <a:gd name="T17" fmla="*/ 17 h 219"/>
                  <a:gd name="T18" fmla="*/ 217 w 319"/>
                  <a:gd name="T19" fmla="*/ 17 h 219"/>
                  <a:gd name="T20" fmla="*/ 192 w 319"/>
                  <a:gd name="T21" fmla="*/ 25 h 219"/>
                  <a:gd name="T22" fmla="*/ 175 w 319"/>
                  <a:gd name="T23" fmla="*/ 34 h 219"/>
                  <a:gd name="T24" fmla="*/ 159 w 319"/>
                  <a:gd name="T25" fmla="*/ 34 h 219"/>
                  <a:gd name="T26" fmla="*/ 125 w 319"/>
                  <a:gd name="T27" fmla="*/ 51 h 219"/>
                  <a:gd name="T28" fmla="*/ 108 w 319"/>
                  <a:gd name="T29" fmla="*/ 59 h 219"/>
                  <a:gd name="T30" fmla="*/ 84 w 319"/>
                  <a:gd name="T31" fmla="*/ 67 h 219"/>
                  <a:gd name="T32" fmla="*/ 58 w 319"/>
                  <a:gd name="T33" fmla="*/ 84 h 219"/>
                  <a:gd name="T34" fmla="*/ 42 w 319"/>
                  <a:gd name="T35" fmla="*/ 92 h 219"/>
                  <a:gd name="T36" fmla="*/ 25 w 319"/>
                  <a:gd name="T37" fmla="*/ 109 h 219"/>
                  <a:gd name="T38" fmla="*/ 8 w 319"/>
                  <a:gd name="T39" fmla="*/ 117 h 219"/>
                  <a:gd name="T40" fmla="*/ 0 w 319"/>
                  <a:gd name="T41" fmla="*/ 134 h 219"/>
                  <a:gd name="T42" fmla="*/ 67 w 319"/>
                  <a:gd name="T43" fmla="*/ 218 h 219"/>
                  <a:gd name="T44" fmla="*/ 75 w 319"/>
                  <a:gd name="T45" fmla="*/ 209 h 219"/>
                  <a:gd name="T46" fmla="*/ 92 w 319"/>
                  <a:gd name="T47" fmla="*/ 201 h 219"/>
                  <a:gd name="T48" fmla="*/ 108 w 319"/>
                  <a:gd name="T49" fmla="*/ 193 h 219"/>
                  <a:gd name="T50" fmla="*/ 125 w 319"/>
                  <a:gd name="T51" fmla="*/ 184 h 219"/>
                  <a:gd name="T52" fmla="*/ 150 w 319"/>
                  <a:gd name="T53" fmla="*/ 176 h 219"/>
                  <a:gd name="T54" fmla="*/ 167 w 319"/>
                  <a:gd name="T55" fmla="*/ 167 h 219"/>
                  <a:gd name="T56" fmla="*/ 184 w 319"/>
                  <a:gd name="T57" fmla="*/ 167 h 219"/>
                  <a:gd name="T58" fmla="*/ 209 w 319"/>
                  <a:gd name="T59" fmla="*/ 159 h 219"/>
                  <a:gd name="T60" fmla="*/ 226 w 319"/>
                  <a:gd name="T61" fmla="*/ 159 h 219"/>
                  <a:gd name="T62" fmla="*/ 242 w 319"/>
                  <a:gd name="T63" fmla="*/ 151 h 219"/>
                  <a:gd name="T64" fmla="*/ 242 w 319"/>
                  <a:gd name="T65" fmla="*/ 151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19" h="219">
                    <a:moveTo>
                      <a:pt x="242" y="151"/>
                    </a:moveTo>
                    <a:cubicBezTo>
                      <a:pt x="251" y="151"/>
                      <a:pt x="251" y="151"/>
                      <a:pt x="251" y="151"/>
                    </a:cubicBezTo>
                    <a:lnTo>
                      <a:pt x="259" y="151"/>
                    </a:lnTo>
                    <a:lnTo>
                      <a:pt x="267" y="151"/>
                    </a:lnTo>
                    <a:lnTo>
                      <a:pt x="276" y="151"/>
                    </a:lnTo>
                    <a:lnTo>
                      <a:pt x="284" y="151"/>
                    </a:lnTo>
                    <a:lnTo>
                      <a:pt x="293" y="151"/>
                    </a:lnTo>
                    <a:lnTo>
                      <a:pt x="301" y="151"/>
                    </a:lnTo>
                    <a:lnTo>
                      <a:pt x="309" y="151"/>
                    </a:lnTo>
                    <a:cubicBezTo>
                      <a:pt x="318" y="151"/>
                      <a:pt x="318" y="142"/>
                      <a:pt x="318" y="142"/>
                    </a:cubicBezTo>
                    <a:cubicBezTo>
                      <a:pt x="309" y="9"/>
                      <a:pt x="309" y="9"/>
                      <a:pt x="309" y="9"/>
                    </a:cubicBezTo>
                    <a:cubicBezTo>
                      <a:pt x="309" y="9"/>
                      <a:pt x="309" y="0"/>
                      <a:pt x="301" y="0"/>
                    </a:cubicBezTo>
                    <a:lnTo>
                      <a:pt x="293" y="0"/>
                    </a:lnTo>
                    <a:cubicBezTo>
                      <a:pt x="284" y="9"/>
                      <a:pt x="284" y="9"/>
                      <a:pt x="276" y="9"/>
                    </a:cubicBezTo>
                    <a:lnTo>
                      <a:pt x="267" y="9"/>
                    </a:lnTo>
                    <a:lnTo>
                      <a:pt x="259" y="9"/>
                    </a:lnTo>
                    <a:cubicBezTo>
                      <a:pt x="251" y="9"/>
                      <a:pt x="251" y="9"/>
                      <a:pt x="242" y="9"/>
                    </a:cubicBezTo>
                    <a:lnTo>
                      <a:pt x="234" y="17"/>
                    </a:lnTo>
                    <a:cubicBezTo>
                      <a:pt x="226" y="17"/>
                      <a:pt x="226" y="17"/>
                      <a:pt x="226" y="17"/>
                    </a:cubicBezTo>
                    <a:lnTo>
                      <a:pt x="217" y="17"/>
                    </a:lnTo>
                    <a:cubicBezTo>
                      <a:pt x="209" y="17"/>
                      <a:pt x="209" y="17"/>
                      <a:pt x="200" y="25"/>
                    </a:cubicBezTo>
                    <a:lnTo>
                      <a:pt x="192" y="25"/>
                    </a:lnTo>
                    <a:cubicBezTo>
                      <a:pt x="184" y="25"/>
                      <a:pt x="184" y="25"/>
                      <a:pt x="184" y="25"/>
                    </a:cubicBezTo>
                    <a:cubicBezTo>
                      <a:pt x="175" y="34"/>
                      <a:pt x="175" y="34"/>
                      <a:pt x="175" y="34"/>
                    </a:cubicBezTo>
                    <a:cubicBezTo>
                      <a:pt x="167" y="34"/>
                      <a:pt x="167" y="34"/>
                      <a:pt x="167" y="34"/>
                    </a:cubicBezTo>
                    <a:lnTo>
                      <a:pt x="159" y="34"/>
                    </a:lnTo>
                    <a:cubicBezTo>
                      <a:pt x="150" y="42"/>
                      <a:pt x="150" y="42"/>
                      <a:pt x="142" y="42"/>
                    </a:cubicBezTo>
                    <a:cubicBezTo>
                      <a:pt x="142" y="42"/>
                      <a:pt x="134" y="51"/>
                      <a:pt x="125" y="51"/>
                    </a:cubicBezTo>
                    <a:cubicBezTo>
                      <a:pt x="117" y="51"/>
                      <a:pt x="117" y="51"/>
                      <a:pt x="117" y="59"/>
                    </a:cubicBezTo>
                    <a:cubicBezTo>
                      <a:pt x="108" y="59"/>
                      <a:pt x="108" y="59"/>
                      <a:pt x="108" y="59"/>
                    </a:cubicBezTo>
                    <a:lnTo>
                      <a:pt x="100" y="59"/>
                    </a:lnTo>
                    <a:cubicBezTo>
                      <a:pt x="92" y="67"/>
                      <a:pt x="92" y="67"/>
                      <a:pt x="84" y="67"/>
                    </a:cubicBezTo>
                    <a:lnTo>
                      <a:pt x="75" y="75"/>
                    </a:lnTo>
                    <a:cubicBezTo>
                      <a:pt x="67" y="75"/>
                      <a:pt x="67" y="75"/>
                      <a:pt x="58" y="84"/>
                    </a:cubicBezTo>
                    <a:lnTo>
                      <a:pt x="50" y="92"/>
                    </a:lnTo>
                    <a:lnTo>
                      <a:pt x="42" y="92"/>
                    </a:lnTo>
                    <a:cubicBezTo>
                      <a:pt x="33" y="101"/>
                      <a:pt x="33" y="101"/>
                      <a:pt x="33" y="101"/>
                    </a:cubicBezTo>
                    <a:cubicBezTo>
                      <a:pt x="25" y="101"/>
                      <a:pt x="25" y="109"/>
                      <a:pt x="25" y="109"/>
                    </a:cubicBezTo>
                    <a:cubicBezTo>
                      <a:pt x="17" y="109"/>
                      <a:pt x="17" y="109"/>
                      <a:pt x="17" y="109"/>
                    </a:cubicBezTo>
                    <a:cubicBezTo>
                      <a:pt x="17" y="117"/>
                      <a:pt x="8" y="117"/>
                      <a:pt x="8" y="117"/>
                    </a:cubicBezTo>
                    <a:cubicBezTo>
                      <a:pt x="8" y="117"/>
                      <a:pt x="0" y="117"/>
                      <a:pt x="0" y="126"/>
                    </a:cubicBezTo>
                    <a:lnTo>
                      <a:pt x="0" y="134"/>
                    </a:lnTo>
                    <a:cubicBezTo>
                      <a:pt x="58" y="209"/>
                      <a:pt x="58" y="209"/>
                      <a:pt x="58" y="209"/>
                    </a:cubicBezTo>
                    <a:cubicBezTo>
                      <a:pt x="58" y="218"/>
                      <a:pt x="58" y="218"/>
                      <a:pt x="67" y="218"/>
                    </a:cubicBezTo>
                    <a:cubicBezTo>
                      <a:pt x="67" y="209"/>
                      <a:pt x="67" y="209"/>
                      <a:pt x="67" y="209"/>
                    </a:cubicBezTo>
                    <a:cubicBezTo>
                      <a:pt x="75" y="209"/>
                      <a:pt x="75" y="209"/>
                      <a:pt x="75" y="209"/>
                    </a:cubicBezTo>
                    <a:lnTo>
                      <a:pt x="84" y="201"/>
                    </a:lnTo>
                    <a:lnTo>
                      <a:pt x="92" y="201"/>
                    </a:lnTo>
                    <a:lnTo>
                      <a:pt x="100" y="201"/>
                    </a:lnTo>
                    <a:cubicBezTo>
                      <a:pt x="100" y="193"/>
                      <a:pt x="100" y="193"/>
                      <a:pt x="108" y="193"/>
                    </a:cubicBezTo>
                    <a:cubicBezTo>
                      <a:pt x="108" y="193"/>
                      <a:pt x="117" y="193"/>
                      <a:pt x="117" y="184"/>
                    </a:cubicBezTo>
                    <a:lnTo>
                      <a:pt x="125" y="184"/>
                    </a:lnTo>
                    <a:cubicBezTo>
                      <a:pt x="134" y="184"/>
                      <a:pt x="134" y="184"/>
                      <a:pt x="134" y="176"/>
                    </a:cubicBezTo>
                    <a:cubicBezTo>
                      <a:pt x="142" y="176"/>
                      <a:pt x="142" y="176"/>
                      <a:pt x="150" y="176"/>
                    </a:cubicBezTo>
                    <a:lnTo>
                      <a:pt x="159" y="176"/>
                    </a:lnTo>
                    <a:cubicBezTo>
                      <a:pt x="159" y="167"/>
                      <a:pt x="167" y="167"/>
                      <a:pt x="167" y="167"/>
                    </a:cubicBezTo>
                    <a:lnTo>
                      <a:pt x="175" y="167"/>
                    </a:lnTo>
                    <a:lnTo>
                      <a:pt x="184" y="167"/>
                    </a:lnTo>
                    <a:cubicBezTo>
                      <a:pt x="192" y="167"/>
                      <a:pt x="192" y="159"/>
                      <a:pt x="200" y="159"/>
                    </a:cubicBezTo>
                    <a:cubicBezTo>
                      <a:pt x="209" y="159"/>
                      <a:pt x="209" y="159"/>
                      <a:pt x="209" y="159"/>
                    </a:cubicBezTo>
                    <a:lnTo>
                      <a:pt x="217" y="159"/>
                    </a:lnTo>
                    <a:lnTo>
                      <a:pt x="226" y="159"/>
                    </a:lnTo>
                    <a:lnTo>
                      <a:pt x="234" y="151"/>
                    </a:lnTo>
                    <a:lnTo>
                      <a:pt x="242" y="151"/>
                    </a:lnTo>
                    <a:close/>
                    <a:moveTo>
                      <a:pt x="242" y="151"/>
                    </a:moveTo>
                    <a:lnTo>
                      <a:pt x="242" y="151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29">
                <a:extLst>
                  <a:ext uri="{FF2B5EF4-FFF2-40B4-BE49-F238E27FC236}">
                    <a16:creationId xmlns:a16="http://schemas.microsoft.com/office/drawing/2014/main" id="{72E62EE6-17EE-4ACC-9F9E-CC8B89AD0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6663" y="5313362"/>
                <a:ext cx="84137" cy="106362"/>
              </a:xfrm>
              <a:custGeom>
                <a:avLst/>
                <a:gdLst>
                  <a:gd name="T0" fmla="*/ 83 w 235"/>
                  <a:gd name="T1" fmla="*/ 101 h 294"/>
                  <a:gd name="T2" fmla="*/ 75 w 235"/>
                  <a:gd name="T3" fmla="*/ 109 h 294"/>
                  <a:gd name="T4" fmla="*/ 58 w 235"/>
                  <a:gd name="T5" fmla="*/ 134 h 294"/>
                  <a:gd name="T6" fmla="*/ 50 w 235"/>
                  <a:gd name="T7" fmla="*/ 151 h 294"/>
                  <a:gd name="T8" fmla="*/ 24 w 235"/>
                  <a:gd name="T9" fmla="*/ 185 h 294"/>
                  <a:gd name="T10" fmla="*/ 24 w 235"/>
                  <a:gd name="T11" fmla="*/ 201 h 294"/>
                  <a:gd name="T12" fmla="*/ 16 w 235"/>
                  <a:gd name="T13" fmla="*/ 226 h 294"/>
                  <a:gd name="T14" fmla="*/ 8 w 235"/>
                  <a:gd name="T15" fmla="*/ 243 h 294"/>
                  <a:gd name="T16" fmla="*/ 0 w 235"/>
                  <a:gd name="T17" fmla="*/ 260 h 294"/>
                  <a:gd name="T18" fmla="*/ 50 w 235"/>
                  <a:gd name="T19" fmla="*/ 293 h 294"/>
                  <a:gd name="T20" fmla="*/ 66 w 235"/>
                  <a:gd name="T21" fmla="*/ 285 h 294"/>
                  <a:gd name="T22" fmla="*/ 66 w 235"/>
                  <a:gd name="T23" fmla="*/ 268 h 294"/>
                  <a:gd name="T24" fmla="*/ 75 w 235"/>
                  <a:gd name="T25" fmla="*/ 251 h 294"/>
                  <a:gd name="T26" fmla="*/ 91 w 235"/>
                  <a:gd name="T27" fmla="*/ 235 h 294"/>
                  <a:gd name="T28" fmla="*/ 100 w 235"/>
                  <a:gd name="T29" fmla="*/ 226 h 294"/>
                  <a:gd name="T30" fmla="*/ 116 w 235"/>
                  <a:gd name="T31" fmla="*/ 193 h 294"/>
                  <a:gd name="T32" fmla="*/ 133 w 235"/>
                  <a:gd name="T33" fmla="*/ 176 h 294"/>
                  <a:gd name="T34" fmla="*/ 150 w 235"/>
                  <a:gd name="T35" fmla="*/ 159 h 294"/>
                  <a:gd name="T36" fmla="*/ 158 w 235"/>
                  <a:gd name="T37" fmla="*/ 151 h 294"/>
                  <a:gd name="T38" fmla="*/ 167 w 235"/>
                  <a:gd name="T39" fmla="*/ 134 h 294"/>
                  <a:gd name="T40" fmla="*/ 183 w 235"/>
                  <a:gd name="T41" fmla="*/ 118 h 294"/>
                  <a:gd name="T42" fmla="*/ 200 w 235"/>
                  <a:gd name="T43" fmla="*/ 101 h 294"/>
                  <a:gd name="T44" fmla="*/ 217 w 235"/>
                  <a:gd name="T45" fmla="*/ 92 h 294"/>
                  <a:gd name="T46" fmla="*/ 225 w 235"/>
                  <a:gd name="T47" fmla="*/ 84 h 294"/>
                  <a:gd name="T48" fmla="*/ 234 w 235"/>
                  <a:gd name="T49" fmla="*/ 67 h 294"/>
                  <a:gd name="T50" fmla="*/ 167 w 235"/>
                  <a:gd name="T51" fmla="*/ 0 h 294"/>
                  <a:gd name="T52" fmla="*/ 150 w 235"/>
                  <a:gd name="T53" fmla="*/ 9 h 294"/>
                  <a:gd name="T54" fmla="*/ 142 w 235"/>
                  <a:gd name="T55" fmla="*/ 26 h 294"/>
                  <a:gd name="T56" fmla="*/ 125 w 235"/>
                  <a:gd name="T57" fmla="*/ 42 h 294"/>
                  <a:gd name="T58" fmla="*/ 108 w 235"/>
                  <a:gd name="T59" fmla="*/ 59 h 294"/>
                  <a:gd name="T60" fmla="*/ 91 w 235"/>
                  <a:gd name="T61" fmla="*/ 84 h 294"/>
                  <a:gd name="T62" fmla="*/ 83 w 235"/>
                  <a:gd name="T63" fmla="*/ 92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5" h="294">
                    <a:moveTo>
                      <a:pt x="83" y="92"/>
                    </a:moveTo>
                    <a:lnTo>
                      <a:pt x="83" y="101"/>
                    </a:lnTo>
                    <a:lnTo>
                      <a:pt x="75" y="101"/>
                    </a:lnTo>
                    <a:cubicBezTo>
                      <a:pt x="75" y="109"/>
                      <a:pt x="75" y="109"/>
                      <a:pt x="75" y="109"/>
                    </a:cubicBezTo>
                    <a:cubicBezTo>
                      <a:pt x="66" y="118"/>
                      <a:pt x="66" y="118"/>
                      <a:pt x="66" y="126"/>
                    </a:cubicBezTo>
                    <a:cubicBezTo>
                      <a:pt x="58" y="126"/>
                      <a:pt x="58" y="134"/>
                      <a:pt x="58" y="134"/>
                    </a:cubicBezTo>
                    <a:cubicBezTo>
                      <a:pt x="50" y="143"/>
                      <a:pt x="50" y="143"/>
                      <a:pt x="50" y="143"/>
                    </a:cubicBezTo>
                    <a:lnTo>
                      <a:pt x="50" y="151"/>
                    </a:lnTo>
                    <a:cubicBezTo>
                      <a:pt x="41" y="159"/>
                      <a:pt x="41" y="168"/>
                      <a:pt x="33" y="176"/>
                    </a:cubicBezTo>
                    <a:cubicBezTo>
                      <a:pt x="33" y="176"/>
                      <a:pt x="33" y="185"/>
                      <a:pt x="24" y="185"/>
                    </a:cubicBezTo>
                    <a:cubicBezTo>
                      <a:pt x="24" y="193"/>
                      <a:pt x="24" y="193"/>
                      <a:pt x="24" y="193"/>
                    </a:cubicBezTo>
                    <a:lnTo>
                      <a:pt x="24" y="201"/>
                    </a:lnTo>
                    <a:lnTo>
                      <a:pt x="16" y="209"/>
                    </a:lnTo>
                    <a:cubicBezTo>
                      <a:pt x="16" y="218"/>
                      <a:pt x="16" y="218"/>
                      <a:pt x="16" y="226"/>
                    </a:cubicBezTo>
                    <a:cubicBezTo>
                      <a:pt x="8" y="226"/>
                      <a:pt x="8" y="226"/>
                      <a:pt x="8" y="235"/>
                    </a:cubicBezTo>
                    <a:lnTo>
                      <a:pt x="8" y="243"/>
                    </a:lnTo>
                    <a:cubicBezTo>
                      <a:pt x="8" y="243"/>
                      <a:pt x="0" y="243"/>
                      <a:pt x="0" y="251"/>
                    </a:cubicBezTo>
                    <a:lnTo>
                      <a:pt x="0" y="260"/>
                    </a:lnTo>
                    <a:cubicBezTo>
                      <a:pt x="0" y="268"/>
                      <a:pt x="0" y="268"/>
                      <a:pt x="0" y="268"/>
                    </a:cubicBezTo>
                    <a:cubicBezTo>
                      <a:pt x="50" y="293"/>
                      <a:pt x="50" y="293"/>
                      <a:pt x="50" y="293"/>
                    </a:cubicBezTo>
                    <a:cubicBezTo>
                      <a:pt x="58" y="293"/>
                      <a:pt x="58" y="293"/>
                      <a:pt x="58" y="285"/>
                    </a:cubicBezTo>
                    <a:lnTo>
                      <a:pt x="66" y="285"/>
                    </a:lnTo>
                    <a:lnTo>
                      <a:pt x="66" y="276"/>
                    </a:lnTo>
                    <a:lnTo>
                      <a:pt x="66" y="268"/>
                    </a:lnTo>
                    <a:cubicBezTo>
                      <a:pt x="75" y="268"/>
                      <a:pt x="75" y="268"/>
                      <a:pt x="75" y="260"/>
                    </a:cubicBezTo>
                    <a:lnTo>
                      <a:pt x="75" y="251"/>
                    </a:lnTo>
                    <a:cubicBezTo>
                      <a:pt x="83" y="251"/>
                      <a:pt x="83" y="251"/>
                      <a:pt x="83" y="243"/>
                    </a:cubicBezTo>
                    <a:lnTo>
                      <a:pt x="91" y="235"/>
                    </a:lnTo>
                    <a:lnTo>
                      <a:pt x="91" y="226"/>
                    </a:lnTo>
                    <a:lnTo>
                      <a:pt x="100" y="226"/>
                    </a:lnTo>
                    <a:cubicBezTo>
                      <a:pt x="100" y="218"/>
                      <a:pt x="100" y="218"/>
                      <a:pt x="100" y="218"/>
                    </a:cubicBezTo>
                    <a:cubicBezTo>
                      <a:pt x="108" y="209"/>
                      <a:pt x="108" y="201"/>
                      <a:pt x="116" y="193"/>
                    </a:cubicBezTo>
                    <a:lnTo>
                      <a:pt x="125" y="185"/>
                    </a:lnTo>
                    <a:cubicBezTo>
                      <a:pt x="125" y="176"/>
                      <a:pt x="133" y="176"/>
                      <a:pt x="133" y="176"/>
                    </a:cubicBezTo>
                    <a:cubicBezTo>
                      <a:pt x="133" y="168"/>
                      <a:pt x="142" y="168"/>
                      <a:pt x="142" y="159"/>
                    </a:cubicBezTo>
                    <a:lnTo>
                      <a:pt x="150" y="159"/>
                    </a:lnTo>
                    <a:lnTo>
                      <a:pt x="150" y="151"/>
                    </a:lnTo>
                    <a:lnTo>
                      <a:pt x="158" y="151"/>
                    </a:lnTo>
                    <a:cubicBezTo>
                      <a:pt x="158" y="143"/>
                      <a:pt x="158" y="143"/>
                      <a:pt x="158" y="143"/>
                    </a:cubicBezTo>
                    <a:cubicBezTo>
                      <a:pt x="167" y="143"/>
                      <a:pt x="167" y="134"/>
                      <a:pt x="167" y="134"/>
                    </a:cubicBezTo>
                    <a:cubicBezTo>
                      <a:pt x="175" y="134"/>
                      <a:pt x="175" y="126"/>
                      <a:pt x="175" y="126"/>
                    </a:cubicBezTo>
                    <a:cubicBezTo>
                      <a:pt x="183" y="126"/>
                      <a:pt x="183" y="118"/>
                      <a:pt x="183" y="118"/>
                    </a:cubicBezTo>
                    <a:cubicBezTo>
                      <a:pt x="192" y="118"/>
                      <a:pt x="192" y="109"/>
                      <a:pt x="192" y="109"/>
                    </a:cubicBezTo>
                    <a:cubicBezTo>
                      <a:pt x="200" y="109"/>
                      <a:pt x="200" y="109"/>
                      <a:pt x="200" y="101"/>
                    </a:cubicBezTo>
                    <a:lnTo>
                      <a:pt x="209" y="101"/>
                    </a:lnTo>
                    <a:cubicBezTo>
                      <a:pt x="209" y="92"/>
                      <a:pt x="217" y="92"/>
                      <a:pt x="217" y="92"/>
                    </a:cubicBezTo>
                    <a:lnTo>
                      <a:pt x="217" y="84"/>
                    </a:lnTo>
                    <a:cubicBezTo>
                      <a:pt x="225" y="84"/>
                      <a:pt x="225" y="84"/>
                      <a:pt x="225" y="84"/>
                    </a:cubicBezTo>
                    <a:lnTo>
                      <a:pt x="234" y="84"/>
                    </a:lnTo>
                    <a:cubicBezTo>
                      <a:pt x="234" y="76"/>
                      <a:pt x="234" y="76"/>
                      <a:pt x="234" y="67"/>
                    </a:cubicBezTo>
                    <a:cubicBezTo>
                      <a:pt x="175" y="0"/>
                      <a:pt x="175" y="0"/>
                      <a:pt x="175" y="0"/>
                    </a:cubicBezTo>
                    <a:cubicBezTo>
                      <a:pt x="167" y="0"/>
                      <a:pt x="167" y="0"/>
                      <a:pt x="167" y="0"/>
                    </a:cubicBezTo>
                    <a:cubicBezTo>
                      <a:pt x="158" y="0"/>
                      <a:pt x="158" y="0"/>
                      <a:pt x="158" y="9"/>
                    </a:cubicBezTo>
                    <a:lnTo>
                      <a:pt x="150" y="9"/>
                    </a:lnTo>
                    <a:lnTo>
                      <a:pt x="150" y="17"/>
                    </a:lnTo>
                    <a:cubicBezTo>
                      <a:pt x="142" y="17"/>
                      <a:pt x="142" y="26"/>
                      <a:pt x="142" y="26"/>
                    </a:cubicBezTo>
                    <a:lnTo>
                      <a:pt x="133" y="34"/>
                    </a:lnTo>
                    <a:lnTo>
                      <a:pt x="125" y="42"/>
                    </a:lnTo>
                    <a:lnTo>
                      <a:pt x="116" y="51"/>
                    </a:lnTo>
                    <a:cubicBezTo>
                      <a:pt x="116" y="59"/>
                      <a:pt x="108" y="59"/>
                      <a:pt x="108" y="59"/>
                    </a:cubicBezTo>
                    <a:cubicBezTo>
                      <a:pt x="108" y="67"/>
                      <a:pt x="100" y="67"/>
                      <a:pt x="100" y="76"/>
                    </a:cubicBezTo>
                    <a:cubicBezTo>
                      <a:pt x="91" y="76"/>
                      <a:pt x="91" y="84"/>
                      <a:pt x="91" y="84"/>
                    </a:cubicBezTo>
                    <a:lnTo>
                      <a:pt x="83" y="92"/>
                    </a:lnTo>
                    <a:close/>
                    <a:moveTo>
                      <a:pt x="83" y="92"/>
                    </a:moveTo>
                    <a:lnTo>
                      <a:pt x="83" y="92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30">
                <a:extLst>
                  <a:ext uri="{FF2B5EF4-FFF2-40B4-BE49-F238E27FC236}">
                    <a16:creationId xmlns:a16="http://schemas.microsoft.com/office/drawing/2014/main" id="{23D5236D-F060-4EA8-8BA7-302D16793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3963" y="5430837"/>
                <a:ext cx="26987" cy="93662"/>
              </a:xfrm>
              <a:custGeom>
                <a:avLst/>
                <a:gdLst>
                  <a:gd name="T0" fmla="*/ 17 w 76"/>
                  <a:gd name="T1" fmla="*/ 8 h 260"/>
                  <a:gd name="T2" fmla="*/ 8 w 76"/>
                  <a:gd name="T3" fmla="*/ 8 h 260"/>
                  <a:gd name="T4" fmla="*/ 8 w 76"/>
                  <a:gd name="T5" fmla="*/ 16 h 260"/>
                  <a:gd name="T6" fmla="*/ 8 w 76"/>
                  <a:gd name="T7" fmla="*/ 25 h 260"/>
                  <a:gd name="T8" fmla="*/ 8 w 76"/>
                  <a:gd name="T9" fmla="*/ 33 h 260"/>
                  <a:gd name="T10" fmla="*/ 8 w 76"/>
                  <a:gd name="T11" fmla="*/ 41 h 260"/>
                  <a:gd name="T12" fmla="*/ 8 w 76"/>
                  <a:gd name="T13" fmla="*/ 50 h 260"/>
                  <a:gd name="T14" fmla="*/ 0 w 76"/>
                  <a:gd name="T15" fmla="*/ 66 h 260"/>
                  <a:gd name="T16" fmla="*/ 0 w 76"/>
                  <a:gd name="T17" fmla="*/ 83 h 260"/>
                  <a:gd name="T18" fmla="*/ 0 w 76"/>
                  <a:gd name="T19" fmla="*/ 100 h 260"/>
                  <a:gd name="T20" fmla="*/ 0 w 76"/>
                  <a:gd name="T21" fmla="*/ 125 h 260"/>
                  <a:gd name="T22" fmla="*/ 0 w 76"/>
                  <a:gd name="T23" fmla="*/ 133 h 260"/>
                  <a:gd name="T24" fmla="*/ 0 w 76"/>
                  <a:gd name="T25" fmla="*/ 142 h 260"/>
                  <a:gd name="T26" fmla="*/ 0 w 76"/>
                  <a:gd name="T27" fmla="*/ 150 h 260"/>
                  <a:gd name="T28" fmla="*/ 0 w 76"/>
                  <a:gd name="T29" fmla="*/ 159 h 260"/>
                  <a:gd name="T30" fmla="*/ 0 w 76"/>
                  <a:gd name="T31" fmla="*/ 167 h 260"/>
                  <a:gd name="T32" fmla="*/ 0 w 76"/>
                  <a:gd name="T33" fmla="*/ 175 h 260"/>
                  <a:gd name="T34" fmla="*/ 0 w 76"/>
                  <a:gd name="T35" fmla="*/ 183 h 260"/>
                  <a:gd name="T36" fmla="*/ 0 w 76"/>
                  <a:gd name="T37" fmla="*/ 192 h 260"/>
                  <a:gd name="T38" fmla="*/ 0 w 76"/>
                  <a:gd name="T39" fmla="*/ 200 h 260"/>
                  <a:gd name="T40" fmla="*/ 0 w 76"/>
                  <a:gd name="T41" fmla="*/ 209 h 260"/>
                  <a:gd name="T42" fmla="*/ 0 w 76"/>
                  <a:gd name="T43" fmla="*/ 217 h 260"/>
                  <a:gd name="T44" fmla="*/ 8 w 76"/>
                  <a:gd name="T45" fmla="*/ 225 h 260"/>
                  <a:gd name="T46" fmla="*/ 8 w 76"/>
                  <a:gd name="T47" fmla="*/ 242 h 260"/>
                  <a:gd name="T48" fmla="*/ 8 w 76"/>
                  <a:gd name="T49" fmla="*/ 250 h 260"/>
                  <a:gd name="T50" fmla="*/ 17 w 76"/>
                  <a:gd name="T51" fmla="*/ 259 h 260"/>
                  <a:gd name="T52" fmla="*/ 34 w 76"/>
                  <a:gd name="T53" fmla="*/ 259 h 260"/>
                  <a:gd name="T54" fmla="*/ 42 w 76"/>
                  <a:gd name="T55" fmla="*/ 250 h 260"/>
                  <a:gd name="T56" fmla="*/ 42 w 76"/>
                  <a:gd name="T57" fmla="*/ 234 h 260"/>
                  <a:gd name="T58" fmla="*/ 42 w 76"/>
                  <a:gd name="T59" fmla="*/ 225 h 260"/>
                  <a:gd name="T60" fmla="*/ 42 w 76"/>
                  <a:gd name="T61" fmla="*/ 209 h 260"/>
                  <a:gd name="T62" fmla="*/ 42 w 76"/>
                  <a:gd name="T63" fmla="*/ 200 h 260"/>
                  <a:gd name="T64" fmla="*/ 42 w 76"/>
                  <a:gd name="T65" fmla="*/ 192 h 260"/>
                  <a:gd name="T66" fmla="*/ 42 w 76"/>
                  <a:gd name="T67" fmla="*/ 183 h 260"/>
                  <a:gd name="T68" fmla="*/ 42 w 76"/>
                  <a:gd name="T69" fmla="*/ 175 h 260"/>
                  <a:gd name="T70" fmla="*/ 42 w 76"/>
                  <a:gd name="T71" fmla="*/ 167 h 260"/>
                  <a:gd name="T72" fmla="*/ 42 w 76"/>
                  <a:gd name="T73" fmla="*/ 159 h 260"/>
                  <a:gd name="T74" fmla="*/ 42 w 76"/>
                  <a:gd name="T75" fmla="*/ 150 h 260"/>
                  <a:gd name="T76" fmla="*/ 42 w 76"/>
                  <a:gd name="T77" fmla="*/ 142 h 260"/>
                  <a:gd name="T78" fmla="*/ 42 w 76"/>
                  <a:gd name="T79" fmla="*/ 133 h 260"/>
                  <a:gd name="T80" fmla="*/ 42 w 76"/>
                  <a:gd name="T81" fmla="*/ 125 h 260"/>
                  <a:gd name="T82" fmla="*/ 50 w 76"/>
                  <a:gd name="T83" fmla="*/ 100 h 260"/>
                  <a:gd name="T84" fmla="*/ 50 w 76"/>
                  <a:gd name="T85" fmla="*/ 92 h 260"/>
                  <a:gd name="T86" fmla="*/ 58 w 76"/>
                  <a:gd name="T87" fmla="*/ 75 h 260"/>
                  <a:gd name="T88" fmla="*/ 58 w 76"/>
                  <a:gd name="T89" fmla="*/ 58 h 260"/>
                  <a:gd name="T90" fmla="*/ 58 w 76"/>
                  <a:gd name="T91" fmla="*/ 50 h 260"/>
                  <a:gd name="T92" fmla="*/ 67 w 76"/>
                  <a:gd name="T93" fmla="*/ 41 h 260"/>
                  <a:gd name="T94" fmla="*/ 67 w 76"/>
                  <a:gd name="T95" fmla="*/ 33 h 260"/>
                  <a:gd name="T96" fmla="*/ 67 w 76"/>
                  <a:gd name="T97" fmla="*/ 25 h 260"/>
                  <a:gd name="T98" fmla="*/ 75 w 76"/>
                  <a:gd name="T99" fmla="*/ 16 h 260"/>
                  <a:gd name="T100" fmla="*/ 67 w 76"/>
                  <a:gd name="T101" fmla="*/ 8 h 260"/>
                  <a:gd name="T102" fmla="*/ 25 w 76"/>
                  <a:gd name="T103" fmla="*/ 0 h 260"/>
                  <a:gd name="T104" fmla="*/ 17 w 76"/>
                  <a:gd name="T105" fmla="*/ 8 h 260"/>
                  <a:gd name="T106" fmla="*/ 17 w 76"/>
                  <a:gd name="T107" fmla="*/ 8 h 260"/>
                  <a:gd name="T108" fmla="*/ 17 w 76"/>
                  <a:gd name="T109" fmla="*/ 8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76" h="260">
                    <a:moveTo>
                      <a:pt x="17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6"/>
                      <a:pt x="8" y="16"/>
                      <a:pt x="8" y="16"/>
                    </a:cubicBezTo>
                    <a:lnTo>
                      <a:pt x="8" y="25"/>
                    </a:lnTo>
                    <a:lnTo>
                      <a:pt x="8" y="33"/>
                    </a:lnTo>
                    <a:lnTo>
                      <a:pt x="8" y="41"/>
                    </a:lnTo>
                    <a:lnTo>
                      <a:pt x="8" y="50"/>
                    </a:lnTo>
                    <a:cubicBezTo>
                      <a:pt x="8" y="50"/>
                      <a:pt x="0" y="58"/>
                      <a:pt x="0" y="66"/>
                    </a:cubicBezTo>
                    <a:cubicBezTo>
                      <a:pt x="0" y="75"/>
                      <a:pt x="0" y="75"/>
                      <a:pt x="0" y="83"/>
                    </a:cubicBezTo>
                    <a:cubicBezTo>
                      <a:pt x="0" y="92"/>
                      <a:pt x="0" y="92"/>
                      <a:pt x="0" y="100"/>
                    </a:cubicBezTo>
                    <a:cubicBezTo>
                      <a:pt x="0" y="108"/>
                      <a:pt x="0" y="117"/>
                      <a:pt x="0" y="125"/>
                    </a:cubicBezTo>
                    <a:cubicBezTo>
                      <a:pt x="0" y="133"/>
                      <a:pt x="0" y="133"/>
                      <a:pt x="0" y="133"/>
                    </a:cubicBezTo>
                    <a:lnTo>
                      <a:pt x="0" y="142"/>
                    </a:lnTo>
                    <a:lnTo>
                      <a:pt x="0" y="150"/>
                    </a:lnTo>
                    <a:cubicBezTo>
                      <a:pt x="0" y="159"/>
                      <a:pt x="0" y="159"/>
                      <a:pt x="0" y="159"/>
                    </a:cubicBezTo>
                    <a:lnTo>
                      <a:pt x="0" y="167"/>
                    </a:lnTo>
                    <a:cubicBezTo>
                      <a:pt x="0" y="175"/>
                      <a:pt x="0" y="175"/>
                      <a:pt x="0" y="175"/>
                    </a:cubicBezTo>
                    <a:cubicBezTo>
                      <a:pt x="0" y="183"/>
                      <a:pt x="0" y="183"/>
                      <a:pt x="0" y="183"/>
                    </a:cubicBezTo>
                    <a:lnTo>
                      <a:pt x="0" y="192"/>
                    </a:lnTo>
                    <a:lnTo>
                      <a:pt x="0" y="200"/>
                    </a:lnTo>
                    <a:lnTo>
                      <a:pt x="0" y="209"/>
                    </a:lnTo>
                    <a:lnTo>
                      <a:pt x="0" y="217"/>
                    </a:lnTo>
                    <a:lnTo>
                      <a:pt x="8" y="225"/>
                    </a:lnTo>
                    <a:cubicBezTo>
                      <a:pt x="8" y="234"/>
                      <a:pt x="8" y="234"/>
                      <a:pt x="8" y="242"/>
                    </a:cubicBezTo>
                    <a:lnTo>
                      <a:pt x="8" y="250"/>
                    </a:lnTo>
                    <a:cubicBezTo>
                      <a:pt x="8" y="259"/>
                      <a:pt x="17" y="259"/>
                      <a:pt x="17" y="259"/>
                    </a:cubicBezTo>
                    <a:cubicBezTo>
                      <a:pt x="34" y="259"/>
                      <a:pt x="34" y="259"/>
                      <a:pt x="34" y="259"/>
                    </a:cubicBezTo>
                    <a:cubicBezTo>
                      <a:pt x="42" y="259"/>
                      <a:pt x="42" y="250"/>
                      <a:pt x="42" y="250"/>
                    </a:cubicBezTo>
                    <a:cubicBezTo>
                      <a:pt x="42" y="242"/>
                      <a:pt x="42" y="242"/>
                      <a:pt x="42" y="234"/>
                    </a:cubicBezTo>
                    <a:lnTo>
                      <a:pt x="42" y="225"/>
                    </a:lnTo>
                    <a:cubicBezTo>
                      <a:pt x="42" y="217"/>
                      <a:pt x="42" y="217"/>
                      <a:pt x="42" y="209"/>
                    </a:cubicBezTo>
                    <a:lnTo>
                      <a:pt x="42" y="200"/>
                    </a:lnTo>
                    <a:cubicBezTo>
                      <a:pt x="42" y="192"/>
                      <a:pt x="42" y="192"/>
                      <a:pt x="42" y="192"/>
                    </a:cubicBezTo>
                    <a:lnTo>
                      <a:pt x="42" y="183"/>
                    </a:lnTo>
                    <a:lnTo>
                      <a:pt x="42" y="175"/>
                    </a:lnTo>
                    <a:cubicBezTo>
                      <a:pt x="42" y="167"/>
                      <a:pt x="42" y="167"/>
                      <a:pt x="42" y="167"/>
                    </a:cubicBezTo>
                    <a:lnTo>
                      <a:pt x="42" y="159"/>
                    </a:lnTo>
                    <a:cubicBezTo>
                      <a:pt x="42" y="150"/>
                      <a:pt x="42" y="150"/>
                      <a:pt x="42" y="150"/>
                    </a:cubicBezTo>
                    <a:lnTo>
                      <a:pt x="42" y="142"/>
                    </a:lnTo>
                    <a:lnTo>
                      <a:pt x="42" y="133"/>
                    </a:lnTo>
                    <a:cubicBezTo>
                      <a:pt x="42" y="125"/>
                      <a:pt x="42" y="125"/>
                      <a:pt x="42" y="125"/>
                    </a:cubicBezTo>
                    <a:cubicBezTo>
                      <a:pt x="50" y="117"/>
                      <a:pt x="50" y="108"/>
                      <a:pt x="50" y="100"/>
                    </a:cubicBezTo>
                    <a:lnTo>
                      <a:pt x="50" y="92"/>
                    </a:lnTo>
                    <a:cubicBezTo>
                      <a:pt x="50" y="83"/>
                      <a:pt x="50" y="83"/>
                      <a:pt x="58" y="75"/>
                    </a:cubicBezTo>
                    <a:cubicBezTo>
                      <a:pt x="58" y="75"/>
                      <a:pt x="58" y="66"/>
                      <a:pt x="58" y="58"/>
                    </a:cubicBezTo>
                    <a:lnTo>
                      <a:pt x="58" y="50"/>
                    </a:ln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33"/>
                      <a:pt x="67" y="33"/>
                      <a:pt x="67" y="33"/>
                    </a:cubicBezTo>
                    <a:lnTo>
                      <a:pt x="67" y="25"/>
                    </a:lnTo>
                    <a:lnTo>
                      <a:pt x="75" y="16"/>
                    </a:lnTo>
                    <a:cubicBezTo>
                      <a:pt x="75" y="16"/>
                      <a:pt x="67" y="16"/>
                      <a:pt x="67" y="8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7" y="0"/>
                      <a:pt x="17" y="0"/>
                      <a:pt x="17" y="8"/>
                    </a:cubicBezTo>
                    <a:close/>
                    <a:moveTo>
                      <a:pt x="17" y="8"/>
                    </a:moveTo>
                    <a:lnTo>
                      <a:pt x="17" y="8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31">
                <a:extLst>
                  <a:ext uri="{FF2B5EF4-FFF2-40B4-BE49-F238E27FC236}">
                    <a16:creationId xmlns:a16="http://schemas.microsoft.com/office/drawing/2014/main" id="{7C121369-D878-4DE6-BC65-4A9D7DE9D3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5888" y="5216524"/>
                <a:ext cx="142875" cy="304800"/>
              </a:xfrm>
              <a:custGeom>
                <a:avLst/>
                <a:gdLst>
                  <a:gd name="T0" fmla="*/ 76 w 395"/>
                  <a:gd name="T1" fmla="*/ 836 h 845"/>
                  <a:gd name="T2" fmla="*/ 126 w 395"/>
                  <a:gd name="T3" fmla="*/ 844 h 845"/>
                  <a:gd name="T4" fmla="*/ 218 w 395"/>
                  <a:gd name="T5" fmla="*/ 786 h 845"/>
                  <a:gd name="T6" fmla="*/ 226 w 395"/>
                  <a:gd name="T7" fmla="*/ 761 h 845"/>
                  <a:gd name="T8" fmla="*/ 327 w 395"/>
                  <a:gd name="T9" fmla="*/ 301 h 845"/>
                  <a:gd name="T10" fmla="*/ 368 w 395"/>
                  <a:gd name="T11" fmla="*/ 134 h 845"/>
                  <a:gd name="T12" fmla="*/ 394 w 395"/>
                  <a:gd name="T13" fmla="*/ 25 h 845"/>
                  <a:gd name="T14" fmla="*/ 377 w 395"/>
                  <a:gd name="T15" fmla="*/ 0 h 845"/>
                  <a:gd name="T16" fmla="*/ 360 w 395"/>
                  <a:gd name="T17" fmla="*/ 8 h 845"/>
                  <a:gd name="T18" fmla="*/ 310 w 395"/>
                  <a:gd name="T19" fmla="*/ 117 h 845"/>
                  <a:gd name="T20" fmla="*/ 235 w 395"/>
                  <a:gd name="T21" fmla="*/ 267 h 845"/>
                  <a:gd name="T22" fmla="*/ 26 w 395"/>
                  <a:gd name="T23" fmla="*/ 694 h 845"/>
                  <a:gd name="T24" fmla="*/ 76 w 395"/>
                  <a:gd name="T25" fmla="*/ 836 h 845"/>
                  <a:gd name="T26" fmla="*/ 126 w 395"/>
                  <a:gd name="T27" fmla="*/ 686 h 845"/>
                  <a:gd name="T28" fmla="*/ 176 w 395"/>
                  <a:gd name="T29" fmla="*/ 736 h 845"/>
                  <a:gd name="T30" fmla="*/ 126 w 395"/>
                  <a:gd name="T31" fmla="*/ 786 h 845"/>
                  <a:gd name="T32" fmla="*/ 76 w 395"/>
                  <a:gd name="T33" fmla="*/ 736 h 845"/>
                  <a:gd name="T34" fmla="*/ 126 w 395"/>
                  <a:gd name="T35" fmla="*/ 686 h 845"/>
                  <a:gd name="T36" fmla="*/ 126 w 395"/>
                  <a:gd name="T37" fmla="*/ 686 h 845"/>
                  <a:gd name="T38" fmla="*/ 126 w 395"/>
                  <a:gd name="T39" fmla="*/ 686 h 8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95" h="845">
                    <a:moveTo>
                      <a:pt x="76" y="836"/>
                    </a:moveTo>
                    <a:cubicBezTo>
                      <a:pt x="93" y="844"/>
                      <a:pt x="109" y="844"/>
                      <a:pt x="126" y="844"/>
                    </a:cubicBezTo>
                    <a:cubicBezTo>
                      <a:pt x="159" y="844"/>
                      <a:pt x="201" y="819"/>
                      <a:pt x="218" y="786"/>
                    </a:cubicBezTo>
                    <a:cubicBezTo>
                      <a:pt x="218" y="777"/>
                      <a:pt x="218" y="769"/>
                      <a:pt x="226" y="761"/>
                    </a:cubicBezTo>
                    <a:cubicBezTo>
                      <a:pt x="327" y="301"/>
                      <a:pt x="327" y="301"/>
                      <a:pt x="327" y="301"/>
                    </a:cubicBezTo>
                    <a:cubicBezTo>
                      <a:pt x="368" y="134"/>
                      <a:pt x="368" y="134"/>
                      <a:pt x="368" y="134"/>
                    </a:cubicBezTo>
                    <a:cubicBezTo>
                      <a:pt x="394" y="25"/>
                      <a:pt x="394" y="25"/>
                      <a:pt x="394" y="25"/>
                    </a:cubicBezTo>
                    <a:cubicBezTo>
                      <a:pt x="394" y="8"/>
                      <a:pt x="385" y="0"/>
                      <a:pt x="377" y="0"/>
                    </a:cubicBezTo>
                    <a:cubicBezTo>
                      <a:pt x="368" y="0"/>
                      <a:pt x="368" y="0"/>
                      <a:pt x="360" y="8"/>
                    </a:cubicBezTo>
                    <a:cubicBezTo>
                      <a:pt x="310" y="117"/>
                      <a:pt x="310" y="117"/>
                      <a:pt x="310" y="117"/>
                    </a:cubicBezTo>
                    <a:cubicBezTo>
                      <a:pt x="235" y="267"/>
                      <a:pt x="235" y="267"/>
                      <a:pt x="235" y="267"/>
                    </a:cubicBezTo>
                    <a:cubicBezTo>
                      <a:pt x="26" y="694"/>
                      <a:pt x="26" y="694"/>
                      <a:pt x="26" y="694"/>
                    </a:cubicBezTo>
                    <a:cubicBezTo>
                      <a:pt x="0" y="744"/>
                      <a:pt x="26" y="811"/>
                      <a:pt x="76" y="836"/>
                    </a:cubicBezTo>
                    <a:close/>
                    <a:moveTo>
                      <a:pt x="126" y="686"/>
                    </a:moveTo>
                    <a:cubicBezTo>
                      <a:pt x="151" y="686"/>
                      <a:pt x="176" y="711"/>
                      <a:pt x="176" y="736"/>
                    </a:cubicBezTo>
                    <a:cubicBezTo>
                      <a:pt x="176" y="769"/>
                      <a:pt x="151" y="786"/>
                      <a:pt x="126" y="786"/>
                    </a:cubicBezTo>
                    <a:cubicBezTo>
                      <a:pt x="101" y="786"/>
                      <a:pt x="76" y="769"/>
                      <a:pt x="76" y="736"/>
                    </a:cubicBezTo>
                    <a:cubicBezTo>
                      <a:pt x="76" y="711"/>
                      <a:pt x="101" y="686"/>
                      <a:pt x="126" y="686"/>
                    </a:cubicBezTo>
                    <a:close/>
                    <a:moveTo>
                      <a:pt x="126" y="686"/>
                    </a:moveTo>
                    <a:lnTo>
                      <a:pt x="126" y="68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TextBox 56">
              <a:extLst>
                <a:ext uri="{FF2B5EF4-FFF2-40B4-BE49-F238E27FC236}">
                  <a16:creationId xmlns:a16="http://schemas.microsoft.com/office/drawing/2014/main" id="{96F44BDA-07B1-41D8-A473-6EE201AF963B}"/>
                </a:ext>
              </a:extLst>
            </p:cNvPr>
            <p:cNvSpPr txBox="1"/>
            <p:nvPr/>
          </p:nvSpPr>
          <p:spPr>
            <a:xfrm>
              <a:off x="8634501" y="2870422"/>
              <a:ext cx="1261848" cy="307758"/>
            </a:xfrm>
            <a:prstGeom prst="rect">
              <a:avLst/>
            </a:prstGeom>
            <a:noFill/>
          </p:spPr>
          <p:txBody>
            <a:bodyPr wrap="none" lIns="91422" tIns="45711" rIns="91422" bIns="4571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</a:t>
              </a:r>
            </a:p>
          </p:txBody>
        </p:sp>
      </p:grpSp>
      <p:grpSp>
        <p:nvGrpSpPr>
          <p:cNvPr id="63" name="千图PPT彼岸天：ID 8661124库_组合 62">
            <a:extLst>
              <a:ext uri="{FF2B5EF4-FFF2-40B4-BE49-F238E27FC236}">
                <a16:creationId xmlns:a16="http://schemas.microsoft.com/office/drawing/2014/main" id="{20DA712F-D4B0-4D92-A872-2E3B0BA80740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877694" y="4214444"/>
            <a:ext cx="1977946" cy="1304477"/>
            <a:chOff x="877694" y="4214444"/>
            <a:chExt cx="1977946" cy="1304477"/>
          </a:xfrm>
        </p:grpSpPr>
        <p:sp>
          <p:nvSpPr>
            <p:cNvPr id="5" name="TextBox 11">
              <a:extLst>
                <a:ext uri="{FF2B5EF4-FFF2-40B4-BE49-F238E27FC236}">
                  <a16:creationId xmlns:a16="http://schemas.microsoft.com/office/drawing/2014/main" id="{342957CD-547C-40D3-82D1-F83EA505607E}"/>
                </a:ext>
              </a:extLst>
            </p:cNvPr>
            <p:cNvSpPr txBox="1"/>
            <p:nvPr/>
          </p:nvSpPr>
          <p:spPr>
            <a:xfrm>
              <a:off x="1158799" y="4491270"/>
              <a:ext cx="1415736" cy="465510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grpSp>
          <p:nvGrpSpPr>
            <p:cNvPr id="15" name="Group 37">
              <a:extLst>
                <a:ext uri="{FF2B5EF4-FFF2-40B4-BE49-F238E27FC236}">
                  <a16:creationId xmlns:a16="http://schemas.microsoft.com/office/drawing/2014/main" id="{98FD9A14-99B3-4F6F-AA8A-850A24588352}"/>
                </a:ext>
              </a:extLst>
            </p:cNvPr>
            <p:cNvGrpSpPr/>
            <p:nvPr/>
          </p:nvGrpSpPr>
          <p:grpSpPr>
            <a:xfrm>
              <a:off x="1734539" y="4214444"/>
              <a:ext cx="277647" cy="276818"/>
              <a:chOff x="2138511" y="2464802"/>
              <a:chExt cx="354012" cy="352956"/>
            </a:xfrm>
            <a:solidFill>
              <a:schemeClr val="accent1"/>
            </a:solidFill>
          </p:grpSpPr>
          <p:sp>
            <p:nvSpPr>
              <p:cNvPr id="38" name="Oval 38">
                <a:extLst>
                  <a:ext uri="{FF2B5EF4-FFF2-40B4-BE49-F238E27FC236}">
                    <a16:creationId xmlns:a16="http://schemas.microsoft.com/office/drawing/2014/main" id="{48EB0A54-D1B1-4765-9123-F9077C602B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39">
                <a:extLst>
                  <a:ext uri="{FF2B5EF4-FFF2-40B4-BE49-F238E27FC236}">
                    <a16:creationId xmlns:a16="http://schemas.microsoft.com/office/drawing/2014/main" id="{C821284C-7A54-43FA-AAB9-347CEB0EC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5" name="Rectangle 61">
              <a:extLst>
                <a:ext uri="{FF2B5EF4-FFF2-40B4-BE49-F238E27FC236}">
                  <a16:creationId xmlns:a16="http://schemas.microsoft.com/office/drawing/2014/main" id="{4ECF0BD5-58F7-4186-BC9C-F3C57FB13122}"/>
                </a:ext>
              </a:extLst>
            </p:cNvPr>
            <p:cNvSpPr/>
            <p:nvPr/>
          </p:nvSpPr>
          <p:spPr>
            <a:xfrm>
              <a:off x="877694" y="4964923"/>
              <a:ext cx="1977946" cy="5539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dk1">
                      <a:lumMod val="100000"/>
                    </a:schemeClr>
                  </a:solidFill>
                </a14:hiddenFill>
              </a:ext>
            </a:extLst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显示 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4" name="千图PPT彼岸天：ID 8661124库_组合 63">
            <a:extLst>
              <a:ext uri="{FF2B5EF4-FFF2-40B4-BE49-F238E27FC236}">
                <a16:creationId xmlns:a16="http://schemas.microsoft.com/office/drawing/2014/main" id="{BFD2FE55-CB5D-4A84-A94E-4858BED30740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3012790" y="4214444"/>
            <a:ext cx="1977946" cy="1304477"/>
            <a:chOff x="3012790" y="4214444"/>
            <a:chExt cx="1977946" cy="1304477"/>
          </a:xfrm>
        </p:grpSpPr>
        <p:sp>
          <p:nvSpPr>
            <p:cNvPr id="6" name="TextBox 13">
              <a:extLst>
                <a:ext uri="{FF2B5EF4-FFF2-40B4-BE49-F238E27FC236}">
                  <a16:creationId xmlns:a16="http://schemas.microsoft.com/office/drawing/2014/main" id="{8DA843C0-CD1A-4F7A-9BBB-BE9F9A100740}"/>
                </a:ext>
              </a:extLst>
            </p:cNvPr>
            <p:cNvSpPr txBox="1"/>
            <p:nvPr/>
          </p:nvSpPr>
          <p:spPr>
            <a:xfrm>
              <a:off x="3293895" y="4491270"/>
              <a:ext cx="1415737" cy="465510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grpSp>
          <p:nvGrpSpPr>
            <p:cNvPr id="16" name="Group 40">
              <a:extLst>
                <a:ext uri="{FF2B5EF4-FFF2-40B4-BE49-F238E27FC236}">
                  <a16:creationId xmlns:a16="http://schemas.microsoft.com/office/drawing/2014/main" id="{B173CAFC-16B3-471B-9F0D-C060F0051359}"/>
                </a:ext>
              </a:extLst>
            </p:cNvPr>
            <p:cNvGrpSpPr/>
            <p:nvPr/>
          </p:nvGrpSpPr>
          <p:grpSpPr>
            <a:xfrm>
              <a:off x="3862940" y="4214444"/>
              <a:ext cx="277647" cy="276818"/>
              <a:chOff x="2138511" y="2464802"/>
              <a:chExt cx="354012" cy="352956"/>
            </a:xfrm>
            <a:solidFill>
              <a:schemeClr val="accent2"/>
            </a:solidFill>
          </p:grpSpPr>
          <p:sp>
            <p:nvSpPr>
              <p:cNvPr id="36" name="Oval 41">
                <a:extLst>
                  <a:ext uri="{FF2B5EF4-FFF2-40B4-BE49-F238E27FC236}">
                    <a16:creationId xmlns:a16="http://schemas.microsoft.com/office/drawing/2014/main" id="{E8EF203F-00B5-4C14-B502-7BE1104397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42">
                <a:extLst>
                  <a:ext uri="{FF2B5EF4-FFF2-40B4-BE49-F238E27FC236}">
                    <a16:creationId xmlns:a16="http://schemas.microsoft.com/office/drawing/2014/main" id="{C049A4C5-D16B-445A-9DDF-B8A777A424C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6" name="Rectangle 63">
              <a:extLst>
                <a:ext uri="{FF2B5EF4-FFF2-40B4-BE49-F238E27FC236}">
                  <a16:creationId xmlns:a16="http://schemas.microsoft.com/office/drawing/2014/main" id="{3F27675F-62BD-4199-A00F-63E265CE2DB0}"/>
                </a:ext>
              </a:extLst>
            </p:cNvPr>
            <p:cNvSpPr/>
            <p:nvPr/>
          </p:nvSpPr>
          <p:spPr>
            <a:xfrm>
              <a:off x="3012790" y="4964923"/>
              <a:ext cx="1977946" cy="553998"/>
            </a:xfrm>
            <a:prstGeom prst="rect">
              <a:avLst/>
            </a:prstGeom>
            <a:noFill/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显示 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5" name="千图PPT彼岸天：ID 8661124库_组合 64">
            <a:extLst>
              <a:ext uri="{FF2B5EF4-FFF2-40B4-BE49-F238E27FC236}">
                <a16:creationId xmlns:a16="http://schemas.microsoft.com/office/drawing/2014/main" id="{3568FC69-4311-449E-BC8E-9B1D484FB2FA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5056647" y="4214444"/>
            <a:ext cx="1977946" cy="1304477"/>
            <a:chOff x="5056647" y="4214444"/>
            <a:chExt cx="1977946" cy="1304477"/>
          </a:xfrm>
        </p:grpSpPr>
        <p:sp>
          <p:nvSpPr>
            <p:cNvPr id="7" name="TextBox 15">
              <a:extLst>
                <a:ext uri="{FF2B5EF4-FFF2-40B4-BE49-F238E27FC236}">
                  <a16:creationId xmlns:a16="http://schemas.microsoft.com/office/drawing/2014/main" id="{1505845D-BA87-4E5B-9B21-B89E2830DE39}"/>
                </a:ext>
              </a:extLst>
            </p:cNvPr>
            <p:cNvSpPr txBox="1"/>
            <p:nvPr/>
          </p:nvSpPr>
          <p:spPr>
            <a:xfrm>
              <a:off x="5400383" y="4491270"/>
              <a:ext cx="1415736" cy="465510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grpSp>
          <p:nvGrpSpPr>
            <p:cNvPr id="17" name="Group 43">
              <a:extLst>
                <a:ext uri="{FF2B5EF4-FFF2-40B4-BE49-F238E27FC236}">
                  <a16:creationId xmlns:a16="http://schemas.microsoft.com/office/drawing/2014/main" id="{8C365FCB-B7C3-4DFC-A148-91CEDCDD50D3}"/>
                </a:ext>
              </a:extLst>
            </p:cNvPr>
            <p:cNvGrpSpPr/>
            <p:nvPr/>
          </p:nvGrpSpPr>
          <p:grpSpPr>
            <a:xfrm>
              <a:off x="5974000" y="4214444"/>
              <a:ext cx="277647" cy="276818"/>
              <a:chOff x="2138511" y="2464802"/>
              <a:chExt cx="354012" cy="352956"/>
            </a:xfrm>
            <a:solidFill>
              <a:schemeClr val="accent3"/>
            </a:solidFill>
          </p:grpSpPr>
          <p:sp>
            <p:nvSpPr>
              <p:cNvPr id="34" name="Oval 44">
                <a:extLst>
                  <a:ext uri="{FF2B5EF4-FFF2-40B4-BE49-F238E27FC236}">
                    <a16:creationId xmlns:a16="http://schemas.microsoft.com/office/drawing/2014/main" id="{A499DC2B-E901-449D-B1DF-6FB49511A1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45">
                <a:extLst>
                  <a:ext uri="{FF2B5EF4-FFF2-40B4-BE49-F238E27FC236}">
                    <a16:creationId xmlns:a16="http://schemas.microsoft.com/office/drawing/2014/main" id="{062E988B-65ED-4708-A359-DFBECD802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Rectangle 64">
              <a:extLst>
                <a:ext uri="{FF2B5EF4-FFF2-40B4-BE49-F238E27FC236}">
                  <a16:creationId xmlns:a16="http://schemas.microsoft.com/office/drawing/2014/main" id="{A3EDBD22-C6FC-4D93-933A-DE261F67E0AE}"/>
                </a:ext>
              </a:extLst>
            </p:cNvPr>
            <p:cNvSpPr/>
            <p:nvPr/>
          </p:nvSpPr>
          <p:spPr>
            <a:xfrm>
              <a:off x="5056647" y="4964923"/>
              <a:ext cx="1977946" cy="553998"/>
            </a:xfrm>
            <a:prstGeom prst="rect">
              <a:avLst/>
            </a:prstGeom>
            <a:noFill/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显示 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36212BA1-A165-4A2B-826A-20415DA68910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7159855" y="4214444"/>
            <a:ext cx="1977946" cy="1304477"/>
            <a:chOff x="7159855" y="4214444"/>
            <a:chExt cx="1977946" cy="1304477"/>
          </a:xfrm>
        </p:grpSpPr>
        <p:sp>
          <p:nvSpPr>
            <p:cNvPr id="8" name="TextBox 17">
              <a:extLst>
                <a:ext uri="{FF2B5EF4-FFF2-40B4-BE49-F238E27FC236}">
                  <a16:creationId xmlns:a16="http://schemas.microsoft.com/office/drawing/2014/main" id="{D97FADEB-1835-467C-BCEE-2CA2F16522DF}"/>
                </a:ext>
              </a:extLst>
            </p:cNvPr>
            <p:cNvSpPr txBox="1"/>
            <p:nvPr/>
          </p:nvSpPr>
          <p:spPr>
            <a:xfrm>
              <a:off x="7440960" y="4491270"/>
              <a:ext cx="1415737" cy="465510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grpSp>
          <p:nvGrpSpPr>
            <p:cNvPr id="18" name="Group 46">
              <a:extLst>
                <a:ext uri="{FF2B5EF4-FFF2-40B4-BE49-F238E27FC236}">
                  <a16:creationId xmlns:a16="http://schemas.microsoft.com/office/drawing/2014/main" id="{1B2F95B2-B1E7-411F-9B3D-FDD3F6CDB202}"/>
                </a:ext>
              </a:extLst>
            </p:cNvPr>
            <p:cNvGrpSpPr/>
            <p:nvPr/>
          </p:nvGrpSpPr>
          <p:grpSpPr>
            <a:xfrm>
              <a:off x="8016459" y="4214444"/>
              <a:ext cx="277647" cy="276818"/>
              <a:chOff x="2138511" y="2464802"/>
              <a:chExt cx="354012" cy="352956"/>
            </a:xfrm>
            <a:solidFill>
              <a:schemeClr val="accent4"/>
            </a:solidFill>
          </p:grpSpPr>
          <p:sp>
            <p:nvSpPr>
              <p:cNvPr id="32" name="Oval 47">
                <a:extLst>
                  <a:ext uri="{FF2B5EF4-FFF2-40B4-BE49-F238E27FC236}">
                    <a16:creationId xmlns:a16="http://schemas.microsoft.com/office/drawing/2014/main" id="{C71ABAB3-39C6-4AFD-AD80-0BEBCD6745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Freeform: Shape 48">
                <a:extLst>
                  <a:ext uri="{FF2B5EF4-FFF2-40B4-BE49-F238E27FC236}">
                    <a16:creationId xmlns:a16="http://schemas.microsoft.com/office/drawing/2014/main" id="{F727489E-F5EB-4430-B8A1-BF21CBB48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Rectangle 65">
              <a:extLst>
                <a:ext uri="{FF2B5EF4-FFF2-40B4-BE49-F238E27FC236}">
                  <a16:creationId xmlns:a16="http://schemas.microsoft.com/office/drawing/2014/main" id="{7EADB9C0-81A0-4FB7-BB50-83C1FD63761E}"/>
                </a:ext>
              </a:extLst>
            </p:cNvPr>
            <p:cNvSpPr/>
            <p:nvPr/>
          </p:nvSpPr>
          <p:spPr>
            <a:xfrm>
              <a:off x="7159855" y="4964923"/>
              <a:ext cx="1977946" cy="553998"/>
            </a:xfrm>
            <a:prstGeom prst="rect">
              <a:avLst/>
            </a:prstGeom>
            <a:noFill/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显示 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67" name="千图PPT彼岸天：ID 8661124库_组合 66">
            <a:extLst>
              <a:ext uri="{FF2B5EF4-FFF2-40B4-BE49-F238E27FC236}">
                <a16:creationId xmlns:a16="http://schemas.microsoft.com/office/drawing/2014/main" id="{D3E06A3F-095D-4AEB-8BFF-463DB09C40E6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305568" y="4214444"/>
            <a:ext cx="1977946" cy="1304477"/>
            <a:chOff x="9305568" y="4214444"/>
            <a:chExt cx="1977946" cy="1304477"/>
          </a:xfrm>
        </p:grpSpPr>
        <p:sp>
          <p:nvSpPr>
            <p:cNvPr id="9" name="TextBox 19">
              <a:extLst>
                <a:ext uri="{FF2B5EF4-FFF2-40B4-BE49-F238E27FC236}">
                  <a16:creationId xmlns:a16="http://schemas.microsoft.com/office/drawing/2014/main" id="{C27E0EE9-7F4F-4470-9C37-1582CACBE2FC}"/>
                </a:ext>
              </a:extLst>
            </p:cNvPr>
            <p:cNvSpPr txBox="1"/>
            <p:nvPr/>
          </p:nvSpPr>
          <p:spPr>
            <a:xfrm>
              <a:off x="9569118" y="4491270"/>
              <a:ext cx="1415737" cy="465510"/>
            </a:xfrm>
            <a:prstGeom prst="rect">
              <a:avLst/>
            </a:prstGeom>
            <a:noFill/>
          </p:spPr>
          <p:txBody>
            <a:bodyPr wrap="none" lIns="91422" tIns="45711" rIns="91422" bIns="45711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  <p:grpSp>
          <p:nvGrpSpPr>
            <p:cNvPr id="19" name="Group 49">
              <a:extLst>
                <a:ext uri="{FF2B5EF4-FFF2-40B4-BE49-F238E27FC236}">
                  <a16:creationId xmlns:a16="http://schemas.microsoft.com/office/drawing/2014/main" id="{69C73C30-8470-49B1-8F11-D7813154DAC3}"/>
                </a:ext>
              </a:extLst>
            </p:cNvPr>
            <p:cNvGrpSpPr/>
            <p:nvPr/>
          </p:nvGrpSpPr>
          <p:grpSpPr>
            <a:xfrm>
              <a:off x="10131279" y="4214444"/>
              <a:ext cx="277647" cy="276818"/>
              <a:chOff x="2138511" y="2464802"/>
              <a:chExt cx="354012" cy="352956"/>
            </a:xfrm>
            <a:solidFill>
              <a:schemeClr val="accent5"/>
            </a:solidFill>
          </p:grpSpPr>
          <p:sp>
            <p:nvSpPr>
              <p:cNvPr id="30" name="Oval 50">
                <a:extLst>
                  <a:ext uri="{FF2B5EF4-FFF2-40B4-BE49-F238E27FC236}">
                    <a16:creationId xmlns:a16="http://schemas.microsoft.com/office/drawing/2014/main" id="{FC599FAE-266C-446C-A93A-9360B190C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9830" y="2555417"/>
                <a:ext cx="171376" cy="17172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51">
                <a:extLst>
                  <a:ext uri="{FF2B5EF4-FFF2-40B4-BE49-F238E27FC236}">
                    <a16:creationId xmlns:a16="http://schemas.microsoft.com/office/drawing/2014/main" id="{81DB09FB-0CF0-4E38-8244-3CB0559EA7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8511" y="2464802"/>
                <a:ext cx="354012" cy="352956"/>
              </a:xfrm>
              <a:custGeom>
                <a:avLst/>
                <a:gdLst>
                  <a:gd name="T0" fmla="*/ 212 w 423"/>
                  <a:gd name="T1" fmla="*/ 0 h 424"/>
                  <a:gd name="T2" fmla="*/ 0 w 423"/>
                  <a:gd name="T3" fmla="*/ 212 h 424"/>
                  <a:gd name="T4" fmla="*/ 212 w 423"/>
                  <a:gd name="T5" fmla="*/ 424 h 424"/>
                  <a:gd name="T6" fmla="*/ 423 w 423"/>
                  <a:gd name="T7" fmla="*/ 212 h 424"/>
                  <a:gd name="T8" fmla="*/ 212 w 423"/>
                  <a:gd name="T9" fmla="*/ 0 h 424"/>
                  <a:gd name="T10" fmla="*/ 212 w 423"/>
                  <a:gd name="T11" fmla="*/ 386 h 424"/>
                  <a:gd name="T12" fmla="*/ 38 w 423"/>
                  <a:gd name="T13" fmla="*/ 212 h 424"/>
                  <a:gd name="T14" fmla="*/ 212 w 423"/>
                  <a:gd name="T15" fmla="*/ 38 h 424"/>
                  <a:gd name="T16" fmla="*/ 386 w 423"/>
                  <a:gd name="T17" fmla="*/ 212 h 424"/>
                  <a:gd name="T18" fmla="*/ 212 w 423"/>
                  <a:gd name="T19" fmla="*/ 386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23" h="424">
                    <a:moveTo>
                      <a:pt x="212" y="0"/>
                    </a:moveTo>
                    <a:cubicBezTo>
                      <a:pt x="95" y="0"/>
                      <a:pt x="0" y="95"/>
                      <a:pt x="0" y="212"/>
                    </a:cubicBezTo>
                    <a:cubicBezTo>
                      <a:pt x="0" y="329"/>
                      <a:pt x="95" y="424"/>
                      <a:pt x="212" y="424"/>
                    </a:cubicBezTo>
                    <a:cubicBezTo>
                      <a:pt x="329" y="424"/>
                      <a:pt x="423" y="329"/>
                      <a:pt x="423" y="212"/>
                    </a:cubicBezTo>
                    <a:cubicBezTo>
                      <a:pt x="423" y="95"/>
                      <a:pt x="329" y="0"/>
                      <a:pt x="212" y="0"/>
                    </a:cubicBezTo>
                    <a:close/>
                    <a:moveTo>
                      <a:pt x="212" y="386"/>
                    </a:moveTo>
                    <a:cubicBezTo>
                      <a:pt x="116" y="386"/>
                      <a:pt x="38" y="308"/>
                      <a:pt x="38" y="212"/>
                    </a:cubicBezTo>
                    <a:cubicBezTo>
                      <a:pt x="38" y="116"/>
                      <a:pt x="116" y="38"/>
                      <a:pt x="212" y="38"/>
                    </a:cubicBezTo>
                    <a:cubicBezTo>
                      <a:pt x="308" y="38"/>
                      <a:pt x="386" y="116"/>
                      <a:pt x="386" y="212"/>
                    </a:cubicBezTo>
                    <a:cubicBezTo>
                      <a:pt x="386" y="308"/>
                      <a:pt x="308" y="386"/>
                      <a:pt x="212" y="3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17363AC3-00E3-47BE-8FCC-3F6E732537A0}"/>
                </a:ext>
              </a:extLst>
            </p:cNvPr>
            <p:cNvSpPr/>
            <p:nvPr/>
          </p:nvSpPr>
          <p:spPr>
            <a:xfrm>
              <a:off x="9305568" y="4964923"/>
              <a:ext cx="1977946" cy="553998"/>
            </a:xfrm>
            <a:prstGeom prst="rect">
              <a:avLst/>
            </a:prstGeom>
            <a:noFill/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  <a:buFont typeface="Arial" charset="0"/>
                <a:buNone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</a:t>
              </a:r>
              <a:b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</a:rPr>
                <a:t>显示 千图网</a:t>
              </a:r>
              <a:r>
                <a:rPr lang="en-US" altLang="zh-CN" sz="1000" dirty="0">
                  <a:solidFill>
                    <a:schemeClr val="dk1">
                      <a:lumMod val="100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146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千图PPT彼岸天：ID 8661124库_组合 94">
            <a:extLst>
              <a:ext uri="{FF2B5EF4-FFF2-40B4-BE49-F238E27FC236}">
                <a16:creationId xmlns:a16="http://schemas.microsoft.com/office/drawing/2014/main" id="{350A9816-18BD-43E0-96A1-3750023879B1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410010" y="4475382"/>
            <a:ext cx="2611177" cy="815608"/>
            <a:chOff x="1317257" y="1824875"/>
            <a:chExt cx="3761195" cy="815608"/>
          </a:xfrm>
        </p:grpSpPr>
        <p:sp>
          <p:nvSpPr>
            <p:cNvPr id="60" name="TextBox 95">
              <a:extLst>
                <a:ext uri="{FF2B5EF4-FFF2-40B4-BE49-F238E27FC236}">
                  <a16:creationId xmlns:a16="http://schemas.microsoft.com/office/drawing/2014/main" id="{95360605-C6E3-4538-B8B8-DD7E88C10050}"/>
                </a:ext>
              </a:extLst>
            </p:cNvPr>
            <p:cNvSpPr txBox="1"/>
            <p:nvPr/>
          </p:nvSpPr>
          <p:spPr>
            <a:xfrm>
              <a:off x="1317257" y="2132652"/>
              <a:ext cx="3761195" cy="50783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/>
                <a:t>请替换文字内容复制你的内容到此</a:t>
              </a:r>
              <a:br>
                <a:rPr lang="zh-CN" altLang="en-US" sz="1000" dirty="0"/>
              </a:br>
              <a:r>
                <a:rPr lang="zh-CN" altLang="en-US" sz="1000" dirty="0"/>
                <a:t>千图网</a:t>
              </a:r>
              <a:r>
                <a:rPr lang="en-US" altLang="zh-CN" sz="1000" dirty="0"/>
                <a:t>58PIC.COM</a:t>
              </a:r>
              <a:endParaRPr lang="zh-CN" altLang="en-US" sz="1000" dirty="0"/>
            </a:p>
          </p:txBody>
        </p:sp>
        <p:sp>
          <p:nvSpPr>
            <p:cNvPr id="61" name="Rectangle 96">
              <a:extLst>
                <a:ext uri="{FF2B5EF4-FFF2-40B4-BE49-F238E27FC236}">
                  <a16:creationId xmlns:a16="http://schemas.microsoft.com/office/drawing/2014/main" id="{431DD442-B527-46DE-B4BA-1939DC86484F}"/>
                </a:ext>
              </a:extLst>
            </p:cNvPr>
            <p:cNvSpPr/>
            <p:nvPr/>
          </p:nvSpPr>
          <p:spPr>
            <a:xfrm>
              <a:off x="1317257" y="1824875"/>
              <a:ext cx="3761195" cy="307777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600" b="1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6BB02372-DA9A-4EBA-BA4C-1A42167695E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1307468" y="1827566"/>
            <a:ext cx="2713719" cy="1012828"/>
            <a:chOff x="1307468" y="1827566"/>
            <a:chExt cx="2713719" cy="1012828"/>
          </a:xfrm>
        </p:grpSpPr>
        <p:grpSp>
          <p:nvGrpSpPr>
            <p:cNvPr id="57" name="Group 92">
              <a:extLst>
                <a:ext uri="{FF2B5EF4-FFF2-40B4-BE49-F238E27FC236}">
                  <a16:creationId xmlns:a16="http://schemas.microsoft.com/office/drawing/2014/main" id="{4B1C93E4-7C5F-4796-A9B1-7327DD3CD142}"/>
                </a:ext>
              </a:extLst>
            </p:cNvPr>
            <p:cNvGrpSpPr/>
            <p:nvPr/>
          </p:nvGrpSpPr>
          <p:grpSpPr>
            <a:xfrm>
              <a:off x="1410010" y="1827566"/>
              <a:ext cx="2611177" cy="815608"/>
              <a:chOff x="1317257" y="1824875"/>
              <a:chExt cx="3761195" cy="815608"/>
            </a:xfrm>
          </p:grpSpPr>
          <p:sp>
            <p:nvSpPr>
              <p:cNvPr id="64" name="TextBox 99">
                <a:extLst>
                  <a:ext uri="{FF2B5EF4-FFF2-40B4-BE49-F238E27FC236}">
                    <a16:creationId xmlns:a16="http://schemas.microsoft.com/office/drawing/2014/main" id="{FE1620AA-E56D-498F-977A-E16041A5736D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65" name="Rectangle 100">
                <a:extLst>
                  <a:ext uri="{FF2B5EF4-FFF2-40B4-BE49-F238E27FC236}">
                    <a16:creationId xmlns:a16="http://schemas.microsoft.com/office/drawing/2014/main" id="{DDD37F24-63FC-4CE7-8173-C86ED7C51560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55" name="Straight Connector 90">
              <a:extLst>
                <a:ext uri="{FF2B5EF4-FFF2-40B4-BE49-F238E27FC236}">
                  <a16:creationId xmlns:a16="http://schemas.microsoft.com/office/drawing/2014/main" id="{2354155E-7C44-445A-980D-D3B843B9A0E0}"/>
                </a:ext>
              </a:extLst>
            </p:cNvPr>
            <p:cNvCxnSpPr/>
            <p:nvPr/>
          </p:nvCxnSpPr>
          <p:spPr>
            <a:xfrm>
              <a:off x="1307468" y="284039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99B0739B-EF0E-4607-B959-46E1D89D8780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307468" y="3151474"/>
            <a:ext cx="2713719" cy="1027667"/>
            <a:chOff x="1307468" y="3151474"/>
            <a:chExt cx="2713719" cy="1027667"/>
          </a:xfrm>
        </p:grpSpPr>
        <p:grpSp>
          <p:nvGrpSpPr>
            <p:cNvPr id="58" name="Group 93">
              <a:extLst>
                <a:ext uri="{FF2B5EF4-FFF2-40B4-BE49-F238E27FC236}">
                  <a16:creationId xmlns:a16="http://schemas.microsoft.com/office/drawing/2014/main" id="{4550C95A-D702-4F23-9611-815BE66E8512}"/>
                </a:ext>
              </a:extLst>
            </p:cNvPr>
            <p:cNvGrpSpPr/>
            <p:nvPr/>
          </p:nvGrpSpPr>
          <p:grpSpPr>
            <a:xfrm>
              <a:off x="1410010" y="3151474"/>
              <a:ext cx="2611177" cy="815608"/>
              <a:chOff x="1317257" y="1824875"/>
              <a:chExt cx="3761195" cy="815608"/>
            </a:xfrm>
          </p:grpSpPr>
          <p:sp>
            <p:nvSpPr>
              <p:cNvPr id="62" name="TextBox 97">
                <a:extLst>
                  <a:ext uri="{FF2B5EF4-FFF2-40B4-BE49-F238E27FC236}">
                    <a16:creationId xmlns:a16="http://schemas.microsoft.com/office/drawing/2014/main" id="{905CD3DD-2D09-465D-9CD1-949D52D0DFD5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63" name="Rectangle 98">
                <a:extLst>
                  <a:ext uri="{FF2B5EF4-FFF2-40B4-BE49-F238E27FC236}">
                    <a16:creationId xmlns:a16="http://schemas.microsoft.com/office/drawing/2014/main" id="{C1F64C6F-F4FC-4B45-8BF9-FCD6B9DF5F01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  <p:cxnSp>
          <p:nvCxnSpPr>
            <p:cNvPr id="56" name="Straight Connector 91">
              <a:extLst>
                <a:ext uri="{FF2B5EF4-FFF2-40B4-BE49-F238E27FC236}">
                  <a16:creationId xmlns:a16="http://schemas.microsoft.com/office/drawing/2014/main" id="{74B86CC4-85A1-4CFA-8953-7F2C42DFF0E2}"/>
                </a:ext>
              </a:extLst>
            </p:cNvPr>
            <p:cNvCxnSpPr/>
            <p:nvPr/>
          </p:nvCxnSpPr>
          <p:spPr>
            <a:xfrm>
              <a:off x="1307468" y="417914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千图PPT彼岸天：ID 8661124库_组合 2">
            <a:extLst>
              <a:ext uri="{FF2B5EF4-FFF2-40B4-BE49-F238E27FC236}">
                <a16:creationId xmlns:a16="http://schemas.microsoft.com/office/drawing/2014/main" id="{3EF5E08C-844F-4534-8D7E-A518F19E4AD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5523778" y="1214301"/>
            <a:ext cx="5243594" cy="4405449"/>
            <a:chOff x="5523778" y="1214301"/>
            <a:chExt cx="5243594" cy="4405449"/>
          </a:xfrm>
        </p:grpSpPr>
        <p:sp>
          <p:nvSpPr>
            <p:cNvPr id="6" name="Arc 4">
              <a:extLst>
                <a:ext uri="{FF2B5EF4-FFF2-40B4-BE49-F238E27FC236}">
                  <a16:creationId xmlns:a16="http://schemas.microsoft.com/office/drawing/2014/main" id="{42AB0BD7-7435-47E7-902E-AC01583FEC14}"/>
                </a:ext>
              </a:extLst>
            </p:cNvPr>
            <p:cNvSpPr/>
            <p:nvPr/>
          </p:nvSpPr>
          <p:spPr>
            <a:xfrm>
              <a:off x="5967407" y="1536396"/>
              <a:ext cx="3785207" cy="3785207"/>
            </a:xfrm>
            <a:prstGeom prst="arc">
              <a:avLst>
                <a:gd name="adj1" fmla="val 2081277"/>
                <a:gd name="adj2" fmla="val 10793851"/>
              </a:avLst>
            </a:prstGeom>
            <a:ln w="2540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Arc 5">
              <a:extLst>
                <a:ext uri="{FF2B5EF4-FFF2-40B4-BE49-F238E27FC236}">
                  <a16:creationId xmlns:a16="http://schemas.microsoft.com/office/drawing/2014/main" id="{96F894D5-D98E-43E3-95F0-C8EF3E266399}"/>
                </a:ext>
              </a:extLst>
            </p:cNvPr>
            <p:cNvSpPr/>
            <p:nvPr/>
          </p:nvSpPr>
          <p:spPr>
            <a:xfrm>
              <a:off x="6258577" y="1827566"/>
              <a:ext cx="3202868" cy="3202867"/>
            </a:xfrm>
            <a:prstGeom prst="arc">
              <a:avLst>
                <a:gd name="adj1" fmla="val 3922323"/>
                <a:gd name="adj2" fmla="val 10793851"/>
              </a:avLst>
            </a:prstGeom>
            <a:ln w="2540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Arc 6">
              <a:extLst>
                <a:ext uri="{FF2B5EF4-FFF2-40B4-BE49-F238E27FC236}">
                  <a16:creationId xmlns:a16="http://schemas.microsoft.com/office/drawing/2014/main" id="{45F6646C-3DAD-49A7-ADFA-37D7BD11E6EB}"/>
                </a:ext>
              </a:extLst>
            </p:cNvPr>
            <p:cNvSpPr/>
            <p:nvPr/>
          </p:nvSpPr>
          <p:spPr>
            <a:xfrm>
              <a:off x="6549747" y="2118736"/>
              <a:ext cx="2620528" cy="2620528"/>
            </a:xfrm>
            <a:prstGeom prst="arc">
              <a:avLst>
                <a:gd name="adj1" fmla="val 5634777"/>
                <a:gd name="adj2" fmla="val 10793851"/>
              </a:avLst>
            </a:prstGeom>
            <a:ln w="2540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Arc 7">
              <a:extLst>
                <a:ext uri="{FF2B5EF4-FFF2-40B4-BE49-F238E27FC236}">
                  <a16:creationId xmlns:a16="http://schemas.microsoft.com/office/drawing/2014/main" id="{7E5D1A3E-C10E-4E37-93CC-67A312466C32}"/>
                </a:ext>
              </a:extLst>
            </p:cNvPr>
            <p:cNvSpPr/>
            <p:nvPr/>
          </p:nvSpPr>
          <p:spPr>
            <a:xfrm>
              <a:off x="6840916" y="2409905"/>
              <a:ext cx="2038188" cy="2038188"/>
            </a:xfrm>
            <a:prstGeom prst="arc">
              <a:avLst>
                <a:gd name="adj1" fmla="val 7479685"/>
                <a:gd name="adj2" fmla="val 10793851"/>
              </a:avLst>
            </a:prstGeom>
            <a:ln w="2540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8">
              <a:extLst>
                <a:ext uri="{FF2B5EF4-FFF2-40B4-BE49-F238E27FC236}">
                  <a16:creationId xmlns:a16="http://schemas.microsoft.com/office/drawing/2014/main" id="{2BF01BF1-B05D-4C3B-9465-07C52FD62F30}"/>
                </a:ext>
              </a:extLst>
            </p:cNvPr>
            <p:cNvGrpSpPr/>
            <p:nvPr/>
          </p:nvGrpSpPr>
          <p:grpSpPr>
            <a:xfrm>
              <a:off x="7190690" y="2431939"/>
              <a:ext cx="698807" cy="1495255"/>
              <a:chOff x="7190690" y="2431939"/>
              <a:chExt cx="698807" cy="1495255"/>
            </a:xfrm>
          </p:grpSpPr>
          <p:grpSp>
            <p:nvGrpSpPr>
              <p:cNvPr id="45" name="Group 9">
                <a:extLst>
                  <a:ext uri="{FF2B5EF4-FFF2-40B4-BE49-F238E27FC236}">
                    <a16:creationId xmlns:a16="http://schemas.microsoft.com/office/drawing/2014/main" id="{A5B00DBB-B804-4587-9283-C6C43EE1F9CE}"/>
                  </a:ext>
                </a:extLst>
              </p:cNvPr>
              <p:cNvGrpSpPr/>
              <p:nvPr/>
            </p:nvGrpSpPr>
            <p:grpSpPr>
              <a:xfrm>
                <a:off x="7190690" y="2431939"/>
                <a:ext cx="698807" cy="1495255"/>
                <a:chOff x="6656632" y="2132856"/>
                <a:chExt cx="864000" cy="1848721"/>
              </a:xfrm>
            </p:grpSpPr>
            <p:grpSp>
              <p:nvGrpSpPr>
                <p:cNvPr id="47" name="Group 11">
                  <a:extLst>
                    <a:ext uri="{FF2B5EF4-FFF2-40B4-BE49-F238E27FC236}">
                      <a16:creationId xmlns:a16="http://schemas.microsoft.com/office/drawing/2014/main" id="{0D769551-87EC-4828-95A6-A2BDEE80ED75}"/>
                    </a:ext>
                  </a:extLst>
                </p:cNvPr>
                <p:cNvGrpSpPr/>
                <p:nvPr/>
              </p:nvGrpSpPr>
              <p:grpSpPr>
                <a:xfrm>
                  <a:off x="6656632" y="2132856"/>
                  <a:ext cx="864000" cy="1848721"/>
                  <a:chOff x="6656632" y="2132856"/>
                  <a:chExt cx="864000" cy="1848721"/>
                </a:xfrm>
              </p:grpSpPr>
              <p:sp>
                <p:nvSpPr>
                  <p:cNvPr id="49" name="Oval 13">
                    <a:extLst>
                      <a:ext uri="{FF2B5EF4-FFF2-40B4-BE49-F238E27FC236}">
                        <a16:creationId xmlns:a16="http://schemas.microsoft.com/office/drawing/2014/main" id="{4B8B5F35-DBFB-469C-B1DC-FA7368E48A9B}"/>
                      </a:ext>
                    </a:extLst>
                  </p:cNvPr>
                  <p:cNvSpPr/>
                  <p:nvPr/>
                </p:nvSpPr>
                <p:spPr>
                  <a:xfrm>
                    <a:off x="6710631" y="3838855"/>
                    <a:ext cx="142722" cy="142722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cxnSp>
                <p:nvCxnSpPr>
                  <p:cNvPr id="50" name="Straight Connector 14">
                    <a:extLst>
                      <a:ext uri="{FF2B5EF4-FFF2-40B4-BE49-F238E27FC236}">
                        <a16:creationId xmlns:a16="http://schemas.microsoft.com/office/drawing/2014/main" id="{4F53383C-6FB3-4723-9307-62AF5FE26FA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7088957" y="2996953"/>
                    <a:ext cx="0" cy="613027"/>
                  </a:xfrm>
                  <a:prstGeom prst="line">
                    <a:avLst/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</p:cxnSp>
              <p:sp>
                <p:nvSpPr>
                  <p:cNvPr id="51" name="Arc 15">
                    <a:extLst>
                      <a:ext uri="{FF2B5EF4-FFF2-40B4-BE49-F238E27FC236}">
                        <a16:creationId xmlns:a16="http://schemas.microsoft.com/office/drawing/2014/main" id="{924EF0E6-808E-42ED-96CD-B32D45B85B2E}"/>
                      </a:ext>
                    </a:extLst>
                  </p:cNvPr>
                  <p:cNvSpPr/>
                  <p:nvPr/>
                </p:nvSpPr>
                <p:spPr>
                  <a:xfrm>
                    <a:off x="6656632" y="2132856"/>
                    <a:ext cx="864000" cy="864000"/>
                  </a:xfrm>
                  <a:prstGeom prst="arc">
                    <a:avLst>
                      <a:gd name="adj1" fmla="val 2657162"/>
                      <a:gd name="adj2" fmla="val 8176062"/>
                    </a:avLst>
                  </a:prstGeom>
                  <a:noFill/>
                  <a:ln w="38100">
                    <a:solidFill>
                      <a:schemeClr val="accent4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52" name="Oval 16">
                    <a:extLst>
                      <a:ext uri="{FF2B5EF4-FFF2-40B4-BE49-F238E27FC236}">
                        <a16:creationId xmlns:a16="http://schemas.microsoft.com/office/drawing/2014/main" id="{23CA095A-FFBF-435C-B1D5-08DD1F8C6A61}"/>
                      </a:ext>
                    </a:extLst>
                  </p:cNvPr>
                  <p:cNvSpPr/>
                  <p:nvPr/>
                </p:nvSpPr>
                <p:spPr>
                  <a:xfrm>
                    <a:off x="6710632" y="2187164"/>
                    <a:ext cx="756000" cy="756000"/>
                  </a:xfrm>
                  <a:prstGeom prst="ellipse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48" name="TextBox 12">
                  <a:extLst>
                    <a:ext uri="{FF2B5EF4-FFF2-40B4-BE49-F238E27FC236}">
                      <a16:creationId xmlns:a16="http://schemas.microsoft.com/office/drawing/2014/main" id="{B17B92EB-B3F6-4FC0-BE26-8FCE216575BA}"/>
                    </a:ext>
                  </a:extLst>
                </p:cNvPr>
                <p:cNvSpPr txBox="1"/>
                <p:nvPr/>
              </p:nvSpPr>
              <p:spPr>
                <a:xfrm>
                  <a:off x="6832346" y="2350573"/>
                  <a:ext cx="525610" cy="418585"/>
                </a:xfrm>
                <a:prstGeom prst="rect">
                  <a:avLst/>
                </a:prstGeom>
                <a:noFill/>
              </p:spPr>
              <p:txBody>
                <a:bodyPr wrap="none">
                  <a:normAutofit/>
                </a:bodyPr>
                <a:lstStyle/>
                <a:p>
                  <a:pPr algn="ctr"/>
                  <a:r>
                    <a:rPr lang="id-ID" altLang="zh-CN" sz="1600">
                      <a:solidFill>
                        <a:schemeClr val="bg1"/>
                      </a:solidFill>
                    </a:rPr>
                    <a:t>15</a:t>
                  </a:r>
                </a:p>
              </p:txBody>
            </p:sp>
          </p:grpSp>
          <p:cxnSp>
            <p:nvCxnSpPr>
              <p:cNvPr id="46" name="Straight Connector 10">
                <a:extLst>
                  <a:ext uri="{FF2B5EF4-FFF2-40B4-BE49-F238E27FC236}">
                    <a16:creationId xmlns:a16="http://schemas.microsoft.com/office/drawing/2014/main" id="{CCD4778C-EB95-4DAE-BA94-E9FA0DAF13D4}"/>
                  </a:ext>
                </a:extLst>
              </p:cNvPr>
              <p:cNvCxnSpPr/>
              <p:nvPr/>
            </p:nvCxnSpPr>
            <p:spPr>
              <a:xfrm flipH="1">
                <a:off x="7332895" y="3607160"/>
                <a:ext cx="212955" cy="221503"/>
              </a:xfrm>
              <a:prstGeom prst="line">
                <a:avLst/>
              </a:prstGeom>
              <a:noFill/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1" name="Group 21">
              <a:extLst>
                <a:ext uri="{FF2B5EF4-FFF2-40B4-BE49-F238E27FC236}">
                  <a16:creationId xmlns:a16="http://schemas.microsoft.com/office/drawing/2014/main" id="{D8B497FF-BB9F-44A7-B2D0-36EB8D7E836D}"/>
                </a:ext>
              </a:extLst>
            </p:cNvPr>
            <p:cNvGrpSpPr/>
            <p:nvPr/>
          </p:nvGrpSpPr>
          <p:grpSpPr>
            <a:xfrm>
              <a:off x="7878987" y="2431939"/>
              <a:ext cx="736866" cy="2042855"/>
              <a:chOff x="7878987" y="2431939"/>
              <a:chExt cx="736866" cy="2042855"/>
            </a:xfrm>
          </p:grpSpPr>
          <p:sp>
            <p:nvSpPr>
              <p:cNvPr id="39" name="Oval 22">
                <a:extLst>
                  <a:ext uri="{FF2B5EF4-FFF2-40B4-BE49-F238E27FC236}">
                    <a16:creationId xmlns:a16="http://schemas.microsoft.com/office/drawing/2014/main" id="{46CF9547-2A2F-4A73-AFF0-C7C07C40F4C7}"/>
                  </a:ext>
                </a:extLst>
              </p:cNvPr>
              <p:cNvSpPr/>
              <p:nvPr/>
            </p:nvSpPr>
            <p:spPr>
              <a:xfrm>
                <a:off x="7878987" y="4359360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40" name="Straight Connector 23">
                <a:extLst>
                  <a:ext uri="{FF2B5EF4-FFF2-40B4-BE49-F238E27FC236}">
                    <a16:creationId xmlns:a16="http://schemas.microsoft.com/office/drawing/2014/main" id="{42417E8C-A2C7-4232-AF8B-0C5C6C382E11}"/>
                  </a:ext>
                </a:extLst>
              </p:cNvPr>
              <p:cNvCxnSpPr/>
              <p:nvPr/>
            </p:nvCxnSpPr>
            <p:spPr>
              <a:xfrm flipV="1">
                <a:off x="8266712" y="3145185"/>
                <a:ext cx="0" cy="942625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1" name="Arc 24">
                <a:extLst>
                  <a:ext uri="{FF2B5EF4-FFF2-40B4-BE49-F238E27FC236}">
                    <a16:creationId xmlns:a16="http://schemas.microsoft.com/office/drawing/2014/main" id="{9D47A451-D102-49B4-8E2E-16F88FCCE520}"/>
                  </a:ext>
                </a:extLst>
              </p:cNvPr>
              <p:cNvSpPr/>
              <p:nvPr/>
            </p:nvSpPr>
            <p:spPr>
              <a:xfrm>
                <a:off x="7917046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Oval 25">
                <a:extLst>
                  <a:ext uri="{FF2B5EF4-FFF2-40B4-BE49-F238E27FC236}">
                    <a16:creationId xmlns:a16="http://schemas.microsoft.com/office/drawing/2014/main" id="{9D2AE01D-BAB3-4C05-AD3B-16DF287DC5C4}"/>
                  </a:ext>
                </a:extLst>
              </p:cNvPr>
              <p:cNvSpPr/>
              <p:nvPr/>
            </p:nvSpPr>
            <p:spPr>
              <a:xfrm>
                <a:off x="7960721" y="2475864"/>
                <a:ext cx="611456" cy="61145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TextBox 26">
                <a:extLst>
                  <a:ext uri="{FF2B5EF4-FFF2-40B4-BE49-F238E27FC236}">
                    <a16:creationId xmlns:a16="http://schemas.microsoft.com/office/drawing/2014/main" id="{BD1723B8-DD44-49F9-9F74-5A26146E9756}"/>
                  </a:ext>
                </a:extLst>
              </p:cNvPr>
              <p:cNvSpPr txBox="1"/>
              <p:nvPr/>
            </p:nvSpPr>
            <p:spPr>
              <a:xfrm>
                <a:off x="8058816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23</a:t>
                </a:r>
              </a:p>
            </p:txBody>
          </p:sp>
          <p:cxnSp>
            <p:nvCxnSpPr>
              <p:cNvPr id="44" name="Straight Connector 27">
                <a:extLst>
                  <a:ext uri="{FF2B5EF4-FFF2-40B4-BE49-F238E27FC236}">
                    <a16:creationId xmlns:a16="http://schemas.microsoft.com/office/drawing/2014/main" id="{BBB5C1B6-FAB9-4FD9-80FB-FC13CB5100BC}"/>
                  </a:ext>
                </a:extLst>
              </p:cNvPr>
              <p:cNvCxnSpPr/>
              <p:nvPr/>
            </p:nvCxnSpPr>
            <p:spPr>
              <a:xfrm flipH="1">
                <a:off x="7988283" y="4076048"/>
                <a:ext cx="283559" cy="294942"/>
              </a:xfrm>
              <a:prstGeom prst="line">
                <a:avLst/>
              </a:prstGeom>
              <a:noFill/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2" name="Group 28">
              <a:extLst>
                <a:ext uri="{FF2B5EF4-FFF2-40B4-BE49-F238E27FC236}">
                  <a16:creationId xmlns:a16="http://schemas.microsoft.com/office/drawing/2014/main" id="{EB0E3370-383C-4E1A-B659-00B1C2E6D024}"/>
                </a:ext>
              </a:extLst>
            </p:cNvPr>
            <p:cNvGrpSpPr/>
            <p:nvPr/>
          </p:nvGrpSpPr>
          <p:grpSpPr>
            <a:xfrm>
              <a:off x="8456743" y="2431939"/>
              <a:ext cx="885465" cy="2267880"/>
              <a:chOff x="8456743" y="2431939"/>
              <a:chExt cx="885465" cy="2267880"/>
            </a:xfrm>
          </p:grpSpPr>
          <p:sp>
            <p:nvSpPr>
              <p:cNvPr id="33" name="Arc 29">
                <a:extLst>
                  <a:ext uri="{FF2B5EF4-FFF2-40B4-BE49-F238E27FC236}">
                    <a16:creationId xmlns:a16="http://schemas.microsoft.com/office/drawing/2014/main" id="{E2F4A004-8E53-44DA-95E8-9470EE70A1F9}"/>
                  </a:ext>
                </a:extLst>
              </p:cNvPr>
              <p:cNvSpPr/>
              <p:nvPr/>
            </p:nvSpPr>
            <p:spPr>
              <a:xfrm>
                <a:off x="8643401" y="2431939"/>
                <a:ext cx="698807" cy="698807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Oval 30">
                <a:extLst>
                  <a:ext uri="{FF2B5EF4-FFF2-40B4-BE49-F238E27FC236}">
                    <a16:creationId xmlns:a16="http://schemas.microsoft.com/office/drawing/2014/main" id="{C846F761-DB29-411F-BE89-32FCF6A2D280}"/>
                  </a:ext>
                </a:extLst>
              </p:cNvPr>
              <p:cNvSpPr/>
              <p:nvPr/>
            </p:nvSpPr>
            <p:spPr>
              <a:xfrm>
                <a:off x="8687076" y="2475864"/>
                <a:ext cx="611456" cy="61145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TextBox 31">
                <a:extLst>
                  <a:ext uri="{FF2B5EF4-FFF2-40B4-BE49-F238E27FC236}">
                    <a16:creationId xmlns:a16="http://schemas.microsoft.com/office/drawing/2014/main" id="{A10CC218-5C2F-460E-9315-2DD8AA82D283}"/>
                  </a:ext>
                </a:extLst>
              </p:cNvPr>
              <p:cNvSpPr txBox="1"/>
              <p:nvPr/>
            </p:nvSpPr>
            <p:spPr>
              <a:xfrm>
                <a:off x="8785171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32</a:t>
                </a:r>
              </a:p>
            </p:txBody>
          </p:sp>
          <p:sp>
            <p:nvSpPr>
              <p:cNvPr id="36" name="Oval 32">
                <a:extLst>
                  <a:ext uri="{FF2B5EF4-FFF2-40B4-BE49-F238E27FC236}">
                    <a16:creationId xmlns:a16="http://schemas.microsoft.com/office/drawing/2014/main" id="{EE87DD2F-A0E2-4101-831D-6004514D1E59}"/>
                  </a:ext>
                </a:extLst>
              </p:cNvPr>
              <p:cNvSpPr/>
              <p:nvPr/>
            </p:nvSpPr>
            <p:spPr>
              <a:xfrm>
                <a:off x="8456743" y="4584385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7" name="Straight Connector 33">
                <a:extLst>
                  <a:ext uri="{FF2B5EF4-FFF2-40B4-BE49-F238E27FC236}">
                    <a16:creationId xmlns:a16="http://schemas.microsoft.com/office/drawing/2014/main" id="{891FD142-20DF-41B1-B7B7-434ADD56E285}"/>
                  </a:ext>
                </a:extLst>
              </p:cNvPr>
              <p:cNvCxnSpPr/>
              <p:nvPr/>
            </p:nvCxnSpPr>
            <p:spPr>
              <a:xfrm flipH="1">
                <a:off x="8554464" y="4141144"/>
                <a:ext cx="441950" cy="45969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38" name="Straight Connector 34">
                <a:extLst>
                  <a:ext uri="{FF2B5EF4-FFF2-40B4-BE49-F238E27FC236}">
                    <a16:creationId xmlns:a16="http://schemas.microsoft.com/office/drawing/2014/main" id="{449C45D9-EF01-476D-B37A-FD4098E8F2DB}"/>
                  </a:ext>
                </a:extLst>
              </p:cNvPr>
              <p:cNvCxnSpPr/>
              <p:nvPr/>
            </p:nvCxnSpPr>
            <p:spPr>
              <a:xfrm flipV="1">
                <a:off x="8990612" y="3169806"/>
                <a:ext cx="0" cy="983817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13" name="Group 35">
              <a:extLst>
                <a:ext uri="{FF2B5EF4-FFF2-40B4-BE49-F238E27FC236}">
                  <a16:creationId xmlns:a16="http://schemas.microsoft.com/office/drawing/2014/main" id="{52B0D671-C48A-4E72-B88B-8A31FC1793F2}"/>
                </a:ext>
              </a:extLst>
            </p:cNvPr>
            <p:cNvGrpSpPr/>
            <p:nvPr/>
          </p:nvGrpSpPr>
          <p:grpSpPr>
            <a:xfrm>
              <a:off x="9369757" y="2431939"/>
              <a:ext cx="698807" cy="1896428"/>
              <a:chOff x="9369757" y="2431939"/>
              <a:chExt cx="698807" cy="1896428"/>
            </a:xfrm>
          </p:grpSpPr>
          <p:sp>
            <p:nvSpPr>
              <p:cNvPr id="27" name="Oval 36">
                <a:extLst>
                  <a:ext uri="{FF2B5EF4-FFF2-40B4-BE49-F238E27FC236}">
                    <a16:creationId xmlns:a16="http://schemas.microsoft.com/office/drawing/2014/main" id="{7FBE6EBB-5441-4EC9-B75E-AAEF56064872}"/>
                  </a:ext>
                </a:extLst>
              </p:cNvPr>
              <p:cNvSpPr/>
              <p:nvPr/>
            </p:nvSpPr>
            <p:spPr>
              <a:xfrm>
                <a:off x="9428725" y="4212933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37">
                <a:extLst>
                  <a:ext uri="{FF2B5EF4-FFF2-40B4-BE49-F238E27FC236}">
                    <a16:creationId xmlns:a16="http://schemas.microsoft.com/office/drawing/2014/main" id="{27D89EA0-5476-4B9A-9295-CA056DD9B2B7}"/>
                  </a:ext>
                </a:extLst>
              </p:cNvPr>
              <p:cNvCxnSpPr/>
              <p:nvPr/>
            </p:nvCxnSpPr>
            <p:spPr>
              <a:xfrm flipV="1">
                <a:off x="9718899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9" name="Arc 38">
                <a:extLst>
                  <a:ext uri="{FF2B5EF4-FFF2-40B4-BE49-F238E27FC236}">
                    <a16:creationId xmlns:a16="http://schemas.microsoft.com/office/drawing/2014/main" id="{935A9600-E66E-4ED0-8093-CB359E011316}"/>
                  </a:ext>
                </a:extLst>
              </p:cNvPr>
              <p:cNvSpPr/>
              <p:nvPr/>
            </p:nvSpPr>
            <p:spPr>
              <a:xfrm>
                <a:off x="9369757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Oval 39">
                <a:extLst>
                  <a:ext uri="{FF2B5EF4-FFF2-40B4-BE49-F238E27FC236}">
                    <a16:creationId xmlns:a16="http://schemas.microsoft.com/office/drawing/2014/main" id="{5E0932F5-D540-4962-BBB6-0D45F3A7320F}"/>
                  </a:ext>
                </a:extLst>
              </p:cNvPr>
              <p:cNvSpPr/>
              <p:nvPr/>
            </p:nvSpPr>
            <p:spPr>
              <a:xfrm>
                <a:off x="9413432" y="2475864"/>
                <a:ext cx="611456" cy="611457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TextBox 40">
                <a:extLst>
                  <a:ext uri="{FF2B5EF4-FFF2-40B4-BE49-F238E27FC236}">
                    <a16:creationId xmlns:a16="http://schemas.microsoft.com/office/drawing/2014/main" id="{FEAC91C1-B4A3-4A4B-8B37-4D9E1FFBAE31}"/>
                  </a:ext>
                </a:extLst>
              </p:cNvPr>
              <p:cNvSpPr txBox="1"/>
              <p:nvPr/>
            </p:nvSpPr>
            <p:spPr>
              <a:xfrm>
                <a:off x="9511527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45</a:t>
                </a:r>
              </a:p>
            </p:txBody>
          </p:sp>
          <p:cxnSp>
            <p:nvCxnSpPr>
              <p:cNvPr id="32" name="Straight Connector 41">
                <a:extLst>
                  <a:ext uri="{FF2B5EF4-FFF2-40B4-BE49-F238E27FC236}">
                    <a16:creationId xmlns:a16="http://schemas.microsoft.com/office/drawing/2014/main" id="{00A2CEA3-4558-4F21-B176-2D36AF1060F3}"/>
                  </a:ext>
                </a:extLst>
              </p:cNvPr>
              <p:cNvCxnSpPr/>
              <p:nvPr/>
            </p:nvCxnSpPr>
            <p:spPr>
              <a:xfrm flipH="1">
                <a:off x="9511438" y="3701643"/>
                <a:ext cx="211683" cy="511290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4" name="Arc 44">
              <a:extLst>
                <a:ext uri="{FF2B5EF4-FFF2-40B4-BE49-F238E27FC236}">
                  <a16:creationId xmlns:a16="http://schemas.microsoft.com/office/drawing/2014/main" id="{F4568716-518F-4055-9AC8-6F17AD231326}"/>
                </a:ext>
              </a:extLst>
            </p:cNvPr>
            <p:cNvSpPr/>
            <p:nvPr/>
          </p:nvSpPr>
          <p:spPr>
            <a:xfrm>
              <a:off x="5669011" y="1214301"/>
              <a:ext cx="4399553" cy="4405449"/>
            </a:xfrm>
            <a:prstGeom prst="arc">
              <a:avLst>
                <a:gd name="adj1" fmla="val 1354082"/>
                <a:gd name="adj2" fmla="val 10758414"/>
              </a:avLst>
            </a:prstGeom>
            <a:ln w="25400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46">
              <a:extLst>
                <a:ext uri="{FF2B5EF4-FFF2-40B4-BE49-F238E27FC236}">
                  <a16:creationId xmlns:a16="http://schemas.microsoft.com/office/drawing/2014/main" id="{5F9B3884-15B0-492E-B867-B949A4D3938A}"/>
                </a:ext>
              </a:extLst>
            </p:cNvPr>
            <p:cNvGrpSpPr/>
            <p:nvPr/>
          </p:nvGrpSpPr>
          <p:grpSpPr>
            <a:xfrm>
              <a:off x="10068565" y="2431939"/>
              <a:ext cx="698807" cy="1692992"/>
              <a:chOff x="10068565" y="2431939"/>
              <a:chExt cx="698807" cy="1692992"/>
            </a:xfrm>
          </p:grpSpPr>
          <p:sp>
            <p:nvSpPr>
              <p:cNvPr id="21" name="Oval 47">
                <a:extLst>
                  <a:ext uri="{FF2B5EF4-FFF2-40B4-BE49-F238E27FC236}">
                    <a16:creationId xmlns:a16="http://schemas.microsoft.com/office/drawing/2014/main" id="{32A6F016-628E-475B-8A87-674608A20DF7}"/>
                  </a:ext>
                </a:extLst>
              </p:cNvPr>
              <p:cNvSpPr/>
              <p:nvPr/>
            </p:nvSpPr>
            <p:spPr>
              <a:xfrm>
                <a:off x="10089267" y="4009497"/>
                <a:ext cx="115434" cy="115434"/>
              </a:xfrm>
              <a:prstGeom prst="ellips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2" name="Straight Connector 48">
                <a:extLst>
                  <a:ext uri="{FF2B5EF4-FFF2-40B4-BE49-F238E27FC236}">
                    <a16:creationId xmlns:a16="http://schemas.microsoft.com/office/drawing/2014/main" id="{E8A749F5-3DD1-4862-B5F7-A523EA94F622}"/>
                  </a:ext>
                </a:extLst>
              </p:cNvPr>
              <p:cNvCxnSpPr/>
              <p:nvPr/>
            </p:nvCxnSpPr>
            <p:spPr>
              <a:xfrm flipV="1">
                <a:off x="10417707" y="3130824"/>
                <a:ext cx="523" cy="582404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3" name="Arc 49">
                <a:extLst>
                  <a:ext uri="{FF2B5EF4-FFF2-40B4-BE49-F238E27FC236}">
                    <a16:creationId xmlns:a16="http://schemas.microsoft.com/office/drawing/2014/main" id="{89CDBEA2-118D-4792-9455-38635A5A710A}"/>
                  </a:ext>
                </a:extLst>
              </p:cNvPr>
              <p:cNvSpPr/>
              <p:nvPr/>
            </p:nvSpPr>
            <p:spPr>
              <a:xfrm>
                <a:off x="10068565" y="2431939"/>
                <a:ext cx="698807" cy="698808"/>
              </a:xfrm>
              <a:prstGeom prst="arc">
                <a:avLst>
                  <a:gd name="adj1" fmla="val 2657162"/>
                  <a:gd name="adj2" fmla="val 8176062"/>
                </a:avLst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Oval 50">
                <a:extLst>
                  <a:ext uri="{FF2B5EF4-FFF2-40B4-BE49-F238E27FC236}">
                    <a16:creationId xmlns:a16="http://schemas.microsoft.com/office/drawing/2014/main" id="{8CB20F3C-D7E9-4B14-9403-741425495505}"/>
                  </a:ext>
                </a:extLst>
              </p:cNvPr>
              <p:cNvSpPr/>
              <p:nvPr/>
            </p:nvSpPr>
            <p:spPr>
              <a:xfrm>
                <a:off x="10112240" y="2475864"/>
                <a:ext cx="611456" cy="611457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TextBox 51">
                <a:extLst>
                  <a:ext uri="{FF2B5EF4-FFF2-40B4-BE49-F238E27FC236}">
                    <a16:creationId xmlns:a16="http://schemas.microsoft.com/office/drawing/2014/main" id="{B16F7C24-347A-4522-86B7-5E7BFBD491B3}"/>
                  </a:ext>
                </a:extLst>
              </p:cNvPr>
              <p:cNvSpPr txBox="1"/>
              <p:nvPr/>
            </p:nvSpPr>
            <p:spPr>
              <a:xfrm>
                <a:off x="10210335" y="2608030"/>
                <a:ext cx="425116" cy="338554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pPr algn="ctr"/>
                <a:r>
                  <a:rPr lang="id-ID" altLang="zh-CN" sz="1600">
                    <a:solidFill>
                      <a:schemeClr val="bg1"/>
                    </a:solidFill>
                  </a:rPr>
                  <a:t>55</a:t>
                </a:r>
              </a:p>
            </p:txBody>
          </p:sp>
          <p:cxnSp>
            <p:nvCxnSpPr>
              <p:cNvPr id="26" name="Straight Connector 52">
                <a:extLst>
                  <a:ext uri="{FF2B5EF4-FFF2-40B4-BE49-F238E27FC236}">
                    <a16:creationId xmlns:a16="http://schemas.microsoft.com/office/drawing/2014/main" id="{6DB3BD13-B2AA-4FFC-85CC-9BBBFBBB3514}"/>
                  </a:ext>
                </a:extLst>
              </p:cNvPr>
              <p:cNvCxnSpPr/>
              <p:nvPr/>
            </p:nvCxnSpPr>
            <p:spPr>
              <a:xfrm flipH="1">
                <a:off x="10177860" y="3701643"/>
                <a:ext cx="244070" cy="313362"/>
              </a:xfrm>
              <a:prstGeom prst="line">
                <a:avLst/>
              </a:prstGeom>
              <a:noFill/>
              <a:ln w="38100"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530E4C98-D82C-4196-B6F2-5E80F0ACC874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32418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1"/>
                  </a:solidFill>
                </a:rPr>
                <a:t>输入标题文本</a:t>
              </a:r>
            </a:p>
          </p:txBody>
        </p:sp>
        <p:sp>
          <p:nvSpPr>
            <p:cNvPr id="17" name="TextBox 18">
              <a:extLst>
                <a:ext uri="{FF2B5EF4-FFF2-40B4-BE49-F238E27FC236}">
                  <a16:creationId xmlns:a16="http://schemas.microsoft.com/office/drawing/2014/main" id="{14857A23-CA1D-434B-89A0-70774B050D14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621723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2"/>
                  </a:solidFill>
                </a:rPr>
                <a:t>输入标题文本</a:t>
              </a:r>
            </a:p>
          </p:txBody>
        </p:sp>
        <p:sp>
          <p:nvSpPr>
            <p:cNvPr id="18" name="TextBox 19">
              <a:extLst>
                <a:ext uri="{FF2B5EF4-FFF2-40B4-BE49-F238E27FC236}">
                  <a16:creationId xmlns:a16="http://schemas.microsoft.com/office/drawing/2014/main" id="{A8FA7604-BDE4-4A0B-B74E-DBFE8BD5DA2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912344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3"/>
                  </a:solidFill>
                </a:rPr>
                <a:t>输入标题文本</a:t>
              </a:r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531E9177-3113-4548-8104-82D1D0929B42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6188768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4"/>
                  </a:solidFill>
                </a:rPr>
                <a:t>输入标题文本</a:t>
              </a:r>
            </a:p>
          </p:txBody>
        </p:sp>
        <p:sp>
          <p:nvSpPr>
            <p:cNvPr id="20" name="TextBox 45">
              <a:extLst>
                <a:ext uri="{FF2B5EF4-FFF2-40B4-BE49-F238E27FC236}">
                  <a16:creationId xmlns:a16="http://schemas.microsoft.com/office/drawing/2014/main" id="{A1E1A43F-CCF6-4BB5-8EEB-8E1BF12E1D13}"/>
                </a:ext>
              </a:extLst>
            </p:cNvPr>
            <p:cNvSpPr txBox="1">
              <a:spLocks/>
            </p:cNvSpPr>
            <p:nvPr/>
          </p:nvSpPr>
          <p:spPr>
            <a:xfrm rot="16200000">
              <a:off x="5008395" y="2702319"/>
              <a:ext cx="1224463" cy="193697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 fontScale="55000" lnSpcReduction="20000"/>
            </a:bodyPr>
            <a:lstStyle/>
            <a:p>
              <a:pPr marL="0" indent="0"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chemeClr val="accent5"/>
                  </a:solidFill>
                </a:rPr>
                <a:t>输入标题文本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6605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5000">
        <p14:flip dir="r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14">
            <a:extLst>
              <a:ext uri="{FF2B5EF4-FFF2-40B4-BE49-F238E27FC236}">
                <a16:creationId xmlns:a16="http://schemas.microsoft.com/office/drawing/2014/main" id="{11465655-F729-4C48-A678-8AAE3B7F9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707" y="2499695"/>
            <a:ext cx="955874" cy="2310001"/>
          </a:xfrm>
          <a:prstGeom prst="rect">
            <a:avLst/>
          </a:prstGeom>
          <a:noFill/>
          <a:ln>
            <a:solidFill>
              <a:srgbClr val="272231"/>
            </a:solidFill>
          </a:ln>
          <a:effectLst/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425C5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第四章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DCAFF49-BBDE-4E2A-A516-3662388DD278}"/>
              </a:ext>
            </a:extLst>
          </p:cNvPr>
          <p:cNvSpPr/>
          <p:nvPr/>
        </p:nvSpPr>
        <p:spPr>
          <a:xfrm>
            <a:off x="2914342" y="2908981"/>
            <a:ext cx="338426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198" b="1" dirty="0">
                <a:solidFill>
                  <a:srgbClr val="746328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198" b="1" dirty="0">
                <a:solidFill>
                  <a:srgbClr val="746328"/>
                </a:solidFill>
              </a:rPr>
              <a:t>CONTENTS</a:t>
            </a:r>
            <a:endParaRPr lang="zh-CN" altLang="en-US" sz="3198" b="1" dirty="0">
              <a:solidFill>
                <a:srgbClr val="746328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62C584B-0353-4D24-A514-A180ECBCA47D}"/>
              </a:ext>
            </a:extLst>
          </p:cNvPr>
          <p:cNvSpPr/>
          <p:nvPr/>
        </p:nvSpPr>
        <p:spPr>
          <a:xfrm>
            <a:off x="2895600" y="4171043"/>
            <a:ext cx="5028941" cy="379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8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4C70C87-A171-411F-8DE8-3C4AD671D6CD}"/>
              </a:ext>
            </a:extLst>
          </p:cNvPr>
          <p:cNvSpPr/>
          <p:nvPr/>
        </p:nvSpPr>
        <p:spPr>
          <a:xfrm>
            <a:off x="3017463" y="3518942"/>
            <a:ext cx="3692701" cy="652101"/>
          </a:xfrm>
          <a:prstGeom prst="rect">
            <a:avLst/>
          </a:prstGeom>
          <a:noFill/>
          <a:ln>
            <a:solidFill>
              <a:srgbClr val="272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6" b="1" dirty="0">
                <a:solidFill>
                  <a:srgbClr val="262230"/>
                </a:solidFill>
                <a:latin typeface="微软雅黑" pitchFamily="34" charset="-122"/>
                <a:ea typeface="微软雅黑" pitchFamily="34" charset="-122"/>
              </a:rPr>
              <a:t>明 年 工 作 计 划</a:t>
            </a:r>
          </a:p>
        </p:txBody>
      </p:sp>
    </p:spTree>
    <p:extLst>
      <p:ext uri="{BB962C8B-B14F-4D97-AF65-F5344CB8AC3E}">
        <p14:creationId xmlns:p14="http://schemas.microsoft.com/office/powerpoint/2010/main" val="335666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0003E1B-A2B0-4271-A8F3-349DE34795AD}"/>
              </a:ext>
            </a:extLst>
          </p:cNvPr>
          <p:cNvGrpSpPr/>
          <p:nvPr/>
        </p:nvGrpSpPr>
        <p:grpSpPr>
          <a:xfrm>
            <a:off x="5779054" y="2258370"/>
            <a:ext cx="4209176" cy="710326"/>
            <a:chOff x="4150600" y="1393760"/>
            <a:chExt cx="4209176" cy="710326"/>
          </a:xfrm>
        </p:grpSpPr>
        <p:sp>
          <p:nvSpPr>
            <p:cNvPr id="3" name="圆角矩形 52">
              <a:extLst>
                <a:ext uri="{FF2B5EF4-FFF2-40B4-BE49-F238E27FC236}">
                  <a16:creationId xmlns:a16="http://schemas.microsoft.com/office/drawing/2014/main" id="{A4D6B985-4C9F-4F56-85E2-6C038C587F28}"/>
                </a:ext>
              </a:extLst>
            </p:cNvPr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272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679E312E-E867-4DB4-B01F-C3DBBCC341FE}"/>
                </a:ext>
              </a:extLst>
            </p:cNvPr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25C5D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1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27F7DC8-06B7-46BB-85AE-87215ED80FE7}"/>
                </a:ext>
              </a:extLst>
            </p:cNvPr>
            <p:cNvSpPr txBox="1"/>
            <p:nvPr/>
          </p:nvSpPr>
          <p:spPr>
            <a:xfrm>
              <a:off x="5199662" y="15249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6223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年度工作概述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8EF9D62-C37E-4C73-B7E3-2E129271B30C}"/>
              </a:ext>
            </a:extLst>
          </p:cNvPr>
          <p:cNvGrpSpPr/>
          <p:nvPr/>
        </p:nvGrpSpPr>
        <p:grpSpPr>
          <a:xfrm>
            <a:off x="5793568" y="3203376"/>
            <a:ext cx="4209176" cy="710326"/>
            <a:chOff x="4150600" y="1393760"/>
            <a:chExt cx="4209176" cy="710326"/>
          </a:xfrm>
        </p:grpSpPr>
        <p:sp>
          <p:nvSpPr>
            <p:cNvPr id="7" name="圆角矩形 52">
              <a:extLst>
                <a:ext uri="{FF2B5EF4-FFF2-40B4-BE49-F238E27FC236}">
                  <a16:creationId xmlns:a16="http://schemas.microsoft.com/office/drawing/2014/main" id="{9BC4B482-20A0-4607-9475-EF2F8D5C5E05}"/>
                </a:ext>
              </a:extLst>
            </p:cNvPr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272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223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2A53FDF0-2A96-4588-AF39-D42471ABD08A}"/>
                </a:ext>
              </a:extLst>
            </p:cNvPr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6D9E85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2F2F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2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FAD6308-63D4-466D-B4A6-9AE9FE653C9D}"/>
                </a:ext>
              </a:extLst>
            </p:cNvPr>
            <p:cNvSpPr txBox="1"/>
            <p:nvPr/>
          </p:nvSpPr>
          <p:spPr>
            <a:xfrm>
              <a:off x="5199662" y="15249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6223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工作完成情况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42B43DE-5579-4B45-96FC-257A5A4239F3}"/>
              </a:ext>
            </a:extLst>
          </p:cNvPr>
          <p:cNvGrpSpPr/>
          <p:nvPr/>
        </p:nvGrpSpPr>
        <p:grpSpPr>
          <a:xfrm>
            <a:off x="5779054" y="4148382"/>
            <a:ext cx="4209176" cy="710326"/>
            <a:chOff x="4150600" y="1393760"/>
            <a:chExt cx="4209176" cy="710326"/>
          </a:xfrm>
        </p:grpSpPr>
        <p:sp>
          <p:nvSpPr>
            <p:cNvPr id="11" name="圆角矩形 52">
              <a:extLst>
                <a:ext uri="{FF2B5EF4-FFF2-40B4-BE49-F238E27FC236}">
                  <a16:creationId xmlns:a16="http://schemas.microsoft.com/office/drawing/2014/main" id="{4F6AD681-26D1-4FDC-92DB-87F93B37F072}"/>
                </a:ext>
              </a:extLst>
            </p:cNvPr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272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62230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CE95045-9185-46BD-A00D-8BA792363D94}"/>
                </a:ext>
              </a:extLst>
            </p:cNvPr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BFA664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rgbClr val="F2F2F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3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7BE6BC93-388A-4782-B222-574A3713767F}"/>
                </a:ext>
              </a:extLst>
            </p:cNvPr>
            <p:cNvSpPr txBox="1"/>
            <p:nvPr/>
          </p:nvSpPr>
          <p:spPr>
            <a:xfrm>
              <a:off x="5199662" y="15249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6223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成功项目展示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B21C4E19-02F9-4415-AC6E-D535205405C9}"/>
              </a:ext>
            </a:extLst>
          </p:cNvPr>
          <p:cNvGrpSpPr/>
          <p:nvPr/>
        </p:nvGrpSpPr>
        <p:grpSpPr>
          <a:xfrm>
            <a:off x="5793568" y="5093389"/>
            <a:ext cx="4209176" cy="710326"/>
            <a:chOff x="4150600" y="1393760"/>
            <a:chExt cx="4209176" cy="710326"/>
          </a:xfrm>
        </p:grpSpPr>
        <p:sp>
          <p:nvSpPr>
            <p:cNvPr id="15" name="圆角矩形 52">
              <a:extLst>
                <a:ext uri="{FF2B5EF4-FFF2-40B4-BE49-F238E27FC236}">
                  <a16:creationId xmlns:a16="http://schemas.microsoft.com/office/drawing/2014/main" id="{E52F50E6-541B-4619-8DE1-11A735BBF4B4}"/>
                </a:ext>
              </a:extLst>
            </p:cNvPr>
            <p:cNvSpPr/>
            <p:nvPr/>
          </p:nvSpPr>
          <p:spPr>
            <a:xfrm>
              <a:off x="4533900" y="1463173"/>
              <a:ext cx="3825876" cy="571500"/>
            </a:xfrm>
            <a:prstGeom prst="roundRect">
              <a:avLst/>
            </a:prstGeom>
            <a:noFill/>
            <a:ln>
              <a:solidFill>
                <a:srgbClr val="27223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CD172F92-3849-46FC-9738-C5A1C4E6C128}"/>
                </a:ext>
              </a:extLst>
            </p:cNvPr>
            <p:cNvSpPr/>
            <p:nvPr/>
          </p:nvSpPr>
          <p:spPr>
            <a:xfrm>
              <a:off x="4150600" y="1393760"/>
              <a:ext cx="710326" cy="710326"/>
            </a:xfrm>
            <a:prstGeom prst="ellipse">
              <a:avLst/>
            </a:prstGeom>
            <a:solidFill>
              <a:srgbClr val="425C5D"/>
            </a:solidFill>
            <a:ln w="12065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pitchFamily="2" charset="-122"/>
                  <a:ea typeface="华文新魏" panose="02010800040101010101" pitchFamily="2" charset="-122"/>
                </a:rPr>
                <a:t>4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E6F1F94-294D-4D3B-B770-8C574941D08D}"/>
                </a:ext>
              </a:extLst>
            </p:cNvPr>
            <p:cNvSpPr txBox="1"/>
            <p:nvPr/>
          </p:nvSpPr>
          <p:spPr>
            <a:xfrm>
              <a:off x="5199662" y="152491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rgbClr val="262230"/>
                  </a:solidFill>
                  <a:latin typeface="华文新魏" panose="02010800040101010101" pitchFamily="2" charset="-122"/>
                  <a:ea typeface="华文新魏" panose="02010800040101010101" pitchFamily="2" charset="-122"/>
                </a:rPr>
                <a:t>明年工作计划</a:t>
              </a:r>
            </a:p>
          </p:txBody>
        </p:sp>
      </p:grpSp>
      <p:sp>
        <p:nvSpPr>
          <p:cNvPr id="18" name="_14">
            <a:extLst>
              <a:ext uri="{FF2B5EF4-FFF2-40B4-BE49-F238E27FC236}">
                <a16:creationId xmlns:a16="http://schemas.microsoft.com/office/drawing/2014/main" id="{E70CD16C-BFAE-4CCF-AE9A-403E5343B4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31951" y="515060"/>
            <a:ext cx="955874" cy="1743310"/>
          </a:xfrm>
          <a:prstGeom prst="rect">
            <a:avLst/>
          </a:prstGeom>
          <a:noFill/>
          <a:ln>
            <a:solidFill>
              <a:srgbClr val="272231"/>
            </a:solidFill>
          </a:ln>
          <a:effectLst/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425C5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085727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千图PPT彼岸天：ID 8661124库_直接连接符 38">
            <a:extLst>
              <a:ext uri="{FF2B5EF4-FFF2-40B4-BE49-F238E27FC236}">
                <a16:creationId xmlns:a16="http://schemas.microsoft.com/office/drawing/2014/main" id="{FE233E35-205E-46E8-A369-8B006AE0D455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 flipH="1">
            <a:off x="5769735" y="2552485"/>
            <a:ext cx="30038" cy="4568246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539F2256-460C-4F4A-AC5D-9F60472BC320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5733326" y="3298825"/>
            <a:ext cx="3754758" cy="1530351"/>
            <a:chOff x="5733326" y="3298825"/>
            <a:chExt cx="3754758" cy="1530351"/>
          </a:xfrm>
        </p:grpSpPr>
        <p:sp>
          <p:nvSpPr>
            <p:cNvPr id="5" name="Straight Connector 52">
              <a:extLst>
                <a:ext uri="{FF2B5EF4-FFF2-40B4-BE49-F238E27FC236}">
                  <a16:creationId xmlns:a16="http://schemas.microsoft.com/office/drawing/2014/main" id="{838AB78E-C2BD-413C-AE8F-832354EDA80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795237" y="4165600"/>
              <a:ext cx="2367283" cy="0"/>
            </a:xfrm>
            <a:prstGeom prst="line">
              <a:avLst/>
            </a:prstGeom>
            <a:noFill/>
            <a:ln w="19050" cap="rnd">
              <a:solidFill>
                <a:schemeClr val="accent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Oval 53">
              <a:extLst>
                <a:ext uri="{FF2B5EF4-FFF2-40B4-BE49-F238E27FC236}">
                  <a16:creationId xmlns:a16="http://schemas.microsoft.com/office/drawing/2014/main" id="{9F36D2DC-CC27-483C-9865-4AE886AB0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26" y="4103688"/>
              <a:ext cx="123825" cy="1238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Group 2">
              <a:extLst>
                <a:ext uri="{FF2B5EF4-FFF2-40B4-BE49-F238E27FC236}">
                  <a16:creationId xmlns:a16="http://schemas.microsoft.com/office/drawing/2014/main" id="{3B429279-328D-4B1E-AEAA-933CB3893C0F}"/>
                </a:ext>
              </a:extLst>
            </p:cNvPr>
            <p:cNvGrpSpPr/>
            <p:nvPr/>
          </p:nvGrpSpPr>
          <p:grpSpPr>
            <a:xfrm>
              <a:off x="8162521" y="3503613"/>
              <a:ext cx="1325563" cy="1325563"/>
              <a:chOff x="7346226" y="3503613"/>
              <a:chExt cx="1325563" cy="1325563"/>
            </a:xfrm>
          </p:grpSpPr>
          <p:sp>
            <p:nvSpPr>
              <p:cNvPr id="43" name="Oval 51">
                <a:extLst>
                  <a:ext uri="{FF2B5EF4-FFF2-40B4-BE49-F238E27FC236}">
                    <a16:creationId xmlns:a16="http://schemas.microsoft.com/office/drawing/2014/main" id="{A6FDBDEF-4D2D-42C2-A9D8-A6C3360F7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6226" y="3503613"/>
                <a:ext cx="1325563" cy="1325563"/>
              </a:xfrm>
              <a:prstGeom prst="ellipse">
                <a:avLst/>
              </a:prstGeom>
              <a:noFill/>
              <a:ln w="19050" cap="rnd">
                <a:solidFill>
                  <a:schemeClr val="accent3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4">
                <a:extLst>
                  <a:ext uri="{FF2B5EF4-FFF2-40B4-BE49-F238E27FC236}">
                    <a16:creationId xmlns:a16="http://schemas.microsoft.com/office/drawing/2014/main" id="{A0F68D65-2A36-4D38-8694-2E33CCD791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8258" y="3871791"/>
                <a:ext cx="473212" cy="587618"/>
              </a:xfrm>
              <a:custGeom>
                <a:avLst/>
                <a:gdLst>
                  <a:gd name="T0" fmla="*/ 381 w 400"/>
                  <a:gd name="T1" fmla="*/ 124 h 498"/>
                  <a:gd name="T2" fmla="*/ 381 w 400"/>
                  <a:gd name="T3" fmla="*/ 124 h 498"/>
                  <a:gd name="T4" fmla="*/ 231 w 400"/>
                  <a:gd name="T5" fmla="*/ 9 h 498"/>
                  <a:gd name="T6" fmla="*/ 115 w 400"/>
                  <a:gd name="T7" fmla="*/ 151 h 498"/>
                  <a:gd name="T8" fmla="*/ 133 w 400"/>
                  <a:gd name="T9" fmla="*/ 213 h 498"/>
                  <a:gd name="T10" fmla="*/ 9 w 400"/>
                  <a:gd name="T11" fmla="*/ 407 h 498"/>
                  <a:gd name="T12" fmla="*/ 0 w 400"/>
                  <a:gd name="T13" fmla="*/ 434 h 498"/>
                  <a:gd name="T14" fmla="*/ 9 w 400"/>
                  <a:gd name="T15" fmla="*/ 478 h 498"/>
                  <a:gd name="T16" fmla="*/ 27 w 400"/>
                  <a:gd name="T17" fmla="*/ 497 h 498"/>
                  <a:gd name="T18" fmla="*/ 62 w 400"/>
                  <a:gd name="T19" fmla="*/ 487 h 498"/>
                  <a:gd name="T20" fmla="*/ 89 w 400"/>
                  <a:gd name="T21" fmla="*/ 470 h 498"/>
                  <a:gd name="T22" fmla="*/ 142 w 400"/>
                  <a:gd name="T23" fmla="*/ 390 h 498"/>
                  <a:gd name="T24" fmla="*/ 142 w 400"/>
                  <a:gd name="T25" fmla="*/ 390 h 498"/>
                  <a:gd name="T26" fmla="*/ 177 w 400"/>
                  <a:gd name="T27" fmla="*/ 381 h 498"/>
                  <a:gd name="T28" fmla="*/ 231 w 400"/>
                  <a:gd name="T29" fmla="*/ 284 h 498"/>
                  <a:gd name="T30" fmla="*/ 293 w 400"/>
                  <a:gd name="T31" fmla="*/ 284 h 498"/>
                  <a:gd name="T32" fmla="*/ 381 w 400"/>
                  <a:gd name="T33" fmla="*/ 124 h 498"/>
                  <a:gd name="T34" fmla="*/ 319 w 400"/>
                  <a:gd name="T35" fmla="*/ 159 h 498"/>
                  <a:gd name="T36" fmla="*/ 319 w 400"/>
                  <a:gd name="T37" fmla="*/ 159 h 498"/>
                  <a:gd name="T38" fmla="*/ 256 w 400"/>
                  <a:gd name="T39" fmla="*/ 142 h 498"/>
                  <a:gd name="T40" fmla="*/ 221 w 400"/>
                  <a:gd name="T41" fmla="*/ 80 h 498"/>
                  <a:gd name="T42" fmla="*/ 310 w 400"/>
                  <a:gd name="T43" fmla="*/ 71 h 498"/>
                  <a:gd name="T44" fmla="*/ 319 w 400"/>
                  <a:gd name="T45" fmla="*/ 159 h 4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00" h="498">
                    <a:moveTo>
                      <a:pt x="381" y="124"/>
                    </a:moveTo>
                    <a:lnTo>
                      <a:pt x="381" y="124"/>
                    </a:lnTo>
                    <a:cubicBezTo>
                      <a:pt x="372" y="44"/>
                      <a:pt x="301" y="0"/>
                      <a:pt x="231" y="9"/>
                    </a:cubicBezTo>
                    <a:cubicBezTo>
                      <a:pt x="159" y="27"/>
                      <a:pt x="106" y="80"/>
                      <a:pt x="115" y="151"/>
                    </a:cubicBezTo>
                    <a:cubicBezTo>
                      <a:pt x="115" y="168"/>
                      <a:pt x="124" y="195"/>
                      <a:pt x="133" y="213"/>
                    </a:cubicBezTo>
                    <a:cubicBezTo>
                      <a:pt x="9" y="407"/>
                      <a:pt x="9" y="407"/>
                      <a:pt x="9" y="407"/>
                    </a:cubicBezTo>
                    <a:cubicBezTo>
                      <a:pt x="0" y="407"/>
                      <a:pt x="0" y="425"/>
                      <a:pt x="0" y="434"/>
                    </a:cubicBezTo>
                    <a:cubicBezTo>
                      <a:pt x="9" y="478"/>
                      <a:pt x="9" y="478"/>
                      <a:pt x="9" y="478"/>
                    </a:cubicBezTo>
                    <a:cubicBezTo>
                      <a:pt x="9" y="487"/>
                      <a:pt x="18" y="497"/>
                      <a:pt x="27" y="497"/>
                    </a:cubicBezTo>
                    <a:cubicBezTo>
                      <a:pt x="62" y="487"/>
                      <a:pt x="62" y="487"/>
                      <a:pt x="62" y="487"/>
                    </a:cubicBezTo>
                    <a:cubicBezTo>
                      <a:pt x="71" y="487"/>
                      <a:pt x="80" y="478"/>
                      <a:pt x="89" y="470"/>
                    </a:cubicBezTo>
                    <a:cubicBezTo>
                      <a:pt x="142" y="390"/>
                      <a:pt x="142" y="390"/>
                      <a:pt x="142" y="390"/>
                    </a:cubicBezTo>
                    <a:lnTo>
                      <a:pt x="142" y="390"/>
                    </a:lnTo>
                    <a:cubicBezTo>
                      <a:pt x="177" y="381"/>
                      <a:pt x="177" y="381"/>
                      <a:pt x="177" y="381"/>
                    </a:cubicBezTo>
                    <a:cubicBezTo>
                      <a:pt x="231" y="284"/>
                      <a:pt x="231" y="284"/>
                      <a:pt x="231" y="284"/>
                    </a:cubicBezTo>
                    <a:cubicBezTo>
                      <a:pt x="248" y="293"/>
                      <a:pt x="284" y="284"/>
                      <a:pt x="293" y="284"/>
                    </a:cubicBezTo>
                    <a:cubicBezTo>
                      <a:pt x="363" y="275"/>
                      <a:pt x="399" y="195"/>
                      <a:pt x="381" y="124"/>
                    </a:cubicBezTo>
                    <a:close/>
                    <a:moveTo>
                      <a:pt x="319" y="159"/>
                    </a:moveTo>
                    <a:lnTo>
                      <a:pt x="319" y="159"/>
                    </a:lnTo>
                    <a:cubicBezTo>
                      <a:pt x="301" y="187"/>
                      <a:pt x="284" y="168"/>
                      <a:pt x="256" y="142"/>
                    </a:cubicBezTo>
                    <a:cubicBezTo>
                      <a:pt x="231" y="124"/>
                      <a:pt x="203" y="115"/>
                      <a:pt x="221" y="80"/>
                    </a:cubicBezTo>
                    <a:cubicBezTo>
                      <a:pt x="240" y="53"/>
                      <a:pt x="284" y="44"/>
                      <a:pt x="310" y="71"/>
                    </a:cubicBezTo>
                    <a:cubicBezTo>
                      <a:pt x="337" y="89"/>
                      <a:pt x="346" y="133"/>
                      <a:pt x="319" y="159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75">
              <a:extLst>
                <a:ext uri="{FF2B5EF4-FFF2-40B4-BE49-F238E27FC236}">
                  <a16:creationId xmlns:a16="http://schemas.microsoft.com/office/drawing/2014/main" id="{68AD5068-0C24-422E-B55C-5337DA974490}"/>
                </a:ext>
              </a:extLst>
            </p:cNvPr>
            <p:cNvGrpSpPr/>
            <p:nvPr/>
          </p:nvGrpSpPr>
          <p:grpSpPr>
            <a:xfrm>
              <a:off x="5888526" y="3298825"/>
              <a:ext cx="2475726" cy="780221"/>
              <a:chOff x="9784347" y="2299562"/>
              <a:chExt cx="2475726" cy="780221"/>
            </a:xfrm>
          </p:grpSpPr>
          <p:sp>
            <p:nvSpPr>
              <p:cNvPr id="33" name="TextBox 76">
                <a:extLst>
                  <a:ext uri="{FF2B5EF4-FFF2-40B4-BE49-F238E27FC236}">
                    <a16:creationId xmlns:a16="http://schemas.microsoft.com/office/drawing/2014/main" id="{1BC01C1B-DCE7-4961-9639-8C38185194B3}"/>
                  </a:ext>
                </a:extLst>
              </p:cNvPr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4" name="TextBox 77">
                <a:extLst>
                  <a:ext uri="{FF2B5EF4-FFF2-40B4-BE49-F238E27FC236}">
                    <a16:creationId xmlns:a16="http://schemas.microsoft.com/office/drawing/2014/main" id="{C8559500-09BD-42D7-B1D7-B476BCD5661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9" name="千图PPT彼岸天：ID 8661124库_组合 48">
            <a:extLst>
              <a:ext uri="{FF2B5EF4-FFF2-40B4-BE49-F238E27FC236}">
                <a16:creationId xmlns:a16="http://schemas.microsoft.com/office/drawing/2014/main" id="{5BC8CAEF-4AC9-44B1-A665-DEFA838B9427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1511369" y="4320796"/>
            <a:ext cx="4345782" cy="1567242"/>
            <a:chOff x="1511369" y="4320796"/>
            <a:chExt cx="4345782" cy="1567242"/>
          </a:xfrm>
        </p:grpSpPr>
        <p:sp>
          <p:nvSpPr>
            <p:cNvPr id="11" name="Straight Connector 62">
              <a:extLst>
                <a:ext uri="{FF2B5EF4-FFF2-40B4-BE49-F238E27FC236}">
                  <a16:creationId xmlns:a16="http://schemas.microsoft.com/office/drawing/2014/main" id="{CF9D7538-D8B5-4407-9063-E57EAF687AF6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094" y="5153025"/>
              <a:ext cx="2813844" cy="0"/>
            </a:xfrm>
            <a:prstGeom prst="line">
              <a:avLst/>
            </a:prstGeom>
            <a:noFill/>
            <a:ln w="19050" cap="rnd">
              <a:solidFill>
                <a:schemeClr val="accent4">
                  <a:lumMod val="7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Oval 63">
              <a:extLst>
                <a:ext uri="{FF2B5EF4-FFF2-40B4-BE49-F238E27FC236}">
                  <a16:creationId xmlns:a16="http://schemas.microsoft.com/office/drawing/2014/main" id="{D6FCF163-5A73-473C-A58B-25EEC668244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26" y="5091113"/>
              <a:ext cx="123825" cy="123825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6">
              <a:extLst>
                <a:ext uri="{FF2B5EF4-FFF2-40B4-BE49-F238E27FC236}">
                  <a16:creationId xmlns:a16="http://schemas.microsoft.com/office/drawing/2014/main" id="{9C4D5641-2ED4-48D1-AEAE-E537F08C257F}"/>
                </a:ext>
              </a:extLst>
            </p:cNvPr>
            <p:cNvGrpSpPr/>
            <p:nvPr/>
          </p:nvGrpSpPr>
          <p:grpSpPr>
            <a:xfrm>
              <a:off x="1511369" y="4403725"/>
              <a:ext cx="1482725" cy="1484313"/>
              <a:chOff x="1507401" y="4403725"/>
              <a:chExt cx="1482725" cy="1484313"/>
            </a:xfrm>
          </p:grpSpPr>
          <p:sp>
            <p:nvSpPr>
              <p:cNvPr id="39" name="Oval 61">
                <a:extLst>
                  <a:ext uri="{FF2B5EF4-FFF2-40B4-BE49-F238E27FC236}">
                    <a16:creationId xmlns:a16="http://schemas.microsoft.com/office/drawing/2014/main" id="{2D64AC97-2256-4E5E-A023-64536AA519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07401" y="4403725"/>
                <a:ext cx="1482725" cy="1484313"/>
              </a:xfrm>
              <a:prstGeom prst="ellipse">
                <a:avLst/>
              </a:prstGeom>
              <a:noFill/>
              <a:ln w="19050" cap="rnd">
                <a:solidFill>
                  <a:schemeClr val="accent4">
                    <a:lumMod val="75000"/>
                  </a:schemeClr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64">
                <a:extLst>
                  <a:ext uri="{FF2B5EF4-FFF2-40B4-BE49-F238E27FC236}">
                    <a16:creationId xmlns:a16="http://schemas.microsoft.com/office/drawing/2014/main" id="{9CEB96C2-2A74-4AFC-B8DE-D120832BC1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23716" y="4866861"/>
                <a:ext cx="675852" cy="604078"/>
              </a:xfrm>
              <a:custGeom>
                <a:avLst/>
                <a:gdLst>
                  <a:gd name="T0" fmla="*/ 80 w 498"/>
                  <a:gd name="T1" fmla="*/ 151 h 445"/>
                  <a:gd name="T2" fmla="*/ 80 w 498"/>
                  <a:gd name="T3" fmla="*/ 151 h 445"/>
                  <a:gd name="T4" fmla="*/ 142 w 498"/>
                  <a:gd name="T5" fmla="*/ 169 h 445"/>
                  <a:gd name="T6" fmla="*/ 151 w 498"/>
                  <a:gd name="T7" fmla="*/ 169 h 445"/>
                  <a:gd name="T8" fmla="*/ 195 w 498"/>
                  <a:gd name="T9" fmla="*/ 134 h 445"/>
                  <a:gd name="T10" fmla="*/ 195 w 498"/>
                  <a:gd name="T11" fmla="*/ 125 h 445"/>
                  <a:gd name="T12" fmla="*/ 178 w 498"/>
                  <a:gd name="T13" fmla="*/ 107 h 445"/>
                  <a:gd name="T14" fmla="*/ 275 w 498"/>
                  <a:gd name="T15" fmla="*/ 10 h 445"/>
                  <a:gd name="T16" fmla="*/ 195 w 498"/>
                  <a:gd name="T17" fmla="*/ 0 h 445"/>
                  <a:gd name="T18" fmla="*/ 107 w 498"/>
                  <a:gd name="T19" fmla="*/ 54 h 445"/>
                  <a:gd name="T20" fmla="*/ 72 w 498"/>
                  <a:gd name="T21" fmla="*/ 81 h 445"/>
                  <a:gd name="T22" fmla="*/ 53 w 498"/>
                  <a:gd name="T23" fmla="*/ 116 h 445"/>
                  <a:gd name="T24" fmla="*/ 18 w 498"/>
                  <a:gd name="T25" fmla="*/ 125 h 445"/>
                  <a:gd name="T26" fmla="*/ 0 w 498"/>
                  <a:gd name="T27" fmla="*/ 143 h 445"/>
                  <a:gd name="T28" fmla="*/ 0 w 498"/>
                  <a:gd name="T29" fmla="*/ 151 h 445"/>
                  <a:gd name="T30" fmla="*/ 36 w 498"/>
                  <a:gd name="T31" fmla="*/ 187 h 445"/>
                  <a:gd name="T32" fmla="*/ 53 w 498"/>
                  <a:gd name="T33" fmla="*/ 196 h 445"/>
                  <a:gd name="T34" fmla="*/ 72 w 498"/>
                  <a:gd name="T35" fmla="*/ 178 h 445"/>
                  <a:gd name="T36" fmla="*/ 80 w 498"/>
                  <a:gd name="T37" fmla="*/ 151 h 445"/>
                  <a:gd name="T38" fmla="*/ 222 w 498"/>
                  <a:gd name="T39" fmla="*/ 160 h 445"/>
                  <a:gd name="T40" fmla="*/ 222 w 498"/>
                  <a:gd name="T41" fmla="*/ 160 h 445"/>
                  <a:gd name="T42" fmla="*/ 213 w 498"/>
                  <a:gd name="T43" fmla="*/ 160 h 445"/>
                  <a:gd name="T44" fmla="*/ 178 w 498"/>
                  <a:gd name="T45" fmla="*/ 187 h 445"/>
                  <a:gd name="T46" fmla="*/ 169 w 498"/>
                  <a:gd name="T47" fmla="*/ 204 h 445"/>
                  <a:gd name="T48" fmla="*/ 381 w 498"/>
                  <a:gd name="T49" fmla="*/ 435 h 445"/>
                  <a:gd name="T50" fmla="*/ 399 w 498"/>
                  <a:gd name="T51" fmla="*/ 435 h 445"/>
                  <a:gd name="T52" fmla="*/ 426 w 498"/>
                  <a:gd name="T53" fmla="*/ 417 h 445"/>
                  <a:gd name="T54" fmla="*/ 426 w 498"/>
                  <a:gd name="T55" fmla="*/ 400 h 445"/>
                  <a:gd name="T56" fmla="*/ 222 w 498"/>
                  <a:gd name="T57" fmla="*/ 160 h 445"/>
                  <a:gd name="T58" fmla="*/ 497 w 498"/>
                  <a:gd name="T59" fmla="*/ 63 h 445"/>
                  <a:gd name="T60" fmla="*/ 497 w 498"/>
                  <a:gd name="T61" fmla="*/ 63 h 445"/>
                  <a:gd name="T62" fmla="*/ 479 w 498"/>
                  <a:gd name="T63" fmla="*/ 54 h 445"/>
                  <a:gd name="T64" fmla="*/ 461 w 498"/>
                  <a:gd name="T65" fmla="*/ 89 h 445"/>
                  <a:gd name="T66" fmla="*/ 408 w 498"/>
                  <a:gd name="T67" fmla="*/ 107 h 445"/>
                  <a:gd name="T68" fmla="*/ 399 w 498"/>
                  <a:gd name="T69" fmla="*/ 63 h 445"/>
                  <a:gd name="T70" fmla="*/ 417 w 498"/>
                  <a:gd name="T71" fmla="*/ 19 h 445"/>
                  <a:gd name="T72" fmla="*/ 408 w 498"/>
                  <a:gd name="T73" fmla="*/ 10 h 445"/>
                  <a:gd name="T74" fmla="*/ 337 w 498"/>
                  <a:gd name="T75" fmla="*/ 72 h 445"/>
                  <a:gd name="T76" fmla="*/ 319 w 498"/>
                  <a:gd name="T77" fmla="*/ 151 h 445"/>
                  <a:gd name="T78" fmla="*/ 284 w 498"/>
                  <a:gd name="T79" fmla="*/ 187 h 445"/>
                  <a:gd name="T80" fmla="*/ 319 w 498"/>
                  <a:gd name="T81" fmla="*/ 231 h 445"/>
                  <a:gd name="T82" fmla="*/ 364 w 498"/>
                  <a:gd name="T83" fmla="*/ 187 h 445"/>
                  <a:gd name="T84" fmla="*/ 408 w 498"/>
                  <a:gd name="T85" fmla="*/ 178 h 445"/>
                  <a:gd name="T86" fmla="*/ 488 w 498"/>
                  <a:gd name="T87" fmla="*/ 143 h 445"/>
                  <a:gd name="T88" fmla="*/ 497 w 498"/>
                  <a:gd name="T89" fmla="*/ 63 h 445"/>
                  <a:gd name="T90" fmla="*/ 72 w 498"/>
                  <a:gd name="T91" fmla="*/ 400 h 445"/>
                  <a:gd name="T92" fmla="*/ 72 w 498"/>
                  <a:gd name="T93" fmla="*/ 400 h 445"/>
                  <a:gd name="T94" fmla="*/ 72 w 498"/>
                  <a:gd name="T95" fmla="*/ 417 h 445"/>
                  <a:gd name="T96" fmla="*/ 89 w 498"/>
                  <a:gd name="T97" fmla="*/ 444 h 445"/>
                  <a:gd name="T98" fmla="*/ 107 w 498"/>
                  <a:gd name="T99" fmla="*/ 435 h 445"/>
                  <a:gd name="T100" fmla="*/ 231 w 498"/>
                  <a:gd name="T101" fmla="*/ 320 h 445"/>
                  <a:gd name="T102" fmla="*/ 195 w 498"/>
                  <a:gd name="T103" fmla="*/ 275 h 445"/>
                  <a:gd name="T104" fmla="*/ 72 w 498"/>
                  <a:gd name="T105" fmla="*/ 40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98" h="445">
                    <a:moveTo>
                      <a:pt x="80" y="151"/>
                    </a:moveTo>
                    <a:lnTo>
                      <a:pt x="80" y="151"/>
                    </a:lnTo>
                    <a:cubicBezTo>
                      <a:pt x="97" y="134"/>
                      <a:pt x="116" y="143"/>
                      <a:pt x="142" y="169"/>
                    </a:cubicBezTo>
                    <a:cubicBezTo>
                      <a:pt x="151" y="178"/>
                      <a:pt x="151" y="169"/>
                      <a:pt x="151" y="169"/>
                    </a:cubicBezTo>
                    <a:cubicBezTo>
                      <a:pt x="160" y="169"/>
                      <a:pt x="186" y="134"/>
                      <a:pt x="195" y="134"/>
                    </a:cubicBezTo>
                    <a:cubicBezTo>
                      <a:pt x="195" y="134"/>
                      <a:pt x="195" y="134"/>
                      <a:pt x="195" y="125"/>
                    </a:cubicBezTo>
                    <a:cubicBezTo>
                      <a:pt x="186" y="125"/>
                      <a:pt x="178" y="116"/>
                      <a:pt x="178" y="107"/>
                    </a:cubicBezTo>
                    <a:cubicBezTo>
                      <a:pt x="133" y="45"/>
                      <a:pt x="301" y="10"/>
                      <a:pt x="275" y="10"/>
                    </a:cubicBezTo>
                    <a:cubicBezTo>
                      <a:pt x="257" y="0"/>
                      <a:pt x="204" y="0"/>
                      <a:pt x="195" y="0"/>
                    </a:cubicBezTo>
                    <a:cubicBezTo>
                      <a:pt x="169" y="10"/>
                      <a:pt x="125" y="36"/>
                      <a:pt x="107" y="54"/>
                    </a:cubicBezTo>
                    <a:cubicBezTo>
                      <a:pt x="80" y="72"/>
                      <a:pt x="72" y="81"/>
                      <a:pt x="72" y="81"/>
                    </a:cubicBezTo>
                    <a:cubicBezTo>
                      <a:pt x="62" y="89"/>
                      <a:pt x="72" y="107"/>
                      <a:pt x="53" y="116"/>
                    </a:cubicBezTo>
                    <a:cubicBezTo>
                      <a:pt x="36" y="125"/>
                      <a:pt x="27" y="116"/>
                      <a:pt x="18" y="125"/>
                    </a:cubicBezTo>
                    <a:cubicBezTo>
                      <a:pt x="18" y="134"/>
                      <a:pt x="9" y="134"/>
                      <a:pt x="0" y="143"/>
                    </a:cubicBezTo>
                    <a:lnTo>
                      <a:pt x="0" y="151"/>
                    </a:lnTo>
                    <a:lnTo>
                      <a:pt x="36" y="187"/>
                    </a:lnTo>
                    <a:cubicBezTo>
                      <a:pt x="36" y="196"/>
                      <a:pt x="44" y="196"/>
                      <a:pt x="53" y="196"/>
                    </a:cubicBezTo>
                    <a:cubicBezTo>
                      <a:pt x="53" y="187"/>
                      <a:pt x="62" y="178"/>
                      <a:pt x="72" y="178"/>
                    </a:cubicBezTo>
                    <a:cubicBezTo>
                      <a:pt x="72" y="178"/>
                      <a:pt x="72" y="151"/>
                      <a:pt x="80" y="151"/>
                    </a:cubicBezTo>
                    <a:close/>
                    <a:moveTo>
                      <a:pt x="222" y="160"/>
                    </a:moveTo>
                    <a:lnTo>
                      <a:pt x="222" y="160"/>
                    </a:lnTo>
                    <a:cubicBezTo>
                      <a:pt x="213" y="160"/>
                      <a:pt x="213" y="160"/>
                      <a:pt x="213" y="160"/>
                    </a:cubicBezTo>
                    <a:cubicBezTo>
                      <a:pt x="178" y="187"/>
                      <a:pt x="178" y="187"/>
                      <a:pt x="178" y="187"/>
                    </a:cubicBezTo>
                    <a:cubicBezTo>
                      <a:pt x="169" y="196"/>
                      <a:pt x="169" y="196"/>
                      <a:pt x="169" y="204"/>
                    </a:cubicBezTo>
                    <a:cubicBezTo>
                      <a:pt x="381" y="435"/>
                      <a:pt x="381" y="435"/>
                      <a:pt x="381" y="435"/>
                    </a:cubicBezTo>
                    <a:cubicBezTo>
                      <a:pt x="381" y="444"/>
                      <a:pt x="391" y="444"/>
                      <a:pt x="399" y="435"/>
                    </a:cubicBezTo>
                    <a:cubicBezTo>
                      <a:pt x="426" y="417"/>
                      <a:pt x="426" y="417"/>
                      <a:pt x="426" y="417"/>
                    </a:cubicBezTo>
                    <a:cubicBezTo>
                      <a:pt x="426" y="408"/>
                      <a:pt x="426" y="400"/>
                      <a:pt x="426" y="400"/>
                    </a:cubicBezTo>
                    <a:lnTo>
                      <a:pt x="222" y="160"/>
                    </a:lnTo>
                    <a:close/>
                    <a:moveTo>
                      <a:pt x="497" y="63"/>
                    </a:moveTo>
                    <a:lnTo>
                      <a:pt x="497" y="63"/>
                    </a:lnTo>
                    <a:cubicBezTo>
                      <a:pt x="488" y="45"/>
                      <a:pt x="488" y="54"/>
                      <a:pt x="479" y="54"/>
                    </a:cubicBezTo>
                    <a:cubicBezTo>
                      <a:pt x="479" y="63"/>
                      <a:pt x="461" y="81"/>
                      <a:pt x="461" y="89"/>
                    </a:cubicBezTo>
                    <a:cubicBezTo>
                      <a:pt x="452" y="107"/>
                      <a:pt x="435" y="125"/>
                      <a:pt x="408" y="107"/>
                    </a:cubicBezTo>
                    <a:cubicBezTo>
                      <a:pt x="381" y="81"/>
                      <a:pt x="391" y="72"/>
                      <a:pt x="399" y="63"/>
                    </a:cubicBezTo>
                    <a:cubicBezTo>
                      <a:pt x="399" y="54"/>
                      <a:pt x="417" y="28"/>
                      <a:pt x="417" y="19"/>
                    </a:cubicBezTo>
                    <a:cubicBezTo>
                      <a:pt x="426" y="19"/>
                      <a:pt x="417" y="10"/>
                      <a:pt x="408" y="10"/>
                    </a:cubicBezTo>
                    <a:cubicBezTo>
                      <a:pt x="399" y="19"/>
                      <a:pt x="346" y="36"/>
                      <a:pt x="337" y="72"/>
                    </a:cubicBezTo>
                    <a:cubicBezTo>
                      <a:pt x="328" y="98"/>
                      <a:pt x="346" y="125"/>
                      <a:pt x="319" y="151"/>
                    </a:cubicBezTo>
                    <a:cubicBezTo>
                      <a:pt x="284" y="187"/>
                      <a:pt x="284" y="187"/>
                      <a:pt x="284" y="187"/>
                    </a:cubicBezTo>
                    <a:cubicBezTo>
                      <a:pt x="319" y="231"/>
                      <a:pt x="319" y="231"/>
                      <a:pt x="319" y="231"/>
                    </a:cubicBezTo>
                    <a:cubicBezTo>
                      <a:pt x="364" y="187"/>
                      <a:pt x="364" y="187"/>
                      <a:pt x="364" y="187"/>
                    </a:cubicBezTo>
                    <a:cubicBezTo>
                      <a:pt x="372" y="178"/>
                      <a:pt x="391" y="169"/>
                      <a:pt x="408" y="178"/>
                    </a:cubicBezTo>
                    <a:cubicBezTo>
                      <a:pt x="452" y="187"/>
                      <a:pt x="470" y="169"/>
                      <a:pt x="488" y="143"/>
                    </a:cubicBezTo>
                    <a:cubicBezTo>
                      <a:pt x="497" y="116"/>
                      <a:pt x="497" y="72"/>
                      <a:pt x="497" y="63"/>
                    </a:cubicBezTo>
                    <a:close/>
                    <a:moveTo>
                      <a:pt x="72" y="400"/>
                    </a:moveTo>
                    <a:lnTo>
                      <a:pt x="72" y="400"/>
                    </a:lnTo>
                    <a:cubicBezTo>
                      <a:pt x="62" y="408"/>
                      <a:pt x="62" y="417"/>
                      <a:pt x="72" y="417"/>
                    </a:cubicBezTo>
                    <a:cubicBezTo>
                      <a:pt x="89" y="444"/>
                      <a:pt x="89" y="444"/>
                      <a:pt x="89" y="444"/>
                    </a:cubicBezTo>
                    <a:cubicBezTo>
                      <a:pt x="97" y="444"/>
                      <a:pt x="107" y="444"/>
                      <a:pt x="107" y="435"/>
                    </a:cubicBezTo>
                    <a:cubicBezTo>
                      <a:pt x="231" y="320"/>
                      <a:pt x="231" y="320"/>
                      <a:pt x="231" y="320"/>
                    </a:cubicBezTo>
                    <a:cubicBezTo>
                      <a:pt x="195" y="275"/>
                      <a:pt x="195" y="275"/>
                      <a:pt x="195" y="275"/>
                    </a:cubicBezTo>
                    <a:lnTo>
                      <a:pt x="72" y="40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78">
              <a:extLst>
                <a:ext uri="{FF2B5EF4-FFF2-40B4-BE49-F238E27FC236}">
                  <a16:creationId xmlns:a16="http://schemas.microsoft.com/office/drawing/2014/main" id="{7129C53E-1217-4872-837A-43BF767A6AF8}"/>
                </a:ext>
              </a:extLst>
            </p:cNvPr>
            <p:cNvGrpSpPr/>
            <p:nvPr/>
          </p:nvGrpSpPr>
          <p:grpSpPr>
            <a:xfrm>
              <a:off x="3294009" y="4320796"/>
              <a:ext cx="2475726" cy="780221"/>
              <a:chOff x="9784347" y="2299562"/>
              <a:chExt cx="2475726" cy="780221"/>
            </a:xfrm>
          </p:grpSpPr>
          <p:sp>
            <p:nvSpPr>
              <p:cNvPr id="31" name="TextBox 79">
                <a:extLst>
                  <a:ext uri="{FF2B5EF4-FFF2-40B4-BE49-F238E27FC236}">
                    <a16:creationId xmlns:a16="http://schemas.microsoft.com/office/drawing/2014/main" id="{57ED912C-4E0B-4F9E-9D6C-33042E984D97}"/>
                  </a:ext>
                </a:extLst>
              </p:cNvPr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80">
                <a:extLst>
                  <a:ext uri="{FF2B5EF4-FFF2-40B4-BE49-F238E27FC236}">
                    <a16:creationId xmlns:a16="http://schemas.microsoft.com/office/drawing/2014/main" id="{76B56B34-29A8-45D5-B039-D3695EFD3B2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8" name="千图PPT彼岸天：ID 8661124库_组合 47">
            <a:extLst>
              <a:ext uri="{FF2B5EF4-FFF2-40B4-BE49-F238E27FC236}">
                <a16:creationId xmlns:a16="http://schemas.microsoft.com/office/drawing/2014/main" id="{E61E3C2D-9B2E-4ADA-AB7C-8CFE73E738C1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1104568" y="2282825"/>
            <a:ext cx="4752583" cy="2005013"/>
            <a:chOff x="1104568" y="2282825"/>
            <a:chExt cx="4752583" cy="2005013"/>
          </a:xfrm>
        </p:grpSpPr>
        <p:sp>
          <p:nvSpPr>
            <p:cNvPr id="14" name="Straight Connector 67">
              <a:extLst>
                <a:ext uri="{FF2B5EF4-FFF2-40B4-BE49-F238E27FC236}">
                  <a16:creationId xmlns:a16="http://schemas.microsoft.com/office/drawing/2014/main" id="{859546ED-161D-43B2-A4B5-DB1D49735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1169" y="3286125"/>
              <a:ext cx="2690420" cy="0"/>
            </a:xfrm>
            <a:prstGeom prst="line">
              <a:avLst/>
            </a:prstGeom>
            <a:noFill/>
            <a:ln w="19050" cap="flat">
              <a:solidFill>
                <a:schemeClr val="accent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Oval 68">
              <a:extLst>
                <a:ext uri="{FF2B5EF4-FFF2-40B4-BE49-F238E27FC236}">
                  <a16:creationId xmlns:a16="http://schemas.microsoft.com/office/drawing/2014/main" id="{2A696232-1491-4767-AA49-7C6B467A84B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33326" y="3236913"/>
              <a:ext cx="123825" cy="123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5">
              <a:extLst>
                <a:ext uri="{FF2B5EF4-FFF2-40B4-BE49-F238E27FC236}">
                  <a16:creationId xmlns:a16="http://schemas.microsoft.com/office/drawing/2014/main" id="{E65BE032-0F5A-435D-BDE8-18A64693D4EB}"/>
                </a:ext>
              </a:extLst>
            </p:cNvPr>
            <p:cNvGrpSpPr/>
            <p:nvPr/>
          </p:nvGrpSpPr>
          <p:grpSpPr>
            <a:xfrm>
              <a:off x="1104568" y="2282825"/>
              <a:ext cx="2006600" cy="2005013"/>
              <a:chOff x="2423388" y="2282825"/>
              <a:chExt cx="2006600" cy="2005013"/>
            </a:xfrm>
          </p:grpSpPr>
          <p:sp>
            <p:nvSpPr>
              <p:cNvPr id="37" name="Oval 66">
                <a:extLst>
                  <a:ext uri="{FF2B5EF4-FFF2-40B4-BE49-F238E27FC236}">
                    <a16:creationId xmlns:a16="http://schemas.microsoft.com/office/drawing/2014/main" id="{7D3B9658-6636-49B1-BE3D-F55A3E66C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3388" y="2282825"/>
                <a:ext cx="2006600" cy="2005013"/>
              </a:xfrm>
              <a:prstGeom prst="ellipse">
                <a:avLst/>
              </a:prstGeom>
              <a:noFill/>
              <a:ln w="19050" cap="flat">
                <a:solidFill>
                  <a:schemeClr val="accent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69">
                <a:extLst>
                  <a:ext uri="{FF2B5EF4-FFF2-40B4-BE49-F238E27FC236}">
                    <a16:creationId xmlns:a16="http://schemas.microsoft.com/office/drawing/2014/main" id="{4C2FD08C-3F4E-4BEA-A6D8-D8857C8F5B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6930" y="2970248"/>
                <a:ext cx="791241" cy="609183"/>
              </a:xfrm>
              <a:custGeom>
                <a:avLst/>
                <a:gdLst>
                  <a:gd name="T0" fmla="*/ 80 w 497"/>
                  <a:gd name="T1" fmla="*/ 248 h 382"/>
                  <a:gd name="T2" fmla="*/ 80 w 497"/>
                  <a:gd name="T3" fmla="*/ 248 h 382"/>
                  <a:gd name="T4" fmla="*/ 159 w 497"/>
                  <a:gd name="T5" fmla="*/ 328 h 382"/>
                  <a:gd name="T6" fmla="*/ 248 w 497"/>
                  <a:gd name="T7" fmla="*/ 381 h 382"/>
                  <a:gd name="T8" fmla="*/ 337 w 497"/>
                  <a:gd name="T9" fmla="*/ 337 h 382"/>
                  <a:gd name="T10" fmla="*/ 390 w 497"/>
                  <a:gd name="T11" fmla="*/ 258 h 382"/>
                  <a:gd name="T12" fmla="*/ 248 w 497"/>
                  <a:gd name="T13" fmla="*/ 328 h 382"/>
                  <a:gd name="T14" fmla="*/ 80 w 497"/>
                  <a:gd name="T15" fmla="*/ 248 h 382"/>
                  <a:gd name="T16" fmla="*/ 487 w 497"/>
                  <a:gd name="T17" fmla="*/ 124 h 382"/>
                  <a:gd name="T18" fmla="*/ 487 w 497"/>
                  <a:gd name="T19" fmla="*/ 124 h 382"/>
                  <a:gd name="T20" fmla="*/ 274 w 497"/>
                  <a:gd name="T21" fmla="*/ 9 h 382"/>
                  <a:gd name="T22" fmla="*/ 221 w 497"/>
                  <a:gd name="T23" fmla="*/ 9 h 382"/>
                  <a:gd name="T24" fmla="*/ 9 w 497"/>
                  <a:gd name="T25" fmla="*/ 124 h 382"/>
                  <a:gd name="T26" fmla="*/ 9 w 497"/>
                  <a:gd name="T27" fmla="*/ 160 h 382"/>
                  <a:gd name="T28" fmla="*/ 221 w 497"/>
                  <a:gd name="T29" fmla="*/ 275 h 382"/>
                  <a:gd name="T30" fmla="*/ 274 w 497"/>
                  <a:gd name="T31" fmla="*/ 275 h 382"/>
                  <a:gd name="T32" fmla="*/ 408 w 497"/>
                  <a:gd name="T33" fmla="*/ 195 h 382"/>
                  <a:gd name="T34" fmla="*/ 266 w 497"/>
                  <a:gd name="T35" fmla="*/ 160 h 382"/>
                  <a:gd name="T36" fmla="*/ 248 w 497"/>
                  <a:gd name="T37" fmla="*/ 168 h 382"/>
                  <a:gd name="T38" fmla="*/ 203 w 497"/>
                  <a:gd name="T39" fmla="*/ 133 h 382"/>
                  <a:gd name="T40" fmla="*/ 248 w 497"/>
                  <a:gd name="T41" fmla="*/ 107 h 382"/>
                  <a:gd name="T42" fmla="*/ 293 w 497"/>
                  <a:gd name="T43" fmla="*/ 124 h 382"/>
                  <a:gd name="T44" fmla="*/ 443 w 497"/>
                  <a:gd name="T45" fmla="*/ 177 h 382"/>
                  <a:gd name="T46" fmla="*/ 487 w 497"/>
                  <a:gd name="T47" fmla="*/ 160 h 382"/>
                  <a:gd name="T48" fmla="*/ 487 w 497"/>
                  <a:gd name="T49" fmla="*/ 124 h 382"/>
                  <a:gd name="T50" fmla="*/ 425 w 497"/>
                  <a:gd name="T51" fmla="*/ 346 h 382"/>
                  <a:gd name="T52" fmla="*/ 425 w 497"/>
                  <a:gd name="T53" fmla="*/ 346 h 382"/>
                  <a:gd name="T54" fmla="*/ 461 w 497"/>
                  <a:gd name="T55" fmla="*/ 337 h 382"/>
                  <a:gd name="T56" fmla="*/ 443 w 497"/>
                  <a:gd name="T57" fmla="*/ 177 h 382"/>
                  <a:gd name="T58" fmla="*/ 408 w 497"/>
                  <a:gd name="T59" fmla="*/ 195 h 382"/>
                  <a:gd name="T60" fmla="*/ 425 w 497"/>
                  <a:gd name="T61" fmla="*/ 346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97" h="382">
                    <a:moveTo>
                      <a:pt x="80" y="248"/>
                    </a:moveTo>
                    <a:lnTo>
                      <a:pt x="80" y="248"/>
                    </a:lnTo>
                    <a:cubicBezTo>
                      <a:pt x="97" y="293"/>
                      <a:pt x="106" y="311"/>
                      <a:pt x="159" y="328"/>
                    </a:cubicBezTo>
                    <a:cubicBezTo>
                      <a:pt x="203" y="355"/>
                      <a:pt x="230" y="381"/>
                      <a:pt x="248" y="381"/>
                    </a:cubicBezTo>
                    <a:cubicBezTo>
                      <a:pt x="266" y="381"/>
                      <a:pt x="293" y="355"/>
                      <a:pt x="337" y="337"/>
                    </a:cubicBezTo>
                    <a:cubicBezTo>
                      <a:pt x="390" y="311"/>
                      <a:pt x="372" y="311"/>
                      <a:pt x="390" y="258"/>
                    </a:cubicBezTo>
                    <a:cubicBezTo>
                      <a:pt x="248" y="328"/>
                      <a:pt x="248" y="328"/>
                      <a:pt x="248" y="328"/>
                    </a:cubicBezTo>
                    <a:lnTo>
                      <a:pt x="80" y="248"/>
                    </a:lnTo>
                    <a:close/>
                    <a:moveTo>
                      <a:pt x="487" y="124"/>
                    </a:moveTo>
                    <a:lnTo>
                      <a:pt x="487" y="124"/>
                    </a:lnTo>
                    <a:cubicBezTo>
                      <a:pt x="274" y="9"/>
                      <a:pt x="274" y="9"/>
                      <a:pt x="274" y="9"/>
                    </a:cubicBezTo>
                    <a:cubicBezTo>
                      <a:pt x="266" y="0"/>
                      <a:pt x="239" y="0"/>
                      <a:pt x="221" y="9"/>
                    </a:cubicBezTo>
                    <a:cubicBezTo>
                      <a:pt x="9" y="124"/>
                      <a:pt x="9" y="124"/>
                      <a:pt x="9" y="124"/>
                    </a:cubicBezTo>
                    <a:cubicBezTo>
                      <a:pt x="0" y="133"/>
                      <a:pt x="0" y="142"/>
                      <a:pt x="9" y="160"/>
                    </a:cubicBezTo>
                    <a:cubicBezTo>
                      <a:pt x="221" y="275"/>
                      <a:pt x="221" y="275"/>
                      <a:pt x="221" y="275"/>
                    </a:cubicBezTo>
                    <a:cubicBezTo>
                      <a:pt x="239" y="284"/>
                      <a:pt x="266" y="284"/>
                      <a:pt x="274" y="275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266" y="160"/>
                      <a:pt x="266" y="160"/>
                      <a:pt x="266" y="160"/>
                    </a:cubicBezTo>
                    <a:cubicBezTo>
                      <a:pt x="257" y="160"/>
                      <a:pt x="257" y="168"/>
                      <a:pt x="248" y="168"/>
                    </a:cubicBezTo>
                    <a:cubicBezTo>
                      <a:pt x="221" y="168"/>
                      <a:pt x="203" y="151"/>
                      <a:pt x="203" y="133"/>
                    </a:cubicBezTo>
                    <a:cubicBezTo>
                      <a:pt x="203" y="124"/>
                      <a:pt x="221" y="107"/>
                      <a:pt x="248" y="107"/>
                    </a:cubicBezTo>
                    <a:cubicBezTo>
                      <a:pt x="266" y="107"/>
                      <a:pt x="284" y="115"/>
                      <a:pt x="293" y="124"/>
                    </a:cubicBezTo>
                    <a:cubicBezTo>
                      <a:pt x="443" y="177"/>
                      <a:pt x="443" y="177"/>
                      <a:pt x="443" y="177"/>
                    </a:cubicBezTo>
                    <a:cubicBezTo>
                      <a:pt x="487" y="160"/>
                      <a:pt x="487" y="160"/>
                      <a:pt x="487" y="160"/>
                    </a:cubicBezTo>
                    <a:cubicBezTo>
                      <a:pt x="496" y="142"/>
                      <a:pt x="496" y="133"/>
                      <a:pt x="487" y="124"/>
                    </a:cubicBezTo>
                    <a:close/>
                    <a:moveTo>
                      <a:pt x="425" y="346"/>
                    </a:moveTo>
                    <a:lnTo>
                      <a:pt x="425" y="346"/>
                    </a:lnTo>
                    <a:cubicBezTo>
                      <a:pt x="416" y="355"/>
                      <a:pt x="452" y="364"/>
                      <a:pt x="461" y="337"/>
                    </a:cubicBezTo>
                    <a:cubicBezTo>
                      <a:pt x="469" y="213"/>
                      <a:pt x="443" y="177"/>
                      <a:pt x="443" y="177"/>
                    </a:cubicBezTo>
                    <a:cubicBezTo>
                      <a:pt x="408" y="195"/>
                      <a:pt x="408" y="195"/>
                      <a:pt x="408" y="195"/>
                    </a:cubicBezTo>
                    <a:cubicBezTo>
                      <a:pt x="408" y="195"/>
                      <a:pt x="443" y="222"/>
                      <a:pt x="425" y="346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87">
              <a:extLst>
                <a:ext uri="{FF2B5EF4-FFF2-40B4-BE49-F238E27FC236}">
                  <a16:creationId xmlns:a16="http://schemas.microsoft.com/office/drawing/2014/main" id="{1289EF5F-7393-4138-837F-2FE56E36531E}"/>
                </a:ext>
              </a:extLst>
            </p:cNvPr>
            <p:cNvGrpSpPr/>
            <p:nvPr/>
          </p:nvGrpSpPr>
          <p:grpSpPr>
            <a:xfrm>
              <a:off x="3260234" y="2432755"/>
              <a:ext cx="2475726" cy="780221"/>
              <a:chOff x="9784347" y="2299562"/>
              <a:chExt cx="2475726" cy="780221"/>
            </a:xfrm>
          </p:grpSpPr>
          <p:sp>
            <p:nvSpPr>
              <p:cNvPr id="29" name="TextBox 88">
                <a:extLst>
                  <a:ext uri="{FF2B5EF4-FFF2-40B4-BE49-F238E27FC236}">
                    <a16:creationId xmlns:a16="http://schemas.microsoft.com/office/drawing/2014/main" id="{269EF24F-6F0A-4871-8641-CB0560CB8301}"/>
                  </a:ext>
                </a:extLst>
              </p:cNvPr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144000" tIns="0" rIns="216000" bIns="0" anchor="ctr" anchorCtr="0">
                <a:normAutofit/>
              </a:bodyPr>
              <a:lstStyle/>
              <a:p>
                <a:pPr algn="r"/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89">
                <a:extLst>
                  <a:ext uri="{FF2B5EF4-FFF2-40B4-BE49-F238E27FC236}">
                    <a16:creationId xmlns:a16="http://schemas.microsoft.com/office/drawing/2014/main" id="{3BE22BC2-5189-44E7-8F3A-1BF7C2FE189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144000" tIns="0" rIns="216000" bIns="0" anchor="ctr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6" name="千图PPT彼岸天：ID 8661124库_组合 45">
            <a:extLst>
              <a:ext uri="{FF2B5EF4-FFF2-40B4-BE49-F238E27FC236}">
                <a16:creationId xmlns:a16="http://schemas.microsoft.com/office/drawing/2014/main" id="{0471A955-B814-42E3-A9FC-86DD120920D9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744901" y="1646238"/>
            <a:ext cx="5220261" cy="1857375"/>
            <a:chOff x="5744901" y="1646238"/>
            <a:chExt cx="5220261" cy="1857375"/>
          </a:xfrm>
        </p:grpSpPr>
        <p:sp>
          <p:nvSpPr>
            <p:cNvPr id="8" name="Straight Connector 57">
              <a:extLst>
                <a:ext uri="{FF2B5EF4-FFF2-40B4-BE49-F238E27FC236}">
                  <a16:creationId xmlns:a16="http://schemas.microsoft.com/office/drawing/2014/main" id="{FA1CB3BE-4193-4C7C-9C87-7BED3B4437E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5819512" y="2573338"/>
              <a:ext cx="3312442" cy="0"/>
            </a:xfrm>
            <a:prstGeom prst="line">
              <a:avLst/>
            </a:prstGeom>
            <a:noFill/>
            <a:ln w="19050" cap="rnd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Oval 58">
              <a:extLst>
                <a:ext uri="{FF2B5EF4-FFF2-40B4-BE49-F238E27FC236}">
                  <a16:creationId xmlns:a16="http://schemas.microsoft.com/office/drawing/2014/main" id="{B5D0567A-914B-4DFD-A162-F2F6CDE12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901" y="2511425"/>
              <a:ext cx="123825" cy="12223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0" name="Group 4">
              <a:extLst>
                <a:ext uri="{FF2B5EF4-FFF2-40B4-BE49-F238E27FC236}">
                  <a16:creationId xmlns:a16="http://schemas.microsoft.com/office/drawing/2014/main" id="{40256B69-03F0-4AA5-9433-EB14C71A6987}"/>
                </a:ext>
              </a:extLst>
            </p:cNvPr>
            <p:cNvGrpSpPr/>
            <p:nvPr/>
          </p:nvGrpSpPr>
          <p:grpSpPr>
            <a:xfrm>
              <a:off x="9106199" y="1646238"/>
              <a:ext cx="1858963" cy="1857375"/>
              <a:chOff x="8376976" y="1646238"/>
              <a:chExt cx="1858963" cy="1857375"/>
            </a:xfrm>
          </p:grpSpPr>
          <p:sp>
            <p:nvSpPr>
              <p:cNvPr id="41" name="Oval 56">
                <a:extLst>
                  <a:ext uri="{FF2B5EF4-FFF2-40B4-BE49-F238E27FC236}">
                    <a16:creationId xmlns:a16="http://schemas.microsoft.com/office/drawing/2014/main" id="{EA7DA03D-57F1-4C1E-979D-9A50750C09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76976" y="1646238"/>
                <a:ext cx="1858963" cy="1857375"/>
              </a:xfrm>
              <a:prstGeom prst="ellipse">
                <a:avLst/>
              </a:prstGeom>
              <a:noFill/>
              <a:ln w="19050" cap="rnd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9">
                <a:extLst>
                  <a:ext uri="{FF2B5EF4-FFF2-40B4-BE49-F238E27FC236}">
                    <a16:creationId xmlns:a16="http://schemas.microsoft.com/office/drawing/2014/main" id="{E5AC24F6-480C-4F08-9DD5-E9F2FE38A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32970" y="2233704"/>
                <a:ext cx="772731" cy="663319"/>
              </a:xfrm>
              <a:custGeom>
                <a:avLst/>
                <a:gdLst>
                  <a:gd name="T0" fmla="*/ 230 w 497"/>
                  <a:gd name="T1" fmla="*/ 231 h 426"/>
                  <a:gd name="T2" fmla="*/ 230 w 497"/>
                  <a:gd name="T3" fmla="*/ 231 h 426"/>
                  <a:gd name="T4" fmla="*/ 274 w 497"/>
                  <a:gd name="T5" fmla="*/ 231 h 426"/>
                  <a:gd name="T6" fmla="*/ 274 w 497"/>
                  <a:gd name="T7" fmla="*/ 275 h 426"/>
                  <a:gd name="T8" fmla="*/ 496 w 497"/>
                  <a:gd name="T9" fmla="*/ 275 h 426"/>
                  <a:gd name="T10" fmla="*/ 487 w 497"/>
                  <a:gd name="T11" fmla="*/ 133 h 426"/>
                  <a:gd name="T12" fmla="*/ 443 w 497"/>
                  <a:gd name="T13" fmla="*/ 80 h 426"/>
                  <a:gd name="T14" fmla="*/ 363 w 497"/>
                  <a:gd name="T15" fmla="*/ 80 h 426"/>
                  <a:gd name="T16" fmla="*/ 337 w 497"/>
                  <a:gd name="T17" fmla="*/ 27 h 426"/>
                  <a:gd name="T18" fmla="*/ 300 w 497"/>
                  <a:gd name="T19" fmla="*/ 0 h 426"/>
                  <a:gd name="T20" fmla="*/ 194 w 497"/>
                  <a:gd name="T21" fmla="*/ 0 h 426"/>
                  <a:gd name="T22" fmla="*/ 168 w 497"/>
                  <a:gd name="T23" fmla="*/ 27 h 426"/>
                  <a:gd name="T24" fmla="*/ 133 w 497"/>
                  <a:gd name="T25" fmla="*/ 80 h 426"/>
                  <a:gd name="T26" fmla="*/ 53 w 497"/>
                  <a:gd name="T27" fmla="*/ 80 h 426"/>
                  <a:gd name="T28" fmla="*/ 9 w 497"/>
                  <a:gd name="T29" fmla="*/ 133 h 426"/>
                  <a:gd name="T30" fmla="*/ 0 w 497"/>
                  <a:gd name="T31" fmla="*/ 275 h 426"/>
                  <a:gd name="T32" fmla="*/ 230 w 497"/>
                  <a:gd name="T33" fmla="*/ 275 h 426"/>
                  <a:gd name="T34" fmla="*/ 230 w 497"/>
                  <a:gd name="T35" fmla="*/ 231 h 426"/>
                  <a:gd name="T36" fmla="*/ 186 w 497"/>
                  <a:gd name="T37" fmla="*/ 53 h 426"/>
                  <a:gd name="T38" fmla="*/ 186 w 497"/>
                  <a:gd name="T39" fmla="*/ 53 h 426"/>
                  <a:gd name="T40" fmla="*/ 212 w 497"/>
                  <a:gd name="T41" fmla="*/ 36 h 426"/>
                  <a:gd name="T42" fmla="*/ 284 w 497"/>
                  <a:gd name="T43" fmla="*/ 36 h 426"/>
                  <a:gd name="T44" fmla="*/ 309 w 497"/>
                  <a:gd name="T45" fmla="*/ 53 h 426"/>
                  <a:gd name="T46" fmla="*/ 319 w 497"/>
                  <a:gd name="T47" fmla="*/ 80 h 426"/>
                  <a:gd name="T48" fmla="*/ 177 w 497"/>
                  <a:gd name="T49" fmla="*/ 80 h 426"/>
                  <a:gd name="T50" fmla="*/ 186 w 497"/>
                  <a:gd name="T51" fmla="*/ 53 h 426"/>
                  <a:gd name="T52" fmla="*/ 274 w 497"/>
                  <a:gd name="T53" fmla="*/ 355 h 426"/>
                  <a:gd name="T54" fmla="*/ 274 w 497"/>
                  <a:gd name="T55" fmla="*/ 355 h 426"/>
                  <a:gd name="T56" fmla="*/ 230 w 497"/>
                  <a:gd name="T57" fmla="*/ 355 h 426"/>
                  <a:gd name="T58" fmla="*/ 230 w 497"/>
                  <a:gd name="T59" fmla="*/ 302 h 426"/>
                  <a:gd name="T60" fmla="*/ 9 w 497"/>
                  <a:gd name="T61" fmla="*/ 302 h 426"/>
                  <a:gd name="T62" fmla="*/ 17 w 497"/>
                  <a:gd name="T63" fmla="*/ 381 h 426"/>
                  <a:gd name="T64" fmla="*/ 62 w 497"/>
                  <a:gd name="T65" fmla="*/ 425 h 426"/>
                  <a:gd name="T66" fmla="*/ 434 w 497"/>
                  <a:gd name="T67" fmla="*/ 425 h 426"/>
                  <a:gd name="T68" fmla="*/ 478 w 497"/>
                  <a:gd name="T69" fmla="*/ 381 h 426"/>
                  <a:gd name="T70" fmla="*/ 487 w 497"/>
                  <a:gd name="T71" fmla="*/ 302 h 426"/>
                  <a:gd name="T72" fmla="*/ 274 w 497"/>
                  <a:gd name="T73" fmla="*/ 302 h 426"/>
                  <a:gd name="T74" fmla="*/ 274 w 497"/>
                  <a:gd name="T75" fmla="*/ 355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7" h="426">
                    <a:moveTo>
                      <a:pt x="230" y="231"/>
                    </a:moveTo>
                    <a:lnTo>
                      <a:pt x="230" y="231"/>
                    </a:lnTo>
                    <a:cubicBezTo>
                      <a:pt x="274" y="231"/>
                      <a:pt x="274" y="231"/>
                      <a:pt x="274" y="231"/>
                    </a:cubicBezTo>
                    <a:cubicBezTo>
                      <a:pt x="274" y="275"/>
                      <a:pt x="274" y="275"/>
                      <a:pt x="274" y="275"/>
                    </a:cubicBezTo>
                    <a:cubicBezTo>
                      <a:pt x="496" y="275"/>
                      <a:pt x="496" y="275"/>
                      <a:pt x="496" y="275"/>
                    </a:cubicBezTo>
                    <a:cubicBezTo>
                      <a:pt x="496" y="275"/>
                      <a:pt x="496" y="168"/>
                      <a:pt x="487" y="133"/>
                    </a:cubicBezTo>
                    <a:cubicBezTo>
                      <a:pt x="487" y="97"/>
                      <a:pt x="478" y="80"/>
                      <a:pt x="443" y="80"/>
                    </a:cubicBezTo>
                    <a:cubicBezTo>
                      <a:pt x="363" y="80"/>
                      <a:pt x="363" y="80"/>
                      <a:pt x="363" y="80"/>
                    </a:cubicBezTo>
                    <a:cubicBezTo>
                      <a:pt x="345" y="53"/>
                      <a:pt x="337" y="27"/>
                      <a:pt x="337" y="27"/>
                    </a:cubicBezTo>
                    <a:cubicBezTo>
                      <a:pt x="328" y="9"/>
                      <a:pt x="319" y="0"/>
                      <a:pt x="300" y="0"/>
                    </a:cubicBezTo>
                    <a:cubicBezTo>
                      <a:pt x="194" y="0"/>
                      <a:pt x="194" y="0"/>
                      <a:pt x="194" y="0"/>
                    </a:cubicBezTo>
                    <a:cubicBezTo>
                      <a:pt x="177" y="0"/>
                      <a:pt x="168" y="9"/>
                      <a:pt x="168" y="27"/>
                    </a:cubicBezTo>
                    <a:cubicBezTo>
                      <a:pt x="159" y="27"/>
                      <a:pt x="150" y="53"/>
                      <a:pt x="133" y="80"/>
                    </a:cubicBezTo>
                    <a:cubicBezTo>
                      <a:pt x="53" y="80"/>
                      <a:pt x="53" y="80"/>
                      <a:pt x="53" y="80"/>
                    </a:cubicBezTo>
                    <a:cubicBezTo>
                      <a:pt x="17" y="80"/>
                      <a:pt x="9" y="97"/>
                      <a:pt x="9" y="133"/>
                    </a:cubicBezTo>
                    <a:cubicBezTo>
                      <a:pt x="0" y="168"/>
                      <a:pt x="0" y="275"/>
                      <a:pt x="0" y="275"/>
                    </a:cubicBezTo>
                    <a:cubicBezTo>
                      <a:pt x="230" y="275"/>
                      <a:pt x="230" y="275"/>
                      <a:pt x="230" y="275"/>
                    </a:cubicBezTo>
                    <a:lnTo>
                      <a:pt x="230" y="231"/>
                    </a:lnTo>
                    <a:close/>
                    <a:moveTo>
                      <a:pt x="186" y="53"/>
                    </a:moveTo>
                    <a:lnTo>
                      <a:pt x="186" y="53"/>
                    </a:lnTo>
                    <a:cubicBezTo>
                      <a:pt x="194" y="44"/>
                      <a:pt x="194" y="36"/>
                      <a:pt x="212" y="36"/>
                    </a:cubicBezTo>
                    <a:cubicBezTo>
                      <a:pt x="284" y="36"/>
                      <a:pt x="284" y="36"/>
                      <a:pt x="284" y="36"/>
                    </a:cubicBezTo>
                    <a:cubicBezTo>
                      <a:pt x="300" y="36"/>
                      <a:pt x="300" y="44"/>
                      <a:pt x="309" y="53"/>
                    </a:cubicBezTo>
                    <a:cubicBezTo>
                      <a:pt x="309" y="53"/>
                      <a:pt x="319" y="71"/>
                      <a:pt x="319" y="80"/>
                    </a:cubicBezTo>
                    <a:cubicBezTo>
                      <a:pt x="177" y="80"/>
                      <a:pt x="177" y="80"/>
                      <a:pt x="177" y="80"/>
                    </a:cubicBezTo>
                    <a:cubicBezTo>
                      <a:pt x="186" y="71"/>
                      <a:pt x="186" y="53"/>
                      <a:pt x="186" y="53"/>
                    </a:cubicBezTo>
                    <a:close/>
                    <a:moveTo>
                      <a:pt x="274" y="355"/>
                    </a:moveTo>
                    <a:lnTo>
                      <a:pt x="274" y="355"/>
                    </a:lnTo>
                    <a:cubicBezTo>
                      <a:pt x="230" y="355"/>
                      <a:pt x="230" y="355"/>
                      <a:pt x="230" y="355"/>
                    </a:cubicBezTo>
                    <a:cubicBezTo>
                      <a:pt x="230" y="302"/>
                      <a:pt x="230" y="302"/>
                      <a:pt x="230" y="302"/>
                    </a:cubicBezTo>
                    <a:cubicBezTo>
                      <a:pt x="9" y="302"/>
                      <a:pt x="9" y="302"/>
                      <a:pt x="9" y="302"/>
                    </a:cubicBezTo>
                    <a:cubicBezTo>
                      <a:pt x="9" y="302"/>
                      <a:pt x="17" y="346"/>
                      <a:pt x="17" y="381"/>
                    </a:cubicBezTo>
                    <a:cubicBezTo>
                      <a:pt x="17" y="399"/>
                      <a:pt x="26" y="425"/>
                      <a:pt x="62" y="425"/>
                    </a:cubicBezTo>
                    <a:cubicBezTo>
                      <a:pt x="434" y="425"/>
                      <a:pt x="434" y="425"/>
                      <a:pt x="434" y="425"/>
                    </a:cubicBezTo>
                    <a:cubicBezTo>
                      <a:pt x="469" y="425"/>
                      <a:pt x="478" y="399"/>
                      <a:pt x="478" y="381"/>
                    </a:cubicBezTo>
                    <a:cubicBezTo>
                      <a:pt x="478" y="346"/>
                      <a:pt x="487" y="302"/>
                      <a:pt x="487" y="302"/>
                    </a:cubicBezTo>
                    <a:cubicBezTo>
                      <a:pt x="274" y="302"/>
                      <a:pt x="274" y="302"/>
                      <a:pt x="274" y="302"/>
                    </a:cubicBezTo>
                    <a:lnTo>
                      <a:pt x="274" y="35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="" xmlns:lc="http://schemas.openxmlformats.org/drawingml/2006/lockedCanvas" xmlns:p14="http://schemas.microsoft.com/office/powerpoint/2010/main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90">
              <a:extLst>
                <a:ext uri="{FF2B5EF4-FFF2-40B4-BE49-F238E27FC236}">
                  <a16:creationId xmlns:a16="http://schemas.microsoft.com/office/drawing/2014/main" id="{FE95E422-78BB-4255-AA14-4F81BAE85BD4}"/>
                </a:ext>
              </a:extLst>
            </p:cNvPr>
            <p:cNvGrpSpPr/>
            <p:nvPr/>
          </p:nvGrpSpPr>
          <p:grpSpPr>
            <a:xfrm>
              <a:off x="5888526" y="1712675"/>
              <a:ext cx="2475726" cy="780221"/>
              <a:chOff x="9784347" y="2299562"/>
              <a:chExt cx="2475726" cy="780221"/>
            </a:xfrm>
          </p:grpSpPr>
          <p:sp>
            <p:nvSpPr>
              <p:cNvPr id="27" name="TextBox 91">
                <a:extLst>
                  <a:ext uri="{FF2B5EF4-FFF2-40B4-BE49-F238E27FC236}">
                    <a16:creationId xmlns:a16="http://schemas.microsoft.com/office/drawing/2014/main" id="{74F2779D-0E02-482A-A666-679832A41F05}"/>
                  </a:ext>
                </a:extLst>
              </p:cNvPr>
              <p:cNvSpPr txBox="1"/>
              <p:nvPr/>
            </p:nvSpPr>
            <p:spPr>
              <a:xfrm>
                <a:off x="9784347" y="2299562"/>
                <a:ext cx="2475726" cy="214249"/>
              </a:xfrm>
              <a:prstGeom prst="rect">
                <a:avLst/>
              </a:prstGeom>
              <a:noFill/>
            </p:spPr>
            <p:txBody>
              <a:bodyPr wrap="none" lIns="216000" tIns="0" rIns="216000" bIns="0" anchor="b" anchorCtr="0">
                <a:normAutofit/>
              </a:bodyPr>
              <a:lstStyle/>
              <a:p>
                <a:r>
                  <a:rPr lang="zh-CN" altLang="en-US" sz="14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92">
                <a:extLst>
                  <a:ext uri="{FF2B5EF4-FFF2-40B4-BE49-F238E27FC236}">
                    <a16:creationId xmlns:a16="http://schemas.microsoft.com/office/drawing/2014/main" id="{108DEC32-0583-4553-97B2-9AB6357D45C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784347" y="2513812"/>
                <a:ext cx="2475725" cy="565971"/>
              </a:xfrm>
              <a:prstGeom prst="rect">
                <a:avLst/>
              </a:prstGeom>
            </p:spPr>
            <p:txBody>
              <a:bodyPr vert="horz" wrap="square" lIns="216000" tIns="0" rIns="216000" bIns="0" anchor="ctr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0" name="千图PPT彼岸天：ID 8661124库_组合 49">
            <a:extLst>
              <a:ext uri="{FF2B5EF4-FFF2-40B4-BE49-F238E27FC236}">
                <a16:creationId xmlns:a16="http://schemas.microsoft.com/office/drawing/2014/main" id="{E7D8C033-49EB-4B5A-AFF5-8DF5881B5E6E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5722568" y="4761148"/>
            <a:ext cx="3597275" cy="1282465"/>
            <a:chOff x="5722568" y="4761148"/>
            <a:chExt cx="3597275" cy="1282465"/>
          </a:xfrm>
        </p:grpSpPr>
        <p:sp>
          <p:nvSpPr>
            <p:cNvPr id="18" name="Oval 73">
              <a:extLst>
                <a:ext uri="{FF2B5EF4-FFF2-40B4-BE49-F238E27FC236}">
                  <a16:creationId xmlns:a16="http://schemas.microsoft.com/office/drawing/2014/main" id="{D9B9E855-A378-4E97-9814-7D5EDF59C40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2568" y="5540375"/>
              <a:ext cx="123825" cy="12382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DF1642D5-EDB0-4717-845B-4FA9EB03B6D7}"/>
                </a:ext>
              </a:extLst>
            </p:cNvPr>
            <p:cNvGrpSpPr/>
            <p:nvPr/>
          </p:nvGrpSpPr>
          <p:grpSpPr>
            <a:xfrm>
              <a:off x="5790830" y="4761148"/>
              <a:ext cx="3529013" cy="1282465"/>
              <a:chOff x="5790830" y="4761148"/>
              <a:chExt cx="3529013" cy="1282465"/>
            </a:xfrm>
          </p:grpSpPr>
          <p:sp>
            <p:nvSpPr>
              <p:cNvPr id="17" name="Straight Connector 72">
                <a:extLst>
                  <a:ext uri="{FF2B5EF4-FFF2-40B4-BE49-F238E27FC236}">
                    <a16:creationId xmlns:a16="http://schemas.microsoft.com/office/drawing/2014/main" id="{F54DD236-3D2B-4625-9D95-4D521D8B1AE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5790830" y="5605463"/>
                <a:ext cx="2662238" cy="0"/>
              </a:xfrm>
              <a:prstGeom prst="line">
                <a:avLst/>
              </a:prstGeom>
              <a:noFill/>
              <a:ln w="19050" cap="rnd">
                <a:solidFill>
                  <a:schemeClr val="accent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3">
                <a:extLst>
                  <a:ext uri="{FF2B5EF4-FFF2-40B4-BE49-F238E27FC236}">
                    <a16:creationId xmlns:a16="http://schemas.microsoft.com/office/drawing/2014/main" id="{3FCB2800-C9CC-4F96-A905-4DB141D18982}"/>
                  </a:ext>
                </a:extLst>
              </p:cNvPr>
              <p:cNvGrpSpPr/>
              <p:nvPr/>
            </p:nvGrpSpPr>
            <p:grpSpPr>
              <a:xfrm>
                <a:off x="8445130" y="5168900"/>
                <a:ext cx="874713" cy="874713"/>
                <a:chOff x="8445130" y="5168900"/>
                <a:chExt cx="874713" cy="874713"/>
              </a:xfrm>
            </p:grpSpPr>
            <p:sp>
              <p:nvSpPr>
                <p:cNvPr id="35" name="Oval 71">
                  <a:extLst>
                    <a:ext uri="{FF2B5EF4-FFF2-40B4-BE49-F238E27FC236}">
                      <a16:creationId xmlns:a16="http://schemas.microsoft.com/office/drawing/2014/main" id="{78BD2C63-09B3-4F03-A783-28CA262BFA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445130" y="5168900"/>
                  <a:ext cx="874713" cy="874713"/>
                </a:xfrm>
                <a:prstGeom prst="ellipse">
                  <a:avLst/>
                </a:prstGeom>
                <a:noFill/>
                <a:ln w="19050" cap="rnd">
                  <a:solidFill>
                    <a:schemeClr val="accent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Freeform: Shape 74">
                  <a:extLst>
                    <a:ext uri="{FF2B5EF4-FFF2-40B4-BE49-F238E27FC236}">
                      <a16:creationId xmlns:a16="http://schemas.microsoft.com/office/drawing/2014/main" id="{12B00756-A298-408A-8B37-24A03F5933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721443" y="5436515"/>
                  <a:ext cx="384756" cy="384755"/>
                </a:xfrm>
                <a:custGeom>
                  <a:avLst/>
                  <a:gdLst>
                    <a:gd name="T0" fmla="*/ 266 w 360"/>
                    <a:gd name="T1" fmla="*/ 360 h 360"/>
                    <a:gd name="T2" fmla="*/ 294 w 360"/>
                    <a:gd name="T3" fmla="*/ 331 h 360"/>
                    <a:gd name="T4" fmla="*/ 245 w 360"/>
                    <a:gd name="T5" fmla="*/ 155 h 360"/>
                    <a:gd name="T6" fmla="*/ 318 w 360"/>
                    <a:gd name="T7" fmla="*/ 82 h 360"/>
                    <a:gd name="T8" fmla="*/ 340 w 360"/>
                    <a:gd name="T9" fmla="*/ 19 h 360"/>
                    <a:gd name="T10" fmla="*/ 278 w 360"/>
                    <a:gd name="T11" fmla="*/ 42 h 360"/>
                    <a:gd name="T12" fmla="*/ 205 w 360"/>
                    <a:gd name="T13" fmla="*/ 115 h 360"/>
                    <a:gd name="T14" fmla="*/ 28 w 360"/>
                    <a:gd name="T15" fmla="*/ 65 h 360"/>
                    <a:gd name="T16" fmla="*/ 0 w 360"/>
                    <a:gd name="T17" fmla="*/ 94 h 360"/>
                    <a:gd name="T18" fmla="*/ 148 w 360"/>
                    <a:gd name="T19" fmla="*/ 172 h 360"/>
                    <a:gd name="T20" fmla="*/ 98 w 360"/>
                    <a:gd name="T21" fmla="*/ 222 h 360"/>
                    <a:gd name="T22" fmla="*/ 38 w 360"/>
                    <a:gd name="T23" fmla="*/ 226 h 360"/>
                    <a:gd name="T24" fmla="*/ 9 w 360"/>
                    <a:gd name="T25" fmla="*/ 254 h 360"/>
                    <a:gd name="T26" fmla="*/ 80 w 360"/>
                    <a:gd name="T27" fmla="*/ 280 h 360"/>
                    <a:gd name="T28" fmla="*/ 105 w 360"/>
                    <a:gd name="T29" fmla="*/ 350 h 360"/>
                    <a:gd name="T30" fmla="*/ 134 w 360"/>
                    <a:gd name="T31" fmla="*/ 322 h 360"/>
                    <a:gd name="T32" fmla="*/ 137 w 360"/>
                    <a:gd name="T33" fmla="*/ 262 h 360"/>
                    <a:gd name="T34" fmla="*/ 188 w 360"/>
                    <a:gd name="T35" fmla="*/ 211 h 360"/>
                    <a:gd name="T36" fmla="*/ 266 w 360"/>
                    <a:gd name="T37" fmla="*/ 360 h 3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360" h="360">
                      <a:moveTo>
                        <a:pt x="266" y="360"/>
                      </a:moveTo>
                      <a:cubicBezTo>
                        <a:pt x="294" y="331"/>
                        <a:pt x="294" y="331"/>
                        <a:pt x="294" y="331"/>
                      </a:cubicBezTo>
                      <a:cubicBezTo>
                        <a:pt x="245" y="155"/>
                        <a:pt x="245" y="155"/>
                        <a:pt x="245" y="155"/>
                      </a:cubicBezTo>
                      <a:cubicBezTo>
                        <a:pt x="318" y="82"/>
                        <a:pt x="318" y="82"/>
                        <a:pt x="318" y="82"/>
                      </a:cubicBezTo>
                      <a:cubicBezTo>
                        <a:pt x="318" y="82"/>
                        <a:pt x="360" y="39"/>
                        <a:pt x="340" y="19"/>
                      </a:cubicBezTo>
                      <a:cubicBezTo>
                        <a:pt x="320" y="0"/>
                        <a:pt x="278" y="42"/>
                        <a:pt x="278" y="42"/>
                      </a:cubicBezTo>
                      <a:cubicBezTo>
                        <a:pt x="205" y="115"/>
                        <a:pt x="205" y="115"/>
                        <a:pt x="205" y="115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0" y="94"/>
                        <a:pt x="0" y="94"/>
                        <a:pt x="0" y="94"/>
                      </a:cubicBezTo>
                      <a:cubicBezTo>
                        <a:pt x="148" y="172"/>
                        <a:pt x="148" y="172"/>
                        <a:pt x="148" y="172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38" y="226"/>
                        <a:pt x="38" y="226"/>
                        <a:pt x="38" y="226"/>
                      </a:cubicBezTo>
                      <a:cubicBezTo>
                        <a:pt x="9" y="254"/>
                        <a:pt x="9" y="254"/>
                        <a:pt x="9" y="254"/>
                      </a:cubicBezTo>
                      <a:cubicBezTo>
                        <a:pt x="80" y="280"/>
                        <a:pt x="80" y="280"/>
                        <a:pt x="80" y="280"/>
                      </a:cubicBezTo>
                      <a:cubicBezTo>
                        <a:pt x="105" y="350"/>
                        <a:pt x="105" y="350"/>
                        <a:pt x="105" y="350"/>
                      </a:cubicBezTo>
                      <a:cubicBezTo>
                        <a:pt x="134" y="322"/>
                        <a:pt x="134" y="322"/>
                        <a:pt x="134" y="322"/>
                      </a:cubicBezTo>
                      <a:cubicBezTo>
                        <a:pt x="137" y="262"/>
                        <a:pt x="137" y="262"/>
                        <a:pt x="137" y="262"/>
                      </a:cubicBezTo>
                      <a:cubicBezTo>
                        <a:pt x="188" y="211"/>
                        <a:pt x="188" y="211"/>
                        <a:pt x="188" y="211"/>
                      </a:cubicBezTo>
                      <a:lnTo>
                        <a:pt x="266" y="36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4" name="Group 93">
                <a:extLst>
                  <a:ext uri="{FF2B5EF4-FFF2-40B4-BE49-F238E27FC236}">
                    <a16:creationId xmlns:a16="http://schemas.microsoft.com/office/drawing/2014/main" id="{59B86ACB-A195-4314-812F-DAFA9F3346A1}"/>
                  </a:ext>
                </a:extLst>
              </p:cNvPr>
              <p:cNvGrpSpPr/>
              <p:nvPr/>
            </p:nvGrpSpPr>
            <p:grpSpPr>
              <a:xfrm>
                <a:off x="5888526" y="4761148"/>
                <a:ext cx="2475726" cy="780221"/>
                <a:chOff x="9784347" y="2299562"/>
                <a:chExt cx="2475726" cy="780221"/>
              </a:xfrm>
            </p:grpSpPr>
            <p:sp>
              <p:nvSpPr>
                <p:cNvPr id="25" name="TextBox 94">
                  <a:extLst>
                    <a:ext uri="{FF2B5EF4-FFF2-40B4-BE49-F238E27FC236}">
                      <a16:creationId xmlns:a16="http://schemas.microsoft.com/office/drawing/2014/main" id="{0E0FC9B2-B1EB-4758-B90C-112FEE42531D}"/>
                    </a:ext>
                  </a:extLst>
                </p:cNvPr>
                <p:cNvSpPr txBox="1"/>
                <p:nvPr/>
              </p:nvSpPr>
              <p:spPr>
                <a:xfrm>
                  <a:off x="9784347" y="2299562"/>
                  <a:ext cx="2475726" cy="214249"/>
                </a:xfrm>
                <a:prstGeom prst="rect">
                  <a:avLst/>
                </a:prstGeom>
                <a:noFill/>
              </p:spPr>
              <p:txBody>
                <a:bodyPr wrap="none" lIns="216000" tIns="0" rIns="216000" bIns="0" anchor="b" anchorCtr="0">
                  <a:normAutofit/>
                </a:bodyPr>
                <a:lstStyle/>
                <a:p>
                  <a:r>
                    <a:rPr lang="zh-CN" altLang="en-US" sz="1400" b="1" dirty="0">
                      <a:solidFill>
                        <a:schemeClr val="accent5">
                          <a:lumMod val="100000"/>
                        </a:schemeClr>
                      </a:solidFill>
                    </a:rPr>
                    <a:t>输入标题文本</a:t>
                  </a:r>
                </a:p>
              </p:txBody>
            </p:sp>
            <p:sp>
              <p:nvSpPr>
                <p:cNvPr id="26" name="TextBox 95">
                  <a:extLst>
                    <a:ext uri="{FF2B5EF4-FFF2-40B4-BE49-F238E27FC236}">
                      <a16:creationId xmlns:a16="http://schemas.microsoft.com/office/drawing/2014/main" id="{6A4A1848-8FE9-425D-AF3A-08335568941F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9784347" y="2513812"/>
                  <a:ext cx="2475725" cy="565971"/>
                </a:xfrm>
                <a:prstGeom prst="rect">
                  <a:avLst/>
                </a:prstGeom>
              </p:spPr>
              <p:txBody>
                <a:bodyPr vert="horz" wrap="square" lIns="216000" tIns="0" rIns="216000" bIns="0" anchor="ctr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请替换文字内容复制你的内容到此 </a:t>
                  </a:r>
                  <a:b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千图网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509983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7241B43A-3E3A-4E79-985A-11CAABAE062E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55440" y="3316769"/>
            <a:ext cx="3129101" cy="1165413"/>
            <a:chOff x="1055440" y="3316769"/>
            <a:chExt cx="3129101" cy="1165413"/>
          </a:xfrm>
        </p:grpSpPr>
        <p:sp>
          <p:nvSpPr>
            <p:cNvPr id="8" name="TextBox 59">
              <a:extLst>
                <a:ext uri="{FF2B5EF4-FFF2-40B4-BE49-F238E27FC236}">
                  <a16:creationId xmlns:a16="http://schemas.microsoft.com/office/drawing/2014/main" id="{7F56DC77-A4D6-45C8-9EB6-B36B21EDA806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041084" y="3316769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 algn="r"/>
              <a:r>
                <a:rPr lang="en-US" altLang="ko-KR" b="1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15" name="Group 1">
              <a:extLst>
                <a:ext uri="{FF2B5EF4-FFF2-40B4-BE49-F238E27FC236}">
                  <a16:creationId xmlns:a16="http://schemas.microsoft.com/office/drawing/2014/main" id="{5964E011-9B2B-4868-9314-8A29A28F6247}"/>
                </a:ext>
              </a:extLst>
            </p:cNvPr>
            <p:cNvGrpSpPr/>
            <p:nvPr/>
          </p:nvGrpSpPr>
          <p:grpSpPr>
            <a:xfrm>
              <a:off x="3452743" y="3376744"/>
              <a:ext cx="731798" cy="731798"/>
              <a:chOff x="3452743" y="3484756"/>
              <a:chExt cx="731798" cy="731798"/>
            </a:xfrm>
          </p:grpSpPr>
          <p:sp>
            <p:nvSpPr>
              <p:cNvPr id="37" name="Oval 62">
                <a:extLst>
                  <a:ext uri="{FF2B5EF4-FFF2-40B4-BE49-F238E27FC236}">
                    <a16:creationId xmlns:a16="http://schemas.microsoft.com/office/drawing/2014/main" id="{843964FC-1DCA-4A9A-A4D9-DAE4D48635E2}"/>
                  </a:ext>
                </a:extLst>
              </p:cNvPr>
              <p:cNvSpPr/>
              <p:nvPr/>
            </p:nvSpPr>
            <p:spPr>
              <a:xfrm>
                <a:off x="3452743" y="3484756"/>
                <a:ext cx="731798" cy="731798"/>
              </a:xfrm>
              <a:prstGeom prst="ellipse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10">
                <a:extLst>
                  <a:ext uri="{FF2B5EF4-FFF2-40B4-BE49-F238E27FC236}">
                    <a16:creationId xmlns:a16="http://schemas.microsoft.com/office/drawing/2014/main" id="{7B7A2D7C-56BA-4BE3-ADBF-A6ABD7A2F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9881" y="3608242"/>
                <a:ext cx="477523" cy="477523"/>
              </a:xfrm>
              <a:custGeom>
                <a:avLst/>
                <a:gdLst>
                  <a:gd name="T0" fmla="*/ 223 w 228"/>
                  <a:gd name="T1" fmla="*/ 95 h 228"/>
                  <a:gd name="T2" fmla="*/ 196 w 228"/>
                  <a:gd name="T3" fmla="*/ 90 h 228"/>
                  <a:gd name="T4" fmla="*/ 189 w 228"/>
                  <a:gd name="T5" fmla="*/ 74 h 228"/>
                  <a:gd name="T6" fmla="*/ 205 w 228"/>
                  <a:gd name="T7" fmla="*/ 50 h 228"/>
                  <a:gd name="T8" fmla="*/ 205 w 228"/>
                  <a:gd name="T9" fmla="*/ 43 h 228"/>
                  <a:gd name="T10" fmla="*/ 185 w 228"/>
                  <a:gd name="T11" fmla="*/ 24 h 228"/>
                  <a:gd name="T12" fmla="*/ 178 w 228"/>
                  <a:gd name="T13" fmla="*/ 23 h 228"/>
                  <a:gd name="T14" fmla="*/ 155 w 228"/>
                  <a:gd name="T15" fmla="*/ 39 h 228"/>
                  <a:gd name="T16" fmla="*/ 138 w 228"/>
                  <a:gd name="T17" fmla="*/ 32 h 228"/>
                  <a:gd name="T18" fmla="*/ 133 w 228"/>
                  <a:gd name="T19" fmla="*/ 5 h 228"/>
                  <a:gd name="T20" fmla="*/ 127 w 228"/>
                  <a:gd name="T21" fmla="*/ 0 h 228"/>
                  <a:gd name="T22" fmla="*/ 100 w 228"/>
                  <a:gd name="T23" fmla="*/ 0 h 228"/>
                  <a:gd name="T24" fmla="*/ 94 w 228"/>
                  <a:gd name="T25" fmla="*/ 5 h 228"/>
                  <a:gd name="T26" fmla="*/ 89 w 228"/>
                  <a:gd name="T27" fmla="*/ 32 h 228"/>
                  <a:gd name="T28" fmla="*/ 73 w 228"/>
                  <a:gd name="T29" fmla="*/ 39 h 228"/>
                  <a:gd name="T30" fmla="*/ 50 w 228"/>
                  <a:gd name="T31" fmla="*/ 23 h 228"/>
                  <a:gd name="T32" fmla="*/ 43 w 228"/>
                  <a:gd name="T33" fmla="*/ 24 h 228"/>
                  <a:gd name="T34" fmla="*/ 23 w 228"/>
                  <a:gd name="T35" fmla="*/ 43 h 228"/>
                  <a:gd name="T36" fmla="*/ 23 w 228"/>
                  <a:gd name="T37" fmla="*/ 51 h 228"/>
                  <a:gd name="T38" fmla="*/ 39 w 228"/>
                  <a:gd name="T39" fmla="*/ 74 h 228"/>
                  <a:gd name="T40" fmla="*/ 32 w 228"/>
                  <a:gd name="T41" fmla="*/ 90 h 228"/>
                  <a:gd name="T42" fmla="*/ 5 w 228"/>
                  <a:gd name="T43" fmla="*/ 95 h 228"/>
                  <a:gd name="T44" fmla="*/ 0 w 228"/>
                  <a:gd name="T45" fmla="*/ 100 h 228"/>
                  <a:gd name="T46" fmla="*/ 0 w 228"/>
                  <a:gd name="T47" fmla="*/ 128 h 228"/>
                  <a:gd name="T48" fmla="*/ 5 w 228"/>
                  <a:gd name="T49" fmla="*/ 134 h 228"/>
                  <a:gd name="T50" fmla="*/ 32 w 228"/>
                  <a:gd name="T51" fmla="*/ 139 h 228"/>
                  <a:gd name="T52" fmla="*/ 39 w 228"/>
                  <a:gd name="T53" fmla="*/ 155 h 228"/>
                  <a:gd name="T54" fmla="*/ 23 w 228"/>
                  <a:gd name="T55" fmla="*/ 178 h 228"/>
                  <a:gd name="T56" fmla="*/ 24 w 228"/>
                  <a:gd name="T57" fmla="*/ 185 h 228"/>
                  <a:gd name="T58" fmla="*/ 43 w 228"/>
                  <a:gd name="T59" fmla="*/ 204 h 228"/>
                  <a:gd name="T60" fmla="*/ 51 w 228"/>
                  <a:gd name="T61" fmla="*/ 205 h 228"/>
                  <a:gd name="T62" fmla="*/ 73 w 228"/>
                  <a:gd name="T63" fmla="*/ 189 h 228"/>
                  <a:gd name="T64" fmla="*/ 89 w 228"/>
                  <a:gd name="T65" fmla="*/ 196 h 228"/>
                  <a:gd name="T66" fmla="*/ 94 w 228"/>
                  <a:gd name="T67" fmla="*/ 223 h 228"/>
                  <a:gd name="T68" fmla="*/ 100 w 228"/>
                  <a:gd name="T69" fmla="*/ 228 h 228"/>
                  <a:gd name="T70" fmla="*/ 127 w 228"/>
                  <a:gd name="T71" fmla="*/ 228 h 228"/>
                  <a:gd name="T72" fmla="*/ 133 w 228"/>
                  <a:gd name="T73" fmla="*/ 223 h 228"/>
                  <a:gd name="T74" fmla="*/ 138 w 228"/>
                  <a:gd name="T75" fmla="*/ 196 h 228"/>
                  <a:gd name="T76" fmla="*/ 154 w 228"/>
                  <a:gd name="T77" fmla="*/ 190 h 228"/>
                  <a:gd name="T78" fmla="*/ 177 w 228"/>
                  <a:gd name="T79" fmla="*/ 205 h 228"/>
                  <a:gd name="T80" fmla="*/ 185 w 228"/>
                  <a:gd name="T81" fmla="*/ 205 h 228"/>
                  <a:gd name="T82" fmla="*/ 204 w 228"/>
                  <a:gd name="T83" fmla="*/ 185 h 228"/>
                  <a:gd name="T84" fmla="*/ 205 w 228"/>
                  <a:gd name="T85" fmla="*/ 178 h 228"/>
                  <a:gd name="T86" fmla="*/ 189 w 228"/>
                  <a:gd name="T87" fmla="*/ 155 h 228"/>
                  <a:gd name="T88" fmla="*/ 196 w 228"/>
                  <a:gd name="T89" fmla="*/ 139 h 228"/>
                  <a:gd name="T90" fmla="*/ 223 w 228"/>
                  <a:gd name="T91" fmla="*/ 134 h 228"/>
                  <a:gd name="T92" fmla="*/ 228 w 228"/>
                  <a:gd name="T93" fmla="*/ 128 h 228"/>
                  <a:gd name="T94" fmla="*/ 228 w 228"/>
                  <a:gd name="T95" fmla="*/ 100 h 228"/>
                  <a:gd name="T96" fmla="*/ 223 w 228"/>
                  <a:gd name="T97" fmla="*/ 95 h 228"/>
                  <a:gd name="T98" fmla="*/ 114 w 228"/>
                  <a:gd name="T99" fmla="*/ 149 h 228"/>
                  <a:gd name="T100" fmla="*/ 79 w 228"/>
                  <a:gd name="T101" fmla="*/ 114 h 228"/>
                  <a:gd name="T102" fmla="*/ 114 w 228"/>
                  <a:gd name="T103" fmla="*/ 79 h 228"/>
                  <a:gd name="T104" fmla="*/ 149 w 228"/>
                  <a:gd name="T105" fmla="*/ 114 h 228"/>
                  <a:gd name="T106" fmla="*/ 114 w 228"/>
                  <a:gd name="T107" fmla="*/ 149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8" h="228">
                    <a:moveTo>
                      <a:pt x="223" y="95"/>
                    </a:moveTo>
                    <a:cubicBezTo>
                      <a:pt x="196" y="90"/>
                      <a:pt x="196" y="90"/>
                      <a:pt x="196" y="90"/>
                    </a:cubicBezTo>
                    <a:cubicBezTo>
                      <a:pt x="194" y="84"/>
                      <a:pt x="192" y="79"/>
                      <a:pt x="189" y="74"/>
                    </a:cubicBezTo>
                    <a:cubicBezTo>
                      <a:pt x="205" y="50"/>
                      <a:pt x="205" y="50"/>
                      <a:pt x="205" y="50"/>
                    </a:cubicBezTo>
                    <a:cubicBezTo>
                      <a:pt x="207" y="48"/>
                      <a:pt x="206" y="45"/>
                      <a:pt x="205" y="43"/>
                    </a:cubicBezTo>
                    <a:cubicBezTo>
                      <a:pt x="185" y="24"/>
                      <a:pt x="185" y="24"/>
                      <a:pt x="185" y="24"/>
                    </a:cubicBezTo>
                    <a:cubicBezTo>
                      <a:pt x="183" y="22"/>
                      <a:pt x="180" y="21"/>
                      <a:pt x="178" y="23"/>
                    </a:cubicBezTo>
                    <a:cubicBezTo>
                      <a:pt x="155" y="39"/>
                      <a:pt x="155" y="39"/>
                      <a:pt x="155" y="39"/>
                    </a:cubicBezTo>
                    <a:cubicBezTo>
                      <a:pt x="149" y="36"/>
                      <a:pt x="144" y="34"/>
                      <a:pt x="138" y="32"/>
                    </a:cubicBezTo>
                    <a:cubicBezTo>
                      <a:pt x="133" y="5"/>
                      <a:pt x="133" y="5"/>
                      <a:pt x="133" y="5"/>
                    </a:cubicBezTo>
                    <a:cubicBezTo>
                      <a:pt x="133" y="2"/>
                      <a:pt x="130" y="0"/>
                      <a:pt x="127" y="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97" y="0"/>
                      <a:pt x="95" y="2"/>
                      <a:pt x="94" y="5"/>
                    </a:cubicBezTo>
                    <a:cubicBezTo>
                      <a:pt x="89" y="32"/>
                      <a:pt x="89" y="32"/>
                      <a:pt x="89" y="32"/>
                    </a:cubicBezTo>
                    <a:cubicBezTo>
                      <a:pt x="83" y="34"/>
                      <a:pt x="78" y="36"/>
                      <a:pt x="73" y="39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48" y="22"/>
                      <a:pt x="45" y="22"/>
                      <a:pt x="43" y="24"/>
                    </a:cubicBezTo>
                    <a:cubicBezTo>
                      <a:pt x="23" y="43"/>
                      <a:pt x="23" y="43"/>
                      <a:pt x="23" y="43"/>
                    </a:cubicBezTo>
                    <a:cubicBezTo>
                      <a:pt x="22" y="45"/>
                      <a:pt x="21" y="49"/>
                      <a:pt x="23" y="51"/>
                    </a:cubicBezTo>
                    <a:cubicBezTo>
                      <a:pt x="39" y="74"/>
                      <a:pt x="39" y="74"/>
                      <a:pt x="39" y="74"/>
                    </a:cubicBezTo>
                    <a:cubicBezTo>
                      <a:pt x="36" y="79"/>
                      <a:pt x="34" y="84"/>
                      <a:pt x="32" y="90"/>
                    </a:cubicBezTo>
                    <a:cubicBezTo>
                      <a:pt x="5" y="95"/>
                      <a:pt x="5" y="95"/>
                      <a:pt x="5" y="95"/>
                    </a:cubicBezTo>
                    <a:cubicBezTo>
                      <a:pt x="2" y="95"/>
                      <a:pt x="0" y="98"/>
                      <a:pt x="0" y="100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1"/>
                      <a:pt x="2" y="133"/>
                      <a:pt x="5" y="134"/>
                    </a:cubicBezTo>
                    <a:cubicBezTo>
                      <a:pt x="32" y="139"/>
                      <a:pt x="32" y="139"/>
                      <a:pt x="32" y="139"/>
                    </a:cubicBezTo>
                    <a:cubicBezTo>
                      <a:pt x="34" y="144"/>
                      <a:pt x="36" y="150"/>
                      <a:pt x="39" y="155"/>
                    </a:cubicBezTo>
                    <a:cubicBezTo>
                      <a:pt x="23" y="178"/>
                      <a:pt x="23" y="178"/>
                      <a:pt x="23" y="178"/>
                    </a:cubicBezTo>
                    <a:cubicBezTo>
                      <a:pt x="22" y="180"/>
                      <a:pt x="22" y="183"/>
                      <a:pt x="24" y="185"/>
                    </a:cubicBezTo>
                    <a:cubicBezTo>
                      <a:pt x="43" y="204"/>
                      <a:pt x="43" y="204"/>
                      <a:pt x="43" y="204"/>
                    </a:cubicBezTo>
                    <a:cubicBezTo>
                      <a:pt x="45" y="206"/>
                      <a:pt x="48" y="207"/>
                      <a:pt x="51" y="205"/>
                    </a:cubicBezTo>
                    <a:cubicBezTo>
                      <a:pt x="73" y="189"/>
                      <a:pt x="73" y="189"/>
                      <a:pt x="73" y="189"/>
                    </a:cubicBezTo>
                    <a:cubicBezTo>
                      <a:pt x="78" y="192"/>
                      <a:pt x="84" y="194"/>
                      <a:pt x="89" y="196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95" y="226"/>
                      <a:pt x="97" y="228"/>
                      <a:pt x="100" y="228"/>
                    </a:cubicBezTo>
                    <a:cubicBezTo>
                      <a:pt x="127" y="228"/>
                      <a:pt x="127" y="228"/>
                      <a:pt x="127" y="228"/>
                    </a:cubicBezTo>
                    <a:cubicBezTo>
                      <a:pt x="130" y="228"/>
                      <a:pt x="133" y="226"/>
                      <a:pt x="133" y="223"/>
                    </a:cubicBezTo>
                    <a:cubicBezTo>
                      <a:pt x="138" y="196"/>
                      <a:pt x="138" y="196"/>
                      <a:pt x="138" y="196"/>
                    </a:cubicBezTo>
                    <a:cubicBezTo>
                      <a:pt x="144" y="194"/>
                      <a:pt x="149" y="192"/>
                      <a:pt x="154" y="190"/>
                    </a:cubicBezTo>
                    <a:cubicBezTo>
                      <a:pt x="177" y="205"/>
                      <a:pt x="177" y="205"/>
                      <a:pt x="177" y="205"/>
                    </a:cubicBezTo>
                    <a:cubicBezTo>
                      <a:pt x="180" y="207"/>
                      <a:pt x="183" y="207"/>
                      <a:pt x="185" y="205"/>
                    </a:cubicBezTo>
                    <a:cubicBezTo>
                      <a:pt x="204" y="185"/>
                      <a:pt x="204" y="185"/>
                      <a:pt x="204" y="185"/>
                    </a:cubicBezTo>
                    <a:cubicBezTo>
                      <a:pt x="206" y="183"/>
                      <a:pt x="206" y="180"/>
                      <a:pt x="205" y="178"/>
                    </a:cubicBezTo>
                    <a:cubicBezTo>
                      <a:pt x="189" y="155"/>
                      <a:pt x="189" y="155"/>
                      <a:pt x="189" y="155"/>
                    </a:cubicBezTo>
                    <a:cubicBezTo>
                      <a:pt x="192" y="150"/>
                      <a:pt x="194" y="144"/>
                      <a:pt x="196" y="139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26" y="133"/>
                      <a:pt x="228" y="131"/>
                      <a:pt x="228" y="128"/>
                    </a:cubicBezTo>
                    <a:cubicBezTo>
                      <a:pt x="228" y="100"/>
                      <a:pt x="228" y="100"/>
                      <a:pt x="228" y="100"/>
                    </a:cubicBezTo>
                    <a:cubicBezTo>
                      <a:pt x="228" y="98"/>
                      <a:pt x="226" y="95"/>
                      <a:pt x="223" y="95"/>
                    </a:cubicBezTo>
                    <a:close/>
                    <a:moveTo>
                      <a:pt x="114" y="149"/>
                    </a:moveTo>
                    <a:cubicBezTo>
                      <a:pt x="95" y="149"/>
                      <a:pt x="79" y="133"/>
                      <a:pt x="79" y="114"/>
                    </a:cubicBezTo>
                    <a:cubicBezTo>
                      <a:pt x="79" y="95"/>
                      <a:pt x="95" y="79"/>
                      <a:pt x="114" y="79"/>
                    </a:cubicBezTo>
                    <a:cubicBezTo>
                      <a:pt x="133" y="79"/>
                      <a:pt x="149" y="95"/>
                      <a:pt x="149" y="114"/>
                    </a:cubicBezTo>
                    <a:cubicBezTo>
                      <a:pt x="149" y="133"/>
                      <a:pt x="133" y="149"/>
                      <a:pt x="114" y="1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Group 26">
              <a:extLst>
                <a:ext uri="{FF2B5EF4-FFF2-40B4-BE49-F238E27FC236}">
                  <a16:creationId xmlns:a16="http://schemas.microsoft.com/office/drawing/2014/main" id="{B05081A8-4255-49EA-8135-CB3AE09C996B}"/>
                </a:ext>
              </a:extLst>
            </p:cNvPr>
            <p:cNvGrpSpPr/>
            <p:nvPr/>
          </p:nvGrpSpPr>
          <p:grpSpPr>
            <a:xfrm>
              <a:off x="1055440" y="3543882"/>
              <a:ext cx="2397303" cy="938300"/>
              <a:chOff x="8328246" y="2276873"/>
              <a:chExt cx="2198694" cy="938300"/>
            </a:xfrm>
          </p:grpSpPr>
          <p:sp>
            <p:nvSpPr>
              <p:cNvPr id="31" name="TextBox 27">
                <a:extLst>
                  <a:ext uri="{FF2B5EF4-FFF2-40B4-BE49-F238E27FC236}">
                    <a16:creationId xmlns:a16="http://schemas.microsoft.com/office/drawing/2014/main" id="{F6D4956C-E131-4E9C-A16A-9269204534CC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0" tIns="0" rIns="144000" bIns="0" anchor="t" anchorCtr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TextBox 28">
                <a:extLst>
                  <a:ext uri="{FF2B5EF4-FFF2-40B4-BE49-F238E27FC236}">
                    <a16:creationId xmlns:a16="http://schemas.microsoft.com/office/drawing/2014/main" id="{616AF303-BF60-4D02-9343-0B338629401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144000" bIns="0" anchor="t" anchorCtr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3" name="千图PPT彼岸天：ID 8661124库_组合 42">
            <a:extLst>
              <a:ext uri="{FF2B5EF4-FFF2-40B4-BE49-F238E27FC236}">
                <a16:creationId xmlns:a16="http://schemas.microsoft.com/office/drawing/2014/main" id="{E7B0EC67-988D-4343-A19D-FCB5E16A82A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071114" y="2767578"/>
            <a:ext cx="2685865" cy="2596347"/>
            <a:chOff x="4071114" y="2767578"/>
            <a:chExt cx="2685865" cy="2596347"/>
          </a:xfrm>
        </p:grpSpPr>
        <p:cxnSp>
          <p:nvCxnSpPr>
            <p:cNvPr id="4" name="Straight Connector 54">
              <a:extLst>
                <a:ext uri="{FF2B5EF4-FFF2-40B4-BE49-F238E27FC236}">
                  <a16:creationId xmlns:a16="http://schemas.microsoft.com/office/drawing/2014/main" id="{2A140C15-643B-4E5A-BBB3-9E377D290F2F}"/>
                </a:ext>
              </a:extLst>
            </p:cNvPr>
            <p:cNvCxnSpPr/>
            <p:nvPr/>
          </p:nvCxnSpPr>
          <p:spPr>
            <a:xfrm>
              <a:off x="4071114" y="4023918"/>
              <a:ext cx="533102" cy="664119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" name="Straight Connector 55">
              <a:extLst>
                <a:ext uri="{FF2B5EF4-FFF2-40B4-BE49-F238E27FC236}">
                  <a16:creationId xmlns:a16="http://schemas.microsoft.com/office/drawing/2014/main" id="{939138AB-4CB9-42A2-BE10-C32DB15A2ED6}"/>
                </a:ext>
              </a:extLst>
            </p:cNvPr>
            <p:cNvCxnSpPr/>
            <p:nvPr/>
          </p:nvCxnSpPr>
          <p:spPr>
            <a:xfrm flipH="1">
              <a:off x="5157088" y="4441371"/>
              <a:ext cx="867577" cy="433790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9" name="TextBox 96">
              <a:extLst>
                <a:ext uri="{FF2B5EF4-FFF2-40B4-BE49-F238E27FC236}">
                  <a16:creationId xmlns:a16="http://schemas.microsoft.com/office/drawing/2014/main" id="{C9801DD9-FA2F-4A6A-A1CB-96C740BB52C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511831" y="276757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16" name="Group 5">
              <a:extLst>
                <a:ext uri="{FF2B5EF4-FFF2-40B4-BE49-F238E27FC236}">
                  <a16:creationId xmlns:a16="http://schemas.microsoft.com/office/drawing/2014/main" id="{788EBD08-90D8-4791-BDB4-FB5E7A9E4AD6}"/>
                </a:ext>
              </a:extLst>
            </p:cNvPr>
            <p:cNvGrpSpPr/>
            <p:nvPr/>
          </p:nvGrpSpPr>
          <p:grpSpPr>
            <a:xfrm>
              <a:off x="4441750" y="4632127"/>
              <a:ext cx="731798" cy="731798"/>
              <a:chOff x="4441750" y="4632127"/>
              <a:chExt cx="731798" cy="731798"/>
            </a:xfrm>
          </p:grpSpPr>
          <p:sp>
            <p:nvSpPr>
              <p:cNvPr id="35" name="Oval 83">
                <a:extLst>
                  <a:ext uri="{FF2B5EF4-FFF2-40B4-BE49-F238E27FC236}">
                    <a16:creationId xmlns:a16="http://schemas.microsoft.com/office/drawing/2014/main" id="{AE62CF78-19FC-4DA1-988D-8E75356B51F3}"/>
                  </a:ext>
                </a:extLst>
              </p:cNvPr>
              <p:cNvSpPr/>
              <p:nvPr/>
            </p:nvSpPr>
            <p:spPr>
              <a:xfrm>
                <a:off x="4441750" y="4632127"/>
                <a:ext cx="731798" cy="731798"/>
              </a:xfrm>
              <a:prstGeom prst="ellipse">
                <a:avLst/>
              </a:prstGeom>
              <a:solidFill>
                <a:schemeClr val="accent2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11">
                <a:extLst>
                  <a:ext uri="{FF2B5EF4-FFF2-40B4-BE49-F238E27FC236}">
                    <a16:creationId xmlns:a16="http://schemas.microsoft.com/office/drawing/2014/main" id="{20AD898B-6DDA-4A6B-8EA2-897B3E29F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68888" y="4759265"/>
                <a:ext cx="477523" cy="477523"/>
              </a:xfrm>
              <a:custGeom>
                <a:avLst/>
                <a:gdLst>
                  <a:gd name="T0" fmla="*/ 130 w 236"/>
                  <a:gd name="T1" fmla="*/ 1 h 236"/>
                  <a:gd name="T2" fmla="*/ 118 w 236"/>
                  <a:gd name="T3" fmla="*/ 0 h 236"/>
                  <a:gd name="T4" fmla="*/ 30 w 236"/>
                  <a:gd name="T5" fmla="*/ 40 h 236"/>
                  <a:gd name="T6" fmla="*/ 68 w 236"/>
                  <a:gd name="T7" fmla="*/ 105 h 236"/>
                  <a:gd name="T8" fmla="*/ 130 w 236"/>
                  <a:gd name="T9" fmla="*/ 1 h 236"/>
                  <a:gd name="T10" fmla="*/ 20 w 236"/>
                  <a:gd name="T11" fmla="*/ 52 h 236"/>
                  <a:gd name="T12" fmla="*/ 0 w 236"/>
                  <a:gd name="T13" fmla="*/ 118 h 236"/>
                  <a:gd name="T14" fmla="*/ 5 w 236"/>
                  <a:gd name="T15" fmla="*/ 153 h 236"/>
                  <a:gd name="T16" fmla="*/ 81 w 236"/>
                  <a:gd name="T17" fmla="*/ 153 h 236"/>
                  <a:gd name="T18" fmla="*/ 20 w 236"/>
                  <a:gd name="T19" fmla="*/ 52 h 236"/>
                  <a:gd name="T20" fmla="*/ 225 w 236"/>
                  <a:gd name="T21" fmla="*/ 68 h 236"/>
                  <a:gd name="T22" fmla="*/ 145 w 236"/>
                  <a:gd name="T23" fmla="*/ 3 h 236"/>
                  <a:gd name="T24" fmla="*/ 106 w 236"/>
                  <a:gd name="T25" fmla="*/ 68 h 236"/>
                  <a:gd name="T26" fmla="*/ 225 w 236"/>
                  <a:gd name="T27" fmla="*/ 68 h 236"/>
                  <a:gd name="T28" fmla="*/ 130 w 236"/>
                  <a:gd name="T29" fmla="*/ 167 h 236"/>
                  <a:gd name="T30" fmla="*/ 11 w 236"/>
                  <a:gd name="T31" fmla="*/ 167 h 236"/>
                  <a:gd name="T32" fmla="*/ 96 w 236"/>
                  <a:gd name="T33" fmla="*/ 234 h 236"/>
                  <a:gd name="T34" fmla="*/ 93 w 236"/>
                  <a:gd name="T35" fmla="*/ 232 h 236"/>
                  <a:gd name="T36" fmla="*/ 130 w 236"/>
                  <a:gd name="T37" fmla="*/ 167 h 236"/>
                  <a:gd name="T38" fmla="*/ 230 w 236"/>
                  <a:gd name="T39" fmla="*/ 82 h 236"/>
                  <a:gd name="T40" fmla="*/ 155 w 236"/>
                  <a:gd name="T41" fmla="*/ 82 h 236"/>
                  <a:gd name="T42" fmla="*/ 215 w 236"/>
                  <a:gd name="T43" fmla="*/ 186 h 236"/>
                  <a:gd name="T44" fmla="*/ 236 w 236"/>
                  <a:gd name="T45" fmla="*/ 118 h 236"/>
                  <a:gd name="T46" fmla="*/ 230 w 236"/>
                  <a:gd name="T47" fmla="*/ 82 h 236"/>
                  <a:gd name="T48" fmla="*/ 108 w 236"/>
                  <a:gd name="T49" fmla="*/ 236 h 236"/>
                  <a:gd name="T50" fmla="*/ 118 w 236"/>
                  <a:gd name="T51" fmla="*/ 236 h 236"/>
                  <a:gd name="T52" fmla="*/ 205 w 236"/>
                  <a:gd name="T53" fmla="*/ 198 h 236"/>
                  <a:gd name="T54" fmla="*/ 167 w 236"/>
                  <a:gd name="T55" fmla="*/ 132 h 236"/>
                  <a:gd name="T56" fmla="*/ 108 w 236"/>
                  <a:gd name="T57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36" h="236">
                    <a:moveTo>
                      <a:pt x="130" y="1"/>
                    </a:moveTo>
                    <a:cubicBezTo>
                      <a:pt x="126" y="0"/>
                      <a:pt x="122" y="0"/>
                      <a:pt x="118" y="0"/>
                    </a:cubicBezTo>
                    <a:cubicBezTo>
                      <a:pt x="83" y="0"/>
                      <a:pt x="51" y="16"/>
                      <a:pt x="30" y="40"/>
                    </a:cubicBezTo>
                    <a:cubicBezTo>
                      <a:pt x="68" y="105"/>
                      <a:pt x="68" y="105"/>
                      <a:pt x="68" y="105"/>
                    </a:cubicBezTo>
                    <a:lnTo>
                      <a:pt x="130" y="1"/>
                    </a:lnTo>
                    <a:close/>
                    <a:moveTo>
                      <a:pt x="20" y="52"/>
                    </a:moveTo>
                    <a:cubicBezTo>
                      <a:pt x="7" y="71"/>
                      <a:pt x="0" y="94"/>
                      <a:pt x="0" y="118"/>
                    </a:cubicBezTo>
                    <a:cubicBezTo>
                      <a:pt x="0" y="130"/>
                      <a:pt x="2" y="142"/>
                      <a:pt x="5" y="153"/>
                    </a:cubicBezTo>
                    <a:cubicBezTo>
                      <a:pt x="81" y="153"/>
                      <a:pt x="81" y="153"/>
                      <a:pt x="81" y="153"/>
                    </a:cubicBezTo>
                    <a:lnTo>
                      <a:pt x="20" y="52"/>
                    </a:lnTo>
                    <a:close/>
                    <a:moveTo>
                      <a:pt x="225" y="68"/>
                    </a:moveTo>
                    <a:cubicBezTo>
                      <a:pt x="210" y="36"/>
                      <a:pt x="180" y="11"/>
                      <a:pt x="145" y="3"/>
                    </a:cubicBezTo>
                    <a:cubicBezTo>
                      <a:pt x="106" y="68"/>
                      <a:pt x="106" y="68"/>
                      <a:pt x="106" y="68"/>
                    </a:cubicBezTo>
                    <a:lnTo>
                      <a:pt x="225" y="68"/>
                    </a:lnTo>
                    <a:close/>
                    <a:moveTo>
                      <a:pt x="130" y="167"/>
                    </a:moveTo>
                    <a:cubicBezTo>
                      <a:pt x="11" y="167"/>
                      <a:pt x="11" y="167"/>
                      <a:pt x="11" y="167"/>
                    </a:cubicBezTo>
                    <a:cubicBezTo>
                      <a:pt x="26" y="201"/>
                      <a:pt x="58" y="227"/>
                      <a:pt x="96" y="234"/>
                    </a:cubicBezTo>
                    <a:cubicBezTo>
                      <a:pt x="93" y="232"/>
                      <a:pt x="93" y="232"/>
                      <a:pt x="93" y="232"/>
                    </a:cubicBezTo>
                    <a:lnTo>
                      <a:pt x="130" y="167"/>
                    </a:lnTo>
                    <a:close/>
                    <a:moveTo>
                      <a:pt x="230" y="82"/>
                    </a:moveTo>
                    <a:cubicBezTo>
                      <a:pt x="155" y="82"/>
                      <a:pt x="155" y="82"/>
                      <a:pt x="155" y="82"/>
                    </a:cubicBezTo>
                    <a:cubicBezTo>
                      <a:pt x="215" y="186"/>
                      <a:pt x="215" y="186"/>
                      <a:pt x="215" y="186"/>
                    </a:cubicBezTo>
                    <a:cubicBezTo>
                      <a:pt x="228" y="167"/>
                      <a:pt x="236" y="143"/>
                      <a:pt x="236" y="118"/>
                    </a:cubicBezTo>
                    <a:cubicBezTo>
                      <a:pt x="236" y="106"/>
                      <a:pt x="234" y="94"/>
                      <a:pt x="230" y="82"/>
                    </a:cubicBezTo>
                    <a:close/>
                    <a:moveTo>
                      <a:pt x="108" y="236"/>
                    </a:moveTo>
                    <a:cubicBezTo>
                      <a:pt x="111" y="236"/>
                      <a:pt x="115" y="236"/>
                      <a:pt x="118" y="236"/>
                    </a:cubicBezTo>
                    <a:cubicBezTo>
                      <a:pt x="152" y="236"/>
                      <a:pt x="183" y="221"/>
                      <a:pt x="205" y="198"/>
                    </a:cubicBezTo>
                    <a:cubicBezTo>
                      <a:pt x="167" y="132"/>
                      <a:pt x="167" y="132"/>
                      <a:pt x="167" y="132"/>
                    </a:cubicBezTo>
                    <a:lnTo>
                      <a:pt x="108" y="23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Group 33">
              <a:extLst>
                <a:ext uri="{FF2B5EF4-FFF2-40B4-BE49-F238E27FC236}">
                  <a16:creationId xmlns:a16="http://schemas.microsoft.com/office/drawing/2014/main" id="{C9492B12-546A-4C0B-973C-F0D99B15FA8A}"/>
                </a:ext>
              </a:extLst>
            </p:cNvPr>
            <p:cNvGrpSpPr/>
            <p:nvPr/>
          </p:nvGrpSpPr>
          <p:grpSpPr>
            <a:xfrm>
              <a:off x="4359676" y="2994691"/>
              <a:ext cx="2397303" cy="864867"/>
              <a:chOff x="8328246" y="2276873"/>
              <a:chExt cx="2198694" cy="864867"/>
            </a:xfrm>
          </p:grpSpPr>
          <p:sp>
            <p:nvSpPr>
              <p:cNvPr id="29" name="TextBox 34">
                <a:extLst>
                  <a:ext uri="{FF2B5EF4-FFF2-40B4-BE49-F238E27FC236}">
                    <a16:creationId xmlns:a16="http://schemas.microsoft.com/office/drawing/2014/main" id="{55968134-8660-4510-93C5-A17E51D3FEDF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0" name="TextBox 35">
                <a:extLst>
                  <a:ext uri="{FF2B5EF4-FFF2-40B4-BE49-F238E27FC236}">
                    <a16:creationId xmlns:a16="http://schemas.microsoft.com/office/drawing/2014/main" id="{DD485DDB-CC00-4968-BB82-736299A872E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4" name="千图PPT彼岸天：ID 8661124库_组合 43">
            <a:extLst>
              <a:ext uri="{FF2B5EF4-FFF2-40B4-BE49-F238E27FC236}">
                <a16:creationId xmlns:a16="http://schemas.microsoft.com/office/drawing/2014/main" id="{CEB2994A-E401-4686-B572-642C7D4C870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5982869" y="3863668"/>
            <a:ext cx="3129101" cy="1091980"/>
            <a:chOff x="5982869" y="3863668"/>
            <a:chExt cx="3129101" cy="1091980"/>
          </a:xfrm>
        </p:grpSpPr>
        <p:sp>
          <p:nvSpPr>
            <p:cNvPr id="10" name="TextBox 99">
              <a:extLst>
                <a:ext uri="{FF2B5EF4-FFF2-40B4-BE49-F238E27FC236}">
                  <a16:creationId xmlns:a16="http://schemas.microsoft.com/office/drawing/2014/main" id="{669A0EF3-E62D-4FEA-B4BB-CE0020C79ED0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6875619" y="3863668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3"/>
                  </a:solidFill>
                </a:rPr>
                <a:t>03</a:t>
              </a:r>
            </a:p>
          </p:txBody>
        </p:sp>
        <p:grpSp>
          <p:nvGrpSpPr>
            <p:cNvPr id="14" name="Group 4">
              <a:extLst>
                <a:ext uri="{FF2B5EF4-FFF2-40B4-BE49-F238E27FC236}">
                  <a16:creationId xmlns:a16="http://schemas.microsoft.com/office/drawing/2014/main" id="{4762DE05-681F-4A7A-B07A-6688B6D80E25}"/>
                </a:ext>
              </a:extLst>
            </p:cNvPr>
            <p:cNvGrpSpPr/>
            <p:nvPr/>
          </p:nvGrpSpPr>
          <p:grpSpPr>
            <a:xfrm>
              <a:off x="5982869" y="3906819"/>
              <a:ext cx="731798" cy="731798"/>
              <a:chOff x="5982869" y="3906819"/>
              <a:chExt cx="731798" cy="731798"/>
            </a:xfrm>
          </p:grpSpPr>
          <p:sp>
            <p:nvSpPr>
              <p:cNvPr id="39" name="Oval 86">
                <a:extLst>
                  <a:ext uri="{FF2B5EF4-FFF2-40B4-BE49-F238E27FC236}">
                    <a16:creationId xmlns:a16="http://schemas.microsoft.com/office/drawing/2014/main" id="{74CD10C0-71A6-4B98-B515-F4E48D497213}"/>
                  </a:ext>
                </a:extLst>
              </p:cNvPr>
              <p:cNvSpPr/>
              <p:nvPr/>
            </p:nvSpPr>
            <p:spPr>
              <a:xfrm>
                <a:off x="5982869" y="3906819"/>
                <a:ext cx="731798" cy="731798"/>
              </a:xfrm>
              <a:prstGeom prst="ellipse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9">
                <a:extLst>
                  <a:ext uri="{FF2B5EF4-FFF2-40B4-BE49-F238E27FC236}">
                    <a16:creationId xmlns:a16="http://schemas.microsoft.com/office/drawing/2014/main" id="{3BD5478F-82B2-44F0-A9EB-007DAF06E5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007" y="4033957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06 w 236"/>
                  <a:gd name="T11" fmla="*/ 171 h 236"/>
                  <a:gd name="T12" fmla="*/ 54 w 236"/>
                  <a:gd name="T13" fmla="*/ 163 h 236"/>
                  <a:gd name="T14" fmla="*/ 54 w 236"/>
                  <a:gd name="T15" fmla="*/ 121 h 236"/>
                  <a:gd name="T16" fmla="*/ 106 w 236"/>
                  <a:gd name="T17" fmla="*/ 121 h 236"/>
                  <a:gd name="T18" fmla="*/ 106 w 236"/>
                  <a:gd name="T19" fmla="*/ 171 h 236"/>
                  <a:gd name="T20" fmla="*/ 106 w 236"/>
                  <a:gd name="T21" fmla="*/ 114 h 236"/>
                  <a:gd name="T22" fmla="*/ 54 w 236"/>
                  <a:gd name="T23" fmla="*/ 114 h 236"/>
                  <a:gd name="T24" fmla="*/ 54 w 236"/>
                  <a:gd name="T25" fmla="*/ 72 h 236"/>
                  <a:gd name="T26" fmla="*/ 106 w 236"/>
                  <a:gd name="T27" fmla="*/ 64 h 236"/>
                  <a:gd name="T28" fmla="*/ 106 w 236"/>
                  <a:gd name="T29" fmla="*/ 114 h 236"/>
                  <a:gd name="T30" fmla="*/ 182 w 236"/>
                  <a:gd name="T31" fmla="*/ 182 h 236"/>
                  <a:gd name="T32" fmla="*/ 113 w 236"/>
                  <a:gd name="T33" fmla="*/ 172 h 236"/>
                  <a:gd name="T34" fmla="*/ 113 w 236"/>
                  <a:gd name="T35" fmla="*/ 121 h 236"/>
                  <a:gd name="T36" fmla="*/ 182 w 236"/>
                  <a:gd name="T37" fmla="*/ 121 h 236"/>
                  <a:gd name="T38" fmla="*/ 182 w 236"/>
                  <a:gd name="T39" fmla="*/ 182 h 236"/>
                  <a:gd name="T40" fmla="*/ 182 w 236"/>
                  <a:gd name="T41" fmla="*/ 114 h 236"/>
                  <a:gd name="T42" fmla="*/ 113 w 236"/>
                  <a:gd name="T43" fmla="*/ 114 h 236"/>
                  <a:gd name="T44" fmla="*/ 113 w 236"/>
                  <a:gd name="T45" fmla="*/ 63 h 236"/>
                  <a:gd name="T46" fmla="*/ 182 w 236"/>
                  <a:gd name="T47" fmla="*/ 53 h 236"/>
                  <a:gd name="T48" fmla="*/ 182 w 236"/>
                  <a:gd name="T49" fmla="*/ 11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06" y="171"/>
                    </a:moveTo>
                    <a:cubicBezTo>
                      <a:pt x="54" y="163"/>
                      <a:pt x="54" y="163"/>
                      <a:pt x="54" y="163"/>
                    </a:cubicBezTo>
                    <a:cubicBezTo>
                      <a:pt x="54" y="121"/>
                      <a:pt x="54" y="121"/>
                      <a:pt x="54" y="121"/>
                    </a:cubicBezTo>
                    <a:cubicBezTo>
                      <a:pt x="106" y="121"/>
                      <a:pt x="106" y="121"/>
                      <a:pt x="106" y="121"/>
                    </a:cubicBezTo>
                    <a:lnTo>
                      <a:pt x="106" y="171"/>
                    </a:lnTo>
                    <a:close/>
                    <a:moveTo>
                      <a:pt x="106" y="114"/>
                    </a:moveTo>
                    <a:cubicBezTo>
                      <a:pt x="54" y="114"/>
                      <a:pt x="54" y="114"/>
                      <a:pt x="54" y="114"/>
                    </a:cubicBezTo>
                    <a:cubicBezTo>
                      <a:pt x="54" y="72"/>
                      <a:pt x="54" y="72"/>
                      <a:pt x="54" y="72"/>
                    </a:cubicBezTo>
                    <a:cubicBezTo>
                      <a:pt x="106" y="64"/>
                      <a:pt x="106" y="64"/>
                      <a:pt x="106" y="64"/>
                    </a:cubicBezTo>
                    <a:lnTo>
                      <a:pt x="106" y="114"/>
                    </a:lnTo>
                    <a:close/>
                    <a:moveTo>
                      <a:pt x="182" y="182"/>
                    </a:moveTo>
                    <a:cubicBezTo>
                      <a:pt x="113" y="172"/>
                      <a:pt x="113" y="172"/>
                      <a:pt x="113" y="172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182" y="121"/>
                      <a:pt x="182" y="121"/>
                      <a:pt x="182" y="121"/>
                    </a:cubicBezTo>
                    <a:lnTo>
                      <a:pt x="182" y="182"/>
                    </a:lnTo>
                    <a:close/>
                    <a:moveTo>
                      <a:pt x="182" y="114"/>
                    </a:moveTo>
                    <a:cubicBezTo>
                      <a:pt x="113" y="114"/>
                      <a:pt x="113" y="114"/>
                      <a:pt x="113" y="114"/>
                    </a:cubicBezTo>
                    <a:cubicBezTo>
                      <a:pt x="113" y="63"/>
                      <a:pt x="113" y="63"/>
                      <a:pt x="113" y="63"/>
                    </a:cubicBezTo>
                    <a:cubicBezTo>
                      <a:pt x="182" y="53"/>
                      <a:pt x="182" y="53"/>
                      <a:pt x="182" y="53"/>
                    </a:cubicBezTo>
                    <a:lnTo>
                      <a:pt x="182" y="1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36">
              <a:extLst>
                <a:ext uri="{FF2B5EF4-FFF2-40B4-BE49-F238E27FC236}">
                  <a16:creationId xmlns:a16="http://schemas.microsoft.com/office/drawing/2014/main" id="{3FEDB08C-3C4D-4FA6-9BD8-87E077FF699E}"/>
                </a:ext>
              </a:extLst>
            </p:cNvPr>
            <p:cNvGrpSpPr/>
            <p:nvPr/>
          </p:nvGrpSpPr>
          <p:grpSpPr>
            <a:xfrm>
              <a:off x="6714667" y="4090781"/>
              <a:ext cx="2397303" cy="864867"/>
              <a:chOff x="8328246" y="2276873"/>
              <a:chExt cx="2198694" cy="864867"/>
            </a:xfrm>
          </p:grpSpPr>
          <p:sp>
            <p:nvSpPr>
              <p:cNvPr id="27" name="TextBox 37">
                <a:extLst>
                  <a:ext uri="{FF2B5EF4-FFF2-40B4-BE49-F238E27FC236}">
                    <a16:creationId xmlns:a16="http://schemas.microsoft.com/office/drawing/2014/main" id="{DB0FF0C1-1359-4037-91BB-C5AD45263905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8" name="TextBox 38">
                <a:extLst>
                  <a:ext uri="{FF2B5EF4-FFF2-40B4-BE49-F238E27FC236}">
                    <a16:creationId xmlns:a16="http://schemas.microsoft.com/office/drawing/2014/main" id="{CC79E2F9-27B0-407E-8C17-4AC42E48ABC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5" name="千图PPT彼岸天：ID 8661124库_组合 44">
            <a:extLst>
              <a:ext uri="{FF2B5EF4-FFF2-40B4-BE49-F238E27FC236}">
                <a16:creationId xmlns:a16="http://schemas.microsoft.com/office/drawing/2014/main" id="{CB6B10CC-E945-43CB-98C2-855A3A6FB01E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509650" y="2281196"/>
            <a:ext cx="3129101" cy="1675351"/>
            <a:chOff x="6509650" y="2281196"/>
            <a:chExt cx="3129101" cy="1675351"/>
          </a:xfrm>
        </p:grpSpPr>
        <p:cxnSp>
          <p:nvCxnSpPr>
            <p:cNvPr id="6" name="Straight Connector 56">
              <a:extLst>
                <a:ext uri="{FF2B5EF4-FFF2-40B4-BE49-F238E27FC236}">
                  <a16:creationId xmlns:a16="http://schemas.microsoft.com/office/drawing/2014/main" id="{55A4DCD5-9CD3-4E5F-9EDA-2098374CF626}"/>
                </a:ext>
              </a:extLst>
            </p:cNvPr>
            <p:cNvCxnSpPr/>
            <p:nvPr/>
          </p:nvCxnSpPr>
          <p:spPr>
            <a:xfrm flipH="1">
              <a:off x="6543513" y="3003913"/>
              <a:ext cx="229654" cy="95263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11" name="TextBox 102">
              <a:extLst>
                <a:ext uri="{FF2B5EF4-FFF2-40B4-BE49-F238E27FC236}">
                  <a16:creationId xmlns:a16="http://schemas.microsoft.com/office/drawing/2014/main" id="{88874DA4-3157-45B2-8521-F93BEED45D6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390792" y="2650974"/>
              <a:ext cx="256480" cy="221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 anchor="t" anchorCtr="0">
              <a:normAutofit fontScale="92500" lnSpcReduction="2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marL="0" lvl="1"/>
              <a:r>
                <a:rPr lang="en-US" altLang="ko-KR" b="1">
                  <a:solidFill>
                    <a:schemeClr val="accent4"/>
                  </a:solidFill>
                </a:rPr>
                <a:t>04</a:t>
              </a:r>
            </a:p>
          </p:txBody>
        </p:sp>
        <p:grpSp>
          <p:nvGrpSpPr>
            <p:cNvPr id="13" name="Group 2">
              <a:extLst>
                <a:ext uri="{FF2B5EF4-FFF2-40B4-BE49-F238E27FC236}">
                  <a16:creationId xmlns:a16="http://schemas.microsoft.com/office/drawing/2014/main" id="{436F57A7-3658-4B20-A570-8BB44099E345}"/>
                </a:ext>
              </a:extLst>
            </p:cNvPr>
            <p:cNvGrpSpPr/>
            <p:nvPr/>
          </p:nvGrpSpPr>
          <p:grpSpPr>
            <a:xfrm>
              <a:off x="6509650" y="2281196"/>
              <a:ext cx="731798" cy="731798"/>
              <a:chOff x="6509650" y="2281196"/>
              <a:chExt cx="731798" cy="731798"/>
            </a:xfrm>
          </p:grpSpPr>
          <p:sp>
            <p:nvSpPr>
              <p:cNvPr id="41" name="Oval 78">
                <a:extLst>
                  <a:ext uri="{FF2B5EF4-FFF2-40B4-BE49-F238E27FC236}">
                    <a16:creationId xmlns:a16="http://schemas.microsoft.com/office/drawing/2014/main" id="{32834A19-3B7B-491F-91A6-BEAB11D5FCD2}"/>
                  </a:ext>
                </a:extLst>
              </p:cNvPr>
              <p:cNvSpPr/>
              <p:nvPr/>
            </p:nvSpPr>
            <p:spPr>
              <a:xfrm>
                <a:off x="6509650" y="2281196"/>
                <a:ext cx="731798" cy="731798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108">
                <a:extLst>
                  <a:ext uri="{FF2B5EF4-FFF2-40B4-BE49-F238E27FC236}">
                    <a16:creationId xmlns:a16="http://schemas.microsoft.com/office/drawing/2014/main" id="{92423050-825F-444E-8E94-1EDEC1E2B7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36788" y="2408334"/>
                <a:ext cx="477523" cy="477523"/>
              </a:xfrm>
              <a:custGeom>
                <a:avLst/>
                <a:gdLst>
                  <a:gd name="T0" fmla="*/ 118 w 236"/>
                  <a:gd name="T1" fmla="*/ 0 h 236"/>
                  <a:gd name="T2" fmla="*/ 0 w 236"/>
                  <a:gd name="T3" fmla="*/ 118 h 236"/>
                  <a:gd name="T4" fmla="*/ 118 w 236"/>
                  <a:gd name="T5" fmla="*/ 236 h 236"/>
                  <a:gd name="T6" fmla="*/ 236 w 236"/>
                  <a:gd name="T7" fmla="*/ 118 h 236"/>
                  <a:gd name="T8" fmla="*/ 118 w 236"/>
                  <a:gd name="T9" fmla="*/ 0 h 236"/>
                  <a:gd name="T10" fmla="*/ 124 w 236"/>
                  <a:gd name="T11" fmla="*/ 56 h 236"/>
                  <a:gd name="T12" fmla="*/ 144 w 236"/>
                  <a:gd name="T13" fmla="*/ 46 h 236"/>
                  <a:gd name="T14" fmla="*/ 137 w 236"/>
                  <a:gd name="T15" fmla="*/ 67 h 236"/>
                  <a:gd name="T16" fmla="*/ 117 w 236"/>
                  <a:gd name="T17" fmla="*/ 77 h 236"/>
                  <a:gd name="T18" fmla="*/ 124 w 236"/>
                  <a:gd name="T19" fmla="*/ 56 h 236"/>
                  <a:gd name="T20" fmla="*/ 162 w 236"/>
                  <a:gd name="T21" fmla="*/ 164 h 236"/>
                  <a:gd name="T22" fmla="*/ 142 w 236"/>
                  <a:gd name="T23" fmla="*/ 181 h 236"/>
                  <a:gd name="T24" fmla="*/ 119 w 236"/>
                  <a:gd name="T25" fmla="*/ 175 h 236"/>
                  <a:gd name="T26" fmla="*/ 97 w 236"/>
                  <a:gd name="T27" fmla="*/ 181 h 236"/>
                  <a:gd name="T28" fmla="*/ 76 w 236"/>
                  <a:gd name="T29" fmla="*/ 164 h 236"/>
                  <a:gd name="T30" fmla="*/ 67 w 236"/>
                  <a:gd name="T31" fmla="*/ 96 h 236"/>
                  <a:gd name="T32" fmla="*/ 95 w 236"/>
                  <a:gd name="T33" fmla="*/ 79 h 236"/>
                  <a:gd name="T34" fmla="*/ 118 w 236"/>
                  <a:gd name="T35" fmla="*/ 85 h 236"/>
                  <a:gd name="T36" fmla="*/ 143 w 236"/>
                  <a:gd name="T37" fmla="*/ 79 h 236"/>
                  <a:gd name="T38" fmla="*/ 168 w 236"/>
                  <a:gd name="T39" fmla="*/ 92 h 236"/>
                  <a:gd name="T40" fmla="*/ 154 w 236"/>
                  <a:gd name="T41" fmla="*/ 118 h 236"/>
                  <a:gd name="T42" fmla="*/ 172 w 236"/>
                  <a:gd name="T43" fmla="*/ 145 h 236"/>
                  <a:gd name="T44" fmla="*/ 162 w 236"/>
                  <a:gd name="T45" fmla="*/ 164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36" h="236"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24" y="56"/>
                    </a:moveTo>
                    <a:cubicBezTo>
                      <a:pt x="129" y="50"/>
                      <a:pt x="137" y="46"/>
                      <a:pt x="144" y="46"/>
                    </a:cubicBezTo>
                    <a:cubicBezTo>
                      <a:pt x="144" y="54"/>
                      <a:pt x="141" y="62"/>
                      <a:pt x="137" y="67"/>
                    </a:cubicBezTo>
                    <a:cubicBezTo>
                      <a:pt x="132" y="73"/>
                      <a:pt x="124" y="78"/>
                      <a:pt x="117" y="77"/>
                    </a:cubicBezTo>
                    <a:cubicBezTo>
                      <a:pt x="115" y="69"/>
                      <a:pt x="119" y="61"/>
                      <a:pt x="124" y="56"/>
                    </a:cubicBezTo>
                    <a:close/>
                    <a:moveTo>
                      <a:pt x="162" y="164"/>
                    </a:moveTo>
                    <a:cubicBezTo>
                      <a:pt x="157" y="172"/>
                      <a:pt x="151" y="180"/>
                      <a:pt x="142" y="181"/>
                    </a:cubicBezTo>
                    <a:cubicBezTo>
                      <a:pt x="133" y="181"/>
                      <a:pt x="130" y="175"/>
                      <a:pt x="119" y="175"/>
                    </a:cubicBezTo>
                    <a:cubicBezTo>
                      <a:pt x="109" y="175"/>
                      <a:pt x="106" y="180"/>
                      <a:pt x="97" y="181"/>
                    </a:cubicBezTo>
                    <a:cubicBezTo>
                      <a:pt x="88" y="181"/>
                      <a:pt x="82" y="172"/>
                      <a:pt x="76" y="164"/>
                    </a:cubicBezTo>
                    <a:cubicBezTo>
                      <a:pt x="64" y="147"/>
                      <a:pt x="55" y="116"/>
                      <a:pt x="67" y="96"/>
                    </a:cubicBezTo>
                    <a:cubicBezTo>
                      <a:pt x="73" y="85"/>
                      <a:pt x="84" y="79"/>
                      <a:pt x="95" y="79"/>
                    </a:cubicBezTo>
                    <a:cubicBezTo>
                      <a:pt x="104" y="79"/>
                      <a:pt x="112" y="85"/>
                      <a:pt x="118" y="85"/>
                    </a:cubicBezTo>
                    <a:cubicBezTo>
                      <a:pt x="123" y="85"/>
                      <a:pt x="133" y="77"/>
                      <a:pt x="143" y="79"/>
                    </a:cubicBezTo>
                    <a:cubicBezTo>
                      <a:pt x="148" y="79"/>
                      <a:pt x="160" y="80"/>
                      <a:pt x="168" y="92"/>
                    </a:cubicBezTo>
                    <a:cubicBezTo>
                      <a:pt x="167" y="92"/>
                      <a:pt x="153" y="100"/>
                      <a:pt x="154" y="118"/>
                    </a:cubicBezTo>
                    <a:cubicBezTo>
                      <a:pt x="154" y="138"/>
                      <a:pt x="171" y="145"/>
                      <a:pt x="172" y="145"/>
                    </a:cubicBezTo>
                    <a:cubicBezTo>
                      <a:pt x="171" y="145"/>
                      <a:pt x="169" y="155"/>
                      <a:pt x="162" y="16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Group 39">
              <a:extLst>
                <a:ext uri="{FF2B5EF4-FFF2-40B4-BE49-F238E27FC236}">
                  <a16:creationId xmlns:a16="http://schemas.microsoft.com/office/drawing/2014/main" id="{FEA17681-A53D-4190-925C-C057703AD774}"/>
                </a:ext>
              </a:extLst>
            </p:cNvPr>
            <p:cNvGrpSpPr/>
            <p:nvPr/>
          </p:nvGrpSpPr>
          <p:grpSpPr>
            <a:xfrm>
              <a:off x="7241448" y="2878087"/>
              <a:ext cx="2397303" cy="864867"/>
              <a:chOff x="8328246" y="2276873"/>
              <a:chExt cx="2198694" cy="864867"/>
            </a:xfrm>
          </p:grpSpPr>
          <p:sp>
            <p:nvSpPr>
              <p:cNvPr id="25" name="TextBox 40">
                <a:extLst>
                  <a:ext uri="{FF2B5EF4-FFF2-40B4-BE49-F238E27FC236}">
                    <a16:creationId xmlns:a16="http://schemas.microsoft.com/office/drawing/2014/main" id="{C37C7D9D-831B-4D06-84BF-C543048B0403}"/>
                  </a:ext>
                </a:extLst>
              </p:cNvPr>
              <p:cNvSpPr txBox="1"/>
              <p:nvPr/>
            </p:nvSpPr>
            <p:spPr>
              <a:xfrm>
                <a:off x="8328247" y="2276873"/>
                <a:ext cx="2198693" cy="319534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6" name="TextBox 41">
                <a:extLst>
                  <a:ext uri="{FF2B5EF4-FFF2-40B4-BE49-F238E27FC236}">
                    <a16:creationId xmlns:a16="http://schemas.microsoft.com/office/drawing/2014/main" id="{B169E452-6F69-4E55-AF36-2BF4B21D4AD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28246" y="2596407"/>
                <a:ext cx="2198693" cy="545333"/>
              </a:xfrm>
              <a:prstGeom prst="rect">
                <a:avLst/>
              </a:prstGeom>
            </p:spPr>
            <p:txBody>
              <a:bodyPr vert="horz" wrap="square" lIns="144000" tIns="0" rIns="0" bIns="0" anchor="t" anchorCtr="0">
                <a:normAutofit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47" name="千图PPT彼岸天：ID 8661124库_组合 46">
            <a:extLst>
              <a:ext uri="{FF2B5EF4-FFF2-40B4-BE49-F238E27FC236}">
                <a16:creationId xmlns:a16="http://schemas.microsoft.com/office/drawing/2014/main" id="{231C6E6F-815A-48D0-AB59-D83AD6E96A4B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199546" y="1376772"/>
            <a:ext cx="4026867" cy="1091980"/>
            <a:chOff x="7199546" y="1376772"/>
            <a:chExt cx="4026867" cy="1091980"/>
          </a:xfrm>
        </p:grpSpPr>
        <p:cxnSp>
          <p:nvCxnSpPr>
            <p:cNvPr id="7" name="Straight Connector 57">
              <a:extLst>
                <a:ext uri="{FF2B5EF4-FFF2-40B4-BE49-F238E27FC236}">
                  <a16:creationId xmlns:a16="http://schemas.microsoft.com/office/drawing/2014/main" id="{20A5E750-3E56-49D1-81FD-76F396E33455}"/>
                </a:ext>
              </a:extLst>
            </p:cNvPr>
            <p:cNvCxnSpPr/>
            <p:nvPr/>
          </p:nvCxnSpPr>
          <p:spPr>
            <a:xfrm flipV="1">
              <a:off x="7199546" y="1963427"/>
              <a:ext cx="938298" cy="483994"/>
            </a:xfrm>
            <a:prstGeom prst="line">
              <a:avLst/>
            </a:prstGeom>
            <a:noFill/>
            <a:ln w="28575"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6" name="PA_库_组合 45">
              <a:extLst>
                <a:ext uri="{FF2B5EF4-FFF2-40B4-BE49-F238E27FC236}">
                  <a16:creationId xmlns:a16="http://schemas.microsoft.com/office/drawing/2014/main" id="{5E12209D-CC2C-4894-80DA-736866D922A4}"/>
                </a:ext>
              </a:extLst>
            </p:cNvPr>
            <p:cNvGrpSpPr/>
            <p:nvPr>
              <p:custDataLst>
                <p:tags r:id="rId6"/>
              </p:custDataLst>
            </p:nvPr>
          </p:nvGrpSpPr>
          <p:grpSpPr>
            <a:xfrm>
              <a:off x="8097312" y="1376772"/>
              <a:ext cx="3129101" cy="1091980"/>
              <a:chOff x="8097312" y="1376772"/>
              <a:chExt cx="3129101" cy="1091980"/>
            </a:xfrm>
          </p:grpSpPr>
          <p:sp>
            <p:nvSpPr>
              <p:cNvPr id="12" name="TextBox 105">
                <a:extLst>
                  <a:ext uri="{FF2B5EF4-FFF2-40B4-BE49-F238E27FC236}">
                    <a16:creationId xmlns:a16="http://schemas.microsoft.com/office/drawing/2014/main" id="{DD63FF4B-88B0-450E-8EFF-422008A3F07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981348" y="1376772"/>
                <a:ext cx="256480" cy="2215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t" anchorCtr="0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/>
                <a:r>
                  <a:rPr lang="en-US" altLang="ko-KR" b="1">
                    <a:solidFill>
                      <a:schemeClr val="accent5"/>
                    </a:solidFill>
                  </a:rPr>
                  <a:t>05</a:t>
                </a:r>
              </a:p>
            </p:txBody>
          </p:sp>
          <p:grpSp>
            <p:nvGrpSpPr>
              <p:cNvPr id="17" name="Group 3">
                <a:extLst>
                  <a:ext uri="{FF2B5EF4-FFF2-40B4-BE49-F238E27FC236}">
                    <a16:creationId xmlns:a16="http://schemas.microsoft.com/office/drawing/2014/main" id="{2AB344F8-AF76-4BA0-870F-8BEA5F9BDBC1}"/>
                  </a:ext>
                </a:extLst>
              </p:cNvPr>
              <p:cNvGrpSpPr/>
              <p:nvPr/>
            </p:nvGrpSpPr>
            <p:grpSpPr>
              <a:xfrm>
                <a:off x="8097312" y="1431845"/>
                <a:ext cx="731798" cy="731798"/>
                <a:chOff x="8097312" y="1431845"/>
                <a:chExt cx="731798" cy="731798"/>
              </a:xfrm>
            </p:grpSpPr>
            <p:sp>
              <p:nvSpPr>
                <p:cNvPr id="33" name="Oval 75">
                  <a:extLst>
                    <a:ext uri="{FF2B5EF4-FFF2-40B4-BE49-F238E27FC236}">
                      <a16:creationId xmlns:a16="http://schemas.microsoft.com/office/drawing/2014/main" id="{3BE32C9A-9577-4283-9DAE-1AAEF429D37B}"/>
                    </a:ext>
                  </a:extLst>
                </p:cNvPr>
                <p:cNvSpPr/>
                <p:nvPr/>
              </p:nvSpPr>
              <p:spPr>
                <a:xfrm>
                  <a:off x="8097312" y="1431845"/>
                  <a:ext cx="731798" cy="731798"/>
                </a:xfrm>
                <a:prstGeom prst="ellipse">
                  <a:avLst/>
                </a:prstGeom>
                <a:solidFill>
                  <a:schemeClr val="accent5"/>
                </a:solidFill>
                <a:ln w="28575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112">
                  <a:extLst>
                    <a:ext uri="{FF2B5EF4-FFF2-40B4-BE49-F238E27FC236}">
                      <a16:creationId xmlns:a16="http://schemas.microsoft.com/office/drawing/2014/main" id="{122BF506-D341-4013-9CE0-1BB214296B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224450" y="1558983"/>
                  <a:ext cx="477523" cy="477523"/>
                </a:xfrm>
                <a:custGeom>
                  <a:avLst/>
                  <a:gdLst>
                    <a:gd name="T0" fmla="*/ 118 w 236"/>
                    <a:gd name="T1" fmla="*/ 142 h 236"/>
                    <a:gd name="T2" fmla="*/ 142 w 236"/>
                    <a:gd name="T3" fmla="*/ 118 h 236"/>
                    <a:gd name="T4" fmla="*/ 137 w 236"/>
                    <a:gd name="T5" fmla="*/ 105 h 236"/>
                    <a:gd name="T6" fmla="*/ 118 w 236"/>
                    <a:gd name="T7" fmla="*/ 95 h 236"/>
                    <a:gd name="T8" fmla="*/ 99 w 236"/>
                    <a:gd name="T9" fmla="*/ 105 h 236"/>
                    <a:gd name="T10" fmla="*/ 94 w 236"/>
                    <a:gd name="T11" fmla="*/ 118 h 236"/>
                    <a:gd name="T12" fmla="*/ 118 w 236"/>
                    <a:gd name="T13" fmla="*/ 142 h 236"/>
                    <a:gd name="T14" fmla="*/ 170 w 236"/>
                    <a:gd name="T15" fmla="*/ 89 h 236"/>
                    <a:gd name="T16" fmla="*/ 170 w 236"/>
                    <a:gd name="T17" fmla="*/ 70 h 236"/>
                    <a:gd name="T18" fmla="*/ 170 w 236"/>
                    <a:gd name="T19" fmla="*/ 67 h 236"/>
                    <a:gd name="T20" fmla="*/ 167 w 236"/>
                    <a:gd name="T21" fmla="*/ 67 h 236"/>
                    <a:gd name="T22" fmla="*/ 147 w 236"/>
                    <a:gd name="T23" fmla="*/ 67 h 236"/>
                    <a:gd name="T24" fmla="*/ 147 w 236"/>
                    <a:gd name="T25" fmla="*/ 90 h 236"/>
                    <a:gd name="T26" fmla="*/ 170 w 236"/>
                    <a:gd name="T27" fmla="*/ 89 h 236"/>
                    <a:gd name="T28" fmla="*/ 118 w 236"/>
                    <a:gd name="T29" fmla="*/ 0 h 236"/>
                    <a:gd name="T30" fmla="*/ 0 w 236"/>
                    <a:gd name="T31" fmla="*/ 118 h 236"/>
                    <a:gd name="T32" fmla="*/ 118 w 236"/>
                    <a:gd name="T33" fmla="*/ 236 h 236"/>
                    <a:gd name="T34" fmla="*/ 236 w 236"/>
                    <a:gd name="T35" fmla="*/ 118 h 236"/>
                    <a:gd name="T36" fmla="*/ 118 w 236"/>
                    <a:gd name="T37" fmla="*/ 0 h 236"/>
                    <a:gd name="T38" fmla="*/ 185 w 236"/>
                    <a:gd name="T39" fmla="*/ 105 h 236"/>
                    <a:gd name="T40" fmla="*/ 185 w 236"/>
                    <a:gd name="T41" fmla="*/ 160 h 236"/>
                    <a:gd name="T42" fmla="*/ 159 w 236"/>
                    <a:gd name="T43" fmla="*/ 186 h 236"/>
                    <a:gd name="T44" fmla="*/ 77 w 236"/>
                    <a:gd name="T45" fmla="*/ 186 h 236"/>
                    <a:gd name="T46" fmla="*/ 51 w 236"/>
                    <a:gd name="T47" fmla="*/ 160 h 236"/>
                    <a:gd name="T48" fmla="*/ 51 w 236"/>
                    <a:gd name="T49" fmla="*/ 105 h 236"/>
                    <a:gd name="T50" fmla="*/ 51 w 236"/>
                    <a:gd name="T51" fmla="*/ 77 h 236"/>
                    <a:gd name="T52" fmla="*/ 77 w 236"/>
                    <a:gd name="T53" fmla="*/ 51 h 236"/>
                    <a:gd name="T54" fmla="*/ 159 w 236"/>
                    <a:gd name="T55" fmla="*/ 51 h 236"/>
                    <a:gd name="T56" fmla="*/ 185 w 236"/>
                    <a:gd name="T57" fmla="*/ 77 h 236"/>
                    <a:gd name="T58" fmla="*/ 185 w 236"/>
                    <a:gd name="T59" fmla="*/ 105 h 236"/>
                    <a:gd name="T60" fmla="*/ 155 w 236"/>
                    <a:gd name="T61" fmla="*/ 118 h 236"/>
                    <a:gd name="T62" fmla="*/ 118 w 236"/>
                    <a:gd name="T63" fmla="*/ 155 h 236"/>
                    <a:gd name="T64" fmla="*/ 81 w 236"/>
                    <a:gd name="T65" fmla="*/ 118 h 236"/>
                    <a:gd name="T66" fmla="*/ 84 w 236"/>
                    <a:gd name="T67" fmla="*/ 105 h 236"/>
                    <a:gd name="T68" fmla="*/ 64 w 236"/>
                    <a:gd name="T69" fmla="*/ 105 h 236"/>
                    <a:gd name="T70" fmla="*/ 64 w 236"/>
                    <a:gd name="T71" fmla="*/ 160 h 236"/>
                    <a:gd name="T72" fmla="*/ 77 w 236"/>
                    <a:gd name="T73" fmla="*/ 172 h 236"/>
                    <a:gd name="T74" fmla="*/ 159 w 236"/>
                    <a:gd name="T75" fmla="*/ 172 h 236"/>
                    <a:gd name="T76" fmla="*/ 172 w 236"/>
                    <a:gd name="T77" fmla="*/ 160 h 236"/>
                    <a:gd name="T78" fmla="*/ 172 w 236"/>
                    <a:gd name="T79" fmla="*/ 105 h 236"/>
                    <a:gd name="T80" fmla="*/ 152 w 236"/>
                    <a:gd name="T81" fmla="*/ 105 h 236"/>
                    <a:gd name="T82" fmla="*/ 155 w 236"/>
                    <a:gd name="T83" fmla="*/ 118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236" h="236">
                      <a:moveTo>
                        <a:pt x="118" y="142"/>
                      </a:moveTo>
                      <a:cubicBezTo>
                        <a:pt x="131" y="142"/>
                        <a:pt x="142" y="131"/>
                        <a:pt x="142" y="118"/>
                      </a:cubicBezTo>
                      <a:cubicBezTo>
                        <a:pt x="142" y="113"/>
                        <a:pt x="140" y="108"/>
                        <a:pt x="137" y="105"/>
                      </a:cubicBezTo>
                      <a:cubicBezTo>
                        <a:pt x="133" y="99"/>
                        <a:pt x="126" y="95"/>
                        <a:pt x="118" y="95"/>
                      </a:cubicBezTo>
                      <a:cubicBezTo>
                        <a:pt x="110" y="95"/>
                        <a:pt x="103" y="99"/>
                        <a:pt x="99" y="105"/>
                      </a:cubicBezTo>
                      <a:cubicBezTo>
                        <a:pt x="96" y="108"/>
                        <a:pt x="94" y="113"/>
                        <a:pt x="94" y="118"/>
                      </a:cubicBezTo>
                      <a:cubicBezTo>
                        <a:pt x="94" y="131"/>
                        <a:pt x="105" y="142"/>
                        <a:pt x="118" y="142"/>
                      </a:cubicBezTo>
                      <a:close/>
                      <a:moveTo>
                        <a:pt x="170" y="89"/>
                      </a:moveTo>
                      <a:cubicBezTo>
                        <a:pt x="170" y="70"/>
                        <a:pt x="170" y="70"/>
                        <a:pt x="170" y="70"/>
                      </a:cubicBezTo>
                      <a:cubicBezTo>
                        <a:pt x="170" y="67"/>
                        <a:pt x="170" y="67"/>
                        <a:pt x="170" y="67"/>
                      </a:cubicBezTo>
                      <a:cubicBezTo>
                        <a:pt x="167" y="67"/>
                        <a:pt x="167" y="67"/>
                        <a:pt x="167" y="67"/>
                      </a:cubicBezTo>
                      <a:cubicBezTo>
                        <a:pt x="147" y="67"/>
                        <a:pt x="147" y="67"/>
                        <a:pt x="147" y="67"/>
                      </a:cubicBezTo>
                      <a:cubicBezTo>
                        <a:pt x="147" y="90"/>
                        <a:pt x="147" y="90"/>
                        <a:pt x="147" y="90"/>
                      </a:cubicBezTo>
                      <a:lnTo>
                        <a:pt x="170" y="89"/>
                      </a:lnTo>
                      <a:close/>
                      <a:moveTo>
                        <a:pt x="118" y="0"/>
                      </a:moveTo>
                      <a:cubicBezTo>
                        <a:pt x="53" y="0"/>
                        <a:pt x="0" y="53"/>
                        <a:pt x="0" y="118"/>
                      </a:cubicBezTo>
                      <a:cubicBezTo>
                        <a:pt x="0" y="183"/>
                        <a:pt x="53" y="236"/>
                        <a:pt x="118" y="236"/>
                      </a:cubicBezTo>
                      <a:cubicBezTo>
                        <a:pt x="183" y="236"/>
                        <a:pt x="236" y="183"/>
                        <a:pt x="236" y="118"/>
                      </a:cubicBezTo>
                      <a:cubicBezTo>
                        <a:pt x="236" y="53"/>
                        <a:pt x="183" y="0"/>
                        <a:pt x="118" y="0"/>
                      </a:cubicBezTo>
                      <a:close/>
                      <a:moveTo>
                        <a:pt x="185" y="105"/>
                      </a:moveTo>
                      <a:cubicBezTo>
                        <a:pt x="185" y="160"/>
                        <a:pt x="185" y="160"/>
                        <a:pt x="185" y="160"/>
                      </a:cubicBezTo>
                      <a:cubicBezTo>
                        <a:pt x="185" y="174"/>
                        <a:pt x="173" y="186"/>
                        <a:pt x="159" y="186"/>
                      </a:cubicBezTo>
                      <a:cubicBezTo>
                        <a:pt x="77" y="186"/>
                        <a:pt x="77" y="186"/>
                        <a:pt x="77" y="186"/>
                      </a:cubicBezTo>
                      <a:cubicBezTo>
                        <a:pt x="62" y="186"/>
                        <a:pt x="51" y="174"/>
                        <a:pt x="51" y="160"/>
                      </a:cubicBezTo>
                      <a:cubicBezTo>
                        <a:pt x="51" y="105"/>
                        <a:pt x="51" y="105"/>
                        <a:pt x="51" y="105"/>
                      </a:cubicBezTo>
                      <a:cubicBezTo>
                        <a:pt x="51" y="77"/>
                        <a:pt x="51" y="77"/>
                        <a:pt x="51" y="77"/>
                      </a:cubicBezTo>
                      <a:cubicBezTo>
                        <a:pt x="51" y="63"/>
                        <a:pt x="62" y="51"/>
                        <a:pt x="77" y="51"/>
                      </a:cubicBezTo>
                      <a:cubicBezTo>
                        <a:pt x="159" y="51"/>
                        <a:pt x="159" y="51"/>
                        <a:pt x="159" y="51"/>
                      </a:cubicBezTo>
                      <a:cubicBezTo>
                        <a:pt x="173" y="51"/>
                        <a:pt x="185" y="63"/>
                        <a:pt x="185" y="77"/>
                      </a:cubicBezTo>
                      <a:lnTo>
                        <a:pt x="185" y="105"/>
                      </a:lnTo>
                      <a:close/>
                      <a:moveTo>
                        <a:pt x="155" y="118"/>
                      </a:moveTo>
                      <a:cubicBezTo>
                        <a:pt x="155" y="139"/>
                        <a:pt x="138" y="155"/>
                        <a:pt x="118" y="155"/>
                      </a:cubicBezTo>
                      <a:cubicBezTo>
                        <a:pt x="98" y="155"/>
                        <a:pt x="81" y="139"/>
                        <a:pt x="81" y="118"/>
                      </a:cubicBezTo>
                      <a:cubicBezTo>
                        <a:pt x="81" y="114"/>
                        <a:pt x="82" y="109"/>
                        <a:pt x="84" y="105"/>
                      </a:cubicBezTo>
                      <a:cubicBezTo>
                        <a:pt x="64" y="105"/>
                        <a:pt x="64" y="105"/>
                        <a:pt x="64" y="105"/>
                      </a:cubicBezTo>
                      <a:cubicBezTo>
                        <a:pt x="64" y="160"/>
                        <a:pt x="64" y="160"/>
                        <a:pt x="64" y="160"/>
                      </a:cubicBezTo>
                      <a:cubicBezTo>
                        <a:pt x="64" y="167"/>
                        <a:pt x="70" y="172"/>
                        <a:pt x="77" y="172"/>
                      </a:cubicBezTo>
                      <a:cubicBezTo>
                        <a:pt x="159" y="172"/>
                        <a:pt x="159" y="172"/>
                        <a:pt x="159" y="172"/>
                      </a:cubicBezTo>
                      <a:cubicBezTo>
                        <a:pt x="166" y="172"/>
                        <a:pt x="172" y="167"/>
                        <a:pt x="172" y="160"/>
                      </a:cubicBezTo>
                      <a:cubicBezTo>
                        <a:pt x="172" y="105"/>
                        <a:pt x="172" y="105"/>
                        <a:pt x="172" y="105"/>
                      </a:cubicBezTo>
                      <a:cubicBezTo>
                        <a:pt x="152" y="105"/>
                        <a:pt x="152" y="105"/>
                        <a:pt x="152" y="105"/>
                      </a:cubicBezTo>
                      <a:cubicBezTo>
                        <a:pt x="154" y="109"/>
                        <a:pt x="155" y="114"/>
                        <a:pt x="155" y="11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2" name="Group 42">
                <a:extLst>
                  <a:ext uri="{FF2B5EF4-FFF2-40B4-BE49-F238E27FC236}">
                    <a16:creationId xmlns:a16="http://schemas.microsoft.com/office/drawing/2014/main" id="{5901FCB5-F4B7-4DD0-8013-471E29A19C80}"/>
                  </a:ext>
                </a:extLst>
              </p:cNvPr>
              <p:cNvGrpSpPr/>
              <p:nvPr/>
            </p:nvGrpSpPr>
            <p:grpSpPr>
              <a:xfrm>
                <a:off x="8829110" y="1603885"/>
                <a:ext cx="2397303" cy="864867"/>
                <a:chOff x="8328246" y="2276873"/>
                <a:chExt cx="2198694" cy="864867"/>
              </a:xfrm>
            </p:grpSpPr>
            <p:sp>
              <p:nvSpPr>
                <p:cNvPr id="23" name="TextBox 43">
                  <a:extLst>
                    <a:ext uri="{FF2B5EF4-FFF2-40B4-BE49-F238E27FC236}">
                      <a16:creationId xmlns:a16="http://schemas.microsoft.com/office/drawing/2014/main" id="{1647368C-71C0-40FA-926C-0D8B97CC5A97}"/>
                    </a:ext>
                  </a:extLst>
                </p:cNvPr>
                <p:cNvSpPr txBox="1"/>
                <p:nvPr/>
              </p:nvSpPr>
              <p:spPr>
                <a:xfrm>
                  <a:off x="8328247" y="2276873"/>
                  <a:ext cx="2198693" cy="319534"/>
                </a:xfrm>
                <a:prstGeom prst="rect">
                  <a:avLst/>
                </a:prstGeom>
                <a:noFill/>
              </p:spPr>
              <p:txBody>
                <a:bodyPr wrap="none" lIns="144000" tIns="0" rIns="0" bIns="0" anchor="ctr" anchorCtr="0">
                  <a:normAutofit/>
                </a:bodyPr>
                <a:lstStyle/>
                <a:p>
                  <a:r>
                    <a:rPr lang="zh-CN" altLang="en-US" sz="1600" b="1" dirty="0">
                      <a:solidFill>
                        <a:schemeClr val="accent5">
                          <a:lumMod val="100000"/>
                        </a:schemeClr>
                      </a:solidFill>
                    </a:rPr>
                    <a:t>输入标题文本</a:t>
                  </a:r>
                </a:p>
              </p:txBody>
            </p:sp>
            <p:sp>
              <p:nvSpPr>
                <p:cNvPr id="24" name="TextBox 44">
                  <a:extLst>
                    <a:ext uri="{FF2B5EF4-FFF2-40B4-BE49-F238E27FC236}">
                      <a16:creationId xmlns:a16="http://schemas.microsoft.com/office/drawing/2014/main" id="{7B2AA0DE-F945-4D98-B5CC-B653C752A1C4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8328246" y="2596407"/>
                  <a:ext cx="2198693" cy="545333"/>
                </a:xfrm>
                <a:prstGeom prst="rect">
                  <a:avLst/>
                </a:prstGeom>
              </p:spPr>
              <p:txBody>
                <a:bodyPr vert="horz" wrap="square" lIns="144000" tIns="0" rIns="0" bIns="0" anchor="t" anchorCtr="0">
                  <a:normAutofit/>
                </a:bodyPr>
                <a:lstStyle/>
                <a:p>
                  <a:pPr algn="l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请替换文字内容复制你的内容到此 </a:t>
                  </a:r>
                  <a:b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</a:br>
                  <a:r>
                    <a:rPr lang="zh-CN" altLang="en-US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千图网</a:t>
                  </a:r>
                  <a:r>
                    <a:rPr lang="en-US" altLang="zh-CN" sz="1050" dirty="0">
                      <a:solidFill>
                        <a:schemeClr val="dk1">
                          <a:lumMod val="100000"/>
                        </a:schemeClr>
                      </a:solidFill>
                    </a:rPr>
                    <a:t>58PIC.COM</a:t>
                  </a:r>
                  <a:endParaRPr lang="zh-CN" altLang="en-US" sz="1050" dirty="0">
                    <a:solidFill>
                      <a:schemeClr val="dk1">
                        <a:lumMod val="10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56487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千图PPT彼岸天：ID 8661124库_组合 59">
            <a:extLst>
              <a:ext uri="{FF2B5EF4-FFF2-40B4-BE49-F238E27FC236}">
                <a16:creationId xmlns:a16="http://schemas.microsoft.com/office/drawing/2014/main" id="{4824C5EE-22FC-4A2F-A76C-2CABC91E06A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529906" y="2380809"/>
            <a:ext cx="1029860" cy="2652857"/>
            <a:chOff x="3529906" y="2380809"/>
            <a:chExt cx="1029860" cy="2652857"/>
          </a:xfrm>
        </p:grpSpPr>
        <p:cxnSp>
          <p:nvCxnSpPr>
            <p:cNvPr id="10" name="Straight Connector 10">
              <a:extLst>
                <a:ext uri="{FF2B5EF4-FFF2-40B4-BE49-F238E27FC236}">
                  <a16:creationId xmlns:a16="http://schemas.microsoft.com/office/drawing/2014/main" id="{85F32E2B-54AC-41BC-BCCE-96CBF47D4B1E}"/>
                </a:ext>
              </a:extLst>
            </p:cNvPr>
            <p:cNvCxnSpPr/>
            <p:nvPr/>
          </p:nvCxnSpPr>
          <p:spPr>
            <a:xfrm rot="16200000">
              <a:off x="2665844" y="3705729"/>
              <a:ext cx="2651851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1">
              <a:extLst>
                <a:ext uri="{FF2B5EF4-FFF2-40B4-BE49-F238E27FC236}">
                  <a16:creationId xmlns:a16="http://schemas.microsoft.com/office/drawing/2014/main" id="{949E3465-E768-4040-9183-F5B4E7983897}"/>
                </a:ext>
              </a:extLst>
            </p:cNvPr>
            <p:cNvCxnSpPr/>
            <p:nvPr/>
          </p:nvCxnSpPr>
          <p:spPr>
            <a:xfrm rot="10800000">
              <a:off x="3529906" y="5031655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2">
              <a:extLst>
                <a:ext uri="{FF2B5EF4-FFF2-40B4-BE49-F238E27FC236}">
                  <a16:creationId xmlns:a16="http://schemas.microsoft.com/office/drawing/2014/main" id="{C415ECF7-1BFA-456C-934B-3AC97268ECD2}"/>
                </a:ext>
              </a:extLst>
            </p:cNvPr>
            <p:cNvCxnSpPr/>
            <p:nvPr/>
          </p:nvCxnSpPr>
          <p:spPr>
            <a:xfrm rot="10800000">
              <a:off x="3529906" y="2380809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3">
              <a:extLst>
                <a:ext uri="{FF2B5EF4-FFF2-40B4-BE49-F238E27FC236}">
                  <a16:creationId xmlns:a16="http://schemas.microsoft.com/office/drawing/2014/main" id="{3F5C6FC0-54F9-4C94-BB2F-F08D3D79F0C5}"/>
                </a:ext>
              </a:extLst>
            </p:cNvPr>
            <p:cNvCxnSpPr/>
            <p:nvPr/>
          </p:nvCxnSpPr>
          <p:spPr>
            <a:xfrm flipH="1" flipV="1">
              <a:off x="3997597" y="3707699"/>
              <a:ext cx="562169" cy="9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5">
              <a:extLst>
                <a:ext uri="{FF2B5EF4-FFF2-40B4-BE49-F238E27FC236}">
                  <a16:creationId xmlns:a16="http://schemas.microsoft.com/office/drawing/2014/main" id="{B07F4DAA-527E-45DC-9B97-DFE2BDD38E79}"/>
                </a:ext>
              </a:extLst>
            </p:cNvPr>
            <p:cNvCxnSpPr/>
            <p:nvPr/>
          </p:nvCxnSpPr>
          <p:spPr>
            <a:xfrm rot="10800000">
              <a:off x="3529906" y="3707157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千图PPT彼岸天：ID 8661124库_组合 33">
            <a:extLst>
              <a:ext uri="{FF2B5EF4-FFF2-40B4-BE49-F238E27FC236}">
                <a16:creationId xmlns:a16="http://schemas.microsoft.com/office/drawing/2014/main" id="{1111A1CF-5F55-4F76-A4AC-E68FA2FBB06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431731" y="1948379"/>
            <a:ext cx="3341684" cy="3353835"/>
            <a:chOff x="5040311" y="1685926"/>
            <a:chExt cx="8732441" cy="8764191"/>
          </a:xfrm>
        </p:grpSpPr>
        <p:sp>
          <p:nvSpPr>
            <p:cNvPr id="56" name="Freeform: Shape 34">
              <a:extLst>
                <a:ext uri="{FF2B5EF4-FFF2-40B4-BE49-F238E27FC236}">
                  <a16:creationId xmlns:a16="http://schemas.microsoft.com/office/drawing/2014/main" id="{654739CC-44C9-48EA-A17F-041C4FFC5F1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5886" y="1685926"/>
              <a:ext cx="6788151" cy="6938962"/>
            </a:xfrm>
            <a:custGeom>
              <a:avLst/>
              <a:gdLst>
                <a:gd name="T0" fmla="*/ 2100 w 2100"/>
                <a:gd name="T1" fmla="*/ 630 h 2147"/>
                <a:gd name="T2" fmla="*/ 634 w 2100"/>
                <a:gd name="T3" fmla="*/ 510 h 2147"/>
                <a:gd name="T4" fmla="*/ 1574 w 2100"/>
                <a:gd name="T5" fmla="*/ 1621 h 2147"/>
                <a:gd name="T6" fmla="*/ 991 w 2100"/>
                <a:gd name="T7" fmla="*/ 1572 h 2147"/>
                <a:gd name="T8" fmla="*/ 2100 w 2100"/>
                <a:gd name="T9" fmla="*/ 630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0" h="2147">
                  <a:moveTo>
                    <a:pt x="2100" y="630"/>
                  </a:moveTo>
                  <a:cubicBezTo>
                    <a:pt x="1728" y="193"/>
                    <a:pt x="1072" y="139"/>
                    <a:pt x="634" y="510"/>
                  </a:cubicBezTo>
                  <a:cubicBezTo>
                    <a:pt x="0" y="1047"/>
                    <a:pt x="953" y="2147"/>
                    <a:pt x="1574" y="1621"/>
                  </a:cubicBezTo>
                  <a:cubicBezTo>
                    <a:pt x="1400" y="1768"/>
                    <a:pt x="1139" y="1747"/>
                    <a:pt x="991" y="1572"/>
                  </a:cubicBezTo>
                  <a:cubicBezTo>
                    <a:pt x="466" y="952"/>
                    <a:pt x="1563" y="0"/>
                    <a:pt x="2100" y="6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Freeform: Shape 35">
              <a:extLst>
                <a:ext uri="{FF2B5EF4-FFF2-40B4-BE49-F238E27FC236}">
                  <a16:creationId xmlns:a16="http://schemas.microsoft.com/office/drawing/2014/main" id="{8EBA3691-10FD-4795-9969-87539B922D3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49664" y="1846264"/>
              <a:ext cx="6923088" cy="6778624"/>
            </a:xfrm>
            <a:custGeom>
              <a:avLst/>
              <a:gdLst>
                <a:gd name="T0" fmla="*/ 1521 w 2142"/>
                <a:gd name="T1" fmla="*/ 2097 h 2097"/>
                <a:gd name="T2" fmla="*/ 1637 w 2142"/>
                <a:gd name="T3" fmla="*/ 634 h 2097"/>
                <a:gd name="T4" fmla="*/ 526 w 2142"/>
                <a:gd name="T5" fmla="*/ 1574 h 2097"/>
                <a:gd name="T6" fmla="*/ 575 w 2142"/>
                <a:gd name="T7" fmla="*/ 991 h 2097"/>
                <a:gd name="T8" fmla="*/ 1521 w 2142"/>
                <a:gd name="T9" fmla="*/ 2097 h 20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2" h="2097">
                  <a:moveTo>
                    <a:pt x="1521" y="2097"/>
                  </a:moveTo>
                  <a:cubicBezTo>
                    <a:pt x="1954" y="1724"/>
                    <a:pt x="2007" y="1071"/>
                    <a:pt x="1637" y="634"/>
                  </a:cubicBezTo>
                  <a:cubicBezTo>
                    <a:pt x="1100" y="0"/>
                    <a:pt x="0" y="953"/>
                    <a:pt x="526" y="1574"/>
                  </a:cubicBezTo>
                  <a:cubicBezTo>
                    <a:pt x="379" y="1400"/>
                    <a:pt x="400" y="1139"/>
                    <a:pt x="575" y="991"/>
                  </a:cubicBezTo>
                  <a:cubicBezTo>
                    <a:pt x="1194" y="467"/>
                    <a:pt x="2142" y="1558"/>
                    <a:pt x="1521" y="20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Freeform: Shape 36">
              <a:extLst>
                <a:ext uri="{FF2B5EF4-FFF2-40B4-BE49-F238E27FC236}">
                  <a16:creationId xmlns:a16="http://schemas.microsoft.com/office/drawing/2014/main" id="{E2992D7B-77E7-4CE2-86F1-AD7ADFBEA1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0311" y="3564336"/>
              <a:ext cx="6943726" cy="6791324"/>
            </a:xfrm>
            <a:custGeom>
              <a:avLst/>
              <a:gdLst>
                <a:gd name="T0" fmla="*/ 633 w 2148"/>
                <a:gd name="T1" fmla="*/ 0 h 2101"/>
                <a:gd name="T2" fmla="*/ 512 w 2148"/>
                <a:gd name="T3" fmla="*/ 1467 h 2101"/>
                <a:gd name="T4" fmla="*/ 1623 w 2148"/>
                <a:gd name="T5" fmla="*/ 527 h 2101"/>
                <a:gd name="T6" fmla="*/ 1574 w 2148"/>
                <a:gd name="T7" fmla="*/ 1110 h 2101"/>
                <a:gd name="T8" fmla="*/ 633 w 2148"/>
                <a:gd name="T9" fmla="*/ 0 h 2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8" h="2101">
                  <a:moveTo>
                    <a:pt x="633" y="0"/>
                  </a:moveTo>
                  <a:cubicBezTo>
                    <a:pt x="195" y="371"/>
                    <a:pt x="140" y="1028"/>
                    <a:pt x="512" y="1467"/>
                  </a:cubicBezTo>
                  <a:cubicBezTo>
                    <a:pt x="1048" y="2101"/>
                    <a:pt x="2148" y="1148"/>
                    <a:pt x="1623" y="527"/>
                  </a:cubicBezTo>
                  <a:cubicBezTo>
                    <a:pt x="1770" y="701"/>
                    <a:pt x="1748" y="962"/>
                    <a:pt x="1574" y="1110"/>
                  </a:cubicBezTo>
                  <a:cubicBezTo>
                    <a:pt x="953" y="1636"/>
                    <a:pt x="0" y="536"/>
                    <a:pt x="63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Freeform: Shape 37">
              <a:extLst>
                <a:ext uri="{FF2B5EF4-FFF2-40B4-BE49-F238E27FC236}">
                  <a16:creationId xmlns:a16="http://schemas.microsoft.com/office/drawing/2014/main" id="{4E96D60D-4B55-4632-BD10-76D4AD64C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829026" y="3525443"/>
              <a:ext cx="6778626" cy="6924674"/>
            </a:xfrm>
            <a:custGeom>
              <a:avLst/>
              <a:gdLst>
                <a:gd name="T0" fmla="*/ 0 w 2097"/>
                <a:gd name="T1" fmla="*/ 1520 h 2142"/>
                <a:gd name="T2" fmla="*/ 1463 w 2097"/>
                <a:gd name="T3" fmla="*/ 1636 h 2142"/>
                <a:gd name="T4" fmla="*/ 523 w 2097"/>
                <a:gd name="T5" fmla="*/ 525 h 2142"/>
                <a:gd name="T6" fmla="*/ 1106 w 2097"/>
                <a:gd name="T7" fmla="*/ 574 h 2142"/>
                <a:gd name="T8" fmla="*/ 0 w 2097"/>
                <a:gd name="T9" fmla="*/ 1520 h 2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7" h="2142">
                  <a:moveTo>
                    <a:pt x="0" y="1520"/>
                  </a:moveTo>
                  <a:cubicBezTo>
                    <a:pt x="373" y="1954"/>
                    <a:pt x="1026" y="2006"/>
                    <a:pt x="1463" y="1636"/>
                  </a:cubicBezTo>
                  <a:cubicBezTo>
                    <a:pt x="2097" y="1100"/>
                    <a:pt x="1144" y="0"/>
                    <a:pt x="523" y="525"/>
                  </a:cubicBezTo>
                  <a:cubicBezTo>
                    <a:pt x="697" y="378"/>
                    <a:pt x="958" y="400"/>
                    <a:pt x="1106" y="574"/>
                  </a:cubicBezTo>
                  <a:cubicBezTo>
                    <a:pt x="1630" y="1193"/>
                    <a:pt x="539" y="2142"/>
                    <a:pt x="0" y="15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1C86DF41-70B8-4AE7-89B7-82C3A4D49971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94873" y="2010716"/>
            <a:ext cx="2831360" cy="3481689"/>
            <a:chOff x="694873" y="2010716"/>
            <a:chExt cx="2831360" cy="3481689"/>
          </a:xfrm>
        </p:grpSpPr>
        <p:sp>
          <p:nvSpPr>
            <p:cNvPr id="14" name="Oval 14">
              <a:extLst>
                <a:ext uri="{FF2B5EF4-FFF2-40B4-BE49-F238E27FC236}">
                  <a16:creationId xmlns:a16="http://schemas.microsoft.com/office/drawing/2014/main" id="{3CFD483A-36DF-4293-8849-9E9FDF094BE3}"/>
                </a:ext>
              </a:extLst>
            </p:cNvPr>
            <p:cNvSpPr/>
            <p:nvPr/>
          </p:nvSpPr>
          <p:spPr>
            <a:xfrm rot="10800000">
              <a:off x="2779330" y="4658973"/>
              <a:ext cx="746903" cy="746903"/>
            </a:xfrm>
            <a:prstGeom prst="ellipse">
              <a:avLst/>
            </a:prstGeom>
            <a:solidFill>
              <a:schemeClr val="accent3"/>
            </a:solidFill>
            <a:ln w="57150">
              <a:solidFill>
                <a:schemeClr val="accent3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ED08FA4E-E57B-48EA-AABF-07E9F6E05ABC}"/>
                </a:ext>
              </a:extLst>
            </p:cNvPr>
            <p:cNvSpPr/>
            <p:nvPr/>
          </p:nvSpPr>
          <p:spPr>
            <a:xfrm rot="10800000">
              <a:off x="2779330" y="3339078"/>
              <a:ext cx="746903" cy="746903"/>
            </a:xfrm>
            <a:prstGeom prst="ellipse">
              <a:avLst/>
            </a:prstGeom>
            <a:solidFill>
              <a:schemeClr val="accent2"/>
            </a:solidFill>
            <a:ln w="57150">
              <a:solidFill>
                <a:schemeClr val="accent2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Oval 17">
              <a:extLst>
                <a:ext uri="{FF2B5EF4-FFF2-40B4-BE49-F238E27FC236}">
                  <a16:creationId xmlns:a16="http://schemas.microsoft.com/office/drawing/2014/main" id="{0C74D892-9880-4BA0-854A-413C36477FEE}"/>
                </a:ext>
              </a:extLst>
            </p:cNvPr>
            <p:cNvSpPr/>
            <p:nvPr/>
          </p:nvSpPr>
          <p:spPr>
            <a:xfrm rot="10800000">
              <a:off x="2720679" y="2013154"/>
              <a:ext cx="746903" cy="746903"/>
            </a:xfrm>
            <a:prstGeom prst="ellipse">
              <a:avLst/>
            </a:prstGeom>
            <a:solidFill>
              <a:schemeClr val="accent1"/>
            </a:solidFill>
            <a:ln w="5715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9" name="Group 38">
              <a:extLst>
                <a:ext uri="{FF2B5EF4-FFF2-40B4-BE49-F238E27FC236}">
                  <a16:creationId xmlns:a16="http://schemas.microsoft.com/office/drawing/2014/main" id="{DBB47816-5923-4439-B633-E6B18DA9ACE2}"/>
                </a:ext>
              </a:extLst>
            </p:cNvPr>
            <p:cNvGrpSpPr/>
            <p:nvPr/>
          </p:nvGrpSpPr>
          <p:grpSpPr>
            <a:xfrm>
              <a:off x="2940534" y="2166627"/>
              <a:ext cx="311151" cy="366712"/>
              <a:chOff x="5721350" y="1593384"/>
              <a:chExt cx="311150" cy="366712"/>
            </a:xfrm>
            <a:solidFill>
              <a:schemeClr val="bg1"/>
            </a:solidFill>
          </p:grpSpPr>
          <p:sp>
            <p:nvSpPr>
              <p:cNvPr id="54" name="Freeform: Shape 39">
                <a:extLst>
                  <a:ext uri="{FF2B5EF4-FFF2-40B4-BE49-F238E27FC236}">
                    <a16:creationId xmlns:a16="http://schemas.microsoft.com/office/drawing/2014/main" id="{2C7D2A82-3F28-4574-8ECE-DCA4CDE49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1350" y="1680696"/>
                <a:ext cx="311150" cy="279400"/>
              </a:xfrm>
              <a:custGeom>
                <a:avLst/>
                <a:gdLst>
                  <a:gd name="T0" fmla="*/ 19 w 184"/>
                  <a:gd name="T1" fmla="*/ 16 h 165"/>
                  <a:gd name="T2" fmla="*/ 2 w 184"/>
                  <a:gd name="T3" fmla="*/ 50 h 165"/>
                  <a:gd name="T4" fmla="*/ 0 w 184"/>
                  <a:gd name="T5" fmla="*/ 60 h 165"/>
                  <a:gd name="T6" fmla="*/ 0 w 184"/>
                  <a:gd name="T7" fmla="*/ 61 h 165"/>
                  <a:gd name="T8" fmla="*/ 0 w 184"/>
                  <a:gd name="T9" fmla="*/ 70 h 165"/>
                  <a:gd name="T10" fmla="*/ 1 w 184"/>
                  <a:gd name="T11" fmla="*/ 77 h 165"/>
                  <a:gd name="T12" fmla="*/ 8 w 184"/>
                  <a:gd name="T13" fmla="*/ 107 h 165"/>
                  <a:gd name="T14" fmla="*/ 28 w 184"/>
                  <a:gd name="T15" fmla="*/ 144 h 165"/>
                  <a:gd name="T16" fmla="*/ 29 w 184"/>
                  <a:gd name="T17" fmla="*/ 145 h 165"/>
                  <a:gd name="T18" fmla="*/ 41 w 184"/>
                  <a:gd name="T19" fmla="*/ 158 h 165"/>
                  <a:gd name="T20" fmla="*/ 44 w 184"/>
                  <a:gd name="T21" fmla="*/ 161 h 165"/>
                  <a:gd name="T22" fmla="*/ 64 w 184"/>
                  <a:gd name="T23" fmla="*/ 163 h 165"/>
                  <a:gd name="T24" fmla="*/ 65 w 184"/>
                  <a:gd name="T25" fmla="*/ 163 h 165"/>
                  <a:gd name="T26" fmla="*/ 74 w 184"/>
                  <a:gd name="T27" fmla="*/ 160 h 165"/>
                  <a:gd name="T28" fmla="*/ 81 w 184"/>
                  <a:gd name="T29" fmla="*/ 157 h 165"/>
                  <a:gd name="T30" fmla="*/ 92 w 184"/>
                  <a:gd name="T31" fmla="*/ 156 h 165"/>
                  <a:gd name="T32" fmla="*/ 93 w 184"/>
                  <a:gd name="T33" fmla="*/ 156 h 165"/>
                  <a:gd name="T34" fmla="*/ 104 w 184"/>
                  <a:gd name="T35" fmla="*/ 157 h 165"/>
                  <a:gd name="T36" fmla="*/ 110 w 184"/>
                  <a:gd name="T37" fmla="*/ 160 h 165"/>
                  <a:gd name="T38" fmla="*/ 120 w 184"/>
                  <a:gd name="T39" fmla="*/ 163 h 165"/>
                  <a:gd name="T40" fmla="*/ 120 w 184"/>
                  <a:gd name="T41" fmla="*/ 163 h 165"/>
                  <a:gd name="T42" fmla="*/ 140 w 184"/>
                  <a:gd name="T43" fmla="*/ 161 h 165"/>
                  <a:gd name="T44" fmla="*/ 144 w 184"/>
                  <a:gd name="T45" fmla="*/ 158 h 165"/>
                  <a:gd name="T46" fmla="*/ 156 w 184"/>
                  <a:gd name="T47" fmla="*/ 145 h 165"/>
                  <a:gd name="T48" fmla="*/ 157 w 184"/>
                  <a:gd name="T49" fmla="*/ 144 h 165"/>
                  <a:gd name="T50" fmla="*/ 177 w 184"/>
                  <a:gd name="T51" fmla="*/ 107 h 165"/>
                  <a:gd name="T52" fmla="*/ 184 w 184"/>
                  <a:gd name="T53" fmla="*/ 77 h 165"/>
                  <a:gd name="T54" fmla="*/ 184 w 184"/>
                  <a:gd name="T55" fmla="*/ 70 h 165"/>
                  <a:gd name="T56" fmla="*/ 184 w 184"/>
                  <a:gd name="T57" fmla="*/ 61 h 165"/>
                  <a:gd name="T58" fmla="*/ 184 w 184"/>
                  <a:gd name="T59" fmla="*/ 60 h 165"/>
                  <a:gd name="T60" fmla="*/ 183 w 184"/>
                  <a:gd name="T61" fmla="*/ 50 h 165"/>
                  <a:gd name="T62" fmla="*/ 166 w 184"/>
                  <a:gd name="T63" fmla="*/ 16 h 165"/>
                  <a:gd name="T64" fmla="*/ 162 w 184"/>
                  <a:gd name="T65" fmla="*/ 12 h 165"/>
                  <a:gd name="T66" fmla="*/ 136 w 184"/>
                  <a:gd name="T67" fmla="*/ 1 h 165"/>
                  <a:gd name="T68" fmla="*/ 107 w 184"/>
                  <a:gd name="T69" fmla="*/ 5 h 165"/>
                  <a:gd name="T70" fmla="*/ 92 w 184"/>
                  <a:gd name="T71" fmla="*/ 10 h 165"/>
                  <a:gd name="T72" fmla="*/ 77 w 184"/>
                  <a:gd name="T73" fmla="*/ 5 h 165"/>
                  <a:gd name="T74" fmla="*/ 49 w 184"/>
                  <a:gd name="T75" fmla="*/ 1 h 165"/>
                  <a:gd name="T76" fmla="*/ 23 w 184"/>
                  <a:gd name="T77" fmla="*/ 12 h 165"/>
                  <a:gd name="T78" fmla="*/ 19 w 184"/>
                  <a:gd name="T79" fmla="*/ 16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84" h="165">
                    <a:moveTo>
                      <a:pt x="19" y="16"/>
                    </a:moveTo>
                    <a:cubicBezTo>
                      <a:pt x="9" y="25"/>
                      <a:pt x="4" y="37"/>
                      <a:pt x="2" y="50"/>
                    </a:cubicBezTo>
                    <a:cubicBezTo>
                      <a:pt x="1" y="53"/>
                      <a:pt x="1" y="56"/>
                      <a:pt x="0" y="60"/>
                    </a:cubicBezTo>
                    <a:cubicBezTo>
                      <a:pt x="0" y="60"/>
                      <a:pt x="0" y="60"/>
                      <a:pt x="0" y="61"/>
                    </a:cubicBezTo>
                    <a:cubicBezTo>
                      <a:pt x="0" y="64"/>
                      <a:pt x="0" y="67"/>
                      <a:pt x="0" y="70"/>
                    </a:cubicBezTo>
                    <a:cubicBezTo>
                      <a:pt x="0" y="73"/>
                      <a:pt x="1" y="75"/>
                      <a:pt x="1" y="77"/>
                    </a:cubicBezTo>
                    <a:cubicBezTo>
                      <a:pt x="2" y="87"/>
                      <a:pt x="4" y="98"/>
                      <a:pt x="8" y="107"/>
                    </a:cubicBezTo>
                    <a:cubicBezTo>
                      <a:pt x="13" y="121"/>
                      <a:pt x="19" y="133"/>
                      <a:pt x="28" y="144"/>
                    </a:cubicBezTo>
                    <a:cubicBezTo>
                      <a:pt x="28" y="144"/>
                      <a:pt x="28" y="145"/>
                      <a:pt x="29" y="145"/>
                    </a:cubicBezTo>
                    <a:cubicBezTo>
                      <a:pt x="32" y="150"/>
                      <a:pt x="36" y="155"/>
                      <a:pt x="41" y="158"/>
                    </a:cubicBezTo>
                    <a:cubicBezTo>
                      <a:pt x="42" y="159"/>
                      <a:pt x="43" y="160"/>
                      <a:pt x="44" y="161"/>
                    </a:cubicBezTo>
                    <a:cubicBezTo>
                      <a:pt x="50" y="165"/>
                      <a:pt x="57" y="165"/>
                      <a:pt x="64" y="163"/>
                    </a:cubicBezTo>
                    <a:cubicBezTo>
                      <a:pt x="64" y="163"/>
                      <a:pt x="65" y="163"/>
                      <a:pt x="65" y="163"/>
                    </a:cubicBezTo>
                    <a:cubicBezTo>
                      <a:pt x="68" y="162"/>
                      <a:pt x="71" y="161"/>
                      <a:pt x="74" y="160"/>
                    </a:cubicBezTo>
                    <a:cubicBezTo>
                      <a:pt x="76" y="159"/>
                      <a:pt x="78" y="158"/>
                      <a:pt x="81" y="157"/>
                    </a:cubicBezTo>
                    <a:cubicBezTo>
                      <a:pt x="84" y="156"/>
                      <a:pt x="92" y="156"/>
                      <a:pt x="92" y="156"/>
                    </a:cubicBezTo>
                    <a:cubicBezTo>
                      <a:pt x="92" y="156"/>
                      <a:pt x="93" y="156"/>
                      <a:pt x="93" y="156"/>
                    </a:cubicBezTo>
                    <a:cubicBezTo>
                      <a:pt x="97" y="156"/>
                      <a:pt x="100" y="156"/>
                      <a:pt x="104" y="157"/>
                    </a:cubicBezTo>
                    <a:cubicBezTo>
                      <a:pt x="106" y="158"/>
                      <a:pt x="108" y="159"/>
                      <a:pt x="110" y="160"/>
                    </a:cubicBezTo>
                    <a:cubicBezTo>
                      <a:pt x="113" y="161"/>
                      <a:pt x="117" y="162"/>
                      <a:pt x="120" y="163"/>
                    </a:cubicBezTo>
                    <a:cubicBezTo>
                      <a:pt x="120" y="163"/>
                      <a:pt x="120" y="163"/>
                      <a:pt x="120" y="163"/>
                    </a:cubicBezTo>
                    <a:cubicBezTo>
                      <a:pt x="127" y="165"/>
                      <a:pt x="134" y="165"/>
                      <a:pt x="140" y="161"/>
                    </a:cubicBezTo>
                    <a:cubicBezTo>
                      <a:pt x="142" y="160"/>
                      <a:pt x="143" y="159"/>
                      <a:pt x="144" y="158"/>
                    </a:cubicBezTo>
                    <a:cubicBezTo>
                      <a:pt x="149" y="155"/>
                      <a:pt x="152" y="150"/>
                      <a:pt x="156" y="145"/>
                    </a:cubicBezTo>
                    <a:cubicBezTo>
                      <a:pt x="156" y="145"/>
                      <a:pt x="157" y="144"/>
                      <a:pt x="157" y="144"/>
                    </a:cubicBezTo>
                    <a:cubicBezTo>
                      <a:pt x="165" y="133"/>
                      <a:pt x="172" y="121"/>
                      <a:pt x="177" y="107"/>
                    </a:cubicBezTo>
                    <a:cubicBezTo>
                      <a:pt x="180" y="98"/>
                      <a:pt x="183" y="87"/>
                      <a:pt x="184" y="77"/>
                    </a:cubicBezTo>
                    <a:cubicBezTo>
                      <a:pt x="184" y="75"/>
                      <a:pt x="184" y="73"/>
                      <a:pt x="184" y="70"/>
                    </a:cubicBezTo>
                    <a:cubicBezTo>
                      <a:pt x="184" y="67"/>
                      <a:pt x="184" y="64"/>
                      <a:pt x="184" y="61"/>
                    </a:cubicBezTo>
                    <a:cubicBezTo>
                      <a:pt x="184" y="60"/>
                      <a:pt x="184" y="60"/>
                      <a:pt x="184" y="60"/>
                    </a:cubicBezTo>
                    <a:cubicBezTo>
                      <a:pt x="184" y="56"/>
                      <a:pt x="184" y="53"/>
                      <a:pt x="183" y="50"/>
                    </a:cubicBezTo>
                    <a:cubicBezTo>
                      <a:pt x="181" y="37"/>
                      <a:pt x="175" y="25"/>
                      <a:pt x="166" y="16"/>
                    </a:cubicBezTo>
                    <a:cubicBezTo>
                      <a:pt x="164" y="15"/>
                      <a:pt x="163" y="14"/>
                      <a:pt x="162" y="12"/>
                    </a:cubicBezTo>
                    <a:cubicBezTo>
                      <a:pt x="154" y="6"/>
                      <a:pt x="145" y="3"/>
                      <a:pt x="136" y="1"/>
                    </a:cubicBezTo>
                    <a:cubicBezTo>
                      <a:pt x="126" y="0"/>
                      <a:pt x="116" y="2"/>
                      <a:pt x="107" y="5"/>
                    </a:cubicBezTo>
                    <a:cubicBezTo>
                      <a:pt x="102" y="7"/>
                      <a:pt x="92" y="10"/>
                      <a:pt x="92" y="10"/>
                    </a:cubicBezTo>
                    <a:cubicBezTo>
                      <a:pt x="92" y="10"/>
                      <a:pt x="82" y="7"/>
                      <a:pt x="77" y="5"/>
                    </a:cubicBezTo>
                    <a:cubicBezTo>
                      <a:pt x="68" y="2"/>
                      <a:pt x="59" y="0"/>
                      <a:pt x="49" y="1"/>
                    </a:cubicBezTo>
                    <a:cubicBezTo>
                      <a:pt x="39" y="3"/>
                      <a:pt x="30" y="6"/>
                      <a:pt x="23" y="12"/>
                    </a:cubicBezTo>
                    <a:cubicBezTo>
                      <a:pt x="22" y="14"/>
                      <a:pt x="20" y="15"/>
                      <a:pt x="1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40">
                <a:extLst>
                  <a:ext uri="{FF2B5EF4-FFF2-40B4-BE49-F238E27FC236}">
                    <a16:creationId xmlns:a16="http://schemas.microsoft.com/office/drawing/2014/main" id="{346FE316-A7F3-470D-96E9-B2AC856338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02313" y="1593384"/>
                <a:ext cx="76200" cy="85725"/>
              </a:xfrm>
              <a:custGeom>
                <a:avLst/>
                <a:gdLst>
                  <a:gd name="T0" fmla="*/ 14 w 45"/>
                  <a:gd name="T1" fmla="*/ 37 h 50"/>
                  <a:gd name="T2" fmla="*/ 32 w 45"/>
                  <a:gd name="T3" fmla="*/ 48 h 50"/>
                  <a:gd name="T4" fmla="*/ 43 w 45"/>
                  <a:gd name="T5" fmla="*/ 50 h 50"/>
                  <a:gd name="T6" fmla="*/ 44 w 45"/>
                  <a:gd name="T7" fmla="*/ 48 h 50"/>
                  <a:gd name="T8" fmla="*/ 35 w 45"/>
                  <a:gd name="T9" fmla="*/ 19 h 50"/>
                  <a:gd name="T10" fmla="*/ 4 w 45"/>
                  <a:gd name="T11" fmla="*/ 0 h 50"/>
                  <a:gd name="T12" fmla="*/ 2 w 45"/>
                  <a:gd name="T13" fmla="*/ 0 h 50"/>
                  <a:gd name="T14" fmla="*/ 1 w 45"/>
                  <a:gd name="T15" fmla="*/ 0 h 50"/>
                  <a:gd name="T16" fmla="*/ 1 w 45"/>
                  <a:gd name="T17" fmla="*/ 12 h 50"/>
                  <a:gd name="T18" fmla="*/ 14 w 45"/>
                  <a:gd name="T19" fmla="*/ 3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0">
                    <a:moveTo>
                      <a:pt x="14" y="37"/>
                    </a:moveTo>
                    <a:cubicBezTo>
                      <a:pt x="19" y="42"/>
                      <a:pt x="25" y="46"/>
                      <a:pt x="32" y="48"/>
                    </a:cubicBezTo>
                    <a:cubicBezTo>
                      <a:pt x="36" y="49"/>
                      <a:pt x="39" y="50"/>
                      <a:pt x="43" y="50"/>
                    </a:cubicBezTo>
                    <a:cubicBezTo>
                      <a:pt x="44" y="50"/>
                      <a:pt x="44" y="49"/>
                      <a:pt x="44" y="48"/>
                    </a:cubicBezTo>
                    <a:cubicBezTo>
                      <a:pt x="45" y="37"/>
                      <a:pt x="41" y="28"/>
                      <a:pt x="35" y="19"/>
                    </a:cubicBezTo>
                    <a:cubicBezTo>
                      <a:pt x="27" y="9"/>
                      <a:pt x="17" y="3"/>
                      <a:pt x="4" y="0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0" y="4"/>
                      <a:pt x="1" y="8"/>
                      <a:pt x="1" y="12"/>
                    </a:cubicBezTo>
                    <a:cubicBezTo>
                      <a:pt x="3" y="22"/>
                      <a:pt x="8" y="30"/>
                      <a:pt x="1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Group 41">
              <a:extLst>
                <a:ext uri="{FF2B5EF4-FFF2-40B4-BE49-F238E27FC236}">
                  <a16:creationId xmlns:a16="http://schemas.microsoft.com/office/drawing/2014/main" id="{53C875AF-500C-4151-A14B-F81307C95FE4}"/>
                </a:ext>
              </a:extLst>
            </p:cNvPr>
            <p:cNvGrpSpPr/>
            <p:nvPr/>
          </p:nvGrpSpPr>
          <p:grpSpPr>
            <a:xfrm>
              <a:off x="2952861" y="3525985"/>
              <a:ext cx="417513" cy="358776"/>
              <a:chOff x="1446213" y="940921"/>
              <a:chExt cx="417513" cy="358776"/>
            </a:xfrm>
            <a:solidFill>
              <a:schemeClr val="bg1"/>
            </a:solidFill>
          </p:grpSpPr>
          <p:sp>
            <p:nvSpPr>
              <p:cNvPr id="51" name="Freeform: Shape 42">
                <a:extLst>
                  <a:ext uri="{FF2B5EF4-FFF2-40B4-BE49-F238E27FC236}">
                    <a16:creationId xmlns:a16="http://schemas.microsoft.com/office/drawing/2014/main" id="{F48F8FC0-263F-4AF9-BDA2-6B59302D7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7200" y="955209"/>
                <a:ext cx="68263" cy="85725"/>
              </a:xfrm>
              <a:custGeom>
                <a:avLst/>
                <a:gdLst>
                  <a:gd name="T0" fmla="*/ 43 w 43"/>
                  <a:gd name="T1" fmla="*/ 0 h 54"/>
                  <a:gd name="T2" fmla="*/ 0 w 43"/>
                  <a:gd name="T3" fmla="*/ 0 h 54"/>
                  <a:gd name="T4" fmla="*/ 0 w 43"/>
                  <a:gd name="T5" fmla="*/ 19 h 54"/>
                  <a:gd name="T6" fmla="*/ 43 w 43"/>
                  <a:gd name="T7" fmla="*/ 54 h 54"/>
                  <a:gd name="T8" fmla="*/ 43 w 43"/>
                  <a:gd name="T9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54">
                    <a:moveTo>
                      <a:pt x="43" y="0"/>
                    </a:moveTo>
                    <a:lnTo>
                      <a:pt x="0" y="0"/>
                    </a:lnTo>
                    <a:lnTo>
                      <a:pt x="0" y="19"/>
                    </a:lnTo>
                    <a:lnTo>
                      <a:pt x="43" y="54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43">
                <a:extLst>
                  <a:ext uri="{FF2B5EF4-FFF2-40B4-BE49-F238E27FC236}">
                    <a16:creationId xmlns:a16="http://schemas.microsoft.com/office/drawing/2014/main" id="{CBDB59CA-09C0-47F0-A72F-EE527FD2E2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4475" y="1028234"/>
                <a:ext cx="280988" cy="271463"/>
              </a:xfrm>
              <a:custGeom>
                <a:avLst/>
                <a:gdLst>
                  <a:gd name="T0" fmla="*/ 177 w 177"/>
                  <a:gd name="T1" fmla="*/ 91 h 171"/>
                  <a:gd name="T2" fmla="*/ 177 w 177"/>
                  <a:gd name="T3" fmla="*/ 73 h 171"/>
                  <a:gd name="T4" fmla="*/ 134 w 177"/>
                  <a:gd name="T5" fmla="*/ 38 h 171"/>
                  <a:gd name="T6" fmla="*/ 89 w 177"/>
                  <a:gd name="T7" fmla="*/ 0 h 171"/>
                  <a:gd name="T8" fmla="*/ 0 w 177"/>
                  <a:gd name="T9" fmla="*/ 73 h 171"/>
                  <a:gd name="T10" fmla="*/ 0 w 177"/>
                  <a:gd name="T11" fmla="*/ 171 h 171"/>
                  <a:gd name="T12" fmla="*/ 55 w 177"/>
                  <a:gd name="T13" fmla="*/ 171 h 171"/>
                  <a:gd name="T14" fmla="*/ 55 w 177"/>
                  <a:gd name="T15" fmla="*/ 74 h 171"/>
                  <a:gd name="T16" fmla="*/ 122 w 177"/>
                  <a:gd name="T17" fmla="*/ 74 h 171"/>
                  <a:gd name="T18" fmla="*/ 122 w 177"/>
                  <a:gd name="T19" fmla="*/ 171 h 171"/>
                  <a:gd name="T20" fmla="*/ 177 w 177"/>
                  <a:gd name="T21" fmla="*/ 171 h 171"/>
                  <a:gd name="T22" fmla="*/ 177 w 177"/>
                  <a:gd name="T23" fmla="*/ 91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7" h="171">
                    <a:moveTo>
                      <a:pt x="177" y="91"/>
                    </a:moveTo>
                    <a:lnTo>
                      <a:pt x="177" y="73"/>
                    </a:lnTo>
                    <a:lnTo>
                      <a:pt x="134" y="38"/>
                    </a:lnTo>
                    <a:lnTo>
                      <a:pt x="89" y="0"/>
                    </a:lnTo>
                    <a:lnTo>
                      <a:pt x="0" y="73"/>
                    </a:lnTo>
                    <a:lnTo>
                      <a:pt x="0" y="171"/>
                    </a:lnTo>
                    <a:lnTo>
                      <a:pt x="55" y="171"/>
                    </a:lnTo>
                    <a:lnTo>
                      <a:pt x="55" y="74"/>
                    </a:lnTo>
                    <a:lnTo>
                      <a:pt x="122" y="74"/>
                    </a:lnTo>
                    <a:lnTo>
                      <a:pt x="122" y="171"/>
                    </a:lnTo>
                    <a:lnTo>
                      <a:pt x="177" y="171"/>
                    </a:lnTo>
                    <a:lnTo>
                      <a:pt x="177" y="9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44">
                <a:extLst>
                  <a:ext uri="{FF2B5EF4-FFF2-40B4-BE49-F238E27FC236}">
                    <a16:creationId xmlns:a16="http://schemas.microsoft.com/office/drawing/2014/main" id="{B434EBB3-BCE9-4765-BA7E-445DF9DEF8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6213" y="940921"/>
                <a:ext cx="417513" cy="214313"/>
              </a:xfrm>
              <a:custGeom>
                <a:avLst/>
                <a:gdLst>
                  <a:gd name="T0" fmla="*/ 43 w 263"/>
                  <a:gd name="T1" fmla="*/ 119 h 135"/>
                  <a:gd name="T2" fmla="*/ 132 w 263"/>
                  <a:gd name="T3" fmla="*/ 46 h 135"/>
                  <a:gd name="T4" fmla="*/ 177 w 263"/>
                  <a:gd name="T5" fmla="*/ 83 h 135"/>
                  <a:gd name="T6" fmla="*/ 220 w 263"/>
                  <a:gd name="T7" fmla="*/ 119 h 135"/>
                  <a:gd name="T8" fmla="*/ 241 w 263"/>
                  <a:gd name="T9" fmla="*/ 135 h 135"/>
                  <a:gd name="T10" fmla="*/ 263 w 263"/>
                  <a:gd name="T11" fmla="*/ 107 h 135"/>
                  <a:gd name="T12" fmla="*/ 220 w 263"/>
                  <a:gd name="T13" fmla="*/ 73 h 135"/>
                  <a:gd name="T14" fmla="*/ 177 w 263"/>
                  <a:gd name="T15" fmla="*/ 37 h 135"/>
                  <a:gd name="T16" fmla="*/ 132 w 263"/>
                  <a:gd name="T17" fmla="*/ 0 h 135"/>
                  <a:gd name="T18" fmla="*/ 0 w 263"/>
                  <a:gd name="T19" fmla="*/ 107 h 135"/>
                  <a:gd name="T20" fmla="*/ 23 w 263"/>
                  <a:gd name="T21" fmla="*/ 135 h 135"/>
                  <a:gd name="T22" fmla="*/ 43 w 263"/>
                  <a:gd name="T23" fmla="*/ 11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3" h="135">
                    <a:moveTo>
                      <a:pt x="43" y="119"/>
                    </a:moveTo>
                    <a:lnTo>
                      <a:pt x="132" y="46"/>
                    </a:lnTo>
                    <a:lnTo>
                      <a:pt x="177" y="83"/>
                    </a:lnTo>
                    <a:lnTo>
                      <a:pt x="220" y="119"/>
                    </a:lnTo>
                    <a:lnTo>
                      <a:pt x="241" y="135"/>
                    </a:lnTo>
                    <a:lnTo>
                      <a:pt x="263" y="107"/>
                    </a:lnTo>
                    <a:lnTo>
                      <a:pt x="220" y="73"/>
                    </a:lnTo>
                    <a:lnTo>
                      <a:pt x="177" y="37"/>
                    </a:lnTo>
                    <a:lnTo>
                      <a:pt x="132" y="0"/>
                    </a:lnTo>
                    <a:lnTo>
                      <a:pt x="0" y="107"/>
                    </a:lnTo>
                    <a:lnTo>
                      <a:pt x="23" y="135"/>
                    </a:lnTo>
                    <a:lnTo>
                      <a:pt x="43" y="1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3" name="Freeform: Shape 59">
              <a:extLst>
                <a:ext uri="{FF2B5EF4-FFF2-40B4-BE49-F238E27FC236}">
                  <a16:creationId xmlns:a16="http://schemas.microsoft.com/office/drawing/2014/main" id="{943EBDC3-CE45-4DDE-A4C7-21C638D71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910" y="4840304"/>
              <a:ext cx="335927" cy="382701"/>
            </a:xfrm>
            <a:custGeom>
              <a:avLst/>
              <a:gdLst>
                <a:gd name="T0" fmla="*/ 9 w 199"/>
                <a:gd name="T1" fmla="*/ 190 h 226"/>
                <a:gd name="T2" fmla="*/ 1 w 199"/>
                <a:gd name="T3" fmla="*/ 218 h 226"/>
                <a:gd name="T4" fmla="*/ 13 w 199"/>
                <a:gd name="T5" fmla="*/ 218 h 226"/>
                <a:gd name="T6" fmla="*/ 18 w 199"/>
                <a:gd name="T7" fmla="*/ 198 h 226"/>
                <a:gd name="T8" fmla="*/ 28 w 199"/>
                <a:gd name="T9" fmla="*/ 196 h 226"/>
                <a:gd name="T10" fmla="*/ 28 w 199"/>
                <a:gd name="T11" fmla="*/ 220 h 226"/>
                <a:gd name="T12" fmla="*/ 199 w 199"/>
                <a:gd name="T13" fmla="*/ 220 h 226"/>
                <a:gd name="T14" fmla="*/ 199 w 199"/>
                <a:gd name="T15" fmla="*/ 0 h 226"/>
                <a:gd name="T16" fmla="*/ 28 w 199"/>
                <a:gd name="T17" fmla="*/ 0 h 226"/>
                <a:gd name="T18" fmla="*/ 28 w 199"/>
                <a:gd name="T19" fmla="*/ 0 h 226"/>
                <a:gd name="T20" fmla="*/ 9 w 199"/>
                <a:gd name="T21" fmla="*/ 6 h 226"/>
                <a:gd name="T22" fmla="*/ 1 w 199"/>
                <a:gd name="T23" fmla="*/ 34 h 226"/>
                <a:gd name="T24" fmla="*/ 13 w 199"/>
                <a:gd name="T25" fmla="*/ 34 h 226"/>
                <a:gd name="T26" fmla="*/ 18 w 199"/>
                <a:gd name="T27" fmla="*/ 15 h 226"/>
                <a:gd name="T28" fmla="*/ 28 w 199"/>
                <a:gd name="T29" fmla="*/ 12 h 226"/>
                <a:gd name="T30" fmla="*/ 28 w 199"/>
                <a:gd name="T31" fmla="*/ 46 h 226"/>
                <a:gd name="T32" fmla="*/ 9 w 199"/>
                <a:gd name="T33" fmla="*/ 52 h 226"/>
                <a:gd name="T34" fmla="*/ 1 w 199"/>
                <a:gd name="T35" fmla="*/ 80 h 226"/>
                <a:gd name="T36" fmla="*/ 13 w 199"/>
                <a:gd name="T37" fmla="*/ 80 h 226"/>
                <a:gd name="T38" fmla="*/ 18 w 199"/>
                <a:gd name="T39" fmla="*/ 61 h 226"/>
                <a:gd name="T40" fmla="*/ 28 w 199"/>
                <a:gd name="T41" fmla="*/ 58 h 226"/>
                <a:gd name="T42" fmla="*/ 28 w 199"/>
                <a:gd name="T43" fmla="*/ 92 h 226"/>
                <a:gd name="T44" fmla="*/ 9 w 199"/>
                <a:gd name="T45" fmla="*/ 98 h 226"/>
                <a:gd name="T46" fmla="*/ 1 w 199"/>
                <a:gd name="T47" fmla="*/ 126 h 226"/>
                <a:gd name="T48" fmla="*/ 13 w 199"/>
                <a:gd name="T49" fmla="*/ 126 h 226"/>
                <a:gd name="T50" fmla="*/ 18 w 199"/>
                <a:gd name="T51" fmla="*/ 106 h 226"/>
                <a:gd name="T52" fmla="*/ 28 w 199"/>
                <a:gd name="T53" fmla="*/ 104 h 226"/>
                <a:gd name="T54" fmla="*/ 28 w 199"/>
                <a:gd name="T55" fmla="*/ 138 h 226"/>
                <a:gd name="T56" fmla="*/ 9 w 199"/>
                <a:gd name="T57" fmla="*/ 144 h 226"/>
                <a:gd name="T58" fmla="*/ 1 w 199"/>
                <a:gd name="T59" fmla="*/ 172 h 226"/>
                <a:gd name="T60" fmla="*/ 13 w 199"/>
                <a:gd name="T61" fmla="*/ 172 h 226"/>
                <a:gd name="T62" fmla="*/ 18 w 199"/>
                <a:gd name="T63" fmla="*/ 152 h 226"/>
                <a:gd name="T64" fmla="*/ 28 w 199"/>
                <a:gd name="T65" fmla="*/ 150 h 226"/>
                <a:gd name="T66" fmla="*/ 28 w 199"/>
                <a:gd name="T67" fmla="*/ 184 h 226"/>
                <a:gd name="T68" fmla="*/ 9 w 199"/>
                <a:gd name="T69" fmla="*/ 190 h 226"/>
                <a:gd name="T70" fmla="*/ 67 w 199"/>
                <a:gd name="T71" fmla="*/ 23 h 226"/>
                <a:gd name="T72" fmla="*/ 159 w 199"/>
                <a:gd name="T73" fmla="*/ 23 h 226"/>
                <a:gd name="T74" fmla="*/ 159 w 199"/>
                <a:gd name="T75" fmla="*/ 72 h 226"/>
                <a:gd name="T76" fmla="*/ 67 w 199"/>
                <a:gd name="T77" fmla="*/ 72 h 226"/>
                <a:gd name="T78" fmla="*/ 67 w 199"/>
                <a:gd name="T79" fmla="*/ 23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9" h="226">
                  <a:moveTo>
                    <a:pt x="9" y="190"/>
                  </a:moveTo>
                  <a:cubicBezTo>
                    <a:pt x="1" y="197"/>
                    <a:pt x="0" y="208"/>
                    <a:pt x="1" y="218"/>
                  </a:cubicBezTo>
                  <a:cubicBezTo>
                    <a:pt x="1" y="226"/>
                    <a:pt x="13" y="226"/>
                    <a:pt x="13" y="218"/>
                  </a:cubicBezTo>
                  <a:cubicBezTo>
                    <a:pt x="13" y="211"/>
                    <a:pt x="12" y="203"/>
                    <a:pt x="18" y="198"/>
                  </a:cubicBezTo>
                  <a:cubicBezTo>
                    <a:pt x="20" y="196"/>
                    <a:pt x="24" y="196"/>
                    <a:pt x="28" y="196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199" y="220"/>
                    <a:pt x="199" y="220"/>
                    <a:pt x="199" y="22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1" y="0"/>
                    <a:pt x="14" y="1"/>
                    <a:pt x="9" y="6"/>
                  </a:cubicBezTo>
                  <a:cubicBezTo>
                    <a:pt x="1" y="13"/>
                    <a:pt x="0" y="24"/>
                    <a:pt x="1" y="34"/>
                  </a:cubicBezTo>
                  <a:cubicBezTo>
                    <a:pt x="1" y="42"/>
                    <a:pt x="13" y="42"/>
                    <a:pt x="13" y="34"/>
                  </a:cubicBezTo>
                  <a:cubicBezTo>
                    <a:pt x="13" y="28"/>
                    <a:pt x="12" y="19"/>
                    <a:pt x="18" y="15"/>
                  </a:cubicBezTo>
                  <a:cubicBezTo>
                    <a:pt x="20" y="13"/>
                    <a:pt x="24" y="12"/>
                    <a:pt x="28" y="12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1" y="46"/>
                    <a:pt x="14" y="47"/>
                    <a:pt x="9" y="52"/>
                  </a:cubicBezTo>
                  <a:cubicBezTo>
                    <a:pt x="1" y="59"/>
                    <a:pt x="0" y="70"/>
                    <a:pt x="1" y="80"/>
                  </a:cubicBezTo>
                  <a:cubicBezTo>
                    <a:pt x="1" y="88"/>
                    <a:pt x="13" y="88"/>
                    <a:pt x="13" y="80"/>
                  </a:cubicBezTo>
                  <a:cubicBezTo>
                    <a:pt x="13" y="73"/>
                    <a:pt x="12" y="65"/>
                    <a:pt x="18" y="61"/>
                  </a:cubicBezTo>
                  <a:cubicBezTo>
                    <a:pt x="20" y="58"/>
                    <a:pt x="24" y="58"/>
                    <a:pt x="28" y="58"/>
                  </a:cubicBezTo>
                  <a:cubicBezTo>
                    <a:pt x="28" y="92"/>
                    <a:pt x="28" y="92"/>
                    <a:pt x="28" y="92"/>
                  </a:cubicBezTo>
                  <a:cubicBezTo>
                    <a:pt x="21" y="92"/>
                    <a:pt x="14" y="93"/>
                    <a:pt x="9" y="98"/>
                  </a:cubicBezTo>
                  <a:cubicBezTo>
                    <a:pt x="1" y="105"/>
                    <a:pt x="0" y="116"/>
                    <a:pt x="1" y="126"/>
                  </a:cubicBezTo>
                  <a:cubicBezTo>
                    <a:pt x="1" y="134"/>
                    <a:pt x="13" y="134"/>
                    <a:pt x="13" y="126"/>
                  </a:cubicBezTo>
                  <a:cubicBezTo>
                    <a:pt x="13" y="119"/>
                    <a:pt x="12" y="111"/>
                    <a:pt x="18" y="106"/>
                  </a:cubicBezTo>
                  <a:cubicBezTo>
                    <a:pt x="20" y="104"/>
                    <a:pt x="24" y="104"/>
                    <a:pt x="28" y="104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1" y="138"/>
                    <a:pt x="14" y="139"/>
                    <a:pt x="9" y="144"/>
                  </a:cubicBezTo>
                  <a:cubicBezTo>
                    <a:pt x="1" y="151"/>
                    <a:pt x="0" y="162"/>
                    <a:pt x="1" y="172"/>
                  </a:cubicBezTo>
                  <a:cubicBezTo>
                    <a:pt x="1" y="180"/>
                    <a:pt x="13" y="180"/>
                    <a:pt x="13" y="172"/>
                  </a:cubicBezTo>
                  <a:cubicBezTo>
                    <a:pt x="13" y="165"/>
                    <a:pt x="12" y="157"/>
                    <a:pt x="18" y="152"/>
                  </a:cubicBezTo>
                  <a:cubicBezTo>
                    <a:pt x="20" y="150"/>
                    <a:pt x="24" y="150"/>
                    <a:pt x="28" y="150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1" y="184"/>
                    <a:pt x="14" y="185"/>
                    <a:pt x="9" y="190"/>
                  </a:cubicBezTo>
                  <a:close/>
                  <a:moveTo>
                    <a:pt x="67" y="23"/>
                  </a:moveTo>
                  <a:cubicBezTo>
                    <a:pt x="159" y="23"/>
                    <a:pt x="159" y="23"/>
                    <a:pt x="159" y="23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67" y="72"/>
                    <a:pt x="67" y="72"/>
                    <a:pt x="67" y="72"/>
                  </a:cubicBezTo>
                  <a:lnTo>
                    <a:pt x="6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4" name="Group 60">
              <a:extLst>
                <a:ext uri="{FF2B5EF4-FFF2-40B4-BE49-F238E27FC236}">
                  <a16:creationId xmlns:a16="http://schemas.microsoft.com/office/drawing/2014/main" id="{48342855-56AF-41DC-AFCC-5995148B2BE8}"/>
                </a:ext>
              </a:extLst>
            </p:cNvPr>
            <p:cNvGrpSpPr/>
            <p:nvPr/>
          </p:nvGrpSpPr>
          <p:grpSpPr>
            <a:xfrm>
              <a:off x="711509" y="2010716"/>
              <a:ext cx="2009171" cy="767261"/>
              <a:chOff x="4170418" y="1347816"/>
              <a:chExt cx="2163833" cy="767261"/>
            </a:xfrm>
          </p:grpSpPr>
          <p:sp>
            <p:nvSpPr>
              <p:cNvPr id="37" name="TextBox 61">
                <a:extLst>
                  <a:ext uri="{FF2B5EF4-FFF2-40B4-BE49-F238E27FC236}">
                    <a16:creationId xmlns:a16="http://schemas.microsoft.com/office/drawing/2014/main" id="{C94C69F2-104F-4E28-81A1-E6CBADD04A44}"/>
                  </a:ext>
                </a:extLst>
              </p:cNvPr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8" name="TextBox 62">
                <a:extLst>
                  <a:ext uri="{FF2B5EF4-FFF2-40B4-BE49-F238E27FC236}">
                    <a16:creationId xmlns:a16="http://schemas.microsoft.com/office/drawing/2014/main" id="{9695B655-A048-4442-825C-60722AE3978F}"/>
                  </a:ext>
                </a:extLst>
              </p:cNvPr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5" name="Group 63">
              <a:extLst>
                <a:ext uri="{FF2B5EF4-FFF2-40B4-BE49-F238E27FC236}">
                  <a16:creationId xmlns:a16="http://schemas.microsoft.com/office/drawing/2014/main" id="{40731D9A-33A5-4EE8-8CA6-4785E08D0CF3}"/>
                </a:ext>
              </a:extLst>
            </p:cNvPr>
            <p:cNvGrpSpPr/>
            <p:nvPr/>
          </p:nvGrpSpPr>
          <p:grpSpPr>
            <a:xfrm>
              <a:off x="719139" y="3367931"/>
              <a:ext cx="2009171" cy="767261"/>
              <a:chOff x="4170418" y="1347816"/>
              <a:chExt cx="2163833" cy="767261"/>
            </a:xfrm>
          </p:grpSpPr>
          <p:sp>
            <p:nvSpPr>
              <p:cNvPr id="35" name="TextBox 64">
                <a:extLst>
                  <a:ext uri="{FF2B5EF4-FFF2-40B4-BE49-F238E27FC236}">
                    <a16:creationId xmlns:a16="http://schemas.microsoft.com/office/drawing/2014/main" id="{A2EE6706-FA78-484A-9B0A-BADDACD79511}"/>
                  </a:ext>
                </a:extLst>
              </p:cNvPr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6" name="TextBox 65">
                <a:extLst>
                  <a:ext uri="{FF2B5EF4-FFF2-40B4-BE49-F238E27FC236}">
                    <a16:creationId xmlns:a16="http://schemas.microsoft.com/office/drawing/2014/main" id="{F9A59C22-9512-4E03-92A8-F6A3C30ADD13}"/>
                  </a:ext>
                </a:extLst>
              </p:cNvPr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6" name="Group 66">
              <a:extLst>
                <a:ext uri="{FF2B5EF4-FFF2-40B4-BE49-F238E27FC236}">
                  <a16:creationId xmlns:a16="http://schemas.microsoft.com/office/drawing/2014/main" id="{8A70A3DD-A9E6-4F96-B4C8-A038C0267C02}"/>
                </a:ext>
              </a:extLst>
            </p:cNvPr>
            <p:cNvGrpSpPr/>
            <p:nvPr/>
          </p:nvGrpSpPr>
          <p:grpSpPr>
            <a:xfrm>
              <a:off x="694873" y="4725144"/>
              <a:ext cx="2009171" cy="767261"/>
              <a:chOff x="4170418" y="1347816"/>
              <a:chExt cx="2163833" cy="767261"/>
            </a:xfrm>
          </p:grpSpPr>
          <p:sp>
            <p:nvSpPr>
              <p:cNvPr id="33" name="TextBox 67">
                <a:extLst>
                  <a:ext uri="{FF2B5EF4-FFF2-40B4-BE49-F238E27FC236}">
                    <a16:creationId xmlns:a16="http://schemas.microsoft.com/office/drawing/2014/main" id="{427090AA-CF35-4B06-B1BE-26EE01197C6A}"/>
                  </a:ext>
                </a:extLst>
              </p:cNvPr>
              <p:cNvSpPr txBox="1"/>
              <p:nvPr/>
            </p:nvSpPr>
            <p:spPr>
              <a:xfrm>
                <a:off x="4170418" y="1594037"/>
                <a:ext cx="2163833" cy="521040"/>
              </a:xfrm>
              <a:prstGeom prst="rect">
                <a:avLst/>
              </a:prstGeom>
              <a:noFill/>
            </p:spPr>
            <p:txBody>
              <a:bodyPr wrap="square" lIns="0" tIns="0" rIns="72000" bIns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4" name="TextBox 68">
                <a:extLst>
                  <a:ext uri="{FF2B5EF4-FFF2-40B4-BE49-F238E27FC236}">
                    <a16:creationId xmlns:a16="http://schemas.microsoft.com/office/drawing/2014/main" id="{D444E594-5379-46C8-B918-978EB2B75E70}"/>
                  </a:ext>
                </a:extLst>
              </p:cNvPr>
              <p:cNvSpPr txBox="1"/>
              <p:nvPr/>
            </p:nvSpPr>
            <p:spPr>
              <a:xfrm>
                <a:off x="4930077" y="1347816"/>
                <a:ext cx="1404174" cy="246221"/>
              </a:xfrm>
              <a:prstGeom prst="rect">
                <a:avLst/>
              </a:prstGeom>
              <a:noFill/>
            </p:spPr>
            <p:txBody>
              <a:bodyPr wrap="none" lIns="0" tIns="0" rIns="7200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1" name="千图PPT彼岸天：ID 8661124库_组合 60">
            <a:extLst>
              <a:ext uri="{FF2B5EF4-FFF2-40B4-BE49-F238E27FC236}">
                <a16:creationId xmlns:a16="http://schemas.microsoft.com/office/drawing/2014/main" id="{9A969EA2-AC36-4E8A-9C49-70EFD58A7107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635134" y="1999066"/>
            <a:ext cx="3839731" cy="2136127"/>
            <a:chOff x="7635134" y="1999066"/>
            <a:chExt cx="3839731" cy="2136127"/>
          </a:xfrm>
        </p:grpSpPr>
        <p:cxnSp>
          <p:nvCxnSpPr>
            <p:cNvPr id="4" name="Straight Connector 4">
              <a:extLst>
                <a:ext uri="{FF2B5EF4-FFF2-40B4-BE49-F238E27FC236}">
                  <a16:creationId xmlns:a16="http://schemas.microsoft.com/office/drawing/2014/main" id="{DDD67A9B-9CFF-4C90-8364-995BDF7B4FC2}"/>
                </a:ext>
              </a:extLst>
            </p:cNvPr>
            <p:cNvCxnSpPr/>
            <p:nvPr/>
          </p:nvCxnSpPr>
          <p:spPr>
            <a:xfrm>
              <a:off x="8191859" y="2386368"/>
              <a:ext cx="0" cy="1327627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5">
              <a:extLst>
                <a:ext uri="{FF2B5EF4-FFF2-40B4-BE49-F238E27FC236}">
                  <a16:creationId xmlns:a16="http://schemas.microsoft.com/office/drawing/2014/main" id="{7CC5CC42-46FC-47CD-BB8B-9781E6491B49}"/>
                </a:ext>
              </a:extLst>
            </p:cNvPr>
            <p:cNvCxnSpPr/>
            <p:nvPr/>
          </p:nvCxnSpPr>
          <p:spPr>
            <a:xfrm>
              <a:off x="8189849" y="2385361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6">
              <a:extLst>
                <a:ext uri="{FF2B5EF4-FFF2-40B4-BE49-F238E27FC236}">
                  <a16:creationId xmlns:a16="http://schemas.microsoft.com/office/drawing/2014/main" id="{61C13E4A-CBC0-44BA-8595-0D8E9B3D09B5}"/>
                </a:ext>
              </a:extLst>
            </p:cNvPr>
            <p:cNvCxnSpPr/>
            <p:nvPr/>
          </p:nvCxnSpPr>
          <p:spPr>
            <a:xfrm flipV="1">
              <a:off x="7635134" y="3713996"/>
              <a:ext cx="549895" cy="440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head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7">
              <a:extLst>
                <a:ext uri="{FF2B5EF4-FFF2-40B4-BE49-F238E27FC236}">
                  <a16:creationId xmlns:a16="http://schemas.microsoft.com/office/drawing/2014/main" id="{7692DAF2-0C19-4C97-AEF5-0049E8D2054B}"/>
                </a:ext>
              </a:extLst>
            </p:cNvPr>
            <p:cNvSpPr/>
            <p:nvPr/>
          </p:nvSpPr>
          <p:spPr>
            <a:xfrm>
              <a:off x="8656390" y="2013154"/>
              <a:ext cx="746903" cy="746903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accent4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cxnSp>
          <p:nvCxnSpPr>
            <p:cNvPr id="8" name="Straight Connector 8">
              <a:extLst>
                <a:ext uri="{FF2B5EF4-FFF2-40B4-BE49-F238E27FC236}">
                  <a16:creationId xmlns:a16="http://schemas.microsoft.com/office/drawing/2014/main" id="{E2EC6F4B-A5C3-4440-9001-DDEB5D3812C9}"/>
                </a:ext>
              </a:extLst>
            </p:cNvPr>
            <p:cNvCxnSpPr/>
            <p:nvPr/>
          </p:nvCxnSpPr>
          <p:spPr>
            <a:xfrm>
              <a:off x="8189849" y="3715193"/>
              <a:ext cx="462868" cy="201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Oval 9">
              <a:extLst>
                <a:ext uri="{FF2B5EF4-FFF2-40B4-BE49-F238E27FC236}">
                  <a16:creationId xmlns:a16="http://schemas.microsoft.com/office/drawing/2014/main" id="{D59D5386-E91F-41C2-9EE6-FB75DAA3D8ED}"/>
                </a:ext>
              </a:extLst>
            </p:cNvPr>
            <p:cNvSpPr/>
            <p:nvPr/>
          </p:nvSpPr>
          <p:spPr>
            <a:xfrm>
              <a:off x="8656390" y="3333049"/>
              <a:ext cx="746903" cy="746903"/>
            </a:xfrm>
            <a:prstGeom prst="ellipse">
              <a:avLst/>
            </a:prstGeom>
            <a:solidFill>
              <a:schemeClr val="accent5"/>
            </a:solidFill>
            <a:ln w="57150">
              <a:solidFill>
                <a:schemeClr val="accent5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45">
              <a:extLst>
                <a:ext uri="{FF2B5EF4-FFF2-40B4-BE49-F238E27FC236}">
                  <a16:creationId xmlns:a16="http://schemas.microsoft.com/office/drawing/2014/main" id="{ECC62AD0-2E61-48F3-8EF2-1F58F7177DCB}"/>
                </a:ext>
              </a:extLst>
            </p:cNvPr>
            <p:cNvGrpSpPr/>
            <p:nvPr/>
          </p:nvGrpSpPr>
          <p:grpSpPr>
            <a:xfrm>
              <a:off x="8846995" y="2241996"/>
              <a:ext cx="365692" cy="311828"/>
              <a:chOff x="3248025" y="1107281"/>
              <a:chExt cx="409575" cy="349250"/>
            </a:xfrm>
            <a:solidFill>
              <a:schemeClr val="bg1"/>
            </a:solidFill>
          </p:grpSpPr>
          <p:sp>
            <p:nvSpPr>
              <p:cNvPr id="48" name="Freeform: Shape 46">
                <a:extLst>
                  <a:ext uri="{FF2B5EF4-FFF2-40B4-BE49-F238E27FC236}">
                    <a16:creationId xmlns:a16="http://schemas.microsoft.com/office/drawing/2014/main" id="{CFE47D14-A5A9-429B-A634-D9D63A2966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9788" y="1375569"/>
                <a:ext cx="144462" cy="49212"/>
              </a:xfrm>
              <a:custGeom>
                <a:avLst/>
                <a:gdLst>
                  <a:gd name="T0" fmla="*/ 2 w 91"/>
                  <a:gd name="T1" fmla="*/ 0 h 31"/>
                  <a:gd name="T2" fmla="*/ 0 w 91"/>
                  <a:gd name="T3" fmla="*/ 31 h 31"/>
                  <a:gd name="T4" fmla="*/ 91 w 91"/>
                  <a:gd name="T5" fmla="*/ 31 h 31"/>
                  <a:gd name="T6" fmla="*/ 90 w 91"/>
                  <a:gd name="T7" fmla="*/ 0 h 31"/>
                  <a:gd name="T8" fmla="*/ 2 w 91"/>
                  <a:gd name="T9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31">
                    <a:moveTo>
                      <a:pt x="2" y="0"/>
                    </a:moveTo>
                    <a:lnTo>
                      <a:pt x="0" y="31"/>
                    </a:lnTo>
                    <a:lnTo>
                      <a:pt x="91" y="31"/>
                    </a:lnTo>
                    <a:lnTo>
                      <a:pt x="9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47">
                <a:extLst>
                  <a:ext uri="{FF2B5EF4-FFF2-40B4-BE49-F238E27FC236}">
                    <a16:creationId xmlns:a16="http://schemas.microsoft.com/office/drawing/2014/main" id="{83997B62-01B5-4580-ADF1-4E1627953A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48025" y="1107281"/>
                <a:ext cx="409575" cy="254000"/>
              </a:xfrm>
              <a:custGeom>
                <a:avLst/>
                <a:gdLst>
                  <a:gd name="T0" fmla="*/ 173 w 258"/>
                  <a:gd name="T1" fmla="*/ 160 h 160"/>
                  <a:gd name="T2" fmla="*/ 258 w 258"/>
                  <a:gd name="T3" fmla="*/ 160 h 160"/>
                  <a:gd name="T4" fmla="*/ 258 w 258"/>
                  <a:gd name="T5" fmla="*/ 0 h 160"/>
                  <a:gd name="T6" fmla="*/ 0 w 258"/>
                  <a:gd name="T7" fmla="*/ 0 h 160"/>
                  <a:gd name="T8" fmla="*/ 0 w 258"/>
                  <a:gd name="T9" fmla="*/ 160 h 160"/>
                  <a:gd name="T10" fmla="*/ 85 w 258"/>
                  <a:gd name="T11" fmla="*/ 160 h 160"/>
                  <a:gd name="T12" fmla="*/ 173 w 258"/>
                  <a:gd name="T13" fmla="*/ 160 h 160"/>
                  <a:gd name="T14" fmla="*/ 23 w 258"/>
                  <a:gd name="T15" fmla="*/ 141 h 160"/>
                  <a:gd name="T16" fmla="*/ 23 w 258"/>
                  <a:gd name="T17" fmla="*/ 21 h 160"/>
                  <a:gd name="T18" fmla="*/ 234 w 258"/>
                  <a:gd name="T19" fmla="*/ 21 h 160"/>
                  <a:gd name="T20" fmla="*/ 234 w 258"/>
                  <a:gd name="T21" fmla="*/ 141 h 160"/>
                  <a:gd name="T22" fmla="*/ 172 w 258"/>
                  <a:gd name="T23" fmla="*/ 141 h 160"/>
                  <a:gd name="T24" fmla="*/ 86 w 258"/>
                  <a:gd name="T25" fmla="*/ 141 h 160"/>
                  <a:gd name="T26" fmla="*/ 23 w 258"/>
                  <a:gd name="T27" fmla="*/ 14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58" h="160">
                    <a:moveTo>
                      <a:pt x="173" y="160"/>
                    </a:moveTo>
                    <a:lnTo>
                      <a:pt x="258" y="160"/>
                    </a:lnTo>
                    <a:lnTo>
                      <a:pt x="258" y="0"/>
                    </a:lnTo>
                    <a:lnTo>
                      <a:pt x="0" y="0"/>
                    </a:lnTo>
                    <a:lnTo>
                      <a:pt x="0" y="160"/>
                    </a:lnTo>
                    <a:lnTo>
                      <a:pt x="85" y="160"/>
                    </a:lnTo>
                    <a:lnTo>
                      <a:pt x="173" y="160"/>
                    </a:lnTo>
                    <a:close/>
                    <a:moveTo>
                      <a:pt x="23" y="141"/>
                    </a:moveTo>
                    <a:lnTo>
                      <a:pt x="23" y="21"/>
                    </a:lnTo>
                    <a:lnTo>
                      <a:pt x="234" y="21"/>
                    </a:lnTo>
                    <a:lnTo>
                      <a:pt x="234" y="141"/>
                    </a:lnTo>
                    <a:lnTo>
                      <a:pt x="172" y="141"/>
                    </a:lnTo>
                    <a:lnTo>
                      <a:pt x="86" y="141"/>
                    </a:lnTo>
                    <a:lnTo>
                      <a:pt x="23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Freeform: Shape 48">
                <a:extLst>
                  <a:ext uri="{FF2B5EF4-FFF2-40B4-BE49-F238E27FC236}">
                    <a16:creationId xmlns:a16="http://schemas.microsoft.com/office/drawing/2014/main" id="{96282562-BF86-435E-801A-7E92D8312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2800" y="1437481"/>
                <a:ext cx="200025" cy="19050"/>
              </a:xfrm>
              <a:custGeom>
                <a:avLst/>
                <a:gdLst>
                  <a:gd name="T0" fmla="*/ 0 w 126"/>
                  <a:gd name="T1" fmla="*/ 0 h 12"/>
                  <a:gd name="T2" fmla="*/ 0 w 126"/>
                  <a:gd name="T3" fmla="*/ 12 h 12"/>
                  <a:gd name="T4" fmla="*/ 126 w 126"/>
                  <a:gd name="T5" fmla="*/ 12 h 12"/>
                  <a:gd name="T6" fmla="*/ 126 w 126"/>
                  <a:gd name="T7" fmla="*/ 0 h 12"/>
                  <a:gd name="T8" fmla="*/ 108 w 126"/>
                  <a:gd name="T9" fmla="*/ 0 h 12"/>
                  <a:gd name="T10" fmla="*/ 17 w 126"/>
                  <a:gd name="T11" fmla="*/ 0 h 12"/>
                  <a:gd name="T12" fmla="*/ 0 w 12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6" h="12">
                    <a:moveTo>
                      <a:pt x="0" y="0"/>
                    </a:moveTo>
                    <a:lnTo>
                      <a:pt x="0" y="12"/>
                    </a:lnTo>
                    <a:lnTo>
                      <a:pt x="126" y="12"/>
                    </a:lnTo>
                    <a:lnTo>
                      <a:pt x="126" y="0"/>
                    </a:lnTo>
                    <a:lnTo>
                      <a:pt x="108" y="0"/>
                    </a:lnTo>
                    <a:lnTo>
                      <a:pt x="1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Group 49">
              <a:extLst>
                <a:ext uri="{FF2B5EF4-FFF2-40B4-BE49-F238E27FC236}">
                  <a16:creationId xmlns:a16="http://schemas.microsoft.com/office/drawing/2014/main" id="{6BDC1603-3999-4855-862F-04990AB83881}"/>
                </a:ext>
              </a:extLst>
            </p:cNvPr>
            <p:cNvGrpSpPr/>
            <p:nvPr/>
          </p:nvGrpSpPr>
          <p:grpSpPr>
            <a:xfrm>
              <a:off x="8816859" y="3502375"/>
              <a:ext cx="424542" cy="423236"/>
              <a:chOff x="1241425" y="795338"/>
              <a:chExt cx="515937" cy="514350"/>
            </a:xfrm>
            <a:solidFill>
              <a:schemeClr val="bg1"/>
            </a:solidFill>
          </p:grpSpPr>
          <p:sp>
            <p:nvSpPr>
              <p:cNvPr id="39" name="Oval 50">
                <a:extLst>
                  <a:ext uri="{FF2B5EF4-FFF2-40B4-BE49-F238E27FC236}">
                    <a16:creationId xmlns:a16="http://schemas.microsoft.com/office/drawing/2014/main" id="{C5687A6B-BE1D-4480-A0E4-9D7B2E62F0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6675" y="889000"/>
                <a:ext cx="327025" cy="3270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51">
                <a:extLst>
                  <a:ext uri="{FF2B5EF4-FFF2-40B4-BE49-F238E27FC236}">
                    <a16:creationId xmlns:a16="http://schemas.microsoft.com/office/drawing/2014/main" id="{6CDC36DF-BCD1-4DF3-947E-86742612F8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5738" y="795338"/>
                <a:ext cx="90487" cy="73025"/>
              </a:xfrm>
              <a:custGeom>
                <a:avLst/>
                <a:gdLst>
                  <a:gd name="T0" fmla="*/ 28 w 57"/>
                  <a:gd name="T1" fmla="*/ 0 h 46"/>
                  <a:gd name="T2" fmla="*/ 0 w 57"/>
                  <a:gd name="T3" fmla="*/ 46 h 46"/>
                  <a:gd name="T4" fmla="*/ 57 w 57"/>
                  <a:gd name="T5" fmla="*/ 46 h 46"/>
                  <a:gd name="T6" fmla="*/ 28 w 57"/>
                  <a:gd name="T7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6">
                    <a:moveTo>
                      <a:pt x="28" y="0"/>
                    </a:moveTo>
                    <a:lnTo>
                      <a:pt x="0" y="46"/>
                    </a:lnTo>
                    <a:lnTo>
                      <a:pt x="57" y="46"/>
                    </a:lnTo>
                    <a:lnTo>
                      <a:pt x="2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52">
                <a:extLst>
                  <a:ext uri="{FF2B5EF4-FFF2-40B4-BE49-F238E27FC236}">
                    <a16:creationId xmlns:a16="http://schemas.microsoft.com/office/drawing/2014/main" id="{96103762-BBCF-40B6-85ED-F7E5B6BE59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85925" y="1008063"/>
                <a:ext cx="71437" cy="92075"/>
              </a:xfrm>
              <a:custGeom>
                <a:avLst/>
                <a:gdLst>
                  <a:gd name="T0" fmla="*/ 0 w 45"/>
                  <a:gd name="T1" fmla="*/ 0 h 58"/>
                  <a:gd name="T2" fmla="*/ 0 w 45"/>
                  <a:gd name="T3" fmla="*/ 58 h 58"/>
                  <a:gd name="T4" fmla="*/ 45 w 45"/>
                  <a:gd name="T5" fmla="*/ 28 h 58"/>
                  <a:gd name="T6" fmla="*/ 0 w 45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58">
                    <a:moveTo>
                      <a:pt x="0" y="0"/>
                    </a:moveTo>
                    <a:lnTo>
                      <a:pt x="0" y="58"/>
                    </a:lnTo>
                    <a:lnTo>
                      <a:pt x="45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53">
                <a:extLst>
                  <a:ext uri="{FF2B5EF4-FFF2-40B4-BE49-F238E27FC236}">
                    <a16:creationId xmlns:a16="http://schemas.microsoft.com/office/drawing/2014/main" id="{01A86198-549E-4DA8-8FBD-C9BD40D2F5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55738" y="1238250"/>
                <a:ext cx="90487" cy="71438"/>
              </a:xfrm>
              <a:custGeom>
                <a:avLst/>
                <a:gdLst>
                  <a:gd name="T0" fmla="*/ 28 w 57"/>
                  <a:gd name="T1" fmla="*/ 45 h 45"/>
                  <a:gd name="T2" fmla="*/ 57 w 57"/>
                  <a:gd name="T3" fmla="*/ 0 h 45"/>
                  <a:gd name="T4" fmla="*/ 0 w 57"/>
                  <a:gd name="T5" fmla="*/ 0 h 45"/>
                  <a:gd name="T6" fmla="*/ 28 w 57"/>
                  <a:gd name="T7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7" h="45">
                    <a:moveTo>
                      <a:pt x="28" y="45"/>
                    </a:moveTo>
                    <a:lnTo>
                      <a:pt x="57" y="0"/>
                    </a:lnTo>
                    <a:lnTo>
                      <a:pt x="0" y="0"/>
                    </a:lnTo>
                    <a:lnTo>
                      <a:pt x="28" y="4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54">
                <a:extLst>
                  <a:ext uri="{FF2B5EF4-FFF2-40B4-BE49-F238E27FC236}">
                    <a16:creationId xmlns:a16="http://schemas.microsoft.com/office/drawing/2014/main" id="{2A4F48AC-98F7-4B0D-9578-661EC9D0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1425" y="1008063"/>
                <a:ext cx="73025" cy="92075"/>
              </a:xfrm>
              <a:custGeom>
                <a:avLst/>
                <a:gdLst>
                  <a:gd name="T0" fmla="*/ 46 w 46"/>
                  <a:gd name="T1" fmla="*/ 0 h 58"/>
                  <a:gd name="T2" fmla="*/ 0 w 46"/>
                  <a:gd name="T3" fmla="*/ 28 h 58"/>
                  <a:gd name="T4" fmla="*/ 46 w 46"/>
                  <a:gd name="T5" fmla="*/ 58 h 58"/>
                  <a:gd name="T6" fmla="*/ 46 w 46"/>
                  <a:gd name="T7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58">
                    <a:moveTo>
                      <a:pt x="46" y="0"/>
                    </a:moveTo>
                    <a:lnTo>
                      <a:pt x="0" y="28"/>
                    </a:lnTo>
                    <a:lnTo>
                      <a:pt x="46" y="58"/>
                    </a:lnTo>
                    <a:lnTo>
                      <a:pt x="4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5">
                <a:extLst>
                  <a:ext uri="{FF2B5EF4-FFF2-40B4-BE49-F238E27FC236}">
                    <a16:creationId xmlns:a16="http://schemas.microsoft.com/office/drawing/2014/main" id="{992B2F14-251E-4543-9167-E7DC50E1E1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3" y="871538"/>
                <a:ext cx="82550" cy="82550"/>
              </a:xfrm>
              <a:custGeom>
                <a:avLst/>
                <a:gdLst>
                  <a:gd name="T0" fmla="*/ 52 w 52"/>
                  <a:gd name="T1" fmla="*/ 0 h 52"/>
                  <a:gd name="T2" fmla="*/ 0 w 52"/>
                  <a:gd name="T3" fmla="*/ 11 h 52"/>
                  <a:gd name="T4" fmla="*/ 41 w 52"/>
                  <a:gd name="T5" fmla="*/ 52 h 52"/>
                  <a:gd name="T6" fmla="*/ 52 w 52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0"/>
                    </a:moveTo>
                    <a:lnTo>
                      <a:pt x="0" y="11"/>
                    </a:lnTo>
                    <a:lnTo>
                      <a:pt x="41" y="52"/>
                    </a:lnTo>
                    <a:lnTo>
                      <a:pt x="5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56">
                <a:extLst>
                  <a:ext uri="{FF2B5EF4-FFF2-40B4-BE49-F238E27FC236}">
                    <a16:creationId xmlns:a16="http://schemas.microsoft.com/office/drawing/2014/main" id="{0CAD787A-9F25-4F89-BC76-D42ECB82E1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98613" y="1150938"/>
                <a:ext cx="82550" cy="82550"/>
              </a:xfrm>
              <a:custGeom>
                <a:avLst/>
                <a:gdLst>
                  <a:gd name="T0" fmla="*/ 52 w 52"/>
                  <a:gd name="T1" fmla="*/ 52 h 52"/>
                  <a:gd name="T2" fmla="*/ 41 w 52"/>
                  <a:gd name="T3" fmla="*/ 0 h 52"/>
                  <a:gd name="T4" fmla="*/ 0 w 52"/>
                  <a:gd name="T5" fmla="*/ 41 h 52"/>
                  <a:gd name="T6" fmla="*/ 52 w 52"/>
                  <a:gd name="T7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2" h="52">
                    <a:moveTo>
                      <a:pt x="52" y="52"/>
                    </a:moveTo>
                    <a:lnTo>
                      <a:pt x="41" y="0"/>
                    </a:lnTo>
                    <a:lnTo>
                      <a:pt x="0" y="41"/>
                    </a:lnTo>
                    <a:lnTo>
                      <a:pt x="52" y="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57">
                <a:extLst>
                  <a:ext uri="{FF2B5EF4-FFF2-40B4-BE49-F238E27FC236}">
                    <a16:creationId xmlns:a16="http://schemas.microsoft.com/office/drawing/2014/main" id="{43FA77AA-A0CA-4344-8E70-890952FF4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625" y="1150938"/>
                <a:ext cx="84137" cy="82550"/>
              </a:xfrm>
              <a:custGeom>
                <a:avLst/>
                <a:gdLst>
                  <a:gd name="T0" fmla="*/ 12 w 53"/>
                  <a:gd name="T1" fmla="*/ 0 h 52"/>
                  <a:gd name="T2" fmla="*/ 0 w 53"/>
                  <a:gd name="T3" fmla="*/ 52 h 52"/>
                  <a:gd name="T4" fmla="*/ 53 w 53"/>
                  <a:gd name="T5" fmla="*/ 41 h 52"/>
                  <a:gd name="T6" fmla="*/ 12 w 53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12" y="0"/>
                    </a:moveTo>
                    <a:lnTo>
                      <a:pt x="0" y="52"/>
                    </a:lnTo>
                    <a:lnTo>
                      <a:pt x="53" y="4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58">
                <a:extLst>
                  <a:ext uri="{FF2B5EF4-FFF2-40B4-BE49-F238E27FC236}">
                    <a16:creationId xmlns:a16="http://schemas.microsoft.com/office/drawing/2014/main" id="{8A5680E0-69E9-4971-BEF1-5248D80F4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7625" y="871538"/>
                <a:ext cx="84137" cy="82550"/>
              </a:xfrm>
              <a:custGeom>
                <a:avLst/>
                <a:gdLst>
                  <a:gd name="T0" fmla="*/ 53 w 53"/>
                  <a:gd name="T1" fmla="*/ 11 h 52"/>
                  <a:gd name="T2" fmla="*/ 0 w 53"/>
                  <a:gd name="T3" fmla="*/ 0 h 52"/>
                  <a:gd name="T4" fmla="*/ 12 w 53"/>
                  <a:gd name="T5" fmla="*/ 52 h 52"/>
                  <a:gd name="T6" fmla="*/ 53 w 53"/>
                  <a:gd name="T7" fmla="*/ 11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3" h="52">
                    <a:moveTo>
                      <a:pt x="53" y="11"/>
                    </a:moveTo>
                    <a:lnTo>
                      <a:pt x="0" y="0"/>
                    </a:lnTo>
                    <a:lnTo>
                      <a:pt x="12" y="52"/>
                    </a:lnTo>
                    <a:lnTo>
                      <a:pt x="53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Group 69">
              <a:extLst>
                <a:ext uri="{FF2B5EF4-FFF2-40B4-BE49-F238E27FC236}">
                  <a16:creationId xmlns:a16="http://schemas.microsoft.com/office/drawing/2014/main" id="{A70F7A9F-17F2-45B2-B496-DFF57DFED76C}"/>
                </a:ext>
              </a:extLst>
            </p:cNvPr>
            <p:cNvGrpSpPr/>
            <p:nvPr/>
          </p:nvGrpSpPr>
          <p:grpSpPr>
            <a:xfrm>
              <a:off x="9403292" y="1999066"/>
              <a:ext cx="2071573" cy="767260"/>
              <a:chOff x="4012199" y="1347817"/>
              <a:chExt cx="1656603" cy="767260"/>
            </a:xfrm>
          </p:grpSpPr>
          <p:sp>
            <p:nvSpPr>
              <p:cNvPr id="31" name="TextBox 70">
                <a:extLst>
                  <a:ext uri="{FF2B5EF4-FFF2-40B4-BE49-F238E27FC236}">
                    <a16:creationId xmlns:a16="http://schemas.microsoft.com/office/drawing/2014/main" id="{F58B0FDE-9A73-4F48-83AC-CEBC68373A25}"/>
                  </a:ext>
                </a:extLst>
              </p:cNvPr>
              <p:cNvSpPr txBox="1"/>
              <p:nvPr/>
            </p:nvSpPr>
            <p:spPr>
              <a:xfrm>
                <a:off x="4012200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2" name="TextBox 71">
                <a:extLst>
                  <a:ext uri="{FF2B5EF4-FFF2-40B4-BE49-F238E27FC236}">
                    <a16:creationId xmlns:a16="http://schemas.microsoft.com/office/drawing/2014/main" id="{1CD43062-BD65-4388-883A-2EBC3F56F2D3}"/>
                  </a:ext>
                </a:extLst>
              </p:cNvPr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  <p:grpSp>
          <p:nvGrpSpPr>
            <p:cNvPr id="28" name="Group 72">
              <a:extLst>
                <a:ext uri="{FF2B5EF4-FFF2-40B4-BE49-F238E27FC236}">
                  <a16:creationId xmlns:a16="http://schemas.microsoft.com/office/drawing/2014/main" id="{F5AD0D47-4D57-49BB-A523-D904BAC55E26}"/>
                </a:ext>
              </a:extLst>
            </p:cNvPr>
            <p:cNvGrpSpPr/>
            <p:nvPr/>
          </p:nvGrpSpPr>
          <p:grpSpPr>
            <a:xfrm>
              <a:off x="9403293" y="3367933"/>
              <a:ext cx="2071572" cy="767260"/>
              <a:chOff x="4012199" y="1347817"/>
              <a:chExt cx="1656602" cy="767260"/>
            </a:xfrm>
          </p:grpSpPr>
          <p:sp>
            <p:nvSpPr>
              <p:cNvPr id="29" name="TextBox 73">
                <a:extLst>
                  <a:ext uri="{FF2B5EF4-FFF2-40B4-BE49-F238E27FC236}">
                    <a16:creationId xmlns:a16="http://schemas.microsoft.com/office/drawing/2014/main" id="{2E4E9930-D8DD-4103-BD2F-584DB668D60E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1656602" cy="521040"/>
              </a:xfrm>
              <a:prstGeom prst="rect">
                <a:avLst/>
              </a:prstGeom>
              <a:noFill/>
            </p:spPr>
            <p:txBody>
              <a:bodyPr wrap="square" lIns="7200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/>
                  <a:t>请替换文字内容复制你的内容到此</a:t>
                </a:r>
                <a:br>
                  <a:rPr lang="zh-CN" altLang="en-US" sz="1200" dirty="0"/>
                </a:br>
                <a:r>
                  <a:rPr lang="zh-CN" altLang="en-US" sz="1200" dirty="0"/>
                  <a:t>千图网</a:t>
                </a:r>
                <a:r>
                  <a:rPr lang="en-US" altLang="zh-CN" sz="1200" dirty="0"/>
                  <a:t>58PIC.COM</a:t>
                </a:r>
                <a:endParaRPr lang="zh-CN" altLang="en-US" sz="1200" dirty="0"/>
              </a:p>
            </p:txBody>
          </p:sp>
          <p:sp>
            <p:nvSpPr>
              <p:cNvPr id="30" name="TextBox 74">
                <a:extLst>
                  <a:ext uri="{FF2B5EF4-FFF2-40B4-BE49-F238E27FC236}">
                    <a16:creationId xmlns:a16="http://schemas.microsoft.com/office/drawing/2014/main" id="{12617922-0BCE-4C2F-B06C-91FCC3364E50}"/>
                  </a:ext>
                </a:extLst>
              </p:cNvPr>
              <p:cNvSpPr txBox="1"/>
              <p:nvPr/>
            </p:nvSpPr>
            <p:spPr>
              <a:xfrm>
                <a:off x="4012199" y="1347817"/>
                <a:ext cx="1042635" cy="246221"/>
              </a:xfrm>
              <a:prstGeom prst="rect">
                <a:avLst/>
              </a:prstGeom>
              <a:noFill/>
            </p:spPr>
            <p:txBody>
              <a:bodyPr wrap="none" lIns="7200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133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4">
            <a:extLst>
              <a:ext uri="{FF2B5EF4-FFF2-40B4-BE49-F238E27FC236}">
                <a16:creationId xmlns:a16="http://schemas.microsoft.com/office/drawing/2014/main" id="{3C535C33-9F06-4411-AF20-9A24B7E08F9D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 rot="1436964">
            <a:off x="1994399" y="3406655"/>
            <a:ext cx="8203202" cy="728170"/>
            <a:chOff x="1994399" y="2022749"/>
            <a:chExt cx="8203202" cy="728170"/>
          </a:xfrm>
        </p:grpSpPr>
        <p:grpSp>
          <p:nvGrpSpPr>
            <p:cNvPr id="40" name="Group 5">
              <a:extLst>
                <a:ext uri="{FF2B5EF4-FFF2-40B4-BE49-F238E27FC236}">
                  <a16:creationId xmlns:a16="http://schemas.microsoft.com/office/drawing/2014/main" id="{E747935D-30DC-4A92-8BAB-8DABDE0ED3A1}"/>
                </a:ext>
              </a:extLst>
            </p:cNvPr>
            <p:cNvGrpSpPr/>
            <p:nvPr/>
          </p:nvGrpSpPr>
          <p:grpSpPr>
            <a:xfrm>
              <a:off x="1994399" y="2022749"/>
              <a:ext cx="589804" cy="728170"/>
              <a:chOff x="1994399" y="2158871"/>
              <a:chExt cx="589804" cy="728170"/>
            </a:xfrm>
          </p:grpSpPr>
          <p:sp>
            <p:nvSpPr>
              <p:cNvPr id="60" name="Freeform: Shape 25">
                <a:extLst>
                  <a:ext uri="{FF2B5EF4-FFF2-40B4-BE49-F238E27FC236}">
                    <a16:creationId xmlns:a16="http://schemas.microsoft.com/office/drawing/2014/main" id="{7840BEE0-0FA3-4100-9C80-6AC34F087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399" y="2158871"/>
                <a:ext cx="459824" cy="728170"/>
              </a:xfrm>
              <a:custGeom>
                <a:avLst/>
                <a:gdLst>
                  <a:gd name="T0" fmla="*/ 139 w 139"/>
                  <a:gd name="T1" fmla="*/ 218 h 218"/>
                  <a:gd name="T2" fmla="*/ 139 w 139"/>
                  <a:gd name="T3" fmla="*/ 0 h 218"/>
                  <a:gd name="T4" fmla="*/ 109 w 139"/>
                  <a:gd name="T5" fmla="*/ 0 h 218"/>
                  <a:gd name="T6" fmla="*/ 0 w 139"/>
                  <a:gd name="T7" fmla="*/ 109 h 218"/>
                  <a:gd name="T8" fmla="*/ 0 w 139"/>
                  <a:gd name="T9" fmla="*/ 109 h 218"/>
                  <a:gd name="T10" fmla="*/ 109 w 139"/>
                  <a:gd name="T11" fmla="*/ 218 h 218"/>
                  <a:gd name="T12" fmla="*/ 139 w 139"/>
                  <a:gd name="T13" fmla="*/ 2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9" h="218">
                    <a:moveTo>
                      <a:pt x="139" y="218"/>
                    </a:moveTo>
                    <a:cubicBezTo>
                      <a:pt x="139" y="0"/>
                      <a:pt x="139" y="0"/>
                      <a:pt x="139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49" y="0"/>
                      <a:pt x="0" y="49"/>
                      <a:pt x="0" y="109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69"/>
                      <a:pt x="49" y="218"/>
                      <a:pt x="109" y="218"/>
                    </a:cubicBezTo>
                    <a:lnTo>
                      <a:pt x="139" y="218"/>
                    </a:lnTo>
                    <a:close/>
                  </a:path>
                </a:pathLst>
              </a:custGeom>
              <a:solidFill>
                <a:srgbClr val="F2F2F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Rectangle 26">
                <a:extLst>
                  <a:ext uri="{FF2B5EF4-FFF2-40B4-BE49-F238E27FC236}">
                    <a16:creationId xmlns:a16="http://schemas.microsoft.com/office/drawing/2014/main" id="{61ADABA8-3090-48C6-8C6E-2F416546EB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7884" y="2158871"/>
                <a:ext cx="166319" cy="72817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Freeform: Shape 27">
                <a:extLst>
                  <a:ext uri="{FF2B5EF4-FFF2-40B4-BE49-F238E27FC236}">
                    <a16:creationId xmlns:a16="http://schemas.microsoft.com/office/drawing/2014/main" id="{30A65532-CBB2-48BF-8A23-31A7D70795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4399" y="2523655"/>
                <a:ext cx="585611" cy="363386"/>
              </a:xfrm>
              <a:custGeom>
                <a:avLst/>
                <a:gdLst>
                  <a:gd name="T0" fmla="*/ 0 w 177"/>
                  <a:gd name="T1" fmla="*/ 0 h 109"/>
                  <a:gd name="T2" fmla="*/ 177 w 177"/>
                  <a:gd name="T3" fmla="*/ 0 h 109"/>
                  <a:gd name="T4" fmla="*/ 177 w 177"/>
                  <a:gd name="T5" fmla="*/ 109 h 109"/>
                  <a:gd name="T6" fmla="*/ 139 w 177"/>
                  <a:gd name="T7" fmla="*/ 109 h 109"/>
                  <a:gd name="T8" fmla="*/ 128 w 177"/>
                  <a:gd name="T9" fmla="*/ 109 h 109"/>
                  <a:gd name="T10" fmla="*/ 109 w 177"/>
                  <a:gd name="T11" fmla="*/ 109 h 109"/>
                  <a:gd name="T12" fmla="*/ 0 w 177"/>
                  <a:gd name="T13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109">
                    <a:moveTo>
                      <a:pt x="0" y="0"/>
                    </a:moveTo>
                    <a:cubicBezTo>
                      <a:pt x="177" y="0"/>
                      <a:pt x="177" y="0"/>
                      <a:pt x="177" y="0"/>
                    </a:cubicBezTo>
                    <a:cubicBezTo>
                      <a:pt x="177" y="109"/>
                      <a:pt x="177" y="109"/>
                      <a:pt x="177" y="109"/>
                    </a:cubicBezTo>
                    <a:cubicBezTo>
                      <a:pt x="139" y="109"/>
                      <a:pt x="139" y="109"/>
                      <a:pt x="139" y="109"/>
                    </a:cubicBezTo>
                    <a:cubicBezTo>
                      <a:pt x="128" y="109"/>
                      <a:pt x="128" y="109"/>
                      <a:pt x="128" y="109"/>
                    </a:cubicBezTo>
                    <a:cubicBezTo>
                      <a:pt x="109" y="109"/>
                      <a:pt x="109" y="109"/>
                      <a:pt x="109" y="109"/>
                    </a:cubicBezTo>
                    <a:cubicBezTo>
                      <a:pt x="49" y="109"/>
                      <a:pt x="0" y="60"/>
                      <a:pt x="0" y="0"/>
                    </a:cubicBez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6">
              <a:extLst>
                <a:ext uri="{FF2B5EF4-FFF2-40B4-BE49-F238E27FC236}">
                  <a16:creationId xmlns:a16="http://schemas.microsoft.com/office/drawing/2014/main" id="{9D0EC651-EF06-4EFE-9B1C-34627413F4EC}"/>
                </a:ext>
              </a:extLst>
            </p:cNvPr>
            <p:cNvGrpSpPr/>
            <p:nvPr/>
          </p:nvGrpSpPr>
          <p:grpSpPr>
            <a:xfrm>
              <a:off x="2584201" y="2022749"/>
              <a:ext cx="1013398" cy="728170"/>
              <a:chOff x="4530194" y="4285619"/>
              <a:chExt cx="382215" cy="532444"/>
            </a:xfrm>
          </p:grpSpPr>
          <p:sp>
            <p:nvSpPr>
              <p:cNvPr id="58" name="Rectangle 23">
                <a:extLst>
                  <a:ext uri="{FF2B5EF4-FFF2-40B4-BE49-F238E27FC236}">
                    <a16:creationId xmlns:a16="http://schemas.microsoft.com/office/drawing/2014/main" id="{F808CCE3-AB63-4203-958A-E1800818C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194" y="4285619"/>
                <a:ext cx="382215" cy="532444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Rectangle 24">
                <a:extLst>
                  <a:ext uri="{FF2B5EF4-FFF2-40B4-BE49-F238E27FC236}">
                    <a16:creationId xmlns:a16="http://schemas.microsoft.com/office/drawing/2014/main" id="{6F7E9649-DA94-4B35-83AE-A6DA5AAFF9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30194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2" name="Group 7">
              <a:extLst>
                <a:ext uri="{FF2B5EF4-FFF2-40B4-BE49-F238E27FC236}">
                  <a16:creationId xmlns:a16="http://schemas.microsoft.com/office/drawing/2014/main" id="{FE9C0B8B-4C68-4937-8604-00AAC6B24E39}"/>
                </a:ext>
              </a:extLst>
            </p:cNvPr>
            <p:cNvGrpSpPr/>
            <p:nvPr/>
          </p:nvGrpSpPr>
          <p:grpSpPr>
            <a:xfrm>
              <a:off x="3597599" y="2022749"/>
              <a:ext cx="1423542" cy="728170"/>
              <a:chOff x="4912409" y="4285619"/>
              <a:chExt cx="382215" cy="532444"/>
            </a:xfrm>
          </p:grpSpPr>
          <p:sp>
            <p:nvSpPr>
              <p:cNvPr id="56" name="Rectangle 21">
                <a:extLst>
                  <a:ext uri="{FF2B5EF4-FFF2-40B4-BE49-F238E27FC236}">
                    <a16:creationId xmlns:a16="http://schemas.microsoft.com/office/drawing/2014/main" id="{A944A845-09F7-48AB-90DE-780E2B66E8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409" y="4285619"/>
                <a:ext cx="382215" cy="532444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Rectangle 22">
                <a:extLst>
                  <a:ext uri="{FF2B5EF4-FFF2-40B4-BE49-F238E27FC236}">
                    <a16:creationId xmlns:a16="http://schemas.microsoft.com/office/drawing/2014/main" id="{3B59C25A-E2E2-4E88-8F34-8D5D0B7DAC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12409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3" name="Group 8">
              <a:extLst>
                <a:ext uri="{FF2B5EF4-FFF2-40B4-BE49-F238E27FC236}">
                  <a16:creationId xmlns:a16="http://schemas.microsoft.com/office/drawing/2014/main" id="{5AC90D23-8F57-442D-BB49-48A5645F75A7}"/>
                </a:ext>
              </a:extLst>
            </p:cNvPr>
            <p:cNvGrpSpPr/>
            <p:nvPr/>
          </p:nvGrpSpPr>
          <p:grpSpPr>
            <a:xfrm>
              <a:off x="5021141" y="2022749"/>
              <a:ext cx="2091097" cy="728170"/>
              <a:chOff x="5294624" y="4285619"/>
              <a:chExt cx="383237" cy="532444"/>
            </a:xfrm>
          </p:grpSpPr>
          <p:sp>
            <p:nvSpPr>
              <p:cNvPr id="54" name="Rectangle 19">
                <a:extLst>
                  <a:ext uri="{FF2B5EF4-FFF2-40B4-BE49-F238E27FC236}">
                    <a16:creationId xmlns:a16="http://schemas.microsoft.com/office/drawing/2014/main" id="{811318BC-004D-4F88-BEDB-0B7D3B1E97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624" y="4285619"/>
                <a:ext cx="383237" cy="53244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Rectangle 20">
                <a:extLst>
                  <a:ext uri="{FF2B5EF4-FFF2-40B4-BE49-F238E27FC236}">
                    <a16:creationId xmlns:a16="http://schemas.microsoft.com/office/drawing/2014/main" id="{9E169C2D-F47F-463A-9A52-80C02D3017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4624" y="4552352"/>
                <a:ext cx="383237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4" name="Group 9">
              <a:extLst>
                <a:ext uri="{FF2B5EF4-FFF2-40B4-BE49-F238E27FC236}">
                  <a16:creationId xmlns:a16="http://schemas.microsoft.com/office/drawing/2014/main" id="{A199EC15-83FE-4DAE-A7F3-A2DE0CFCB1CD}"/>
                </a:ext>
              </a:extLst>
            </p:cNvPr>
            <p:cNvGrpSpPr/>
            <p:nvPr/>
          </p:nvGrpSpPr>
          <p:grpSpPr>
            <a:xfrm>
              <a:off x="7112238" y="2022749"/>
              <a:ext cx="1410231" cy="728170"/>
              <a:chOff x="5677862" y="4285619"/>
              <a:chExt cx="382215" cy="532444"/>
            </a:xfrm>
          </p:grpSpPr>
          <p:sp>
            <p:nvSpPr>
              <p:cNvPr id="52" name="Rectangle 17">
                <a:extLst>
                  <a:ext uri="{FF2B5EF4-FFF2-40B4-BE49-F238E27FC236}">
                    <a16:creationId xmlns:a16="http://schemas.microsoft.com/office/drawing/2014/main" id="{FCC8567B-01AA-4C50-B318-AD9143123D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7862" y="4285619"/>
                <a:ext cx="382215" cy="532444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Rectangle 18">
                <a:extLst>
                  <a:ext uri="{FF2B5EF4-FFF2-40B4-BE49-F238E27FC236}">
                    <a16:creationId xmlns:a16="http://schemas.microsoft.com/office/drawing/2014/main" id="{220C1F43-87A1-4722-8F90-673154B19F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7862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5" name="Group 10">
              <a:extLst>
                <a:ext uri="{FF2B5EF4-FFF2-40B4-BE49-F238E27FC236}">
                  <a16:creationId xmlns:a16="http://schemas.microsoft.com/office/drawing/2014/main" id="{063E3E26-73EA-4BD8-81BB-F9A22BDB86DB}"/>
                </a:ext>
              </a:extLst>
            </p:cNvPr>
            <p:cNvGrpSpPr/>
            <p:nvPr/>
          </p:nvGrpSpPr>
          <p:grpSpPr>
            <a:xfrm>
              <a:off x="8522469" y="2022749"/>
              <a:ext cx="1013398" cy="728170"/>
              <a:chOff x="6060077" y="4285619"/>
              <a:chExt cx="382215" cy="532444"/>
            </a:xfrm>
          </p:grpSpPr>
          <p:sp>
            <p:nvSpPr>
              <p:cNvPr id="50" name="Rectangle 15">
                <a:extLst>
                  <a:ext uri="{FF2B5EF4-FFF2-40B4-BE49-F238E27FC236}">
                    <a16:creationId xmlns:a16="http://schemas.microsoft.com/office/drawing/2014/main" id="{7A2AFD2A-EEB7-4F36-A615-88F35E6DD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0077" y="4285619"/>
                <a:ext cx="382215" cy="532444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Rectangle 16">
                <a:extLst>
                  <a:ext uri="{FF2B5EF4-FFF2-40B4-BE49-F238E27FC236}">
                    <a16:creationId xmlns:a16="http://schemas.microsoft.com/office/drawing/2014/main" id="{E7F6C1D3-5A56-4697-846E-618519E879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60077" y="4552352"/>
                <a:ext cx="382215" cy="265711"/>
              </a:xfrm>
              <a:prstGeom prst="rect">
                <a:avLst/>
              </a:pr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6" name="Group 11">
              <a:extLst>
                <a:ext uri="{FF2B5EF4-FFF2-40B4-BE49-F238E27FC236}">
                  <a16:creationId xmlns:a16="http://schemas.microsoft.com/office/drawing/2014/main" id="{01BA4A06-0CF5-473C-BE69-70E64817C4A4}"/>
                </a:ext>
              </a:extLst>
            </p:cNvPr>
            <p:cNvGrpSpPr/>
            <p:nvPr/>
          </p:nvGrpSpPr>
          <p:grpSpPr>
            <a:xfrm>
              <a:off x="9535867" y="2022749"/>
              <a:ext cx="661734" cy="728170"/>
              <a:chOff x="7739063" y="3990975"/>
              <a:chExt cx="414338" cy="827088"/>
            </a:xfrm>
          </p:grpSpPr>
          <p:sp>
            <p:nvSpPr>
              <p:cNvPr id="47" name="Freeform: Shape 12">
                <a:extLst>
                  <a:ext uri="{FF2B5EF4-FFF2-40B4-BE49-F238E27FC236}">
                    <a16:creationId xmlns:a16="http://schemas.microsoft.com/office/drawing/2014/main" id="{7773E795-FAA6-4EB6-B474-C40C44CAC1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063" y="3990975"/>
                <a:ext cx="414338" cy="827088"/>
              </a:xfrm>
              <a:custGeom>
                <a:avLst/>
                <a:gdLst>
                  <a:gd name="T0" fmla="*/ 261 w 261"/>
                  <a:gd name="T1" fmla="*/ 261 h 521"/>
                  <a:gd name="T2" fmla="*/ 0 w 261"/>
                  <a:gd name="T3" fmla="*/ 0 h 521"/>
                  <a:gd name="T4" fmla="*/ 0 w 261"/>
                  <a:gd name="T5" fmla="*/ 521 h 521"/>
                  <a:gd name="T6" fmla="*/ 261 w 261"/>
                  <a:gd name="T7" fmla="*/ 261 h 5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521">
                    <a:moveTo>
                      <a:pt x="261" y="261"/>
                    </a:moveTo>
                    <a:lnTo>
                      <a:pt x="0" y="0"/>
                    </a:lnTo>
                    <a:lnTo>
                      <a:pt x="0" y="521"/>
                    </a:lnTo>
                    <a:lnTo>
                      <a:pt x="261" y="261"/>
                    </a:lnTo>
                    <a:close/>
                  </a:path>
                </a:pathLst>
              </a:custGeom>
              <a:solidFill>
                <a:srgbClr val="ECAE7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3">
                <a:extLst>
                  <a:ext uri="{FF2B5EF4-FFF2-40B4-BE49-F238E27FC236}">
                    <a16:creationId xmlns:a16="http://schemas.microsoft.com/office/drawing/2014/main" id="{FA85C132-6014-40DA-A752-E0962914D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27988" y="4283075"/>
                <a:ext cx="125413" cy="242888"/>
              </a:xfrm>
              <a:custGeom>
                <a:avLst/>
                <a:gdLst>
                  <a:gd name="T0" fmla="*/ 79 w 79"/>
                  <a:gd name="T1" fmla="*/ 77 h 153"/>
                  <a:gd name="T2" fmla="*/ 0 w 79"/>
                  <a:gd name="T3" fmla="*/ 153 h 153"/>
                  <a:gd name="T4" fmla="*/ 0 w 79"/>
                  <a:gd name="T5" fmla="*/ 0 h 153"/>
                  <a:gd name="T6" fmla="*/ 0 w 79"/>
                  <a:gd name="T7" fmla="*/ 0 h 153"/>
                  <a:gd name="T8" fmla="*/ 79 w 79"/>
                  <a:gd name="T9" fmla="*/ 7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153">
                    <a:moveTo>
                      <a:pt x="79" y="77"/>
                    </a:moveTo>
                    <a:lnTo>
                      <a:pt x="0" y="15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9" y="77"/>
                    </a:lnTo>
                    <a:close/>
                  </a:path>
                </a:pathLst>
              </a:cu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p14="http://schemas.microsoft.com/office/powerpoint/2010/main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4">
                <a:extLst>
                  <a:ext uri="{FF2B5EF4-FFF2-40B4-BE49-F238E27FC236}">
                    <a16:creationId xmlns:a16="http://schemas.microsoft.com/office/drawing/2014/main" id="{10401766-F879-48A5-A959-B620CF2FFB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39063" y="4405313"/>
                <a:ext cx="414338" cy="412750"/>
              </a:xfrm>
              <a:custGeom>
                <a:avLst/>
                <a:gdLst>
                  <a:gd name="T0" fmla="*/ 261 w 261"/>
                  <a:gd name="T1" fmla="*/ 0 h 260"/>
                  <a:gd name="T2" fmla="*/ 0 w 261"/>
                  <a:gd name="T3" fmla="*/ 260 h 260"/>
                  <a:gd name="T4" fmla="*/ 0 w 261"/>
                  <a:gd name="T5" fmla="*/ 0 h 260"/>
                  <a:gd name="T6" fmla="*/ 261 w 261"/>
                  <a:gd name="T7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1" h="260">
                    <a:moveTo>
                      <a:pt x="261" y="0"/>
                    </a:moveTo>
                    <a:lnTo>
                      <a:pt x="0" y="260"/>
                    </a:lnTo>
                    <a:lnTo>
                      <a:pt x="0" y="0"/>
                    </a:lnTo>
                    <a:lnTo>
                      <a:pt x="261" y="0"/>
                    </a:lnTo>
                    <a:close/>
                  </a:path>
                </a:pathLst>
              </a:custGeom>
              <a:solidFill>
                <a:srgbClr val="333333">
                  <a:alpha val="10000"/>
                </a:srgb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64" name="千图PPT彼岸天：ID 8661124库_组合 63">
            <a:extLst>
              <a:ext uri="{FF2B5EF4-FFF2-40B4-BE49-F238E27FC236}">
                <a16:creationId xmlns:a16="http://schemas.microsoft.com/office/drawing/2014/main" id="{E3B4C099-4716-4977-A448-1D341DC524CE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3952373" y="1519300"/>
            <a:ext cx="2675059" cy="1904030"/>
            <a:chOff x="3952373" y="1519300"/>
            <a:chExt cx="2675059" cy="1904030"/>
          </a:xfrm>
        </p:grpSpPr>
        <p:grpSp>
          <p:nvGrpSpPr>
            <p:cNvPr id="7" name="Group 44">
              <a:extLst>
                <a:ext uri="{FF2B5EF4-FFF2-40B4-BE49-F238E27FC236}">
                  <a16:creationId xmlns:a16="http://schemas.microsoft.com/office/drawing/2014/main" id="{0FC3E913-A0DB-4115-AA1A-11036C96FD8B}"/>
                </a:ext>
              </a:extLst>
            </p:cNvPr>
            <p:cNvGrpSpPr/>
            <p:nvPr/>
          </p:nvGrpSpPr>
          <p:grpSpPr>
            <a:xfrm rot="5400000">
              <a:off x="5700413" y="2496310"/>
              <a:ext cx="999502" cy="854537"/>
              <a:chOff x="1985980" y="2906793"/>
              <a:chExt cx="999502" cy="854537"/>
            </a:xfrm>
          </p:grpSpPr>
          <p:sp>
            <p:nvSpPr>
              <p:cNvPr id="31" name="Freeform: Shape 45">
                <a:extLst>
                  <a:ext uri="{FF2B5EF4-FFF2-40B4-BE49-F238E27FC236}">
                    <a16:creationId xmlns:a16="http://schemas.microsoft.com/office/drawing/2014/main" id="{C844F798-1674-441D-95CC-4AE647732C91}"/>
                  </a:ext>
                </a:extLst>
              </p:cNvPr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46">
                <a:extLst>
                  <a:ext uri="{FF2B5EF4-FFF2-40B4-BE49-F238E27FC236}">
                    <a16:creationId xmlns:a16="http://schemas.microsoft.com/office/drawing/2014/main" id="{BA799C36-0392-435E-8AB8-9C66B28004D3}"/>
                  </a:ext>
                </a:extLst>
              </p:cNvPr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  <a:gd name="connsiteX0" fmla="*/ 14579 w 14600"/>
                  <a:gd name="connsiteY0" fmla="*/ 13129 h 13129"/>
                  <a:gd name="connsiteX1" fmla="*/ 14579 w 14600"/>
                  <a:gd name="connsiteY1" fmla="*/ 9127 h 13129"/>
                  <a:gd name="connsiteX2" fmla="*/ 13712 w 14600"/>
                  <a:gd name="connsiteY2" fmla="*/ 3098 h 13129"/>
                  <a:gd name="connsiteX3" fmla="*/ 10326 w 14600"/>
                  <a:gd name="connsiteY3" fmla="*/ 169 h 13129"/>
                  <a:gd name="connsiteX4" fmla="*/ 0 w 14600"/>
                  <a:gd name="connsiteY4" fmla="*/ 0 h 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47">
                <a:extLst>
                  <a:ext uri="{FF2B5EF4-FFF2-40B4-BE49-F238E27FC236}">
                    <a16:creationId xmlns:a16="http://schemas.microsoft.com/office/drawing/2014/main" id="{B825A989-AA7F-44F7-9B46-107143AF8DE3}"/>
                  </a:ext>
                </a:extLst>
              </p:cNvPr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">
              <a:extLst>
                <a:ext uri="{FF2B5EF4-FFF2-40B4-BE49-F238E27FC236}">
                  <a16:creationId xmlns:a16="http://schemas.microsoft.com/office/drawing/2014/main" id="{44352D8D-BBD1-420E-A108-5EA9F2241299}"/>
                </a:ext>
              </a:extLst>
            </p:cNvPr>
            <p:cNvGrpSpPr/>
            <p:nvPr/>
          </p:nvGrpSpPr>
          <p:grpSpPr>
            <a:xfrm>
              <a:off x="3952373" y="1519300"/>
              <a:ext cx="2322052" cy="767261"/>
              <a:chOff x="4012199" y="1347816"/>
              <a:chExt cx="2322052" cy="767261"/>
            </a:xfrm>
          </p:grpSpPr>
          <p:sp>
            <p:nvSpPr>
              <p:cNvPr id="29" name="TextBox 48">
                <a:extLst>
                  <a:ext uri="{FF2B5EF4-FFF2-40B4-BE49-F238E27FC236}">
                    <a16:creationId xmlns:a16="http://schemas.microsoft.com/office/drawing/2014/main" id="{D3A98091-157D-42FA-8E77-D6C3783CF2DB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30" name="TextBox 49">
                <a:extLst>
                  <a:ext uri="{FF2B5EF4-FFF2-40B4-BE49-F238E27FC236}">
                    <a16:creationId xmlns:a16="http://schemas.microsoft.com/office/drawing/2014/main" id="{BB65A242-3E54-4DBF-AEAA-417D470834C8}"/>
                  </a:ext>
                </a:extLst>
              </p:cNvPr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5" name="千图PPT彼岸天：ID 8661124库_组合 64">
            <a:extLst>
              <a:ext uri="{FF2B5EF4-FFF2-40B4-BE49-F238E27FC236}">
                <a16:creationId xmlns:a16="http://schemas.microsoft.com/office/drawing/2014/main" id="{9EBDD9E4-AB5C-4EA1-9514-0C2802DA9554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6892466" y="2129285"/>
            <a:ext cx="2322052" cy="1871187"/>
            <a:chOff x="6892466" y="2129285"/>
            <a:chExt cx="2322052" cy="1871187"/>
          </a:xfrm>
        </p:grpSpPr>
        <p:grpSp>
          <p:nvGrpSpPr>
            <p:cNvPr id="9" name="Group 50">
              <a:extLst>
                <a:ext uri="{FF2B5EF4-FFF2-40B4-BE49-F238E27FC236}">
                  <a16:creationId xmlns:a16="http://schemas.microsoft.com/office/drawing/2014/main" id="{89CB37D6-D416-44DF-96CC-1A51737B6953}"/>
                </a:ext>
              </a:extLst>
            </p:cNvPr>
            <p:cNvGrpSpPr/>
            <p:nvPr/>
          </p:nvGrpSpPr>
          <p:grpSpPr>
            <a:xfrm rot="16200000" flipH="1">
              <a:off x="7765772" y="3073452"/>
              <a:ext cx="999502" cy="854537"/>
              <a:chOff x="1985980" y="2906793"/>
              <a:chExt cx="999502" cy="854537"/>
            </a:xfrm>
          </p:grpSpPr>
          <p:sp>
            <p:nvSpPr>
              <p:cNvPr id="26" name="Freeform: Shape 51">
                <a:extLst>
                  <a:ext uri="{FF2B5EF4-FFF2-40B4-BE49-F238E27FC236}">
                    <a16:creationId xmlns:a16="http://schemas.microsoft.com/office/drawing/2014/main" id="{7626CA05-113A-4C48-A9B9-03E55DE935D9}"/>
                  </a:ext>
                </a:extLst>
              </p:cNvPr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52">
                <a:extLst>
                  <a:ext uri="{FF2B5EF4-FFF2-40B4-BE49-F238E27FC236}">
                    <a16:creationId xmlns:a16="http://schemas.microsoft.com/office/drawing/2014/main" id="{3D757ACA-F1AE-48A2-8F1C-FCCE66FFF1A5}"/>
                  </a:ext>
                </a:extLst>
              </p:cNvPr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  <a:gd name="connsiteX0" fmla="*/ 14579 w 14600"/>
                  <a:gd name="connsiteY0" fmla="*/ 13129 h 13129"/>
                  <a:gd name="connsiteX1" fmla="*/ 14579 w 14600"/>
                  <a:gd name="connsiteY1" fmla="*/ 9127 h 13129"/>
                  <a:gd name="connsiteX2" fmla="*/ 13712 w 14600"/>
                  <a:gd name="connsiteY2" fmla="*/ 3098 h 13129"/>
                  <a:gd name="connsiteX3" fmla="*/ 10326 w 14600"/>
                  <a:gd name="connsiteY3" fmla="*/ 169 h 13129"/>
                  <a:gd name="connsiteX4" fmla="*/ 0 w 14600"/>
                  <a:gd name="connsiteY4" fmla="*/ 0 h 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Oval 53">
                <a:extLst>
                  <a:ext uri="{FF2B5EF4-FFF2-40B4-BE49-F238E27FC236}">
                    <a16:creationId xmlns:a16="http://schemas.microsoft.com/office/drawing/2014/main" id="{3723BEB8-41B5-48EB-85BF-AA0F12C9A60E}"/>
                  </a:ext>
                </a:extLst>
              </p:cNvPr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58">
              <a:extLst>
                <a:ext uri="{FF2B5EF4-FFF2-40B4-BE49-F238E27FC236}">
                  <a16:creationId xmlns:a16="http://schemas.microsoft.com/office/drawing/2014/main" id="{F1915199-4593-4386-AB1A-7BF20583FE29}"/>
                </a:ext>
              </a:extLst>
            </p:cNvPr>
            <p:cNvGrpSpPr/>
            <p:nvPr/>
          </p:nvGrpSpPr>
          <p:grpSpPr>
            <a:xfrm>
              <a:off x="6892466" y="2129285"/>
              <a:ext cx="2322052" cy="767261"/>
              <a:chOff x="4012199" y="1347816"/>
              <a:chExt cx="2322052" cy="767261"/>
            </a:xfrm>
          </p:grpSpPr>
          <p:sp>
            <p:nvSpPr>
              <p:cNvPr id="21" name="TextBox 59">
                <a:extLst>
                  <a:ext uri="{FF2B5EF4-FFF2-40B4-BE49-F238E27FC236}">
                    <a16:creationId xmlns:a16="http://schemas.microsoft.com/office/drawing/2014/main" id="{B8B707E3-452C-4B01-81E6-3490E6AD0D57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2" name="TextBox 60">
                <a:extLst>
                  <a:ext uri="{FF2B5EF4-FFF2-40B4-BE49-F238E27FC236}">
                    <a16:creationId xmlns:a16="http://schemas.microsoft.com/office/drawing/2014/main" id="{ADDA76EA-ECCC-4C71-8040-14F4B0263011}"/>
                  </a:ext>
                </a:extLst>
              </p:cNvPr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6" name="千图PPT彼岸天：ID 8661124库_组合 65">
            <a:extLst>
              <a:ext uri="{FF2B5EF4-FFF2-40B4-BE49-F238E27FC236}">
                <a16:creationId xmlns:a16="http://schemas.microsoft.com/office/drawing/2014/main" id="{98F01679-5AFC-4E92-99BA-A0DED064AF99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9075641" y="2690386"/>
            <a:ext cx="2399223" cy="1885122"/>
            <a:chOff x="9075641" y="2690386"/>
            <a:chExt cx="2399223" cy="1885122"/>
          </a:xfrm>
        </p:grpSpPr>
        <p:grpSp>
          <p:nvGrpSpPr>
            <p:cNvPr id="10" name="Group 54">
              <a:extLst>
                <a:ext uri="{FF2B5EF4-FFF2-40B4-BE49-F238E27FC236}">
                  <a16:creationId xmlns:a16="http://schemas.microsoft.com/office/drawing/2014/main" id="{C3C75ACD-C1C9-4BDE-9A81-BD6AD712BEFF}"/>
                </a:ext>
              </a:extLst>
            </p:cNvPr>
            <p:cNvGrpSpPr/>
            <p:nvPr/>
          </p:nvGrpSpPr>
          <p:grpSpPr>
            <a:xfrm rot="16200000" flipH="1">
              <a:off x="9003159" y="3648488"/>
              <a:ext cx="999502" cy="854537"/>
              <a:chOff x="1985980" y="2906793"/>
              <a:chExt cx="999502" cy="854537"/>
            </a:xfrm>
          </p:grpSpPr>
          <p:sp>
            <p:nvSpPr>
              <p:cNvPr id="23" name="Freeform: Shape 55">
                <a:extLst>
                  <a:ext uri="{FF2B5EF4-FFF2-40B4-BE49-F238E27FC236}">
                    <a16:creationId xmlns:a16="http://schemas.microsoft.com/office/drawing/2014/main" id="{E0607B96-30CE-4ED2-B77A-FCF9754E3A91}"/>
                  </a:ext>
                </a:extLst>
              </p:cNvPr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Freeform: Shape 56">
                <a:extLst>
                  <a:ext uri="{FF2B5EF4-FFF2-40B4-BE49-F238E27FC236}">
                    <a16:creationId xmlns:a16="http://schemas.microsoft.com/office/drawing/2014/main" id="{E617424D-5BF8-4849-B4D8-2CC2EF1E75CD}"/>
                  </a:ext>
                </a:extLst>
              </p:cNvPr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  <a:gd name="connsiteX0" fmla="*/ 14579 w 14600"/>
                  <a:gd name="connsiteY0" fmla="*/ 13129 h 13129"/>
                  <a:gd name="connsiteX1" fmla="*/ 14579 w 14600"/>
                  <a:gd name="connsiteY1" fmla="*/ 9127 h 13129"/>
                  <a:gd name="connsiteX2" fmla="*/ 13712 w 14600"/>
                  <a:gd name="connsiteY2" fmla="*/ 3098 h 13129"/>
                  <a:gd name="connsiteX3" fmla="*/ 10326 w 14600"/>
                  <a:gd name="connsiteY3" fmla="*/ 169 h 13129"/>
                  <a:gd name="connsiteX4" fmla="*/ 0 w 14600"/>
                  <a:gd name="connsiteY4" fmla="*/ 0 h 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Oval 57">
                <a:extLst>
                  <a:ext uri="{FF2B5EF4-FFF2-40B4-BE49-F238E27FC236}">
                    <a16:creationId xmlns:a16="http://schemas.microsoft.com/office/drawing/2014/main" id="{F5C84C6B-EF60-4727-9D4E-BA11407947DE}"/>
                  </a:ext>
                </a:extLst>
              </p:cNvPr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61">
              <a:extLst>
                <a:ext uri="{FF2B5EF4-FFF2-40B4-BE49-F238E27FC236}">
                  <a16:creationId xmlns:a16="http://schemas.microsoft.com/office/drawing/2014/main" id="{8FECDAEC-A10D-4320-BF36-D177741ACA42}"/>
                </a:ext>
              </a:extLst>
            </p:cNvPr>
            <p:cNvGrpSpPr/>
            <p:nvPr/>
          </p:nvGrpSpPr>
          <p:grpSpPr>
            <a:xfrm>
              <a:off x="9152812" y="2690386"/>
              <a:ext cx="2322052" cy="767261"/>
              <a:chOff x="4012199" y="1347816"/>
              <a:chExt cx="2322052" cy="767261"/>
            </a:xfrm>
          </p:grpSpPr>
          <p:sp>
            <p:nvSpPr>
              <p:cNvPr id="19" name="TextBox 62">
                <a:extLst>
                  <a:ext uri="{FF2B5EF4-FFF2-40B4-BE49-F238E27FC236}">
                    <a16:creationId xmlns:a16="http://schemas.microsoft.com/office/drawing/2014/main" id="{71AB9E33-295D-4E0D-B7FD-F069D934E85B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20" name="TextBox 63">
                <a:extLst>
                  <a:ext uri="{FF2B5EF4-FFF2-40B4-BE49-F238E27FC236}">
                    <a16:creationId xmlns:a16="http://schemas.microsoft.com/office/drawing/2014/main" id="{FBA186E6-3CFF-426E-A623-815E349B0C0B}"/>
                  </a:ext>
                </a:extLst>
              </p:cNvPr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6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275F05F7-DF36-4DE7-896D-F868455630A1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735399" y="2997920"/>
            <a:ext cx="2322052" cy="1901711"/>
            <a:chOff x="735399" y="2997920"/>
            <a:chExt cx="2322052" cy="1901711"/>
          </a:xfrm>
        </p:grpSpPr>
        <p:grpSp>
          <p:nvGrpSpPr>
            <p:cNvPr id="5" name="Group 28">
              <a:extLst>
                <a:ext uri="{FF2B5EF4-FFF2-40B4-BE49-F238E27FC236}">
                  <a16:creationId xmlns:a16="http://schemas.microsoft.com/office/drawing/2014/main" id="{2A0DE0F2-3DBF-46E6-B1E6-ACE1A5044F0F}"/>
                </a:ext>
              </a:extLst>
            </p:cNvPr>
            <p:cNvGrpSpPr/>
            <p:nvPr/>
          </p:nvGrpSpPr>
          <p:grpSpPr>
            <a:xfrm rot="16200000" flipV="1">
              <a:off x="2118822" y="3070402"/>
              <a:ext cx="999502" cy="854537"/>
              <a:chOff x="1985980" y="2906793"/>
              <a:chExt cx="999502" cy="854537"/>
            </a:xfrm>
          </p:grpSpPr>
          <p:sp>
            <p:nvSpPr>
              <p:cNvPr id="37" name="Freeform: Shape 29">
                <a:extLst>
                  <a:ext uri="{FF2B5EF4-FFF2-40B4-BE49-F238E27FC236}">
                    <a16:creationId xmlns:a16="http://schemas.microsoft.com/office/drawing/2014/main" id="{3CFABB71-C795-4932-B8EC-0F4126D3B8D8}"/>
                  </a:ext>
                </a:extLst>
              </p:cNvPr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30">
                <a:extLst>
                  <a:ext uri="{FF2B5EF4-FFF2-40B4-BE49-F238E27FC236}">
                    <a16:creationId xmlns:a16="http://schemas.microsoft.com/office/drawing/2014/main" id="{3F60929B-4A14-499D-A1C9-A72389CCA2A2}"/>
                  </a:ext>
                </a:extLst>
              </p:cNvPr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  <a:gd name="connsiteX0" fmla="*/ 14579 w 14600"/>
                  <a:gd name="connsiteY0" fmla="*/ 13129 h 13129"/>
                  <a:gd name="connsiteX1" fmla="*/ 14579 w 14600"/>
                  <a:gd name="connsiteY1" fmla="*/ 9127 h 13129"/>
                  <a:gd name="connsiteX2" fmla="*/ 13712 w 14600"/>
                  <a:gd name="connsiteY2" fmla="*/ 3098 h 13129"/>
                  <a:gd name="connsiteX3" fmla="*/ 10326 w 14600"/>
                  <a:gd name="connsiteY3" fmla="*/ 169 h 13129"/>
                  <a:gd name="connsiteX4" fmla="*/ 0 w 14600"/>
                  <a:gd name="connsiteY4" fmla="*/ 0 h 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Oval 31">
                <a:extLst>
                  <a:ext uri="{FF2B5EF4-FFF2-40B4-BE49-F238E27FC236}">
                    <a16:creationId xmlns:a16="http://schemas.microsoft.com/office/drawing/2014/main" id="{7DF030C1-E86C-4610-9FE2-15C2FDF0C752}"/>
                  </a:ext>
                </a:extLst>
              </p:cNvPr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3" name="Group 64">
              <a:extLst>
                <a:ext uri="{FF2B5EF4-FFF2-40B4-BE49-F238E27FC236}">
                  <a16:creationId xmlns:a16="http://schemas.microsoft.com/office/drawing/2014/main" id="{ED51852E-1062-4C7B-AE86-5EF30C7C431A}"/>
                </a:ext>
              </a:extLst>
            </p:cNvPr>
            <p:cNvGrpSpPr/>
            <p:nvPr/>
          </p:nvGrpSpPr>
          <p:grpSpPr>
            <a:xfrm>
              <a:off x="735399" y="4132370"/>
              <a:ext cx="2322052" cy="767261"/>
              <a:chOff x="4012199" y="1347816"/>
              <a:chExt cx="2322052" cy="767261"/>
            </a:xfrm>
          </p:grpSpPr>
          <p:sp>
            <p:nvSpPr>
              <p:cNvPr id="17" name="TextBox 65">
                <a:extLst>
                  <a:ext uri="{FF2B5EF4-FFF2-40B4-BE49-F238E27FC236}">
                    <a16:creationId xmlns:a16="http://schemas.microsoft.com/office/drawing/2014/main" id="{B9DC7201-08E4-4E11-AE64-FEC7AA9DD8B6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8" name="TextBox 66">
                <a:extLst>
                  <a:ext uri="{FF2B5EF4-FFF2-40B4-BE49-F238E27FC236}">
                    <a16:creationId xmlns:a16="http://schemas.microsoft.com/office/drawing/2014/main" id="{D9F4AE12-7CD4-4CE9-9BE7-279EFE0BEF54}"/>
                  </a:ext>
                </a:extLst>
              </p:cNvPr>
              <p:cNvSpPr txBox="1"/>
              <p:nvPr/>
            </p:nvSpPr>
            <p:spPr>
              <a:xfrm>
                <a:off x="5103145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/>
              </a:bodyPr>
              <a:lstStyle/>
              <a:p>
                <a:pPr algn="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3" name="千图PPT彼岸天：ID 8661124库_组合 62">
            <a:extLst>
              <a:ext uri="{FF2B5EF4-FFF2-40B4-BE49-F238E27FC236}">
                <a16:creationId xmlns:a16="http://schemas.microsoft.com/office/drawing/2014/main" id="{5CCDDBF6-AE38-48ED-9C75-BC8CB8A4C3B2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3349626" y="3569770"/>
            <a:ext cx="2322052" cy="1941949"/>
            <a:chOff x="3349626" y="3569770"/>
            <a:chExt cx="2322052" cy="1941949"/>
          </a:xfrm>
        </p:grpSpPr>
        <p:grpSp>
          <p:nvGrpSpPr>
            <p:cNvPr id="6" name="Group 32">
              <a:extLst>
                <a:ext uri="{FF2B5EF4-FFF2-40B4-BE49-F238E27FC236}">
                  <a16:creationId xmlns:a16="http://schemas.microsoft.com/office/drawing/2014/main" id="{E55772B6-8629-413B-9B70-86006A1829DD}"/>
                </a:ext>
              </a:extLst>
            </p:cNvPr>
            <p:cNvGrpSpPr/>
            <p:nvPr/>
          </p:nvGrpSpPr>
          <p:grpSpPr>
            <a:xfrm rot="16200000" flipV="1">
              <a:off x="3441655" y="3642252"/>
              <a:ext cx="999502" cy="854537"/>
              <a:chOff x="1985980" y="2906793"/>
              <a:chExt cx="999502" cy="854537"/>
            </a:xfrm>
          </p:grpSpPr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4DD50B4-9409-44B5-B157-D744C9C815CF}"/>
                  </a:ext>
                </a:extLst>
              </p:cNvPr>
              <p:cNvSpPr/>
              <p:nvPr/>
            </p:nvSpPr>
            <p:spPr>
              <a:xfrm rot="16200000">
                <a:off x="2485716" y="2974323"/>
                <a:ext cx="567296" cy="432236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23171" extrusionOk="0">
                    <a:moveTo>
                      <a:pt x="14579" y="23171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4A4E273E-85B3-417D-8244-3E868BF4EEEE}"/>
                  </a:ext>
                </a:extLst>
              </p:cNvPr>
              <p:cNvSpPr/>
              <p:nvPr/>
            </p:nvSpPr>
            <p:spPr>
              <a:xfrm rot="10800000" flipH="1">
                <a:off x="1987241" y="3469623"/>
                <a:ext cx="567296" cy="244911"/>
              </a:xfrm>
              <a:custGeom>
                <a:avLst/>
                <a:gdLst>
                  <a:gd name="connsiteX0" fmla="*/ 21491 w 21512"/>
                  <a:gd name="connsiteY0" fmla="*/ 18617 h 18617"/>
                  <a:gd name="connsiteX1" fmla="*/ 21491 w 21512"/>
                  <a:gd name="connsiteY1" fmla="*/ 8998 h 18617"/>
                  <a:gd name="connsiteX2" fmla="*/ 20624 w 21512"/>
                  <a:gd name="connsiteY2" fmla="*/ 2969 h 18617"/>
                  <a:gd name="connsiteX3" fmla="*/ 17238 w 21512"/>
                  <a:gd name="connsiteY3" fmla="*/ 40 h 18617"/>
                  <a:gd name="connsiteX4" fmla="*/ 0 w 21512"/>
                  <a:gd name="connsiteY4" fmla="*/ 40 h 18617"/>
                  <a:gd name="connsiteX0" fmla="*/ 71254 w 71275"/>
                  <a:gd name="connsiteY0" fmla="*/ 18749 h 18749"/>
                  <a:gd name="connsiteX1" fmla="*/ 71254 w 71275"/>
                  <a:gd name="connsiteY1" fmla="*/ 9130 h 18749"/>
                  <a:gd name="connsiteX2" fmla="*/ 70387 w 71275"/>
                  <a:gd name="connsiteY2" fmla="*/ 3101 h 18749"/>
                  <a:gd name="connsiteX3" fmla="*/ 67001 w 71275"/>
                  <a:gd name="connsiteY3" fmla="*/ 172 h 18749"/>
                  <a:gd name="connsiteX4" fmla="*/ 0 w 71275"/>
                  <a:gd name="connsiteY4" fmla="*/ 0 h 18749"/>
                  <a:gd name="connsiteX0" fmla="*/ 11522 w 11543"/>
                  <a:gd name="connsiteY0" fmla="*/ 18618 h 18618"/>
                  <a:gd name="connsiteX1" fmla="*/ 11522 w 11543"/>
                  <a:gd name="connsiteY1" fmla="*/ 8999 h 18618"/>
                  <a:gd name="connsiteX2" fmla="*/ 10655 w 11543"/>
                  <a:gd name="connsiteY2" fmla="*/ 2970 h 18618"/>
                  <a:gd name="connsiteX3" fmla="*/ 7269 w 11543"/>
                  <a:gd name="connsiteY3" fmla="*/ 41 h 18618"/>
                  <a:gd name="connsiteX4" fmla="*/ 0 w 11543"/>
                  <a:gd name="connsiteY4" fmla="*/ 41 h 18618"/>
                  <a:gd name="connsiteX0" fmla="*/ 15199 w 15220"/>
                  <a:gd name="connsiteY0" fmla="*/ 18618 h 18618"/>
                  <a:gd name="connsiteX1" fmla="*/ 15199 w 15220"/>
                  <a:gd name="connsiteY1" fmla="*/ 8999 h 18618"/>
                  <a:gd name="connsiteX2" fmla="*/ 14332 w 15220"/>
                  <a:gd name="connsiteY2" fmla="*/ 2970 h 18618"/>
                  <a:gd name="connsiteX3" fmla="*/ 10946 w 15220"/>
                  <a:gd name="connsiteY3" fmla="*/ 41 h 18618"/>
                  <a:gd name="connsiteX4" fmla="*/ 0 w 15220"/>
                  <a:gd name="connsiteY4" fmla="*/ 41 h 18618"/>
                  <a:gd name="connsiteX0" fmla="*/ 15199 w 15220"/>
                  <a:gd name="connsiteY0" fmla="*/ 16065 h 16065"/>
                  <a:gd name="connsiteX1" fmla="*/ 15199 w 15220"/>
                  <a:gd name="connsiteY1" fmla="*/ 8999 h 16065"/>
                  <a:gd name="connsiteX2" fmla="*/ 14332 w 15220"/>
                  <a:gd name="connsiteY2" fmla="*/ 2970 h 16065"/>
                  <a:gd name="connsiteX3" fmla="*/ 10946 w 15220"/>
                  <a:gd name="connsiteY3" fmla="*/ 41 h 16065"/>
                  <a:gd name="connsiteX4" fmla="*/ 0 w 15220"/>
                  <a:gd name="connsiteY4" fmla="*/ 41 h 16065"/>
                  <a:gd name="connsiteX0" fmla="*/ 34728 w 34749"/>
                  <a:gd name="connsiteY0" fmla="*/ 16194 h 16194"/>
                  <a:gd name="connsiteX1" fmla="*/ 34728 w 34749"/>
                  <a:gd name="connsiteY1" fmla="*/ 9128 h 16194"/>
                  <a:gd name="connsiteX2" fmla="*/ 33861 w 34749"/>
                  <a:gd name="connsiteY2" fmla="*/ 3099 h 16194"/>
                  <a:gd name="connsiteX3" fmla="*/ 30475 w 34749"/>
                  <a:gd name="connsiteY3" fmla="*/ 170 h 16194"/>
                  <a:gd name="connsiteX4" fmla="*/ 0 w 34749"/>
                  <a:gd name="connsiteY4" fmla="*/ 0 h 16194"/>
                  <a:gd name="connsiteX0" fmla="*/ 34728 w 34749"/>
                  <a:gd name="connsiteY0" fmla="*/ 16065 h 16065"/>
                  <a:gd name="connsiteX1" fmla="*/ 34728 w 34749"/>
                  <a:gd name="connsiteY1" fmla="*/ 8999 h 16065"/>
                  <a:gd name="connsiteX2" fmla="*/ 33861 w 34749"/>
                  <a:gd name="connsiteY2" fmla="*/ 2970 h 16065"/>
                  <a:gd name="connsiteX3" fmla="*/ 30475 w 34749"/>
                  <a:gd name="connsiteY3" fmla="*/ 41 h 16065"/>
                  <a:gd name="connsiteX4" fmla="*/ 0 w 34749"/>
                  <a:gd name="connsiteY4" fmla="*/ 382 h 16065"/>
                  <a:gd name="connsiteX0" fmla="*/ 34401 w 34422"/>
                  <a:gd name="connsiteY0" fmla="*/ 16065 h 16065"/>
                  <a:gd name="connsiteX1" fmla="*/ 34401 w 34422"/>
                  <a:gd name="connsiteY1" fmla="*/ 8999 h 16065"/>
                  <a:gd name="connsiteX2" fmla="*/ 33534 w 34422"/>
                  <a:gd name="connsiteY2" fmla="*/ 2970 h 16065"/>
                  <a:gd name="connsiteX3" fmla="*/ 30148 w 34422"/>
                  <a:gd name="connsiteY3" fmla="*/ 41 h 16065"/>
                  <a:gd name="connsiteX4" fmla="*/ 0 w 34422"/>
                  <a:gd name="connsiteY4" fmla="*/ 42 h 16065"/>
                  <a:gd name="connsiteX0" fmla="*/ 34401 w 34422"/>
                  <a:gd name="connsiteY0" fmla="*/ 23043 h 23043"/>
                  <a:gd name="connsiteX1" fmla="*/ 34401 w 34422"/>
                  <a:gd name="connsiteY1" fmla="*/ 8999 h 23043"/>
                  <a:gd name="connsiteX2" fmla="*/ 33534 w 34422"/>
                  <a:gd name="connsiteY2" fmla="*/ 2970 h 23043"/>
                  <a:gd name="connsiteX3" fmla="*/ 30148 w 34422"/>
                  <a:gd name="connsiteY3" fmla="*/ 41 h 23043"/>
                  <a:gd name="connsiteX4" fmla="*/ 0 w 34422"/>
                  <a:gd name="connsiteY4" fmla="*/ 42 h 23043"/>
                  <a:gd name="connsiteX0" fmla="*/ 47182 w 47203"/>
                  <a:gd name="connsiteY0" fmla="*/ 23043 h 23043"/>
                  <a:gd name="connsiteX1" fmla="*/ 47182 w 47203"/>
                  <a:gd name="connsiteY1" fmla="*/ 8999 h 23043"/>
                  <a:gd name="connsiteX2" fmla="*/ 46315 w 47203"/>
                  <a:gd name="connsiteY2" fmla="*/ 2970 h 23043"/>
                  <a:gd name="connsiteX3" fmla="*/ 42929 w 47203"/>
                  <a:gd name="connsiteY3" fmla="*/ 41 h 23043"/>
                  <a:gd name="connsiteX4" fmla="*/ 0 w 47203"/>
                  <a:gd name="connsiteY4" fmla="*/ 42 h 23043"/>
                  <a:gd name="connsiteX0" fmla="*/ 39338 w 39359"/>
                  <a:gd name="connsiteY0" fmla="*/ 23043 h 23043"/>
                  <a:gd name="connsiteX1" fmla="*/ 39338 w 39359"/>
                  <a:gd name="connsiteY1" fmla="*/ 8999 h 23043"/>
                  <a:gd name="connsiteX2" fmla="*/ 38471 w 39359"/>
                  <a:gd name="connsiteY2" fmla="*/ 2970 h 23043"/>
                  <a:gd name="connsiteX3" fmla="*/ 35085 w 39359"/>
                  <a:gd name="connsiteY3" fmla="*/ 41 h 23043"/>
                  <a:gd name="connsiteX4" fmla="*/ 0 w 39359"/>
                  <a:gd name="connsiteY4" fmla="*/ 42 h 23043"/>
                  <a:gd name="connsiteX0" fmla="*/ 14579 w 14600"/>
                  <a:gd name="connsiteY0" fmla="*/ 23171 h 23171"/>
                  <a:gd name="connsiteX1" fmla="*/ 14579 w 14600"/>
                  <a:gd name="connsiteY1" fmla="*/ 9127 h 23171"/>
                  <a:gd name="connsiteX2" fmla="*/ 13712 w 14600"/>
                  <a:gd name="connsiteY2" fmla="*/ 3098 h 23171"/>
                  <a:gd name="connsiteX3" fmla="*/ 10326 w 14600"/>
                  <a:gd name="connsiteY3" fmla="*/ 169 h 23171"/>
                  <a:gd name="connsiteX4" fmla="*/ 0 w 14600"/>
                  <a:gd name="connsiteY4" fmla="*/ 0 h 23171"/>
                  <a:gd name="connsiteX0" fmla="*/ 14579 w 14600"/>
                  <a:gd name="connsiteY0" fmla="*/ 13129 h 13129"/>
                  <a:gd name="connsiteX1" fmla="*/ 14579 w 14600"/>
                  <a:gd name="connsiteY1" fmla="*/ 9127 h 13129"/>
                  <a:gd name="connsiteX2" fmla="*/ 13712 w 14600"/>
                  <a:gd name="connsiteY2" fmla="*/ 3098 h 13129"/>
                  <a:gd name="connsiteX3" fmla="*/ 10326 w 14600"/>
                  <a:gd name="connsiteY3" fmla="*/ 169 h 13129"/>
                  <a:gd name="connsiteX4" fmla="*/ 0 w 14600"/>
                  <a:gd name="connsiteY4" fmla="*/ 0 h 131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0" h="13129" extrusionOk="0">
                    <a:moveTo>
                      <a:pt x="14579" y="13129"/>
                    </a:moveTo>
                    <a:lnTo>
                      <a:pt x="14579" y="9127"/>
                    </a:lnTo>
                    <a:cubicBezTo>
                      <a:pt x="14688" y="6953"/>
                      <a:pt x="14375" y="4779"/>
                      <a:pt x="13712" y="3098"/>
                    </a:cubicBezTo>
                    <a:cubicBezTo>
                      <a:pt x="12885" y="997"/>
                      <a:pt x="11616" y="-100"/>
                      <a:pt x="10326" y="169"/>
                    </a:cubicBezTo>
                    <a:lnTo>
                      <a:pt x="0" y="0"/>
                    </a:lnTo>
                  </a:path>
                </a:pathLst>
              </a:custGeom>
              <a:ln w="6350" cmpd="sng">
                <a:solidFill>
                  <a:schemeClr val="tx2"/>
                </a:solidFill>
                <a:prstDash val="dash"/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D2AE116D-2A18-40C6-B5BB-E1BA110D037C}"/>
                  </a:ext>
                </a:extLst>
              </p:cNvPr>
              <p:cNvSpPr/>
              <p:nvPr/>
            </p:nvSpPr>
            <p:spPr>
              <a:xfrm>
                <a:off x="1985980" y="3666390"/>
                <a:ext cx="94942" cy="94940"/>
              </a:xfrm>
              <a:prstGeom prst="ellipse">
                <a:avLst/>
              </a:prstGeom>
              <a:solidFill>
                <a:schemeClr val="bg1"/>
              </a:solidFill>
              <a:ln w="6350" cmpd="sng">
                <a:solidFill>
                  <a:schemeClr val="tx2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67">
              <a:extLst>
                <a:ext uri="{FF2B5EF4-FFF2-40B4-BE49-F238E27FC236}">
                  <a16:creationId xmlns:a16="http://schemas.microsoft.com/office/drawing/2014/main" id="{F492D861-C1E5-45D5-97B4-345656D19667}"/>
                </a:ext>
              </a:extLst>
            </p:cNvPr>
            <p:cNvGrpSpPr/>
            <p:nvPr/>
          </p:nvGrpSpPr>
          <p:grpSpPr>
            <a:xfrm>
              <a:off x="3349626" y="4744458"/>
              <a:ext cx="2322052" cy="767261"/>
              <a:chOff x="4012199" y="1347816"/>
              <a:chExt cx="2322052" cy="767261"/>
            </a:xfrm>
          </p:grpSpPr>
          <p:sp>
            <p:nvSpPr>
              <p:cNvPr id="15" name="TextBox 68">
                <a:extLst>
                  <a:ext uri="{FF2B5EF4-FFF2-40B4-BE49-F238E27FC236}">
                    <a16:creationId xmlns:a16="http://schemas.microsoft.com/office/drawing/2014/main" id="{1375A54E-57AD-4469-8C1A-591728D48180}"/>
                  </a:ext>
                </a:extLst>
              </p:cNvPr>
              <p:cNvSpPr txBox="1"/>
              <p:nvPr/>
            </p:nvSpPr>
            <p:spPr>
              <a:xfrm>
                <a:off x="4012199" y="1594037"/>
                <a:ext cx="2322052" cy="521040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请替换文字内容复制你的内容到此</a:t>
                </a:r>
                <a:br>
                  <a:rPr lang="zh-CN" altLang="en-US" sz="1100" dirty="0"/>
                </a:br>
                <a:r>
                  <a:rPr lang="zh-CN" altLang="en-US" sz="1100" dirty="0"/>
                  <a:t>千图网</a:t>
                </a:r>
                <a:r>
                  <a:rPr lang="en-US" altLang="zh-CN" sz="1100" dirty="0"/>
                  <a:t>58PIC.COM</a:t>
                </a:r>
                <a:endParaRPr lang="zh-CN" altLang="en-US" sz="1100" dirty="0"/>
              </a:p>
            </p:txBody>
          </p:sp>
          <p:sp>
            <p:nvSpPr>
              <p:cNvPr id="16" name="TextBox 69">
                <a:extLst>
                  <a:ext uri="{FF2B5EF4-FFF2-40B4-BE49-F238E27FC236}">
                    <a16:creationId xmlns:a16="http://schemas.microsoft.com/office/drawing/2014/main" id="{1C779C6F-29F2-4D16-B0D4-EE8EDA485474}"/>
                  </a:ext>
                </a:extLst>
              </p:cNvPr>
              <p:cNvSpPr txBox="1"/>
              <p:nvPr/>
            </p:nvSpPr>
            <p:spPr>
              <a:xfrm>
                <a:off x="4012199" y="1347816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8324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PA_直接连接符 3">
            <a:extLst>
              <a:ext uri="{FF2B5EF4-FFF2-40B4-BE49-F238E27FC236}">
                <a16:creationId xmlns:a16="http://schemas.microsoft.com/office/drawing/2014/main" id="{C09C36F2-1DAC-4281-BA07-F9EBDEFE073F}"/>
              </a:ext>
            </a:extLst>
          </p:cNvPr>
          <p:cNvCxnSpPr>
            <a:cxnSpLocks/>
          </p:cNvCxnSpPr>
          <p:nvPr>
            <p:custDataLst>
              <p:tags r:id="rId1"/>
            </p:custDataLst>
          </p:nvPr>
        </p:nvCxnSpPr>
        <p:spPr>
          <a:xfrm flipV="1">
            <a:off x="4931817" y="2781668"/>
            <a:ext cx="440864" cy="395648"/>
          </a:xfrm>
          <a:prstGeom prst="line">
            <a:avLst/>
          </a:prstGeom>
          <a:ln w="19050">
            <a:solidFill>
              <a:srgbClr val="2722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A_直接连接符 4">
            <a:extLst>
              <a:ext uri="{FF2B5EF4-FFF2-40B4-BE49-F238E27FC236}">
                <a16:creationId xmlns:a16="http://schemas.microsoft.com/office/drawing/2014/main" id="{4A7DE7F2-720F-4C93-AA3D-8678D826BB0E}"/>
              </a:ext>
            </a:extLst>
          </p:cNvPr>
          <p:cNvCxnSpPr>
            <a:cxnSpLocks/>
          </p:cNvCxnSpPr>
          <p:nvPr>
            <p:custDataLst>
              <p:tags r:id="rId2"/>
            </p:custDataLst>
          </p:nvPr>
        </p:nvCxnSpPr>
        <p:spPr>
          <a:xfrm flipV="1">
            <a:off x="3570607" y="1780872"/>
            <a:ext cx="440864" cy="395648"/>
          </a:xfrm>
          <a:prstGeom prst="line">
            <a:avLst/>
          </a:prstGeom>
          <a:ln w="19050">
            <a:solidFill>
              <a:srgbClr val="2722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A_文本框 5">
            <a:extLst>
              <a:ext uri="{FF2B5EF4-FFF2-40B4-BE49-F238E27FC236}">
                <a16:creationId xmlns:a16="http://schemas.microsoft.com/office/drawing/2014/main" id="{AAC2D1FF-0DCB-404D-9D56-F742E927BDAD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3872579" y="1361005"/>
            <a:ext cx="1415772" cy="176593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9600" dirty="0">
                <a:solidFill>
                  <a:srgbClr val="425C5D"/>
                </a:solidFill>
                <a:latin typeface="方正大标宋简体" panose="02000000000000000000" pitchFamily="2" charset="-122"/>
                <a:ea typeface="方正大标宋简体" panose="02000000000000000000" pitchFamily="2" charset="-122"/>
              </a:rPr>
              <a:t>冬</a:t>
            </a:r>
          </a:p>
        </p:txBody>
      </p:sp>
      <p:grpSp>
        <p:nvGrpSpPr>
          <p:cNvPr id="9" name="PA_组合 6">
            <a:extLst>
              <a:ext uri="{FF2B5EF4-FFF2-40B4-BE49-F238E27FC236}">
                <a16:creationId xmlns:a16="http://schemas.microsoft.com/office/drawing/2014/main" id="{B48E5B7C-1BDD-4693-97A4-24F33D0F1B18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919667" y="1933479"/>
            <a:ext cx="2840464" cy="3380705"/>
            <a:chOff x="3682999" y="1282281"/>
            <a:chExt cx="3191190" cy="3798137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AD72446-691F-4124-B2C1-F2BD1F0EE4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3884066" y="1282281"/>
              <a:ext cx="2341067" cy="3798137"/>
            </a:xfrm>
            <a:custGeom>
              <a:avLst/>
              <a:gdLst>
                <a:gd name="connsiteX0" fmla="*/ 0 w 2341067"/>
                <a:gd name="connsiteY0" fmla="*/ 0 h 3798137"/>
                <a:gd name="connsiteX1" fmla="*/ 814934 w 2341067"/>
                <a:gd name="connsiteY1" fmla="*/ 0 h 3798137"/>
                <a:gd name="connsiteX2" fmla="*/ 814934 w 2341067"/>
                <a:gd name="connsiteY2" fmla="*/ 1168819 h 3798137"/>
                <a:gd name="connsiteX3" fmla="*/ 2341067 w 2341067"/>
                <a:gd name="connsiteY3" fmla="*/ 1168819 h 3798137"/>
                <a:gd name="connsiteX4" fmla="*/ 2341067 w 2341067"/>
                <a:gd name="connsiteY4" fmla="*/ 1397419 h 3798137"/>
                <a:gd name="connsiteX5" fmla="*/ 1443584 w 2341067"/>
                <a:gd name="connsiteY5" fmla="*/ 1397419 h 3798137"/>
                <a:gd name="connsiteX6" fmla="*/ 1443584 w 2341067"/>
                <a:gd name="connsiteY6" fmla="*/ 2680119 h 3798137"/>
                <a:gd name="connsiteX7" fmla="*/ 2341067 w 2341067"/>
                <a:gd name="connsiteY7" fmla="*/ 2680119 h 3798137"/>
                <a:gd name="connsiteX8" fmla="*/ 2341067 w 2341067"/>
                <a:gd name="connsiteY8" fmla="*/ 3270669 h 3798137"/>
                <a:gd name="connsiteX9" fmla="*/ 1697584 w 2341067"/>
                <a:gd name="connsiteY9" fmla="*/ 3270669 h 3798137"/>
                <a:gd name="connsiteX10" fmla="*/ 1697584 w 2341067"/>
                <a:gd name="connsiteY10" fmla="*/ 3798137 h 3798137"/>
                <a:gd name="connsiteX11" fmla="*/ 0 w 2341067"/>
                <a:gd name="connsiteY11" fmla="*/ 3798137 h 3798137"/>
                <a:gd name="connsiteX12" fmla="*/ 0 w 2341067"/>
                <a:gd name="connsiteY12" fmla="*/ 2896019 h 3798137"/>
                <a:gd name="connsiteX13" fmla="*/ 414884 w 2341067"/>
                <a:gd name="connsiteY13" fmla="*/ 2896019 h 3798137"/>
                <a:gd name="connsiteX14" fmla="*/ 414884 w 2341067"/>
                <a:gd name="connsiteY14" fmla="*/ 838619 h 3798137"/>
                <a:gd name="connsiteX15" fmla="*/ 0 w 2341067"/>
                <a:gd name="connsiteY15" fmla="*/ 838619 h 3798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341067" h="3798137">
                  <a:moveTo>
                    <a:pt x="0" y="0"/>
                  </a:moveTo>
                  <a:lnTo>
                    <a:pt x="814934" y="0"/>
                  </a:lnTo>
                  <a:lnTo>
                    <a:pt x="814934" y="1168819"/>
                  </a:lnTo>
                  <a:lnTo>
                    <a:pt x="2341067" y="1168819"/>
                  </a:lnTo>
                  <a:lnTo>
                    <a:pt x="2341067" y="1397419"/>
                  </a:lnTo>
                  <a:lnTo>
                    <a:pt x="1443584" y="1397419"/>
                  </a:lnTo>
                  <a:lnTo>
                    <a:pt x="1443584" y="2680119"/>
                  </a:lnTo>
                  <a:lnTo>
                    <a:pt x="2341067" y="2680119"/>
                  </a:lnTo>
                  <a:lnTo>
                    <a:pt x="2341067" y="3270669"/>
                  </a:lnTo>
                  <a:lnTo>
                    <a:pt x="1697584" y="3270669"/>
                  </a:lnTo>
                  <a:lnTo>
                    <a:pt x="1697584" y="3798137"/>
                  </a:lnTo>
                  <a:lnTo>
                    <a:pt x="0" y="3798137"/>
                  </a:lnTo>
                  <a:lnTo>
                    <a:pt x="0" y="2896019"/>
                  </a:lnTo>
                  <a:lnTo>
                    <a:pt x="414884" y="2896019"/>
                  </a:lnTo>
                  <a:lnTo>
                    <a:pt x="414884" y="838619"/>
                  </a:lnTo>
                  <a:lnTo>
                    <a:pt x="0" y="838619"/>
                  </a:lnTo>
                  <a:close/>
                </a:path>
              </a:pathLst>
            </a:custGeom>
          </p:spPr>
        </p:pic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34BC4FE5-3DC9-4B28-B31E-FE4A5681946F}"/>
                </a:ext>
              </a:extLst>
            </p:cNvPr>
            <p:cNvSpPr/>
            <p:nvPr/>
          </p:nvSpPr>
          <p:spPr>
            <a:xfrm>
              <a:off x="3682999" y="2117724"/>
              <a:ext cx="419101" cy="2060575"/>
            </a:xfrm>
            <a:prstGeom prst="rect">
              <a:avLst/>
            </a:prstGeom>
            <a:noFill/>
            <a:ln>
              <a:solidFill>
                <a:srgbClr val="48655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E73FA59-0530-4383-8479-137A29FBB384}"/>
                </a:ext>
              </a:extLst>
            </p:cNvPr>
            <p:cNvSpPr txBox="1"/>
            <p:nvPr/>
          </p:nvSpPr>
          <p:spPr>
            <a:xfrm>
              <a:off x="5398864" y="2350566"/>
              <a:ext cx="1475325" cy="182729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8800" dirty="0">
                  <a:solidFill>
                    <a:srgbClr val="486555"/>
                  </a:solidFill>
                  <a:latin typeface="方正大标宋简体" panose="02000000000000000000" pitchFamily="2" charset="-122"/>
                  <a:ea typeface="方正大标宋简体" panose="02000000000000000000" pitchFamily="2" charset="-122"/>
                </a:rPr>
                <a:t>季</a:t>
              </a:r>
            </a:p>
          </p:txBody>
        </p:sp>
      </p:grpSp>
      <p:sp>
        <p:nvSpPr>
          <p:cNvPr id="13" name="PA_文本框 10">
            <a:extLst>
              <a:ext uri="{FF2B5EF4-FFF2-40B4-BE49-F238E27FC236}">
                <a16:creationId xmlns:a16="http://schemas.microsoft.com/office/drawing/2014/main" id="{81FCBB66-9062-4079-BEFF-C2E637D2561D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2885090" y="2736920"/>
            <a:ext cx="480131" cy="1695336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商务通用</a:t>
            </a:r>
            <a:r>
              <a:rPr lang="en-US" altLang="zh-CN" sz="1600" dirty="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rgbClr val="3C5A4A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模板</a:t>
            </a:r>
          </a:p>
        </p:txBody>
      </p:sp>
      <p:sp>
        <p:nvSpPr>
          <p:cNvPr id="14" name="PA_文本框 11">
            <a:extLst>
              <a:ext uri="{FF2B5EF4-FFF2-40B4-BE49-F238E27FC236}">
                <a16:creationId xmlns:a16="http://schemas.microsoft.com/office/drawing/2014/main" id="{C6A722C4-7452-461B-AAD9-7460D2F26E40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4032271" y="4775207"/>
            <a:ext cx="2608406" cy="535531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spc="300" dirty="0">
                <a:solidFill>
                  <a:srgbClr val="746328"/>
                </a:solidFill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感谢您的观看！</a:t>
            </a:r>
          </a:p>
        </p:txBody>
      </p:sp>
      <p:sp>
        <p:nvSpPr>
          <p:cNvPr id="15" name="PA_矩形 12">
            <a:extLst>
              <a:ext uri="{FF2B5EF4-FFF2-40B4-BE49-F238E27FC236}">
                <a16:creationId xmlns:a16="http://schemas.microsoft.com/office/drawing/2014/main" id="{19A1B9E6-F30D-4E2E-9D61-E0178CD602F2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3106681" y="2298452"/>
            <a:ext cx="912021" cy="30034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Lorem ipsum dolor sit amet, consectetuer adipiscing elit.</a:t>
            </a:r>
          </a:p>
          <a:p>
            <a:r>
              <a:rPr lang="zh-CN" altLang="en-US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Aenean commodo ligula eget dolor. Aenean massa. </a:t>
            </a:r>
            <a:r>
              <a:rPr lang="fr-FR" altLang="zh-CN" sz="800" dirty="0">
                <a:latin typeface="方正品尚黑简体" panose="02000000000000000000" pitchFamily="2" charset="-122"/>
                <a:ea typeface="方正品尚黑简体" panose="02000000000000000000" pitchFamily="2" charset="-122"/>
              </a:rPr>
              <a:t>Aenean massa. Cum sociis natoque penatibus et magnis dis parturient montes,nascetur ridiculus mus.</a:t>
            </a:r>
            <a:endParaRPr lang="zh-CN" altLang="en-US" sz="800" dirty="0">
              <a:latin typeface="方正品尚黑简体" panose="02000000000000000000" pitchFamily="2" charset="-122"/>
              <a:ea typeface="方正品尚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34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ripple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15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14">
            <a:extLst>
              <a:ext uri="{FF2B5EF4-FFF2-40B4-BE49-F238E27FC236}">
                <a16:creationId xmlns:a16="http://schemas.microsoft.com/office/drawing/2014/main" id="{780CC8D6-4C18-40F3-9AFB-B1ABB5E931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707" y="2499695"/>
            <a:ext cx="955874" cy="2310001"/>
          </a:xfrm>
          <a:prstGeom prst="rect">
            <a:avLst/>
          </a:prstGeom>
          <a:noFill/>
          <a:ln>
            <a:solidFill>
              <a:srgbClr val="272231"/>
            </a:solidFill>
          </a:ln>
          <a:effectLst/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425C5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第一章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EC180BA-AD24-4ECD-84D5-86B0E2A03020}"/>
              </a:ext>
            </a:extLst>
          </p:cNvPr>
          <p:cNvSpPr/>
          <p:nvPr/>
        </p:nvSpPr>
        <p:spPr>
          <a:xfrm>
            <a:off x="2914342" y="2908981"/>
            <a:ext cx="338426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198" b="1" dirty="0">
                <a:solidFill>
                  <a:srgbClr val="746328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198" b="1" dirty="0">
                <a:solidFill>
                  <a:srgbClr val="746328"/>
                </a:solidFill>
              </a:rPr>
              <a:t>CONTENTS</a:t>
            </a:r>
            <a:endParaRPr lang="zh-CN" altLang="en-US" sz="3198" b="1" dirty="0">
              <a:solidFill>
                <a:srgbClr val="746328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4633BCF-ADE8-45D7-860C-D19D06BEFD1D}"/>
              </a:ext>
            </a:extLst>
          </p:cNvPr>
          <p:cNvSpPr/>
          <p:nvPr/>
        </p:nvSpPr>
        <p:spPr>
          <a:xfrm>
            <a:off x="2895600" y="4171043"/>
            <a:ext cx="5028941" cy="379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8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A879EA5-37AE-4F22-987C-B2CF5B9A10A4}"/>
              </a:ext>
            </a:extLst>
          </p:cNvPr>
          <p:cNvSpPr/>
          <p:nvPr/>
        </p:nvSpPr>
        <p:spPr>
          <a:xfrm>
            <a:off x="3017463" y="3518942"/>
            <a:ext cx="3692701" cy="652101"/>
          </a:xfrm>
          <a:prstGeom prst="rect">
            <a:avLst/>
          </a:prstGeom>
          <a:noFill/>
          <a:ln>
            <a:solidFill>
              <a:srgbClr val="272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6" b="1" dirty="0">
                <a:solidFill>
                  <a:srgbClr val="262230"/>
                </a:solidFill>
                <a:latin typeface="微软雅黑" pitchFamily="34" charset="-122"/>
                <a:ea typeface="微软雅黑" pitchFamily="34" charset="-122"/>
              </a:rPr>
              <a:t>年 度 工 作 概 述</a:t>
            </a:r>
          </a:p>
        </p:txBody>
      </p:sp>
    </p:spTree>
    <p:extLst>
      <p:ext uri="{BB962C8B-B14F-4D97-AF65-F5344CB8AC3E}">
        <p14:creationId xmlns:p14="http://schemas.microsoft.com/office/powerpoint/2010/main" val="3979056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7F2BC97F-F837-4522-AEA0-7558A874458B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007052" y="1337827"/>
            <a:ext cx="2516835" cy="2625683"/>
            <a:chOff x="319299" y="2023393"/>
            <a:chExt cx="2694674" cy="2811214"/>
          </a:xfrm>
        </p:grpSpPr>
        <p:sp>
          <p:nvSpPr>
            <p:cNvPr id="33" name="任意多边形 46">
              <a:extLst>
                <a:ext uri="{FF2B5EF4-FFF2-40B4-BE49-F238E27FC236}">
                  <a16:creationId xmlns:a16="http://schemas.microsoft.com/office/drawing/2014/main" id="{E71A73D2-DB8E-487B-92B1-87578A1EE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299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 47">
              <a:extLst>
                <a:ext uri="{FF2B5EF4-FFF2-40B4-BE49-F238E27FC236}">
                  <a16:creationId xmlns:a16="http://schemas.microsoft.com/office/drawing/2014/main" id="{638C6DEA-D9F3-4DF4-9CE2-6C09BA3CD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297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 48">
              <a:extLst>
                <a:ext uri="{FF2B5EF4-FFF2-40B4-BE49-F238E27FC236}">
                  <a16:creationId xmlns:a16="http://schemas.microsoft.com/office/drawing/2014/main" id="{6B3CC605-F545-49E9-B68A-FD9F97016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132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2191080C-649C-4CA6-9E11-675D16B98773}"/>
                </a:ext>
              </a:extLst>
            </p:cNvPr>
            <p:cNvGrpSpPr/>
            <p:nvPr/>
          </p:nvGrpSpPr>
          <p:grpSpPr>
            <a:xfrm>
              <a:off x="530567" y="3140968"/>
              <a:ext cx="2272138" cy="834458"/>
              <a:chOff x="347396" y="3094952"/>
              <a:chExt cx="2364229" cy="834458"/>
            </a:xfrm>
          </p:grpSpPr>
          <p:sp>
            <p:nvSpPr>
              <p:cNvPr id="37" name="文本框 50">
                <a:extLst>
                  <a:ext uri="{FF2B5EF4-FFF2-40B4-BE49-F238E27FC236}">
                    <a16:creationId xmlns:a16="http://schemas.microsoft.com/office/drawing/2014/main" id="{5BF2D227-7B12-4412-8452-9FCCAE293F39}"/>
                  </a:ext>
                </a:extLst>
              </p:cNvPr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21A6DD24-2CB3-4551-8E9D-402007D1CC54}"/>
                  </a:ext>
                </a:extLst>
              </p:cNvPr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65C609FB-D102-4CC9-BD25-ECBD42E7D0B3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37582" y="1337827"/>
            <a:ext cx="2516835" cy="2625683"/>
            <a:chOff x="3272208" y="2023393"/>
            <a:chExt cx="2694674" cy="2811214"/>
          </a:xfrm>
        </p:grpSpPr>
        <p:sp>
          <p:nvSpPr>
            <p:cNvPr id="27" name="任意多边形 40">
              <a:extLst>
                <a:ext uri="{FF2B5EF4-FFF2-40B4-BE49-F238E27FC236}">
                  <a16:creationId xmlns:a16="http://schemas.microsoft.com/office/drawing/2014/main" id="{EFD8EB0B-7C7D-4488-9961-718DB0A46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220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 41">
              <a:extLst>
                <a:ext uri="{FF2B5EF4-FFF2-40B4-BE49-F238E27FC236}">
                  <a16:creationId xmlns:a16="http://schemas.microsoft.com/office/drawing/2014/main" id="{58B20268-DFFF-46F6-B6E9-B7BFC9D80A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820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 42">
              <a:extLst>
                <a:ext uri="{FF2B5EF4-FFF2-40B4-BE49-F238E27FC236}">
                  <a16:creationId xmlns:a16="http://schemas.microsoft.com/office/drawing/2014/main" id="{7FFDDF25-FC0E-44B1-8152-2BBDA339BA1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3004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F023E7A0-7A8B-42E2-9CA4-4C75B648053D}"/>
                </a:ext>
              </a:extLst>
            </p:cNvPr>
            <p:cNvGrpSpPr/>
            <p:nvPr/>
          </p:nvGrpSpPr>
          <p:grpSpPr>
            <a:xfrm>
              <a:off x="3483476" y="3140968"/>
              <a:ext cx="2272138" cy="834458"/>
              <a:chOff x="347396" y="3094952"/>
              <a:chExt cx="2364229" cy="834458"/>
            </a:xfrm>
          </p:grpSpPr>
          <p:sp>
            <p:nvSpPr>
              <p:cNvPr id="31" name="文本框 44">
                <a:extLst>
                  <a:ext uri="{FF2B5EF4-FFF2-40B4-BE49-F238E27FC236}">
                    <a16:creationId xmlns:a16="http://schemas.microsoft.com/office/drawing/2014/main" id="{07A3CF04-80D1-4A95-8CBD-6303DA6875C8}"/>
                  </a:ext>
                </a:extLst>
              </p:cNvPr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C0AE194D-EF6B-483F-AC30-D6ECE4B767DA}"/>
                  </a:ext>
                </a:extLst>
              </p:cNvPr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825ED3C8-7BCB-45F4-939B-1FBF3CB6C1C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7668112" y="1337827"/>
            <a:ext cx="2516835" cy="2625683"/>
            <a:chOff x="6225118" y="2023393"/>
            <a:chExt cx="2694674" cy="2811214"/>
          </a:xfrm>
        </p:grpSpPr>
        <p:sp>
          <p:nvSpPr>
            <p:cNvPr id="21" name="任意多边形 34">
              <a:extLst>
                <a:ext uri="{FF2B5EF4-FFF2-40B4-BE49-F238E27FC236}">
                  <a16:creationId xmlns:a16="http://schemas.microsoft.com/office/drawing/2014/main" id="{0E522EE9-D5BA-4DE1-81C1-2EE286F7A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5118" y="2023393"/>
              <a:ext cx="2694674" cy="2811214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任意多边形 35">
              <a:extLst>
                <a:ext uri="{FF2B5EF4-FFF2-40B4-BE49-F238E27FC236}">
                  <a16:creationId xmlns:a16="http://schemas.microsoft.com/office/drawing/2014/main" id="{348146C7-39DC-44F6-9AA3-0BB100730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1116" y="2208905"/>
              <a:ext cx="2342678" cy="241759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 36">
              <a:extLst>
                <a:ext uri="{FF2B5EF4-FFF2-40B4-BE49-F238E27FC236}">
                  <a16:creationId xmlns:a16="http://schemas.microsoft.com/office/drawing/2014/main" id="{9E48A825-5750-4374-BBE6-B4983577C788}"/>
                </a:ext>
              </a:extLst>
            </p:cNvPr>
            <p:cNvSpPr>
              <a:spLocks/>
            </p:cNvSpPr>
            <p:nvPr/>
          </p:nvSpPr>
          <p:spPr bwMode="auto">
            <a:xfrm>
              <a:off x="6682951" y="2161338"/>
              <a:ext cx="1779008" cy="533941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051E7BD-E85C-4D9E-AA83-6125A78766DF}"/>
                </a:ext>
              </a:extLst>
            </p:cNvPr>
            <p:cNvGrpSpPr/>
            <p:nvPr/>
          </p:nvGrpSpPr>
          <p:grpSpPr>
            <a:xfrm>
              <a:off x="6436385" y="3140968"/>
              <a:ext cx="2272138" cy="834458"/>
              <a:chOff x="347396" y="3094952"/>
              <a:chExt cx="2364229" cy="834458"/>
            </a:xfrm>
          </p:grpSpPr>
          <p:sp>
            <p:nvSpPr>
              <p:cNvPr id="25" name="文本框 38">
                <a:extLst>
                  <a:ext uri="{FF2B5EF4-FFF2-40B4-BE49-F238E27FC236}">
                    <a16:creationId xmlns:a16="http://schemas.microsoft.com/office/drawing/2014/main" id="{A6F54B82-97A2-4A90-826E-93504AC543DB}"/>
                  </a:ext>
                </a:extLst>
              </p:cNvPr>
              <p:cNvSpPr txBox="1"/>
              <p:nvPr/>
            </p:nvSpPr>
            <p:spPr>
              <a:xfrm>
                <a:off x="347396" y="3341174"/>
                <a:ext cx="2364229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83A0B867-EE60-49F5-A41C-C1F5D908F99E}"/>
                  </a:ext>
                </a:extLst>
              </p:cNvPr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19B45041-82E5-4487-B329-CCAB4D9C1B0A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252847" y="3881753"/>
            <a:ext cx="2516835" cy="2625683"/>
            <a:chOff x="4868997" y="3389141"/>
            <a:chExt cx="2454008" cy="2560139"/>
          </a:xfrm>
        </p:grpSpPr>
        <p:sp>
          <p:nvSpPr>
            <p:cNvPr id="15" name="任意多边形 22">
              <a:extLst>
                <a:ext uri="{FF2B5EF4-FFF2-40B4-BE49-F238E27FC236}">
                  <a16:creationId xmlns:a16="http://schemas.microsoft.com/office/drawing/2014/main" id="{01B330BB-8935-4B43-8191-0E48463421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8997" y="3389141"/>
              <a:ext cx="2454008" cy="2560139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任意多边形 23">
              <a:extLst>
                <a:ext uri="{FF2B5EF4-FFF2-40B4-BE49-F238E27FC236}">
                  <a16:creationId xmlns:a16="http://schemas.microsoft.com/office/drawing/2014/main" id="{3947DA41-AE92-411C-81FC-E43C06D4C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9276" y="3558085"/>
              <a:ext cx="2133449" cy="220167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任意多边形 24">
              <a:extLst>
                <a:ext uri="{FF2B5EF4-FFF2-40B4-BE49-F238E27FC236}">
                  <a16:creationId xmlns:a16="http://schemas.microsoft.com/office/drawing/2014/main" id="{44438C34-739D-4844-874A-D9961AD61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5940" y="3514766"/>
              <a:ext cx="1620122" cy="486254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F927D85B-F00B-499F-8795-C5FD2B85D230}"/>
                </a:ext>
              </a:extLst>
            </p:cNvPr>
            <p:cNvGrpSpPr/>
            <p:nvPr/>
          </p:nvGrpSpPr>
          <p:grpSpPr>
            <a:xfrm>
              <a:off x="5061395" y="4406907"/>
              <a:ext cx="2069209" cy="759932"/>
              <a:chOff x="347396" y="3094952"/>
              <a:chExt cx="2364228" cy="834458"/>
            </a:xfrm>
          </p:grpSpPr>
          <p:sp>
            <p:nvSpPr>
              <p:cNvPr id="19" name="文本框 26">
                <a:extLst>
                  <a:ext uri="{FF2B5EF4-FFF2-40B4-BE49-F238E27FC236}">
                    <a16:creationId xmlns:a16="http://schemas.microsoft.com/office/drawing/2014/main" id="{A64DD35A-CE32-43E6-81D8-D5E94D3DA9D3}"/>
                  </a:ext>
                </a:extLst>
              </p:cNvPr>
              <p:cNvSpPr txBox="1"/>
              <p:nvPr/>
            </p:nvSpPr>
            <p:spPr>
              <a:xfrm>
                <a:off x="347396" y="3341174"/>
                <a:ext cx="2364228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41D92870-4466-499A-AD72-C52842307C5B}"/>
                  </a:ext>
                </a:extLst>
              </p:cNvPr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3468E00F-028D-49B8-A25A-01C99CEF1042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3422317" y="3881753"/>
            <a:ext cx="2516835" cy="2625683"/>
            <a:chOff x="2109125" y="3389141"/>
            <a:chExt cx="2454008" cy="2560139"/>
          </a:xfrm>
        </p:grpSpPr>
        <p:sp>
          <p:nvSpPr>
            <p:cNvPr id="9" name="任意多边形 10">
              <a:extLst>
                <a:ext uri="{FF2B5EF4-FFF2-40B4-BE49-F238E27FC236}">
                  <a16:creationId xmlns:a16="http://schemas.microsoft.com/office/drawing/2014/main" id="{DF9B5368-EC95-4E75-9BDB-69B961E08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9125" y="3389141"/>
              <a:ext cx="2454008" cy="2560139"/>
            </a:xfrm>
            <a:custGeom>
              <a:avLst/>
              <a:gdLst>
                <a:gd name="T0" fmla="*/ 538 w 1089"/>
                <a:gd name="T1" fmla="*/ 1138 h 1138"/>
                <a:gd name="T2" fmla="*/ 466 w 1089"/>
                <a:gd name="T3" fmla="*/ 1122 h 1138"/>
                <a:gd name="T4" fmla="*/ 71 w 1089"/>
                <a:gd name="T5" fmla="*/ 895 h 1138"/>
                <a:gd name="T6" fmla="*/ 0 w 1089"/>
                <a:gd name="T7" fmla="*/ 772 h 1138"/>
                <a:gd name="T8" fmla="*/ 4 w 1089"/>
                <a:gd name="T9" fmla="*/ 248 h 1138"/>
                <a:gd name="T10" fmla="*/ 79 w 1089"/>
                <a:gd name="T11" fmla="*/ 143 h 1138"/>
                <a:gd name="T12" fmla="*/ 455 w 1089"/>
                <a:gd name="T13" fmla="*/ 12 h 1138"/>
                <a:gd name="T14" fmla="*/ 540 w 1089"/>
                <a:gd name="T15" fmla="*/ 0 h 1138"/>
                <a:gd name="T16" fmla="*/ 621 w 1089"/>
                <a:gd name="T17" fmla="*/ 11 h 1138"/>
                <a:gd name="T18" fmla="*/ 1015 w 1089"/>
                <a:gd name="T19" fmla="*/ 144 h 1138"/>
                <a:gd name="T20" fmla="*/ 1088 w 1089"/>
                <a:gd name="T21" fmla="*/ 247 h 1138"/>
                <a:gd name="T22" fmla="*/ 1078 w 1089"/>
                <a:gd name="T23" fmla="*/ 772 h 1138"/>
                <a:gd name="T24" fmla="*/ 1005 w 1089"/>
                <a:gd name="T25" fmla="*/ 895 h 1138"/>
                <a:gd name="T26" fmla="*/ 609 w 1089"/>
                <a:gd name="T27" fmla="*/ 1122 h 1138"/>
                <a:gd name="T28" fmla="*/ 538 w 1089"/>
                <a:gd name="T29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89" h="1138">
                  <a:moveTo>
                    <a:pt x="538" y="1138"/>
                  </a:moveTo>
                  <a:cubicBezTo>
                    <a:pt x="511" y="1138"/>
                    <a:pt x="485" y="1132"/>
                    <a:pt x="466" y="1122"/>
                  </a:cubicBezTo>
                  <a:cubicBezTo>
                    <a:pt x="71" y="895"/>
                    <a:pt x="71" y="895"/>
                    <a:pt x="71" y="895"/>
                  </a:cubicBezTo>
                  <a:cubicBezTo>
                    <a:pt x="32" y="873"/>
                    <a:pt x="0" y="817"/>
                    <a:pt x="0" y="772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4" y="205"/>
                    <a:pt x="38" y="157"/>
                    <a:pt x="79" y="143"/>
                  </a:cubicBezTo>
                  <a:cubicBezTo>
                    <a:pt x="455" y="12"/>
                    <a:pt x="455" y="12"/>
                    <a:pt x="455" y="12"/>
                  </a:cubicBezTo>
                  <a:cubicBezTo>
                    <a:pt x="477" y="4"/>
                    <a:pt x="508" y="0"/>
                    <a:pt x="540" y="0"/>
                  </a:cubicBezTo>
                  <a:cubicBezTo>
                    <a:pt x="570" y="0"/>
                    <a:pt x="600" y="4"/>
                    <a:pt x="621" y="11"/>
                  </a:cubicBezTo>
                  <a:cubicBezTo>
                    <a:pt x="1015" y="144"/>
                    <a:pt x="1015" y="144"/>
                    <a:pt x="1015" y="144"/>
                  </a:cubicBezTo>
                  <a:cubicBezTo>
                    <a:pt x="1056" y="157"/>
                    <a:pt x="1089" y="205"/>
                    <a:pt x="1088" y="247"/>
                  </a:cubicBezTo>
                  <a:cubicBezTo>
                    <a:pt x="1078" y="772"/>
                    <a:pt x="1078" y="772"/>
                    <a:pt x="1078" y="772"/>
                  </a:cubicBezTo>
                  <a:cubicBezTo>
                    <a:pt x="1077" y="816"/>
                    <a:pt x="1044" y="873"/>
                    <a:pt x="1005" y="895"/>
                  </a:cubicBezTo>
                  <a:cubicBezTo>
                    <a:pt x="609" y="1122"/>
                    <a:pt x="609" y="1122"/>
                    <a:pt x="609" y="1122"/>
                  </a:cubicBezTo>
                  <a:cubicBezTo>
                    <a:pt x="591" y="1132"/>
                    <a:pt x="565" y="1138"/>
                    <a:pt x="538" y="1138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 11">
              <a:extLst>
                <a:ext uri="{FF2B5EF4-FFF2-40B4-BE49-F238E27FC236}">
                  <a16:creationId xmlns:a16="http://schemas.microsoft.com/office/drawing/2014/main" id="{D09385A6-F0E4-42C4-AF49-C026CED77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9404" y="3558085"/>
              <a:ext cx="2133449" cy="2201677"/>
            </a:xfrm>
            <a:custGeom>
              <a:avLst/>
              <a:gdLst>
                <a:gd name="T0" fmla="*/ 83 w 947"/>
                <a:gd name="T1" fmla="*/ 784 h 979"/>
                <a:gd name="T2" fmla="*/ 0 w 947"/>
                <a:gd name="T3" fmla="*/ 643 h 979"/>
                <a:gd name="T4" fmla="*/ 3 w 947"/>
                <a:gd name="T5" fmla="*/ 243 h 979"/>
                <a:gd name="T6" fmla="*/ 94 w 947"/>
                <a:gd name="T7" fmla="*/ 116 h 979"/>
                <a:gd name="T8" fmla="*/ 378 w 947"/>
                <a:gd name="T9" fmla="*/ 18 h 979"/>
                <a:gd name="T10" fmla="*/ 558 w 947"/>
                <a:gd name="T11" fmla="*/ 17 h 979"/>
                <a:gd name="T12" fmla="*/ 857 w 947"/>
                <a:gd name="T13" fmla="*/ 117 h 979"/>
                <a:gd name="T14" fmla="*/ 946 w 947"/>
                <a:gd name="T15" fmla="*/ 243 h 979"/>
                <a:gd name="T16" fmla="*/ 938 w 947"/>
                <a:gd name="T17" fmla="*/ 642 h 979"/>
                <a:gd name="T18" fmla="*/ 853 w 947"/>
                <a:gd name="T19" fmla="*/ 783 h 979"/>
                <a:gd name="T20" fmla="*/ 550 w 947"/>
                <a:gd name="T21" fmla="*/ 953 h 979"/>
                <a:gd name="T22" fmla="*/ 384 w 947"/>
                <a:gd name="T23" fmla="*/ 953 h 979"/>
                <a:gd name="T24" fmla="*/ 83 w 947"/>
                <a:gd name="T25" fmla="*/ 784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7" h="979">
                  <a:moveTo>
                    <a:pt x="83" y="784"/>
                  </a:moveTo>
                  <a:cubicBezTo>
                    <a:pt x="37" y="759"/>
                    <a:pt x="0" y="695"/>
                    <a:pt x="0" y="643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191"/>
                    <a:pt x="44" y="134"/>
                    <a:pt x="94" y="116"/>
                  </a:cubicBezTo>
                  <a:cubicBezTo>
                    <a:pt x="378" y="18"/>
                    <a:pt x="378" y="18"/>
                    <a:pt x="378" y="18"/>
                  </a:cubicBezTo>
                  <a:cubicBezTo>
                    <a:pt x="427" y="1"/>
                    <a:pt x="508" y="0"/>
                    <a:pt x="558" y="17"/>
                  </a:cubicBezTo>
                  <a:cubicBezTo>
                    <a:pt x="857" y="117"/>
                    <a:pt x="857" y="117"/>
                    <a:pt x="857" y="117"/>
                  </a:cubicBezTo>
                  <a:cubicBezTo>
                    <a:pt x="907" y="134"/>
                    <a:pt x="947" y="191"/>
                    <a:pt x="946" y="243"/>
                  </a:cubicBezTo>
                  <a:cubicBezTo>
                    <a:pt x="938" y="642"/>
                    <a:pt x="938" y="642"/>
                    <a:pt x="938" y="642"/>
                  </a:cubicBezTo>
                  <a:cubicBezTo>
                    <a:pt x="937" y="694"/>
                    <a:pt x="899" y="758"/>
                    <a:pt x="853" y="783"/>
                  </a:cubicBezTo>
                  <a:cubicBezTo>
                    <a:pt x="550" y="953"/>
                    <a:pt x="550" y="953"/>
                    <a:pt x="550" y="953"/>
                  </a:cubicBezTo>
                  <a:cubicBezTo>
                    <a:pt x="505" y="979"/>
                    <a:pt x="430" y="979"/>
                    <a:pt x="384" y="953"/>
                  </a:cubicBezTo>
                  <a:lnTo>
                    <a:pt x="83" y="78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任意多边形 12">
              <a:extLst>
                <a:ext uri="{FF2B5EF4-FFF2-40B4-BE49-F238E27FC236}">
                  <a16:creationId xmlns:a16="http://schemas.microsoft.com/office/drawing/2014/main" id="{6DF2B6A7-CE4A-478D-9166-F82259ADFD7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068" y="3514766"/>
              <a:ext cx="1620122" cy="486254"/>
            </a:xfrm>
            <a:custGeom>
              <a:avLst/>
              <a:gdLst>
                <a:gd name="T0" fmla="*/ 716 w 719"/>
                <a:gd name="T1" fmla="*/ 0 h 216"/>
                <a:gd name="T2" fmla="*/ 362 w 719"/>
                <a:gd name="T3" fmla="*/ 0 h 216"/>
                <a:gd name="T4" fmla="*/ 359 w 719"/>
                <a:gd name="T5" fmla="*/ 0 h 216"/>
                <a:gd name="T6" fmla="*/ 359 w 719"/>
                <a:gd name="T7" fmla="*/ 0 h 216"/>
                <a:gd name="T8" fmla="*/ 356 w 719"/>
                <a:gd name="T9" fmla="*/ 0 h 216"/>
                <a:gd name="T10" fmla="*/ 2 w 719"/>
                <a:gd name="T11" fmla="*/ 0 h 216"/>
                <a:gd name="T12" fmla="*/ 0 w 719"/>
                <a:gd name="T13" fmla="*/ 0 h 216"/>
                <a:gd name="T14" fmla="*/ 39 w 719"/>
                <a:gd name="T15" fmla="*/ 9 h 216"/>
                <a:gd name="T16" fmla="*/ 46 w 719"/>
                <a:gd name="T17" fmla="*/ 13 h 216"/>
                <a:gd name="T18" fmla="*/ 49 w 719"/>
                <a:gd name="T19" fmla="*/ 14 h 216"/>
                <a:gd name="T20" fmla="*/ 53 w 719"/>
                <a:gd name="T21" fmla="*/ 17 h 216"/>
                <a:gd name="T22" fmla="*/ 56 w 719"/>
                <a:gd name="T23" fmla="*/ 19 h 216"/>
                <a:gd name="T24" fmla="*/ 59 w 719"/>
                <a:gd name="T25" fmla="*/ 22 h 216"/>
                <a:gd name="T26" fmla="*/ 63 w 719"/>
                <a:gd name="T27" fmla="*/ 25 h 216"/>
                <a:gd name="T28" fmla="*/ 64 w 719"/>
                <a:gd name="T29" fmla="*/ 27 h 216"/>
                <a:gd name="T30" fmla="*/ 70 w 719"/>
                <a:gd name="T31" fmla="*/ 33 h 216"/>
                <a:gd name="T32" fmla="*/ 71 w 719"/>
                <a:gd name="T33" fmla="*/ 34 h 216"/>
                <a:gd name="T34" fmla="*/ 75 w 719"/>
                <a:gd name="T35" fmla="*/ 38 h 216"/>
                <a:gd name="T36" fmla="*/ 76 w 719"/>
                <a:gd name="T37" fmla="*/ 40 h 216"/>
                <a:gd name="T38" fmla="*/ 77 w 719"/>
                <a:gd name="T39" fmla="*/ 41 h 216"/>
                <a:gd name="T40" fmla="*/ 78 w 719"/>
                <a:gd name="T41" fmla="*/ 43 h 216"/>
                <a:gd name="T42" fmla="*/ 81 w 719"/>
                <a:gd name="T43" fmla="*/ 47 h 216"/>
                <a:gd name="T44" fmla="*/ 81 w 719"/>
                <a:gd name="T45" fmla="*/ 48 h 216"/>
                <a:gd name="T46" fmla="*/ 81 w 719"/>
                <a:gd name="T47" fmla="*/ 48 h 216"/>
                <a:gd name="T48" fmla="*/ 81 w 719"/>
                <a:gd name="T49" fmla="*/ 48 h 216"/>
                <a:gd name="T50" fmla="*/ 86 w 719"/>
                <a:gd name="T51" fmla="*/ 59 h 216"/>
                <a:gd name="T52" fmla="*/ 86 w 719"/>
                <a:gd name="T53" fmla="*/ 59 h 216"/>
                <a:gd name="T54" fmla="*/ 96 w 719"/>
                <a:gd name="T55" fmla="*/ 95 h 216"/>
                <a:gd name="T56" fmla="*/ 96 w 719"/>
                <a:gd name="T57" fmla="*/ 98 h 216"/>
                <a:gd name="T58" fmla="*/ 111 w 719"/>
                <a:gd name="T59" fmla="*/ 166 h 216"/>
                <a:gd name="T60" fmla="*/ 192 w 719"/>
                <a:gd name="T61" fmla="*/ 216 h 216"/>
                <a:gd name="T62" fmla="*/ 356 w 719"/>
                <a:gd name="T63" fmla="*/ 216 h 216"/>
                <a:gd name="T64" fmla="*/ 359 w 719"/>
                <a:gd name="T65" fmla="*/ 216 h 216"/>
                <a:gd name="T66" fmla="*/ 359 w 719"/>
                <a:gd name="T67" fmla="*/ 216 h 216"/>
                <a:gd name="T68" fmla="*/ 362 w 719"/>
                <a:gd name="T69" fmla="*/ 216 h 216"/>
                <a:gd name="T70" fmla="*/ 526 w 719"/>
                <a:gd name="T71" fmla="*/ 216 h 216"/>
                <a:gd name="T72" fmla="*/ 607 w 719"/>
                <a:gd name="T73" fmla="*/ 166 h 216"/>
                <a:gd name="T74" fmla="*/ 622 w 719"/>
                <a:gd name="T75" fmla="*/ 98 h 216"/>
                <a:gd name="T76" fmla="*/ 622 w 719"/>
                <a:gd name="T77" fmla="*/ 96 h 216"/>
                <a:gd name="T78" fmla="*/ 632 w 719"/>
                <a:gd name="T79" fmla="*/ 59 h 216"/>
                <a:gd name="T80" fmla="*/ 637 w 719"/>
                <a:gd name="T81" fmla="*/ 48 h 216"/>
                <a:gd name="T82" fmla="*/ 654 w 719"/>
                <a:gd name="T83" fmla="*/ 27 h 216"/>
                <a:gd name="T84" fmla="*/ 656 w 719"/>
                <a:gd name="T85" fmla="*/ 25 h 216"/>
                <a:gd name="T86" fmla="*/ 659 w 719"/>
                <a:gd name="T87" fmla="*/ 22 h 216"/>
                <a:gd name="T88" fmla="*/ 662 w 719"/>
                <a:gd name="T89" fmla="*/ 19 h 216"/>
                <a:gd name="T90" fmla="*/ 665 w 719"/>
                <a:gd name="T91" fmla="*/ 17 h 216"/>
                <a:gd name="T92" fmla="*/ 669 w 719"/>
                <a:gd name="T93" fmla="*/ 14 h 216"/>
                <a:gd name="T94" fmla="*/ 672 w 719"/>
                <a:gd name="T95" fmla="*/ 13 h 216"/>
                <a:gd name="T96" fmla="*/ 679 w 719"/>
                <a:gd name="T97" fmla="*/ 9 h 216"/>
                <a:gd name="T98" fmla="*/ 719 w 719"/>
                <a:gd name="T99" fmla="*/ 0 h 216"/>
                <a:gd name="T100" fmla="*/ 716 w 719"/>
                <a:gd name="T101" fmla="*/ 0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19" h="216">
                  <a:moveTo>
                    <a:pt x="716" y="0"/>
                  </a:moveTo>
                  <a:cubicBezTo>
                    <a:pt x="362" y="0"/>
                    <a:pt x="362" y="0"/>
                    <a:pt x="362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9" y="0"/>
                    <a:pt x="359" y="0"/>
                    <a:pt x="35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3" y="0"/>
                    <a:pt x="27" y="4"/>
                    <a:pt x="39" y="9"/>
                  </a:cubicBezTo>
                  <a:cubicBezTo>
                    <a:pt x="42" y="10"/>
                    <a:pt x="44" y="12"/>
                    <a:pt x="46" y="13"/>
                  </a:cubicBezTo>
                  <a:cubicBezTo>
                    <a:pt x="47" y="13"/>
                    <a:pt x="48" y="14"/>
                    <a:pt x="49" y="14"/>
                  </a:cubicBezTo>
                  <a:cubicBezTo>
                    <a:pt x="50" y="15"/>
                    <a:pt x="52" y="16"/>
                    <a:pt x="53" y="17"/>
                  </a:cubicBezTo>
                  <a:cubicBezTo>
                    <a:pt x="54" y="18"/>
                    <a:pt x="55" y="19"/>
                    <a:pt x="56" y="19"/>
                  </a:cubicBezTo>
                  <a:cubicBezTo>
                    <a:pt x="57" y="20"/>
                    <a:pt x="58" y="21"/>
                    <a:pt x="59" y="22"/>
                  </a:cubicBezTo>
                  <a:cubicBezTo>
                    <a:pt x="60" y="23"/>
                    <a:pt x="61" y="24"/>
                    <a:pt x="63" y="25"/>
                  </a:cubicBezTo>
                  <a:cubicBezTo>
                    <a:pt x="63" y="25"/>
                    <a:pt x="64" y="26"/>
                    <a:pt x="64" y="27"/>
                  </a:cubicBezTo>
                  <a:cubicBezTo>
                    <a:pt x="67" y="29"/>
                    <a:pt x="69" y="31"/>
                    <a:pt x="70" y="33"/>
                  </a:cubicBezTo>
                  <a:cubicBezTo>
                    <a:pt x="71" y="33"/>
                    <a:pt x="71" y="34"/>
                    <a:pt x="71" y="34"/>
                  </a:cubicBezTo>
                  <a:cubicBezTo>
                    <a:pt x="72" y="35"/>
                    <a:pt x="73" y="37"/>
                    <a:pt x="75" y="38"/>
                  </a:cubicBezTo>
                  <a:cubicBezTo>
                    <a:pt x="75" y="39"/>
                    <a:pt x="75" y="39"/>
                    <a:pt x="76" y="40"/>
                  </a:cubicBezTo>
                  <a:cubicBezTo>
                    <a:pt x="76" y="40"/>
                    <a:pt x="76" y="40"/>
                    <a:pt x="77" y="41"/>
                  </a:cubicBezTo>
                  <a:cubicBezTo>
                    <a:pt x="77" y="41"/>
                    <a:pt x="77" y="42"/>
                    <a:pt x="78" y="43"/>
                  </a:cubicBezTo>
                  <a:cubicBezTo>
                    <a:pt x="79" y="44"/>
                    <a:pt x="80" y="46"/>
                    <a:pt x="81" y="47"/>
                  </a:cubicBezTo>
                  <a:cubicBezTo>
                    <a:pt x="81" y="47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1" y="48"/>
                    <a:pt x="81" y="48"/>
                    <a:pt x="81" y="48"/>
                  </a:cubicBezTo>
                  <a:cubicBezTo>
                    <a:pt x="83" y="52"/>
                    <a:pt x="85" y="55"/>
                    <a:pt x="86" y="59"/>
                  </a:cubicBezTo>
                  <a:cubicBezTo>
                    <a:pt x="86" y="59"/>
                    <a:pt x="86" y="59"/>
                    <a:pt x="86" y="59"/>
                  </a:cubicBezTo>
                  <a:cubicBezTo>
                    <a:pt x="91" y="70"/>
                    <a:pt x="94" y="83"/>
                    <a:pt x="96" y="95"/>
                  </a:cubicBezTo>
                  <a:cubicBezTo>
                    <a:pt x="96" y="96"/>
                    <a:pt x="96" y="97"/>
                    <a:pt x="96" y="98"/>
                  </a:cubicBezTo>
                  <a:cubicBezTo>
                    <a:pt x="99" y="121"/>
                    <a:pt x="101" y="145"/>
                    <a:pt x="111" y="166"/>
                  </a:cubicBezTo>
                  <a:cubicBezTo>
                    <a:pt x="127" y="199"/>
                    <a:pt x="155" y="216"/>
                    <a:pt x="192" y="216"/>
                  </a:cubicBezTo>
                  <a:cubicBezTo>
                    <a:pt x="192" y="216"/>
                    <a:pt x="356" y="216"/>
                    <a:pt x="356" y="216"/>
                  </a:cubicBezTo>
                  <a:cubicBezTo>
                    <a:pt x="356" y="216"/>
                    <a:pt x="357" y="216"/>
                    <a:pt x="359" y="216"/>
                  </a:cubicBezTo>
                  <a:cubicBezTo>
                    <a:pt x="359" y="216"/>
                    <a:pt x="359" y="216"/>
                    <a:pt x="359" y="216"/>
                  </a:cubicBezTo>
                  <a:cubicBezTo>
                    <a:pt x="361" y="216"/>
                    <a:pt x="362" y="216"/>
                    <a:pt x="362" y="216"/>
                  </a:cubicBezTo>
                  <a:cubicBezTo>
                    <a:pt x="362" y="216"/>
                    <a:pt x="526" y="216"/>
                    <a:pt x="526" y="216"/>
                  </a:cubicBezTo>
                  <a:cubicBezTo>
                    <a:pt x="563" y="216"/>
                    <a:pt x="591" y="199"/>
                    <a:pt x="607" y="166"/>
                  </a:cubicBezTo>
                  <a:cubicBezTo>
                    <a:pt x="618" y="145"/>
                    <a:pt x="619" y="121"/>
                    <a:pt x="622" y="98"/>
                  </a:cubicBezTo>
                  <a:cubicBezTo>
                    <a:pt x="622" y="98"/>
                    <a:pt x="622" y="97"/>
                    <a:pt x="622" y="96"/>
                  </a:cubicBezTo>
                  <a:cubicBezTo>
                    <a:pt x="624" y="83"/>
                    <a:pt x="627" y="71"/>
                    <a:pt x="632" y="59"/>
                  </a:cubicBezTo>
                  <a:cubicBezTo>
                    <a:pt x="633" y="55"/>
                    <a:pt x="635" y="51"/>
                    <a:pt x="637" y="48"/>
                  </a:cubicBezTo>
                  <a:cubicBezTo>
                    <a:pt x="642" y="40"/>
                    <a:pt x="647" y="33"/>
                    <a:pt x="654" y="27"/>
                  </a:cubicBezTo>
                  <a:cubicBezTo>
                    <a:pt x="654" y="26"/>
                    <a:pt x="655" y="25"/>
                    <a:pt x="656" y="25"/>
                  </a:cubicBezTo>
                  <a:cubicBezTo>
                    <a:pt x="657" y="24"/>
                    <a:pt x="658" y="23"/>
                    <a:pt x="659" y="22"/>
                  </a:cubicBezTo>
                  <a:cubicBezTo>
                    <a:pt x="660" y="21"/>
                    <a:pt x="661" y="20"/>
                    <a:pt x="662" y="19"/>
                  </a:cubicBezTo>
                  <a:cubicBezTo>
                    <a:pt x="663" y="19"/>
                    <a:pt x="664" y="18"/>
                    <a:pt x="665" y="17"/>
                  </a:cubicBezTo>
                  <a:cubicBezTo>
                    <a:pt x="667" y="16"/>
                    <a:pt x="668" y="15"/>
                    <a:pt x="669" y="14"/>
                  </a:cubicBezTo>
                  <a:cubicBezTo>
                    <a:pt x="670" y="14"/>
                    <a:pt x="671" y="13"/>
                    <a:pt x="672" y="13"/>
                  </a:cubicBezTo>
                  <a:cubicBezTo>
                    <a:pt x="674" y="12"/>
                    <a:pt x="676" y="10"/>
                    <a:pt x="679" y="9"/>
                  </a:cubicBezTo>
                  <a:cubicBezTo>
                    <a:pt x="691" y="4"/>
                    <a:pt x="705" y="0"/>
                    <a:pt x="719" y="0"/>
                  </a:cubicBezTo>
                  <a:cubicBezTo>
                    <a:pt x="718" y="0"/>
                    <a:pt x="717" y="0"/>
                    <a:pt x="716" y="0"/>
                  </a:cubicBez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 sz="1600" b="1">
                  <a:solidFill>
                    <a:schemeClr val="bg1"/>
                  </a:solidFill>
                </a:rPr>
                <a:t>关键词</a:t>
              </a: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8147AB0D-1D4B-4752-B9E7-B293F90F9B8E}"/>
                </a:ext>
              </a:extLst>
            </p:cNvPr>
            <p:cNvGrpSpPr/>
            <p:nvPr/>
          </p:nvGrpSpPr>
          <p:grpSpPr>
            <a:xfrm>
              <a:off x="2301523" y="4406907"/>
              <a:ext cx="2069209" cy="759932"/>
              <a:chOff x="347396" y="3094952"/>
              <a:chExt cx="2364228" cy="834458"/>
            </a:xfrm>
          </p:grpSpPr>
          <p:sp>
            <p:nvSpPr>
              <p:cNvPr id="13" name="文本框 14">
                <a:extLst>
                  <a:ext uri="{FF2B5EF4-FFF2-40B4-BE49-F238E27FC236}">
                    <a16:creationId xmlns:a16="http://schemas.microsoft.com/office/drawing/2014/main" id="{F5DDB649-B3BF-4BAF-B1E0-FBA70AD28B3C}"/>
                  </a:ext>
                </a:extLst>
              </p:cNvPr>
              <p:cNvSpPr txBox="1"/>
              <p:nvPr/>
            </p:nvSpPr>
            <p:spPr>
              <a:xfrm>
                <a:off x="347396" y="3341174"/>
                <a:ext cx="2364228" cy="588236"/>
              </a:xfrm>
              <a:prstGeom prst="rect">
                <a:avLst/>
              </a:prstGeom>
              <a:noFill/>
            </p:spPr>
            <p:txBody>
              <a:bodyPr wrap="square" lIns="72000" tIns="0" rIns="72000" bIns="0">
                <a:normAutofit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000" dirty="0"/>
                  <a:t>请替换文字内容复制你的内容到此</a:t>
                </a:r>
                <a:br>
                  <a:rPr lang="zh-CN" altLang="en-US" sz="1000" dirty="0"/>
                </a:br>
                <a:r>
                  <a:rPr lang="zh-CN" altLang="en-US" sz="1000" dirty="0"/>
                  <a:t>千图网</a:t>
                </a:r>
                <a:r>
                  <a:rPr lang="en-US" altLang="zh-CN" sz="1000" dirty="0"/>
                  <a:t>58PIC.COM</a:t>
                </a:r>
                <a:endParaRPr lang="zh-CN" altLang="en-US" sz="1000" dirty="0"/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CE9BC018-3ABE-48D6-A69A-5BE9C9701EFE}"/>
                  </a:ext>
                </a:extLst>
              </p:cNvPr>
              <p:cNvSpPr/>
              <p:nvPr/>
            </p:nvSpPr>
            <p:spPr>
              <a:xfrm>
                <a:off x="347396" y="3094952"/>
                <a:ext cx="2364228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92500" lnSpcReduction="10000"/>
              </a:bodyPr>
              <a:lstStyle/>
              <a:p>
                <a:pPr lvl="0" algn="ctr" defTabSz="914378">
                  <a:lnSpc>
                    <a:spcPct val="110000"/>
                  </a:lnSpc>
                  <a:spcBef>
                    <a:spcPct val="0"/>
                  </a:spcBef>
                  <a:defRPr/>
                </a:pPr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7512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千图PPT彼岸天：ID 8661124库_组合 1">
            <a:extLst>
              <a:ext uri="{FF2B5EF4-FFF2-40B4-BE49-F238E27FC236}">
                <a16:creationId xmlns:a16="http://schemas.microsoft.com/office/drawing/2014/main" id="{08F266DE-83F3-46C5-B5DB-38EDCF9452DA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2531604" y="1232756"/>
            <a:ext cx="7208119" cy="1257774"/>
            <a:chOff x="2531604" y="1232756"/>
            <a:chExt cx="7208119" cy="1257774"/>
          </a:xfrm>
        </p:grpSpPr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254D998-35F8-4526-87D4-468D803BE34A}"/>
                </a:ext>
              </a:extLst>
            </p:cNvPr>
            <p:cNvGrpSpPr/>
            <p:nvPr/>
          </p:nvGrpSpPr>
          <p:grpSpPr>
            <a:xfrm>
              <a:off x="2531604" y="1232756"/>
              <a:ext cx="2532663" cy="1174553"/>
              <a:chOff x="2329923" y="1232756"/>
              <a:chExt cx="3558662" cy="1650373"/>
            </a:xfrm>
          </p:grpSpPr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16B6DF06-1E1F-4958-809B-E713F3FE9D53}"/>
                  </a:ext>
                </a:extLst>
              </p:cNvPr>
              <p:cNvGrpSpPr/>
              <p:nvPr/>
            </p:nvGrpSpPr>
            <p:grpSpPr>
              <a:xfrm>
                <a:off x="2329923" y="1232756"/>
                <a:ext cx="1515742" cy="1400986"/>
                <a:chOff x="1193800" y="840388"/>
                <a:chExt cx="1673945" cy="1547212"/>
              </a:xfrm>
            </p:grpSpPr>
            <p:sp>
              <p:nvSpPr>
                <p:cNvPr id="51" name="任意多边形 36">
                  <a:extLst>
                    <a:ext uri="{FF2B5EF4-FFF2-40B4-BE49-F238E27FC236}">
                      <a16:creationId xmlns:a16="http://schemas.microsoft.com/office/drawing/2014/main" id="{CF499738-284B-42F1-9034-424C1194DA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840388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任意多边形 37">
                  <a:extLst>
                    <a:ext uri="{FF2B5EF4-FFF2-40B4-BE49-F238E27FC236}">
                      <a16:creationId xmlns:a16="http://schemas.microsoft.com/office/drawing/2014/main" id="{CA9969C4-44E3-4254-8D2A-1875BED90D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1444863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A699FDFD-55AC-4AD5-8EBA-CDA73A1D376B}"/>
                  </a:ext>
                </a:extLst>
              </p:cNvPr>
              <p:cNvGrpSpPr/>
              <p:nvPr/>
            </p:nvGrpSpPr>
            <p:grpSpPr>
              <a:xfrm>
                <a:off x="3305559" y="2097567"/>
                <a:ext cx="1746926" cy="785562"/>
                <a:chOff x="2271266" y="1795463"/>
                <a:chExt cx="1929259" cy="867554"/>
              </a:xfrm>
            </p:grpSpPr>
            <p:sp>
              <p:nvSpPr>
                <p:cNvPr id="49" name="任意多边形 30">
                  <a:extLst>
                    <a:ext uri="{FF2B5EF4-FFF2-40B4-BE49-F238E27FC236}">
                      <a16:creationId xmlns:a16="http://schemas.microsoft.com/office/drawing/2014/main" id="{E9D6C001-33B3-458D-822A-2869F1F0B20D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矩形 49">
                  <a:extLst>
                    <a:ext uri="{FF2B5EF4-FFF2-40B4-BE49-F238E27FC236}">
                      <a16:creationId xmlns:a16="http://schemas.microsoft.com/office/drawing/2014/main" id="{C4EB7030-F16D-4EC6-89F2-96F736D36D9C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矩形 46">
                <a:extLst>
                  <a:ext uri="{FF2B5EF4-FFF2-40B4-BE49-F238E27FC236}">
                    <a16:creationId xmlns:a16="http://schemas.microsoft.com/office/drawing/2014/main" id="{FA96B2FD-A20C-4AB1-A3B5-551C6FF5E9CA}"/>
                  </a:ext>
                </a:extLst>
              </p:cNvPr>
              <p:cNvSpPr/>
              <p:nvPr/>
            </p:nvSpPr>
            <p:spPr>
              <a:xfrm>
                <a:off x="5052485" y="2097567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任意多边形 25">
                <a:extLst>
                  <a:ext uri="{FF2B5EF4-FFF2-40B4-BE49-F238E27FC236}">
                    <a16:creationId xmlns:a16="http://schemas.microsoft.com/office/drawing/2014/main" id="{E4B1C38F-5ABB-4167-8411-7894E7CFD1E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4280107" y="2217022"/>
                <a:ext cx="542746" cy="542172"/>
              </a:xfrm>
              <a:custGeom>
                <a:avLst/>
                <a:gdLst>
                  <a:gd name="T0" fmla="*/ 374 w 400"/>
                  <a:gd name="T1" fmla="*/ 100 h 400"/>
                  <a:gd name="T2" fmla="*/ 301 w 400"/>
                  <a:gd name="T3" fmla="*/ 27 h 400"/>
                  <a:gd name="T4" fmla="*/ 200 w 400"/>
                  <a:gd name="T5" fmla="*/ 0 h 400"/>
                  <a:gd name="T6" fmla="*/ 100 w 400"/>
                  <a:gd name="T7" fmla="*/ 27 h 400"/>
                  <a:gd name="T8" fmla="*/ 27 w 400"/>
                  <a:gd name="T9" fmla="*/ 100 h 400"/>
                  <a:gd name="T10" fmla="*/ 0 w 400"/>
                  <a:gd name="T11" fmla="*/ 200 h 400"/>
                  <a:gd name="T12" fmla="*/ 27 w 400"/>
                  <a:gd name="T13" fmla="*/ 301 h 400"/>
                  <a:gd name="T14" fmla="*/ 100 w 400"/>
                  <a:gd name="T15" fmla="*/ 374 h 400"/>
                  <a:gd name="T16" fmla="*/ 200 w 400"/>
                  <a:gd name="T17" fmla="*/ 400 h 400"/>
                  <a:gd name="T18" fmla="*/ 301 w 400"/>
                  <a:gd name="T19" fmla="*/ 374 h 400"/>
                  <a:gd name="T20" fmla="*/ 374 w 400"/>
                  <a:gd name="T21" fmla="*/ 301 h 400"/>
                  <a:gd name="T22" fmla="*/ 400 w 400"/>
                  <a:gd name="T23" fmla="*/ 200 h 400"/>
                  <a:gd name="T24" fmla="*/ 374 w 400"/>
                  <a:gd name="T25" fmla="*/ 100 h 400"/>
                  <a:gd name="T26" fmla="*/ 330 w 400"/>
                  <a:gd name="T27" fmla="*/ 170 h 400"/>
                  <a:gd name="T28" fmla="*/ 188 w 400"/>
                  <a:gd name="T29" fmla="*/ 311 h 400"/>
                  <a:gd name="T30" fmla="*/ 176 w 400"/>
                  <a:gd name="T31" fmla="*/ 316 h 400"/>
                  <a:gd name="T32" fmla="*/ 165 w 400"/>
                  <a:gd name="T33" fmla="*/ 311 h 400"/>
                  <a:gd name="T34" fmla="*/ 70 w 400"/>
                  <a:gd name="T35" fmla="*/ 217 h 400"/>
                  <a:gd name="T36" fmla="*/ 66 w 400"/>
                  <a:gd name="T37" fmla="*/ 205 h 400"/>
                  <a:gd name="T38" fmla="*/ 70 w 400"/>
                  <a:gd name="T39" fmla="*/ 193 h 400"/>
                  <a:gd name="T40" fmla="*/ 94 w 400"/>
                  <a:gd name="T41" fmla="*/ 170 h 400"/>
                  <a:gd name="T42" fmla="*/ 106 w 400"/>
                  <a:gd name="T43" fmla="*/ 165 h 400"/>
                  <a:gd name="T44" fmla="*/ 118 w 400"/>
                  <a:gd name="T45" fmla="*/ 170 h 400"/>
                  <a:gd name="T46" fmla="*/ 176 w 400"/>
                  <a:gd name="T47" fmla="*/ 229 h 400"/>
                  <a:gd name="T48" fmla="*/ 283 w 400"/>
                  <a:gd name="T49" fmla="*/ 123 h 400"/>
                  <a:gd name="T50" fmla="*/ 295 w 400"/>
                  <a:gd name="T51" fmla="*/ 118 h 400"/>
                  <a:gd name="T52" fmla="*/ 306 w 400"/>
                  <a:gd name="T53" fmla="*/ 123 h 400"/>
                  <a:gd name="T54" fmla="*/ 330 w 400"/>
                  <a:gd name="T55" fmla="*/ 146 h 400"/>
                  <a:gd name="T56" fmla="*/ 335 w 400"/>
                  <a:gd name="T57" fmla="*/ 158 h 400"/>
                  <a:gd name="T58" fmla="*/ 330 w 400"/>
                  <a:gd name="T59" fmla="*/ 170 h 400"/>
                  <a:gd name="T60" fmla="*/ 330 w 400"/>
                  <a:gd name="T61" fmla="*/ 170 h 400"/>
                  <a:gd name="T62" fmla="*/ 330 w 400"/>
                  <a:gd name="T63" fmla="*/ 170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0" h="400">
                    <a:moveTo>
                      <a:pt x="374" y="100"/>
                    </a:moveTo>
                    <a:cubicBezTo>
                      <a:pt x="356" y="69"/>
                      <a:pt x="331" y="45"/>
                      <a:pt x="301" y="27"/>
                    </a:cubicBezTo>
                    <a:cubicBezTo>
                      <a:pt x="270" y="9"/>
                      <a:pt x="237" y="0"/>
                      <a:pt x="200" y="0"/>
                    </a:cubicBezTo>
                    <a:cubicBezTo>
                      <a:pt x="164" y="0"/>
                      <a:pt x="130" y="9"/>
                      <a:pt x="100" y="27"/>
                    </a:cubicBezTo>
                    <a:cubicBezTo>
                      <a:pt x="69" y="45"/>
                      <a:pt x="45" y="69"/>
                      <a:pt x="27" y="100"/>
                    </a:cubicBezTo>
                    <a:cubicBezTo>
                      <a:pt x="9" y="130"/>
                      <a:pt x="0" y="164"/>
                      <a:pt x="0" y="200"/>
                    </a:cubicBezTo>
                    <a:cubicBezTo>
                      <a:pt x="0" y="237"/>
                      <a:pt x="9" y="270"/>
                      <a:pt x="27" y="301"/>
                    </a:cubicBezTo>
                    <a:cubicBezTo>
                      <a:pt x="45" y="331"/>
                      <a:pt x="69" y="356"/>
                      <a:pt x="100" y="374"/>
                    </a:cubicBezTo>
                    <a:cubicBezTo>
                      <a:pt x="130" y="391"/>
                      <a:pt x="164" y="400"/>
                      <a:pt x="200" y="400"/>
                    </a:cubicBezTo>
                    <a:cubicBezTo>
                      <a:pt x="237" y="400"/>
                      <a:pt x="270" y="391"/>
                      <a:pt x="301" y="374"/>
                    </a:cubicBezTo>
                    <a:cubicBezTo>
                      <a:pt x="331" y="356"/>
                      <a:pt x="356" y="331"/>
                      <a:pt x="374" y="301"/>
                    </a:cubicBezTo>
                    <a:cubicBezTo>
                      <a:pt x="392" y="270"/>
                      <a:pt x="400" y="237"/>
                      <a:pt x="400" y="200"/>
                    </a:cubicBezTo>
                    <a:cubicBezTo>
                      <a:pt x="400" y="164"/>
                      <a:pt x="392" y="130"/>
                      <a:pt x="374" y="100"/>
                    </a:cubicBezTo>
                    <a:close/>
                    <a:moveTo>
                      <a:pt x="330" y="170"/>
                    </a:moveTo>
                    <a:cubicBezTo>
                      <a:pt x="188" y="311"/>
                      <a:pt x="188" y="311"/>
                      <a:pt x="188" y="311"/>
                    </a:cubicBezTo>
                    <a:cubicBezTo>
                      <a:pt x="185" y="315"/>
                      <a:pt x="181" y="316"/>
                      <a:pt x="176" y="316"/>
                    </a:cubicBezTo>
                    <a:cubicBezTo>
                      <a:pt x="172" y="316"/>
                      <a:pt x="168" y="315"/>
                      <a:pt x="165" y="311"/>
                    </a:cubicBezTo>
                    <a:cubicBezTo>
                      <a:pt x="70" y="217"/>
                      <a:pt x="70" y="217"/>
                      <a:pt x="70" y="217"/>
                    </a:cubicBezTo>
                    <a:cubicBezTo>
                      <a:pt x="67" y="214"/>
                      <a:pt x="66" y="210"/>
                      <a:pt x="66" y="205"/>
                    </a:cubicBezTo>
                    <a:cubicBezTo>
                      <a:pt x="66" y="200"/>
                      <a:pt x="67" y="196"/>
                      <a:pt x="70" y="193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97" y="166"/>
                      <a:pt x="101" y="165"/>
                      <a:pt x="106" y="165"/>
                    </a:cubicBezTo>
                    <a:cubicBezTo>
                      <a:pt x="110" y="165"/>
                      <a:pt x="114" y="166"/>
                      <a:pt x="118" y="170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283" y="123"/>
                      <a:pt x="283" y="123"/>
                      <a:pt x="283" y="123"/>
                    </a:cubicBezTo>
                    <a:cubicBezTo>
                      <a:pt x="286" y="119"/>
                      <a:pt x="290" y="118"/>
                      <a:pt x="295" y="118"/>
                    </a:cubicBezTo>
                    <a:cubicBezTo>
                      <a:pt x="299" y="118"/>
                      <a:pt x="303" y="119"/>
                      <a:pt x="306" y="123"/>
                    </a:cubicBezTo>
                    <a:cubicBezTo>
                      <a:pt x="330" y="146"/>
                      <a:pt x="330" y="146"/>
                      <a:pt x="330" y="146"/>
                    </a:cubicBezTo>
                    <a:cubicBezTo>
                      <a:pt x="333" y="149"/>
                      <a:pt x="335" y="153"/>
                      <a:pt x="335" y="158"/>
                    </a:cubicBezTo>
                    <a:cubicBezTo>
                      <a:pt x="335" y="163"/>
                      <a:pt x="333" y="167"/>
                      <a:pt x="330" y="170"/>
                    </a:cubicBezTo>
                    <a:close/>
                    <a:moveTo>
                      <a:pt x="330" y="170"/>
                    </a:moveTo>
                    <a:cubicBezTo>
                      <a:pt x="330" y="170"/>
                      <a:pt x="330" y="170"/>
                      <a:pt x="330" y="17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ABAC658A-3B15-4BB8-A5FB-96698E5E95F0}"/>
                </a:ext>
              </a:extLst>
            </p:cNvPr>
            <p:cNvGrpSpPr/>
            <p:nvPr/>
          </p:nvGrpSpPr>
          <p:grpSpPr>
            <a:xfrm>
              <a:off x="6708068" y="1755072"/>
              <a:ext cx="3031655" cy="735458"/>
              <a:chOff x="6830423" y="1966633"/>
              <a:chExt cx="3031655" cy="735458"/>
            </a:xfrm>
          </p:grpSpPr>
          <p:sp>
            <p:nvSpPr>
              <p:cNvPr id="42" name="圆角矩形 5">
                <a:extLst>
                  <a:ext uri="{FF2B5EF4-FFF2-40B4-BE49-F238E27FC236}">
                    <a16:creationId xmlns:a16="http://schemas.microsoft.com/office/drawing/2014/main" id="{C585E6F0-F747-414D-9EEE-CD9709A458AF}"/>
                  </a:ext>
                </a:extLst>
              </p:cNvPr>
              <p:cNvSpPr/>
              <p:nvPr/>
            </p:nvSpPr>
            <p:spPr>
              <a:xfrm>
                <a:off x="6830423" y="2002365"/>
                <a:ext cx="597725" cy="597725"/>
              </a:xfrm>
              <a:prstGeom prst="roundRect">
                <a:avLst/>
              </a:prstGeom>
              <a:solidFill>
                <a:schemeClr val="accent1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01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文本框 6">
                <a:extLst>
                  <a:ext uri="{FF2B5EF4-FFF2-40B4-BE49-F238E27FC236}">
                    <a16:creationId xmlns:a16="http://schemas.microsoft.com/office/drawing/2014/main" id="{0F91B069-A80A-4282-B222-7EA04D3795AF}"/>
                  </a:ext>
                </a:extLst>
              </p:cNvPr>
              <p:cNvSpPr txBox="1"/>
              <p:nvPr/>
            </p:nvSpPr>
            <p:spPr>
              <a:xfrm>
                <a:off x="7551463" y="1966633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1"/>
                    </a:solidFill>
                  </a:rPr>
                  <a:t>输入标题文本</a:t>
                </a:r>
              </a:p>
            </p:txBody>
          </p:sp>
          <p:sp>
            <p:nvSpPr>
              <p:cNvPr id="44" name="文本框 7">
                <a:extLst>
                  <a:ext uri="{FF2B5EF4-FFF2-40B4-BE49-F238E27FC236}">
                    <a16:creationId xmlns:a16="http://schemas.microsoft.com/office/drawing/2014/main" id="{06640EC2-E583-4639-AF32-368CCCC592BB}"/>
                  </a:ext>
                </a:extLst>
              </p:cNvPr>
              <p:cNvSpPr txBox="1"/>
              <p:nvPr/>
            </p:nvSpPr>
            <p:spPr>
              <a:xfrm>
                <a:off x="7551463" y="2170022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0" name="千图PPT彼岸天：ID 8661124库_组合 69">
            <a:extLst>
              <a:ext uri="{FF2B5EF4-FFF2-40B4-BE49-F238E27FC236}">
                <a16:creationId xmlns:a16="http://schemas.microsoft.com/office/drawing/2014/main" id="{D603A400-C950-415E-8A6A-C346E8AD4926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531604" y="3055374"/>
            <a:ext cx="7208119" cy="1254658"/>
            <a:chOff x="2531604" y="3055374"/>
            <a:chExt cx="7208119" cy="125465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EA7415C-424A-449B-8911-BAFF52DFEFA0}"/>
                </a:ext>
              </a:extLst>
            </p:cNvPr>
            <p:cNvGrpSpPr/>
            <p:nvPr/>
          </p:nvGrpSpPr>
          <p:grpSpPr>
            <a:xfrm>
              <a:off x="2531604" y="3055374"/>
              <a:ext cx="2532663" cy="1176494"/>
              <a:chOff x="2329923" y="2633742"/>
              <a:chExt cx="3558662" cy="1653100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DBD2B479-8B05-4243-92DE-74E203023B3D}"/>
                  </a:ext>
                </a:extLst>
              </p:cNvPr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59" name="任意多边形 34">
                  <a:extLst>
                    <a:ext uri="{FF2B5EF4-FFF2-40B4-BE49-F238E27FC236}">
                      <a16:creationId xmlns:a16="http://schemas.microsoft.com/office/drawing/2014/main" id="{17F4FEC5-B726-46F2-9259-3E73680F01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任意多边形 35">
                  <a:extLst>
                    <a:ext uri="{FF2B5EF4-FFF2-40B4-BE49-F238E27FC236}">
                      <a16:creationId xmlns:a16="http://schemas.microsoft.com/office/drawing/2014/main" id="{D31F06E5-86C8-4F9C-AE59-F766A3D8F0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BBF48391-8CB0-404B-B8AB-A1523AA7C2BD}"/>
                  </a:ext>
                </a:extLst>
              </p:cNvPr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57" name="任意多边形 28">
                  <a:extLst>
                    <a:ext uri="{FF2B5EF4-FFF2-40B4-BE49-F238E27FC236}">
                      <a16:creationId xmlns:a16="http://schemas.microsoft.com/office/drawing/2014/main" id="{45AF9F5C-7378-45D4-8829-A8F6142CBCAB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矩形 57">
                  <a:extLst>
                    <a:ext uri="{FF2B5EF4-FFF2-40B4-BE49-F238E27FC236}">
                      <a16:creationId xmlns:a16="http://schemas.microsoft.com/office/drawing/2014/main" id="{4194298B-7AD8-4A62-907C-0A28EA4071DD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3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5" name="矩形 54">
                <a:extLst>
                  <a:ext uri="{FF2B5EF4-FFF2-40B4-BE49-F238E27FC236}">
                    <a16:creationId xmlns:a16="http://schemas.microsoft.com/office/drawing/2014/main" id="{B9D5422F-17C7-4605-B2BF-4352F9EC8F7A}"/>
                  </a:ext>
                </a:extLst>
              </p:cNvPr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任意多边形 24">
                <a:extLst>
                  <a:ext uri="{FF2B5EF4-FFF2-40B4-BE49-F238E27FC236}">
                    <a16:creationId xmlns:a16="http://schemas.microsoft.com/office/drawing/2014/main" id="{402242A4-BD3F-46B4-926B-9100C6F23D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D6A33529-5C1A-44FC-9601-35713FF8A5F3}"/>
                </a:ext>
              </a:extLst>
            </p:cNvPr>
            <p:cNvGrpSpPr/>
            <p:nvPr/>
          </p:nvGrpSpPr>
          <p:grpSpPr>
            <a:xfrm>
              <a:off x="6708068" y="3574574"/>
              <a:ext cx="3031655" cy="735458"/>
              <a:chOff x="6830423" y="3516777"/>
              <a:chExt cx="3031655" cy="735458"/>
            </a:xfrm>
          </p:grpSpPr>
          <p:sp>
            <p:nvSpPr>
              <p:cNvPr id="39" name="圆角矩形 8">
                <a:extLst>
                  <a:ext uri="{FF2B5EF4-FFF2-40B4-BE49-F238E27FC236}">
                    <a16:creationId xmlns:a16="http://schemas.microsoft.com/office/drawing/2014/main" id="{F3A0FC41-BC98-43BA-8E5C-D161D331F542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3"/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03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文本框 9">
                <a:extLst>
                  <a:ext uri="{FF2B5EF4-FFF2-40B4-BE49-F238E27FC236}">
                    <a16:creationId xmlns:a16="http://schemas.microsoft.com/office/drawing/2014/main" id="{A8A84C43-DA58-4F82-8C59-798371AF12F4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3"/>
                    </a:solidFill>
                  </a:rPr>
                  <a:t>输入标题文本</a:t>
                </a:r>
              </a:p>
            </p:txBody>
          </p:sp>
          <p:sp>
            <p:nvSpPr>
              <p:cNvPr id="41" name="文本框 10">
                <a:extLst>
                  <a:ext uri="{FF2B5EF4-FFF2-40B4-BE49-F238E27FC236}">
                    <a16:creationId xmlns:a16="http://schemas.microsoft.com/office/drawing/2014/main" id="{57AE8C17-2453-49FB-94EA-C82214495FE0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71" name="千图PPT彼岸天：ID 8661124库_组合 70">
            <a:extLst>
              <a:ext uri="{FF2B5EF4-FFF2-40B4-BE49-F238E27FC236}">
                <a16:creationId xmlns:a16="http://schemas.microsoft.com/office/drawing/2014/main" id="{368AE49F-09E7-437F-ACD1-6E38192E5429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531604" y="3993933"/>
            <a:ext cx="7208119" cy="1225851"/>
            <a:chOff x="2531604" y="3993933"/>
            <a:chExt cx="7208119" cy="122585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FE34637-0BA2-4B7B-BB5A-D43EE147CEEF}"/>
                </a:ext>
              </a:extLst>
            </p:cNvPr>
            <p:cNvGrpSpPr/>
            <p:nvPr/>
          </p:nvGrpSpPr>
          <p:grpSpPr>
            <a:xfrm>
              <a:off x="2531604" y="3993933"/>
              <a:ext cx="2532663" cy="1172296"/>
              <a:chOff x="2329923" y="4034728"/>
              <a:chExt cx="3558662" cy="1647202"/>
            </a:xfrm>
          </p:grpSpPr>
          <p:grpSp>
            <p:nvGrpSpPr>
              <p:cNvPr id="61" name="组合 60">
                <a:extLst>
                  <a:ext uri="{FF2B5EF4-FFF2-40B4-BE49-F238E27FC236}">
                    <a16:creationId xmlns:a16="http://schemas.microsoft.com/office/drawing/2014/main" id="{33312CA9-555C-4EA2-876A-7AE88DFF86D2}"/>
                  </a:ext>
                </a:extLst>
              </p:cNvPr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67" name="任意多边形 32">
                  <a:extLst>
                    <a:ext uri="{FF2B5EF4-FFF2-40B4-BE49-F238E27FC236}">
                      <a16:creationId xmlns:a16="http://schemas.microsoft.com/office/drawing/2014/main" id="{9010D5F7-0B83-4A29-8BFC-8CDE42EB6E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任意多边形 33">
                  <a:extLst>
                    <a:ext uri="{FF2B5EF4-FFF2-40B4-BE49-F238E27FC236}">
                      <a16:creationId xmlns:a16="http://schemas.microsoft.com/office/drawing/2014/main" id="{AEDC5156-E1E0-4D8A-BE21-04C297C7F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id="{C7DFD117-4CF4-44BE-B042-8F15E8B37A5D}"/>
                  </a:ext>
                </a:extLst>
              </p:cNvPr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65" name="任意多边形 26">
                  <a:extLst>
                    <a:ext uri="{FF2B5EF4-FFF2-40B4-BE49-F238E27FC236}">
                      <a16:creationId xmlns:a16="http://schemas.microsoft.com/office/drawing/2014/main" id="{9822790A-B42F-4A90-B72C-0F2214976E46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6C6DB616-B5E3-4123-B290-9319D771498F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3" name="矩形 62">
                <a:extLst>
                  <a:ext uri="{FF2B5EF4-FFF2-40B4-BE49-F238E27FC236}">
                    <a16:creationId xmlns:a16="http://schemas.microsoft.com/office/drawing/2014/main" id="{ED7A9CB0-BF25-4401-A42C-4411EA04E541}"/>
                  </a:ext>
                </a:extLst>
              </p:cNvPr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" name="任意多边形 23">
                <a:extLst>
                  <a:ext uri="{FF2B5EF4-FFF2-40B4-BE49-F238E27FC236}">
                    <a16:creationId xmlns:a16="http://schemas.microsoft.com/office/drawing/2014/main" id="{884370E6-71A7-4E03-A01D-DBC81C0D24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574E2FDD-159B-4E0E-8D9B-8D532B0FA6BC}"/>
                </a:ext>
              </a:extLst>
            </p:cNvPr>
            <p:cNvGrpSpPr/>
            <p:nvPr/>
          </p:nvGrpSpPr>
          <p:grpSpPr>
            <a:xfrm>
              <a:off x="6708068" y="4484326"/>
              <a:ext cx="3031655" cy="735458"/>
              <a:chOff x="6830423" y="3516777"/>
              <a:chExt cx="3031655" cy="735458"/>
            </a:xfrm>
          </p:grpSpPr>
          <p:sp>
            <p:nvSpPr>
              <p:cNvPr id="30" name="圆角矩形 49">
                <a:extLst>
                  <a:ext uri="{FF2B5EF4-FFF2-40B4-BE49-F238E27FC236}">
                    <a16:creationId xmlns:a16="http://schemas.microsoft.com/office/drawing/2014/main" id="{48E2BA97-E101-4787-BEDC-DEF53E0623D5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04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文本框 50">
                <a:extLst>
                  <a:ext uri="{FF2B5EF4-FFF2-40B4-BE49-F238E27FC236}">
                    <a16:creationId xmlns:a16="http://schemas.microsoft.com/office/drawing/2014/main" id="{CB59B3AA-DB28-4024-8FC0-3B5FB26ECC6F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51">
                <a:extLst>
                  <a:ext uri="{FF2B5EF4-FFF2-40B4-BE49-F238E27FC236}">
                    <a16:creationId xmlns:a16="http://schemas.microsoft.com/office/drawing/2014/main" id="{4FE7952A-4F2E-431E-911D-B2AEFC02E001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</p:grpSp>
      <p:grpSp>
        <p:nvGrpSpPr>
          <p:cNvPr id="69" name="千图PPT彼岸天：ID 8661124库_组合 68">
            <a:extLst>
              <a:ext uri="{FF2B5EF4-FFF2-40B4-BE49-F238E27FC236}">
                <a16:creationId xmlns:a16="http://schemas.microsoft.com/office/drawing/2014/main" id="{C7276776-6D9F-4CEA-9FC3-7DABE34B56C4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2531604" y="2147566"/>
            <a:ext cx="7208119" cy="1252715"/>
            <a:chOff x="2531604" y="2147566"/>
            <a:chExt cx="7208119" cy="1252715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B4B526A-C893-4E4F-8FC2-D94975C0145A}"/>
                </a:ext>
              </a:extLst>
            </p:cNvPr>
            <p:cNvGrpSpPr/>
            <p:nvPr/>
          </p:nvGrpSpPr>
          <p:grpSpPr>
            <a:xfrm>
              <a:off x="6708068" y="2664823"/>
              <a:ext cx="3031655" cy="735458"/>
              <a:chOff x="6830423" y="3516777"/>
              <a:chExt cx="3031655" cy="735458"/>
            </a:xfrm>
          </p:grpSpPr>
          <p:sp>
            <p:nvSpPr>
              <p:cNvPr id="33" name="圆角矩形 45">
                <a:extLst>
                  <a:ext uri="{FF2B5EF4-FFF2-40B4-BE49-F238E27FC236}">
                    <a16:creationId xmlns:a16="http://schemas.microsoft.com/office/drawing/2014/main" id="{B8234590-9541-4381-856A-A17157302ED2}"/>
                  </a:ext>
                </a:extLst>
              </p:cNvPr>
              <p:cNvSpPr/>
              <p:nvPr/>
            </p:nvSpPr>
            <p:spPr>
              <a:xfrm>
                <a:off x="6830423" y="3552509"/>
                <a:ext cx="597725" cy="597725"/>
              </a:xfrm>
              <a:prstGeom prst="roundRect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02</a:t>
                </a:r>
                <a:endParaRPr lang="en-US" altLang="zh-CN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文本框 46">
                <a:extLst>
                  <a:ext uri="{FF2B5EF4-FFF2-40B4-BE49-F238E27FC236}">
                    <a16:creationId xmlns:a16="http://schemas.microsoft.com/office/drawing/2014/main" id="{F95D46C9-F644-4ECB-8640-3E2CB652FAD2}"/>
                  </a:ext>
                </a:extLst>
              </p:cNvPr>
              <p:cNvSpPr txBox="1"/>
              <p:nvPr/>
            </p:nvSpPr>
            <p:spPr>
              <a:xfrm>
                <a:off x="7551463" y="3516777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5" name="文本框 47">
                <a:extLst>
                  <a:ext uri="{FF2B5EF4-FFF2-40B4-BE49-F238E27FC236}">
                    <a16:creationId xmlns:a16="http://schemas.microsoft.com/office/drawing/2014/main" id="{FDD71C0D-E127-4877-B9A4-139BFF85D029}"/>
                  </a:ext>
                </a:extLst>
              </p:cNvPr>
              <p:cNvSpPr txBox="1"/>
              <p:nvPr/>
            </p:nvSpPr>
            <p:spPr>
              <a:xfrm>
                <a:off x="7551463" y="3720166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5BF09FC6-5CD5-45AB-87F4-7EAA3E81808A}"/>
                </a:ext>
              </a:extLst>
            </p:cNvPr>
            <p:cNvGrpSpPr/>
            <p:nvPr/>
          </p:nvGrpSpPr>
          <p:grpSpPr>
            <a:xfrm>
              <a:off x="2531604" y="2147566"/>
              <a:ext cx="2532663" cy="1176494"/>
              <a:chOff x="2329923" y="2633742"/>
              <a:chExt cx="3558662" cy="1653100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B7639745-BF2D-4E00-B11B-890EF900135B}"/>
                  </a:ext>
                </a:extLst>
              </p:cNvPr>
              <p:cNvGrpSpPr/>
              <p:nvPr/>
            </p:nvGrpSpPr>
            <p:grpSpPr>
              <a:xfrm>
                <a:off x="2329923" y="2633742"/>
                <a:ext cx="1515742" cy="1400986"/>
                <a:chOff x="1193800" y="2387600"/>
                <a:chExt cx="1673945" cy="1547212"/>
              </a:xfrm>
            </p:grpSpPr>
            <p:sp>
              <p:nvSpPr>
                <p:cNvPr id="28" name="任意多边形 59">
                  <a:extLst>
                    <a:ext uri="{FF2B5EF4-FFF2-40B4-BE49-F238E27FC236}">
                      <a16:creationId xmlns:a16="http://schemas.microsoft.com/office/drawing/2014/main" id="{2B9CFFBE-69BD-4111-B105-B96BB7BE8F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2387600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任意多边形 60">
                  <a:extLst>
                    <a:ext uri="{FF2B5EF4-FFF2-40B4-BE49-F238E27FC236}">
                      <a16:creationId xmlns:a16="http://schemas.microsoft.com/office/drawing/2014/main" id="{EC889216-E747-427F-8488-52E72A99BE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2992075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C012E021-DA8B-49B4-9EA5-81EBAD9BFCE6}"/>
                  </a:ext>
                </a:extLst>
              </p:cNvPr>
              <p:cNvGrpSpPr/>
              <p:nvPr/>
            </p:nvGrpSpPr>
            <p:grpSpPr>
              <a:xfrm>
                <a:off x="3305559" y="3501280"/>
                <a:ext cx="1746926" cy="785562"/>
                <a:chOff x="2271266" y="1795463"/>
                <a:chExt cx="1929259" cy="867554"/>
              </a:xfrm>
              <a:solidFill>
                <a:schemeClr val="accent2"/>
              </a:solidFill>
            </p:grpSpPr>
            <p:sp>
              <p:nvSpPr>
                <p:cNvPr id="26" name="任意多边形 57">
                  <a:extLst>
                    <a:ext uri="{FF2B5EF4-FFF2-40B4-BE49-F238E27FC236}">
                      <a16:creationId xmlns:a16="http://schemas.microsoft.com/office/drawing/2014/main" id="{640EB1E0-DD60-4752-8201-90CF5CCE95FB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矩形 26">
                  <a:extLst>
                    <a:ext uri="{FF2B5EF4-FFF2-40B4-BE49-F238E27FC236}">
                      <a16:creationId xmlns:a16="http://schemas.microsoft.com/office/drawing/2014/main" id="{52E82CCE-827B-4348-BB20-6962F181524D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grpFill/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E8ED8CA-559E-405E-A2F5-47631952692B}"/>
                  </a:ext>
                </a:extLst>
              </p:cNvPr>
              <p:cNvSpPr/>
              <p:nvPr/>
            </p:nvSpPr>
            <p:spPr>
              <a:xfrm>
                <a:off x="5052485" y="3501280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任意多边形 56">
                <a:extLst>
                  <a:ext uri="{FF2B5EF4-FFF2-40B4-BE49-F238E27FC236}">
                    <a16:creationId xmlns:a16="http://schemas.microsoft.com/office/drawing/2014/main" id="{CAF9103C-34A3-47DC-8CEA-7DF951BA6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5636" y="3683779"/>
                <a:ext cx="511688" cy="420564"/>
              </a:xfrm>
              <a:custGeom>
                <a:avLst/>
                <a:gdLst>
                  <a:gd name="T0" fmla="*/ 285 w 293"/>
                  <a:gd name="T1" fmla="*/ 32 h 238"/>
                  <a:gd name="T2" fmla="*/ 259 w 293"/>
                  <a:gd name="T3" fmla="*/ 38 h 238"/>
                  <a:gd name="T4" fmla="*/ 275 w 293"/>
                  <a:gd name="T5" fmla="*/ 24 h 238"/>
                  <a:gd name="T6" fmla="*/ 285 w 293"/>
                  <a:gd name="T7" fmla="*/ 4 h 238"/>
                  <a:gd name="T8" fmla="*/ 257 w 293"/>
                  <a:gd name="T9" fmla="*/ 16 h 238"/>
                  <a:gd name="T10" fmla="*/ 237 w 293"/>
                  <a:gd name="T11" fmla="*/ 11 h 238"/>
                  <a:gd name="T12" fmla="*/ 216 w 293"/>
                  <a:gd name="T13" fmla="*/ 1 h 238"/>
                  <a:gd name="T14" fmla="*/ 203 w 293"/>
                  <a:gd name="T15" fmla="*/ 0 h 238"/>
                  <a:gd name="T16" fmla="*/ 179 w 293"/>
                  <a:gd name="T17" fmla="*/ 5 h 238"/>
                  <a:gd name="T18" fmla="*/ 154 w 293"/>
                  <a:gd name="T19" fmla="*/ 27 h 238"/>
                  <a:gd name="T20" fmla="*/ 143 w 293"/>
                  <a:gd name="T21" fmla="*/ 54 h 238"/>
                  <a:gd name="T22" fmla="*/ 143 w 293"/>
                  <a:gd name="T23" fmla="*/ 67 h 238"/>
                  <a:gd name="T24" fmla="*/ 126 w 293"/>
                  <a:gd name="T25" fmla="*/ 72 h 238"/>
                  <a:gd name="T26" fmla="*/ 75 w 293"/>
                  <a:gd name="T27" fmla="*/ 55 h 238"/>
                  <a:gd name="T28" fmla="*/ 33 w 293"/>
                  <a:gd name="T29" fmla="*/ 24 h 238"/>
                  <a:gd name="T30" fmla="*/ 17 w 293"/>
                  <a:gd name="T31" fmla="*/ 17 h 238"/>
                  <a:gd name="T32" fmla="*/ 12 w 293"/>
                  <a:gd name="T33" fmla="*/ 41 h 238"/>
                  <a:gd name="T34" fmla="*/ 14 w 293"/>
                  <a:gd name="T35" fmla="*/ 57 h 238"/>
                  <a:gd name="T36" fmla="*/ 23 w 293"/>
                  <a:gd name="T37" fmla="*/ 76 h 238"/>
                  <a:gd name="T38" fmla="*/ 39 w 293"/>
                  <a:gd name="T39" fmla="*/ 91 h 238"/>
                  <a:gd name="T40" fmla="*/ 25 w 293"/>
                  <a:gd name="T41" fmla="*/ 89 h 238"/>
                  <a:gd name="T42" fmla="*/ 12 w 293"/>
                  <a:gd name="T43" fmla="*/ 84 h 238"/>
                  <a:gd name="T44" fmla="*/ 13 w 293"/>
                  <a:gd name="T45" fmla="*/ 95 h 238"/>
                  <a:gd name="T46" fmla="*/ 25 w 293"/>
                  <a:gd name="T47" fmla="*/ 123 h 238"/>
                  <a:gd name="T48" fmla="*/ 50 w 293"/>
                  <a:gd name="T49" fmla="*/ 140 h 238"/>
                  <a:gd name="T50" fmla="*/ 52 w 293"/>
                  <a:gd name="T51" fmla="*/ 145 h 238"/>
                  <a:gd name="T52" fmla="*/ 33 w 293"/>
                  <a:gd name="T53" fmla="*/ 145 h 238"/>
                  <a:gd name="T54" fmla="*/ 41 w 293"/>
                  <a:gd name="T55" fmla="*/ 161 h 238"/>
                  <a:gd name="T56" fmla="*/ 62 w 293"/>
                  <a:gd name="T57" fmla="*/ 179 h 238"/>
                  <a:gd name="T58" fmla="*/ 89 w 293"/>
                  <a:gd name="T59" fmla="*/ 186 h 238"/>
                  <a:gd name="T60" fmla="*/ 73 w 293"/>
                  <a:gd name="T61" fmla="*/ 197 h 238"/>
                  <a:gd name="T62" fmla="*/ 45 w 293"/>
                  <a:gd name="T63" fmla="*/ 208 h 238"/>
                  <a:gd name="T64" fmla="*/ 14 w 293"/>
                  <a:gd name="T65" fmla="*/ 212 h 238"/>
                  <a:gd name="T66" fmla="*/ 0 w 293"/>
                  <a:gd name="T67" fmla="*/ 211 h 238"/>
                  <a:gd name="T68" fmla="*/ 32 w 293"/>
                  <a:gd name="T69" fmla="*/ 227 h 238"/>
                  <a:gd name="T70" fmla="*/ 68 w 293"/>
                  <a:gd name="T71" fmla="*/ 237 h 238"/>
                  <a:gd name="T72" fmla="*/ 93 w 293"/>
                  <a:gd name="T73" fmla="*/ 238 h 238"/>
                  <a:gd name="T74" fmla="*/ 149 w 293"/>
                  <a:gd name="T75" fmla="*/ 229 h 238"/>
                  <a:gd name="T76" fmla="*/ 195 w 293"/>
                  <a:gd name="T77" fmla="*/ 205 h 238"/>
                  <a:gd name="T78" fmla="*/ 229 w 293"/>
                  <a:gd name="T79" fmla="*/ 169 h 238"/>
                  <a:gd name="T80" fmla="*/ 252 w 293"/>
                  <a:gd name="T81" fmla="*/ 127 h 238"/>
                  <a:gd name="T82" fmla="*/ 262 w 293"/>
                  <a:gd name="T83" fmla="*/ 82 h 238"/>
                  <a:gd name="T84" fmla="*/ 263 w 293"/>
                  <a:gd name="T85" fmla="*/ 59 h 238"/>
                  <a:gd name="T86" fmla="*/ 280 w 293"/>
                  <a:gd name="T87" fmla="*/ 45 h 238"/>
                  <a:gd name="T88" fmla="*/ 293 w 293"/>
                  <a:gd name="T89" fmla="*/ 2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93" h="238">
                    <a:moveTo>
                      <a:pt x="293" y="28"/>
                    </a:moveTo>
                    <a:lnTo>
                      <a:pt x="293" y="28"/>
                    </a:lnTo>
                    <a:lnTo>
                      <a:pt x="285" y="32"/>
                    </a:lnTo>
                    <a:lnTo>
                      <a:pt x="277" y="34"/>
                    </a:lnTo>
                    <a:lnTo>
                      <a:pt x="267" y="36"/>
                    </a:lnTo>
                    <a:lnTo>
                      <a:pt x="259" y="38"/>
                    </a:lnTo>
                    <a:lnTo>
                      <a:pt x="259" y="38"/>
                    </a:lnTo>
                    <a:lnTo>
                      <a:pt x="267" y="31"/>
                    </a:lnTo>
                    <a:lnTo>
                      <a:pt x="275" y="24"/>
                    </a:lnTo>
                    <a:lnTo>
                      <a:pt x="281" y="14"/>
                    </a:lnTo>
                    <a:lnTo>
                      <a:pt x="285" y="4"/>
                    </a:lnTo>
                    <a:lnTo>
                      <a:pt x="285" y="4"/>
                    </a:lnTo>
                    <a:lnTo>
                      <a:pt x="277" y="9"/>
                    </a:lnTo>
                    <a:lnTo>
                      <a:pt x="266" y="13"/>
                    </a:lnTo>
                    <a:lnTo>
                      <a:pt x="257" y="16"/>
                    </a:lnTo>
                    <a:lnTo>
                      <a:pt x="247" y="18"/>
                    </a:lnTo>
                    <a:lnTo>
                      <a:pt x="247" y="18"/>
                    </a:lnTo>
                    <a:lnTo>
                      <a:pt x="237" y="11"/>
                    </a:lnTo>
                    <a:lnTo>
                      <a:pt x="227" y="5"/>
                    </a:lnTo>
                    <a:lnTo>
                      <a:pt x="222" y="3"/>
                    </a:lnTo>
                    <a:lnTo>
                      <a:pt x="216" y="1"/>
                    </a:lnTo>
                    <a:lnTo>
                      <a:pt x="209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97" y="0"/>
                    </a:lnTo>
                    <a:lnTo>
                      <a:pt x="191" y="1"/>
                    </a:lnTo>
                    <a:lnTo>
                      <a:pt x="179" y="5"/>
                    </a:lnTo>
                    <a:lnTo>
                      <a:pt x="169" y="10"/>
                    </a:lnTo>
                    <a:lnTo>
                      <a:pt x="161" y="17"/>
                    </a:lnTo>
                    <a:lnTo>
                      <a:pt x="154" y="27"/>
                    </a:lnTo>
                    <a:lnTo>
                      <a:pt x="147" y="37"/>
                    </a:lnTo>
                    <a:lnTo>
                      <a:pt x="144" y="48"/>
                    </a:lnTo>
                    <a:lnTo>
                      <a:pt x="143" y="54"/>
                    </a:lnTo>
                    <a:lnTo>
                      <a:pt x="143" y="60"/>
                    </a:lnTo>
                    <a:lnTo>
                      <a:pt x="143" y="60"/>
                    </a:lnTo>
                    <a:lnTo>
                      <a:pt x="143" y="67"/>
                    </a:lnTo>
                    <a:lnTo>
                      <a:pt x="144" y="74"/>
                    </a:lnTo>
                    <a:lnTo>
                      <a:pt x="144" y="74"/>
                    </a:lnTo>
                    <a:lnTo>
                      <a:pt x="126" y="72"/>
                    </a:lnTo>
                    <a:lnTo>
                      <a:pt x="108" y="68"/>
                    </a:lnTo>
                    <a:lnTo>
                      <a:pt x="92" y="63"/>
                    </a:lnTo>
                    <a:lnTo>
                      <a:pt x="75" y="55"/>
                    </a:lnTo>
                    <a:lnTo>
                      <a:pt x="59" y="46"/>
                    </a:lnTo>
                    <a:lnTo>
                      <a:pt x="45" y="36"/>
                    </a:lnTo>
                    <a:lnTo>
                      <a:pt x="33" y="24"/>
                    </a:lnTo>
                    <a:lnTo>
                      <a:pt x="20" y="11"/>
                    </a:lnTo>
                    <a:lnTo>
                      <a:pt x="20" y="11"/>
                    </a:lnTo>
                    <a:lnTo>
                      <a:pt x="17" y="17"/>
                    </a:lnTo>
                    <a:lnTo>
                      <a:pt x="15" y="26"/>
                    </a:lnTo>
                    <a:lnTo>
                      <a:pt x="13" y="33"/>
                    </a:lnTo>
                    <a:lnTo>
                      <a:pt x="12" y="41"/>
                    </a:lnTo>
                    <a:lnTo>
                      <a:pt x="12" y="41"/>
                    </a:lnTo>
                    <a:lnTo>
                      <a:pt x="13" y="48"/>
                    </a:lnTo>
                    <a:lnTo>
                      <a:pt x="14" y="57"/>
                    </a:lnTo>
                    <a:lnTo>
                      <a:pt x="17" y="63"/>
                    </a:lnTo>
                    <a:lnTo>
                      <a:pt x="20" y="70"/>
                    </a:lnTo>
                    <a:lnTo>
                      <a:pt x="23" y="76"/>
                    </a:lnTo>
                    <a:lnTo>
                      <a:pt x="28" y="81"/>
                    </a:lnTo>
                    <a:lnTo>
                      <a:pt x="34" y="87"/>
                    </a:lnTo>
                    <a:lnTo>
                      <a:pt x="39" y="91"/>
                    </a:lnTo>
                    <a:lnTo>
                      <a:pt x="39" y="91"/>
                    </a:lnTo>
                    <a:lnTo>
                      <a:pt x="32" y="91"/>
                    </a:lnTo>
                    <a:lnTo>
                      <a:pt x="25" y="89"/>
                    </a:lnTo>
                    <a:lnTo>
                      <a:pt x="18" y="87"/>
                    </a:lnTo>
                    <a:lnTo>
                      <a:pt x="12" y="84"/>
                    </a:lnTo>
                    <a:lnTo>
                      <a:pt x="12" y="84"/>
                    </a:lnTo>
                    <a:lnTo>
                      <a:pt x="12" y="85"/>
                    </a:lnTo>
                    <a:lnTo>
                      <a:pt x="12" y="85"/>
                    </a:lnTo>
                    <a:lnTo>
                      <a:pt x="13" y="95"/>
                    </a:lnTo>
                    <a:lnTo>
                      <a:pt x="16" y="105"/>
                    </a:lnTo>
                    <a:lnTo>
                      <a:pt x="20" y="115"/>
                    </a:lnTo>
                    <a:lnTo>
                      <a:pt x="25" y="123"/>
                    </a:lnTo>
                    <a:lnTo>
                      <a:pt x="33" y="130"/>
                    </a:lnTo>
                    <a:lnTo>
                      <a:pt x="41" y="136"/>
                    </a:lnTo>
                    <a:lnTo>
                      <a:pt x="50" y="140"/>
                    </a:lnTo>
                    <a:lnTo>
                      <a:pt x="60" y="143"/>
                    </a:lnTo>
                    <a:lnTo>
                      <a:pt x="60" y="143"/>
                    </a:lnTo>
                    <a:lnTo>
                      <a:pt x="52" y="145"/>
                    </a:lnTo>
                    <a:lnTo>
                      <a:pt x="44" y="146"/>
                    </a:lnTo>
                    <a:lnTo>
                      <a:pt x="44" y="146"/>
                    </a:lnTo>
                    <a:lnTo>
                      <a:pt x="33" y="145"/>
                    </a:lnTo>
                    <a:lnTo>
                      <a:pt x="33" y="145"/>
                    </a:lnTo>
                    <a:lnTo>
                      <a:pt x="37" y="153"/>
                    </a:lnTo>
                    <a:lnTo>
                      <a:pt x="41" y="161"/>
                    </a:lnTo>
                    <a:lnTo>
                      <a:pt x="47" y="168"/>
                    </a:lnTo>
                    <a:lnTo>
                      <a:pt x="54" y="175"/>
                    </a:lnTo>
                    <a:lnTo>
                      <a:pt x="62" y="179"/>
                    </a:lnTo>
                    <a:lnTo>
                      <a:pt x="71" y="183"/>
                    </a:lnTo>
                    <a:lnTo>
                      <a:pt x="79" y="185"/>
                    </a:lnTo>
                    <a:lnTo>
                      <a:pt x="89" y="186"/>
                    </a:lnTo>
                    <a:lnTo>
                      <a:pt x="89" y="186"/>
                    </a:lnTo>
                    <a:lnTo>
                      <a:pt x="81" y="192"/>
                    </a:lnTo>
                    <a:lnTo>
                      <a:pt x="73" y="197"/>
                    </a:lnTo>
                    <a:lnTo>
                      <a:pt x="64" y="201"/>
                    </a:lnTo>
                    <a:lnTo>
                      <a:pt x="54" y="206"/>
                    </a:lnTo>
                    <a:lnTo>
                      <a:pt x="45" y="208"/>
                    </a:lnTo>
                    <a:lnTo>
                      <a:pt x="35" y="210"/>
                    </a:lnTo>
                    <a:lnTo>
                      <a:pt x="25" y="212"/>
                    </a:lnTo>
                    <a:lnTo>
                      <a:pt x="14" y="212"/>
                    </a:lnTo>
                    <a:lnTo>
                      <a:pt x="14" y="212"/>
                    </a:lnTo>
                    <a:lnTo>
                      <a:pt x="0" y="211"/>
                    </a:lnTo>
                    <a:lnTo>
                      <a:pt x="0" y="211"/>
                    </a:lnTo>
                    <a:lnTo>
                      <a:pt x="10" y="217"/>
                    </a:lnTo>
                    <a:lnTo>
                      <a:pt x="21" y="222"/>
                    </a:lnTo>
                    <a:lnTo>
                      <a:pt x="32" y="227"/>
                    </a:lnTo>
                    <a:lnTo>
                      <a:pt x="44" y="231"/>
                    </a:lnTo>
                    <a:lnTo>
                      <a:pt x="55" y="235"/>
                    </a:lnTo>
                    <a:lnTo>
                      <a:pt x="68" y="237"/>
                    </a:lnTo>
                    <a:lnTo>
                      <a:pt x="80" y="238"/>
                    </a:lnTo>
                    <a:lnTo>
                      <a:pt x="93" y="238"/>
                    </a:lnTo>
                    <a:lnTo>
                      <a:pt x="93" y="238"/>
                    </a:lnTo>
                    <a:lnTo>
                      <a:pt x="112" y="237"/>
                    </a:lnTo>
                    <a:lnTo>
                      <a:pt x="132" y="233"/>
                    </a:lnTo>
                    <a:lnTo>
                      <a:pt x="149" y="229"/>
                    </a:lnTo>
                    <a:lnTo>
                      <a:pt x="166" y="222"/>
                    </a:lnTo>
                    <a:lnTo>
                      <a:pt x="180" y="215"/>
                    </a:lnTo>
                    <a:lnTo>
                      <a:pt x="195" y="205"/>
                    </a:lnTo>
                    <a:lnTo>
                      <a:pt x="207" y="194"/>
                    </a:lnTo>
                    <a:lnTo>
                      <a:pt x="220" y="183"/>
                    </a:lnTo>
                    <a:lnTo>
                      <a:pt x="229" y="169"/>
                    </a:lnTo>
                    <a:lnTo>
                      <a:pt x="238" y="156"/>
                    </a:lnTo>
                    <a:lnTo>
                      <a:pt x="246" y="141"/>
                    </a:lnTo>
                    <a:lnTo>
                      <a:pt x="252" y="127"/>
                    </a:lnTo>
                    <a:lnTo>
                      <a:pt x="257" y="112"/>
                    </a:lnTo>
                    <a:lnTo>
                      <a:pt x="260" y="97"/>
                    </a:lnTo>
                    <a:lnTo>
                      <a:pt x="262" y="82"/>
                    </a:lnTo>
                    <a:lnTo>
                      <a:pt x="263" y="67"/>
                    </a:lnTo>
                    <a:lnTo>
                      <a:pt x="263" y="67"/>
                    </a:lnTo>
                    <a:lnTo>
                      <a:pt x="263" y="59"/>
                    </a:lnTo>
                    <a:lnTo>
                      <a:pt x="263" y="59"/>
                    </a:lnTo>
                    <a:lnTo>
                      <a:pt x="271" y="52"/>
                    </a:lnTo>
                    <a:lnTo>
                      <a:pt x="280" y="45"/>
                    </a:lnTo>
                    <a:lnTo>
                      <a:pt x="287" y="37"/>
                    </a:lnTo>
                    <a:lnTo>
                      <a:pt x="293" y="28"/>
                    </a:lnTo>
                    <a:lnTo>
                      <a:pt x="293" y="2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2" name="千图PPT彼岸天：ID 8661124库_组合 71">
            <a:extLst>
              <a:ext uri="{FF2B5EF4-FFF2-40B4-BE49-F238E27FC236}">
                <a16:creationId xmlns:a16="http://schemas.microsoft.com/office/drawing/2014/main" id="{1CB057A8-C752-4A23-AF8E-4B6652215B60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2540883" y="4869047"/>
            <a:ext cx="7198840" cy="1260487"/>
            <a:chOff x="2540883" y="4869047"/>
            <a:chExt cx="7198840" cy="1260487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D11ECBE-9D59-4AA5-A437-6F6D918E063F}"/>
                </a:ext>
              </a:extLst>
            </p:cNvPr>
            <p:cNvGrpSpPr/>
            <p:nvPr/>
          </p:nvGrpSpPr>
          <p:grpSpPr>
            <a:xfrm>
              <a:off x="6708068" y="5394076"/>
              <a:ext cx="3031655" cy="735458"/>
              <a:chOff x="6830423" y="5064716"/>
              <a:chExt cx="3031655" cy="735458"/>
            </a:xfrm>
          </p:grpSpPr>
          <p:sp>
            <p:nvSpPr>
              <p:cNvPr id="36" name="圆角矩形 11">
                <a:extLst>
                  <a:ext uri="{FF2B5EF4-FFF2-40B4-BE49-F238E27FC236}">
                    <a16:creationId xmlns:a16="http://schemas.microsoft.com/office/drawing/2014/main" id="{528C3EE0-2DF3-44F4-A7B9-6FEC8BA96865}"/>
                  </a:ext>
                </a:extLst>
              </p:cNvPr>
              <p:cNvSpPr/>
              <p:nvPr/>
            </p:nvSpPr>
            <p:spPr>
              <a:xfrm>
                <a:off x="6830423" y="5100448"/>
                <a:ext cx="597725" cy="597725"/>
              </a:xfrm>
              <a:prstGeom prst="roundRect">
                <a:avLst/>
              </a:prstGeom>
              <a:solidFill>
                <a:schemeClr val="accent5">
                  <a:lumMod val="100000"/>
                </a:schemeClr>
              </a:solidFill>
              <a:ln w="285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sz="2000" b="1">
                    <a:solidFill>
                      <a:schemeClr val="bg1"/>
                    </a:solidFill>
                  </a:rPr>
                  <a:t>05</a:t>
                </a:r>
                <a:endParaRPr 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文本框 12">
                <a:extLst>
                  <a:ext uri="{FF2B5EF4-FFF2-40B4-BE49-F238E27FC236}">
                    <a16:creationId xmlns:a16="http://schemas.microsoft.com/office/drawing/2014/main" id="{0EA2BAAF-572D-4693-A80E-DACAA690667C}"/>
                  </a:ext>
                </a:extLst>
              </p:cNvPr>
              <p:cNvSpPr txBox="1"/>
              <p:nvPr/>
            </p:nvSpPr>
            <p:spPr>
              <a:xfrm>
                <a:off x="7551463" y="5064716"/>
                <a:ext cx="2076659" cy="203389"/>
              </a:xfrm>
              <a:prstGeom prst="rect">
                <a:avLst/>
              </a:prstGeom>
              <a:noFill/>
            </p:spPr>
            <p:txBody>
              <a:bodyPr wrap="none" lIns="144000" tIns="0" rIns="0" bIns="0" anchor="ctr" anchorCtr="0">
                <a:normAutofit fontScale="92500" lnSpcReduction="1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400" b="1" dirty="0">
                    <a:solidFill>
                      <a:schemeClr val="accent5"/>
                    </a:solidFill>
                  </a:rPr>
                  <a:t>输入标题文本</a:t>
                </a:r>
              </a:p>
            </p:txBody>
          </p:sp>
          <p:sp>
            <p:nvSpPr>
              <p:cNvPr id="38" name="文本框 13">
                <a:extLst>
                  <a:ext uri="{FF2B5EF4-FFF2-40B4-BE49-F238E27FC236}">
                    <a16:creationId xmlns:a16="http://schemas.microsoft.com/office/drawing/2014/main" id="{2E875DC6-3B37-40FD-A864-516ABE963C84}"/>
                  </a:ext>
                </a:extLst>
              </p:cNvPr>
              <p:cNvSpPr txBox="1"/>
              <p:nvPr/>
            </p:nvSpPr>
            <p:spPr>
              <a:xfrm>
                <a:off x="7551463" y="5268105"/>
                <a:ext cx="2310615" cy="532069"/>
              </a:xfrm>
              <a:prstGeom prst="rect">
                <a:avLst/>
              </a:prstGeom>
              <a:noFill/>
            </p:spPr>
            <p:txBody>
              <a:bodyPr wrap="square" lIns="14400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请替换文字内容复制你的内容到此</a:t>
                </a:r>
                <a:br>
                  <a:rPr lang="zh-CN" altLang="en-US" sz="1050" dirty="0">
                    <a:solidFill>
                      <a:sysClr val="windowText" lastClr="000000"/>
                    </a:solidFill>
                  </a:rPr>
                </a:br>
                <a:r>
                  <a:rPr lang="zh-CN" altLang="en-US" sz="1050" dirty="0">
                    <a:solidFill>
                      <a:sysClr val="windowText" lastClr="000000"/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ysClr val="windowText" lastClr="000000"/>
                    </a:solidFill>
                  </a:rPr>
                  <a:t>58PIC.COM</a:t>
                </a:r>
                <a:endParaRPr lang="zh-CN" altLang="en-US" sz="1050" dirty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D908FFF-FECC-4031-9EA8-664B8BF4DC8C}"/>
                </a:ext>
              </a:extLst>
            </p:cNvPr>
            <p:cNvGrpSpPr/>
            <p:nvPr/>
          </p:nvGrpSpPr>
          <p:grpSpPr>
            <a:xfrm>
              <a:off x="2540883" y="4869047"/>
              <a:ext cx="2532663" cy="1172296"/>
              <a:chOff x="2329923" y="4034728"/>
              <a:chExt cx="3558662" cy="1647202"/>
            </a:xfrm>
          </p:grpSpPr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233A0DE-7BC5-4E73-9AA6-D11237D34D06}"/>
                  </a:ext>
                </a:extLst>
              </p:cNvPr>
              <p:cNvGrpSpPr/>
              <p:nvPr/>
            </p:nvGrpSpPr>
            <p:grpSpPr>
              <a:xfrm>
                <a:off x="2329923" y="4034728"/>
                <a:ext cx="1515742" cy="1400986"/>
                <a:chOff x="1193800" y="3934812"/>
                <a:chExt cx="1673945" cy="1547212"/>
              </a:xfrm>
            </p:grpSpPr>
            <p:sp>
              <p:nvSpPr>
                <p:cNvPr id="20" name="任意多边形 68">
                  <a:extLst>
                    <a:ext uri="{FF2B5EF4-FFF2-40B4-BE49-F238E27FC236}">
                      <a16:creationId xmlns:a16="http://schemas.microsoft.com/office/drawing/2014/main" id="{34B90FD6-0ACB-49BF-9B7E-06B471B253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193800" y="3934812"/>
                  <a:ext cx="1253637" cy="1155569"/>
                </a:xfrm>
                <a:custGeom>
                  <a:avLst/>
                  <a:gdLst>
                    <a:gd name="connsiteX0" fmla="*/ 4805268 w 5554132"/>
                    <a:gd name="connsiteY0" fmla="*/ 313 h 5119649"/>
                    <a:gd name="connsiteX1" fmla="*/ 5490256 w 5554132"/>
                    <a:gd name="connsiteY1" fmla="*/ 64567 h 5119649"/>
                    <a:gd name="connsiteX2" fmla="*/ 5278097 w 5554132"/>
                    <a:gd name="connsiteY2" fmla="*/ 1505924 h 5119649"/>
                    <a:gd name="connsiteX3" fmla="*/ 3358319 w 5554132"/>
                    <a:gd name="connsiteY3" fmla="*/ 2683807 h 5119649"/>
                    <a:gd name="connsiteX4" fmla="*/ 3117700 w 5554132"/>
                    <a:gd name="connsiteY4" fmla="*/ 3884938 h 5119649"/>
                    <a:gd name="connsiteX5" fmla="*/ 3197906 w 5554132"/>
                    <a:gd name="connsiteY5" fmla="*/ 4654695 h 5119649"/>
                    <a:gd name="connsiteX6" fmla="*/ 2716668 w 5554132"/>
                    <a:gd name="connsiteY6" fmla="*/ 5119649 h 5119649"/>
                    <a:gd name="connsiteX7" fmla="*/ 0 w 5554132"/>
                    <a:gd name="connsiteY7" fmla="*/ 2451330 h 5119649"/>
                    <a:gd name="connsiteX8" fmla="*/ 450191 w 5554132"/>
                    <a:gd name="connsiteY8" fmla="*/ 1895969 h 5119649"/>
                    <a:gd name="connsiteX9" fmla="*/ 1399731 w 5554132"/>
                    <a:gd name="connsiteY9" fmla="*/ 2231769 h 5119649"/>
                    <a:gd name="connsiteX10" fmla="*/ 2582128 w 5554132"/>
                    <a:gd name="connsiteY10" fmla="*/ 2089700 h 5119649"/>
                    <a:gd name="connsiteX11" fmla="*/ 3891303 w 5554132"/>
                    <a:gd name="connsiteY11" fmla="*/ 263464 h 5119649"/>
                    <a:gd name="connsiteX12" fmla="*/ 4805268 w 5554132"/>
                    <a:gd name="connsiteY12" fmla="*/ 313 h 5119649"/>
                    <a:gd name="connsiteX13" fmla="*/ 4796632 w 5554132"/>
                    <a:gd name="connsiteY13" fmla="*/ 453987 h 5119649"/>
                    <a:gd name="connsiteX14" fmla="*/ 4552950 w 5554132"/>
                    <a:gd name="connsiteY14" fmla="*/ 695287 h 5119649"/>
                    <a:gd name="connsiteX15" fmla="*/ 4796632 w 5554132"/>
                    <a:gd name="connsiteY15" fmla="*/ 936587 h 5119649"/>
                    <a:gd name="connsiteX16" fmla="*/ 5040314 w 5554132"/>
                    <a:gd name="connsiteY16" fmla="*/ 695287 h 5119649"/>
                    <a:gd name="connsiteX17" fmla="*/ 4796632 w 5554132"/>
                    <a:gd name="connsiteY17" fmla="*/ 453987 h 51196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5554132" h="5119649">
                      <a:moveTo>
                        <a:pt x="4805268" y="313"/>
                      </a:moveTo>
                      <a:cubicBezTo>
                        <a:pt x="5166843" y="5156"/>
                        <a:pt x="5490256" y="64567"/>
                        <a:pt x="5490256" y="64567"/>
                      </a:cubicBezTo>
                      <a:cubicBezTo>
                        <a:pt x="5490256" y="64567"/>
                        <a:pt x="5730875" y="1020306"/>
                        <a:pt x="5278097" y="1505924"/>
                      </a:cubicBezTo>
                      <a:cubicBezTo>
                        <a:pt x="3358319" y="2683807"/>
                        <a:pt x="3358319" y="2683807"/>
                        <a:pt x="3358319" y="2683807"/>
                      </a:cubicBezTo>
                      <a:cubicBezTo>
                        <a:pt x="3358319" y="2683807"/>
                        <a:pt x="2507096" y="3267583"/>
                        <a:pt x="3117700" y="3884938"/>
                      </a:cubicBezTo>
                      <a:cubicBezTo>
                        <a:pt x="3117700" y="3884938"/>
                        <a:pt x="3715366" y="4192325"/>
                        <a:pt x="3197906" y="4654695"/>
                      </a:cubicBezTo>
                      <a:cubicBezTo>
                        <a:pt x="3197906" y="4654695"/>
                        <a:pt x="2724430" y="5109317"/>
                        <a:pt x="2716668" y="5119649"/>
                      </a:cubicBezTo>
                      <a:cubicBezTo>
                        <a:pt x="0" y="2451330"/>
                        <a:pt x="0" y="2451330"/>
                        <a:pt x="0" y="2451330"/>
                      </a:cubicBezTo>
                      <a:cubicBezTo>
                        <a:pt x="12937" y="2438415"/>
                        <a:pt x="450191" y="1895969"/>
                        <a:pt x="450191" y="1895969"/>
                      </a:cubicBezTo>
                      <a:cubicBezTo>
                        <a:pt x="450191" y="1895969"/>
                        <a:pt x="809826" y="1418100"/>
                        <a:pt x="1399731" y="2231769"/>
                      </a:cubicBezTo>
                      <a:cubicBezTo>
                        <a:pt x="2222493" y="2893037"/>
                        <a:pt x="2582128" y="2089700"/>
                        <a:pt x="2582128" y="2089700"/>
                      </a:cubicBezTo>
                      <a:cubicBezTo>
                        <a:pt x="3891303" y="263464"/>
                        <a:pt x="3891303" y="263464"/>
                        <a:pt x="3891303" y="263464"/>
                      </a:cubicBezTo>
                      <a:cubicBezTo>
                        <a:pt x="4043954" y="45194"/>
                        <a:pt x="4443692" y="-4530"/>
                        <a:pt x="4805268" y="313"/>
                      </a:cubicBezTo>
                      <a:close/>
                      <a:moveTo>
                        <a:pt x="4796632" y="453987"/>
                      </a:moveTo>
                      <a:cubicBezTo>
                        <a:pt x="4662050" y="453987"/>
                        <a:pt x="4552950" y="562021"/>
                        <a:pt x="4552950" y="695287"/>
                      </a:cubicBezTo>
                      <a:cubicBezTo>
                        <a:pt x="4552950" y="828553"/>
                        <a:pt x="4662050" y="936587"/>
                        <a:pt x="4796632" y="936587"/>
                      </a:cubicBezTo>
                      <a:cubicBezTo>
                        <a:pt x="4931214" y="936587"/>
                        <a:pt x="5040314" y="828553"/>
                        <a:pt x="5040314" y="695287"/>
                      </a:cubicBezTo>
                      <a:cubicBezTo>
                        <a:pt x="5040314" y="562021"/>
                        <a:pt x="4931214" y="453987"/>
                        <a:pt x="4796632" y="453987"/>
                      </a:cubicBez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任意多边形 69">
                  <a:extLst>
                    <a:ext uri="{FF2B5EF4-FFF2-40B4-BE49-F238E27FC236}">
                      <a16:creationId xmlns:a16="http://schemas.microsoft.com/office/drawing/2014/main" id="{B11D05E2-7B33-4CC4-9DD7-39E0F9768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880577" y="4539287"/>
                  <a:ext cx="987168" cy="942737"/>
                </a:xfrm>
                <a:custGeom>
                  <a:avLst/>
                  <a:gdLst>
                    <a:gd name="T0" fmla="*/ 650 w 1691"/>
                    <a:gd name="T1" fmla="*/ 0 h 1617"/>
                    <a:gd name="T2" fmla="*/ 0 w 1691"/>
                    <a:gd name="T3" fmla="*/ 579 h 1617"/>
                    <a:gd name="T4" fmla="*/ 47 w 1691"/>
                    <a:gd name="T5" fmla="*/ 658 h 1617"/>
                    <a:gd name="T6" fmla="*/ 377 w 1691"/>
                    <a:gd name="T7" fmla="*/ 390 h 1617"/>
                    <a:gd name="T8" fmla="*/ 92 w 1691"/>
                    <a:gd name="T9" fmla="*/ 680 h 1617"/>
                    <a:gd name="T10" fmla="*/ 144 w 1691"/>
                    <a:gd name="T11" fmla="*/ 739 h 1617"/>
                    <a:gd name="T12" fmla="*/ 542 w 1691"/>
                    <a:gd name="T13" fmla="*/ 316 h 1617"/>
                    <a:gd name="T14" fmla="*/ 159 w 1691"/>
                    <a:gd name="T15" fmla="*/ 762 h 1617"/>
                    <a:gd name="T16" fmla="*/ 459 w 1691"/>
                    <a:gd name="T17" fmla="*/ 554 h 1617"/>
                    <a:gd name="T18" fmla="*/ 212 w 1691"/>
                    <a:gd name="T19" fmla="*/ 792 h 1617"/>
                    <a:gd name="T20" fmla="*/ 249 w 1691"/>
                    <a:gd name="T21" fmla="*/ 829 h 1617"/>
                    <a:gd name="T22" fmla="*/ 392 w 1691"/>
                    <a:gd name="T23" fmla="*/ 710 h 1617"/>
                    <a:gd name="T24" fmla="*/ 287 w 1691"/>
                    <a:gd name="T25" fmla="*/ 866 h 1617"/>
                    <a:gd name="T26" fmla="*/ 324 w 1691"/>
                    <a:gd name="T27" fmla="*/ 910 h 1617"/>
                    <a:gd name="T28" fmla="*/ 699 w 1691"/>
                    <a:gd name="T29" fmla="*/ 412 h 1617"/>
                    <a:gd name="T30" fmla="*/ 354 w 1691"/>
                    <a:gd name="T31" fmla="*/ 940 h 1617"/>
                    <a:gd name="T32" fmla="*/ 384 w 1691"/>
                    <a:gd name="T33" fmla="*/ 985 h 1617"/>
                    <a:gd name="T34" fmla="*/ 609 w 1691"/>
                    <a:gd name="T35" fmla="*/ 739 h 1617"/>
                    <a:gd name="T36" fmla="*/ 422 w 1691"/>
                    <a:gd name="T37" fmla="*/ 1007 h 1617"/>
                    <a:gd name="T38" fmla="*/ 759 w 1691"/>
                    <a:gd name="T39" fmla="*/ 635 h 1617"/>
                    <a:gd name="T40" fmla="*/ 459 w 1691"/>
                    <a:gd name="T41" fmla="*/ 1044 h 1617"/>
                    <a:gd name="T42" fmla="*/ 489 w 1691"/>
                    <a:gd name="T43" fmla="*/ 1067 h 1617"/>
                    <a:gd name="T44" fmla="*/ 752 w 1691"/>
                    <a:gd name="T45" fmla="*/ 754 h 1617"/>
                    <a:gd name="T46" fmla="*/ 534 w 1691"/>
                    <a:gd name="T47" fmla="*/ 1096 h 1617"/>
                    <a:gd name="T48" fmla="*/ 556 w 1691"/>
                    <a:gd name="T49" fmla="*/ 1128 h 1617"/>
                    <a:gd name="T50" fmla="*/ 992 w 1691"/>
                    <a:gd name="T51" fmla="*/ 635 h 1617"/>
                    <a:gd name="T52" fmla="*/ 587 w 1691"/>
                    <a:gd name="T53" fmla="*/ 1156 h 1617"/>
                    <a:gd name="T54" fmla="*/ 624 w 1691"/>
                    <a:gd name="T55" fmla="*/ 1193 h 1617"/>
                    <a:gd name="T56" fmla="*/ 744 w 1691"/>
                    <a:gd name="T57" fmla="*/ 1059 h 1617"/>
                    <a:gd name="T58" fmla="*/ 662 w 1691"/>
                    <a:gd name="T59" fmla="*/ 1238 h 1617"/>
                    <a:gd name="T60" fmla="*/ 939 w 1691"/>
                    <a:gd name="T61" fmla="*/ 925 h 1617"/>
                    <a:gd name="T62" fmla="*/ 699 w 1691"/>
                    <a:gd name="T63" fmla="*/ 1260 h 1617"/>
                    <a:gd name="T64" fmla="*/ 729 w 1691"/>
                    <a:gd name="T65" fmla="*/ 1304 h 1617"/>
                    <a:gd name="T66" fmla="*/ 1007 w 1691"/>
                    <a:gd name="T67" fmla="*/ 1059 h 1617"/>
                    <a:gd name="T68" fmla="*/ 767 w 1691"/>
                    <a:gd name="T69" fmla="*/ 1334 h 1617"/>
                    <a:gd name="T70" fmla="*/ 789 w 1691"/>
                    <a:gd name="T71" fmla="*/ 1371 h 1617"/>
                    <a:gd name="T72" fmla="*/ 1292 w 1691"/>
                    <a:gd name="T73" fmla="*/ 933 h 1617"/>
                    <a:gd name="T74" fmla="*/ 819 w 1691"/>
                    <a:gd name="T75" fmla="*/ 1416 h 1617"/>
                    <a:gd name="T76" fmla="*/ 864 w 1691"/>
                    <a:gd name="T77" fmla="*/ 1461 h 1617"/>
                    <a:gd name="T78" fmla="*/ 1247 w 1691"/>
                    <a:gd name="T79" fmla="*/ 1119 h 1617"/>
                    <a:gd name="T80" fmla="*/ 917 w 1691"/>
                    <a:gd name="T81" fmla="*/ 1498 h 1617"/>
                    <a:gd name="T82" fmla="*/ 954 w 1691"/>
                    <a:gd name="T83" fmla="*/ 1527 h 1617"/>
                    <a:gd name="T84" fmla="*/ 1419 w 1691"/>
                    <a:gd name="T85" fmla="*/ 1037 h 1617"/>
                    <a:gd name="T86" fmla="*/ 999 w 1691"/>
                    <a:gd name="T87" fmla="*/ 1565 h 1617"/>
                    <a:gd name="T88" fmla="*/ 1037 w 1691"/>
                    <a:gd name="T89" fmla="*/ 1617 h 1617"/>
                    <a:gd name="T90" fmla="*/ 1691 w 1691"/>
                    <a:gd name="T91" fmla="*/ 988 h 1617"/>
                    <a:gd name="T92" fmla="*/ 650 w 1691"/>
                    <a:gd name="T93" fmla="*/ 0 h 1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1691" h="1617">
                      <a:moveTo>
                        <a:pt x="650" y="0"/>
                      </a:moveTo>
                      <a:cubicBezTo>
                        <a:pt x="0" y="579"/>
                        <a:pt x="0" y="579"/>
                        <a:pt x="0" y="579"/>
                      </a:cubicBezTo>
                      <a:cubicBezTo>
                        <a:pt x="47" y="658"/>
                        <a:pt x="47" y="658"/>
                        <a:pt x="47" y="658"/>
                      </a:cubicBezTo>
                      <a:cubicBezTo>
                        <a:pt x="377" y="390"/>
                        <a:pt x="377" y="390"/>
                        <a:pt x="377" y="390"/>
                      </a:cubicBezTo>
                      <a:cubicBezTo>
                        <a:pt x="92" y="680"/>
                        <a:pt x="92" y="680"/>
                        <a:pt x="92" y="680"/>
                      </a:cubicBezTo>
                      <a:cubicBezTo>
                        <a:pt x="144" y="739"/>
                        <a:pt x="144" y="739"/>
                        <a:pt x="144" y="739"/>
                      </a:cubicBezTo>
                      <a:cubicBezTo>
                        <a:pt x="542" y="316"/>
                        <a:pt x="542" y="316"/>
                        <a:pt x="542" y="316"/>
                      </a:cubicBezTo>
                      <a:cubicBezTo>
                        <a:pt x="159" y="762"/>
                        <a:pt x="159" y="762"/>
                        <a:pt x="159" y="762"/>
                      </a:cubicBezTo>
                      <a:cubicBezTo>
                        <a:pt x="459" y="554"/>
                        <a:pt x="459" y="554"/>
                        <a:pt x="459" y="554"/>
                      </a:cubicBezTo>
                      <a:cubicBezTo>
                        <a:pt x="212" y="792"/>
                        <a:pt x="212" y="792"/>
                        <a:pt x="212" y="792"/>
                      </a:cubicBezTo>
                      <a:cubicBezTo>
                        <a:pt x="249" y="829"/>
                        <a:pt x="249" y="829"/>
                        <a:pt x="249" y="829"/>
                      </a:cubicBezTo>
                      <a:cubicBezTo>
                        <a:pt x="392" y="710"/>
                        <a:pt x="392" y="710"/>
                        <a:pt x="392" y="710"/>
                      </a:cubicBezTo>
                      <a:cubicBezTo>
                        <a:pt x="287" y="866"/>
                        <a:pt x="287" y="866"/>
                        <a:pt x="287" y="866"/>
                      </a:cubicBezTo>
                      <a:cubicBezTo>
                        <a:pt x="324" y="910"/>
                        <a:pt x="324" y="910"/>
                        <a:pt x="324" y="910"/>
                      </a:cubicBezTo>
                      <a:cubicBezTo>
                        <a:pt x="699" y="412"/>
                        <a:pt x="699" y="412"/>
                        <a:pt x="699" y="412"/>
                      </a:cubicBezTo>
                      <a:cubicBezTo>
                        <a:pt x="354" y="940"/>
                        <a:pt x="354" y="940"/>
                        <a:pt x="354" y="940"/>
                      </a:cubicBezTo>
                      <a:cubicBezTo>
                        <a:pt x="384" y="985"/>
                        <a:pt x="384" y="985"/>
                        <a:pt x="384" y="985"/>
                      </a:cubicBezTo>
                      <a:cubicBezTo>
                        <a:pt x="609" y="739"/>
                        <a:pt x="609" y="739"/>
                        <a:pt x="609" y="739"/>
                      </a:cubicBezTo>
                      <a:cubicBezTo>
                        <a:pt x="422" y="1007"/>
                        <a:pt x="422" y="1007"/>
                        <a:pt x="422" y="1007"/>
                      </a:cubicBezTo>
                      <a:cubicBezTo>
                        <a:pt x="759" y="635"/>
                        <a:pt x="759" y="635"/>
                        <a:pt x="759" y="635"/>
                      </a:cubicBezTo>
                      <a:cubicBezTo>
                        <a:pt x="459" y="1044"/>
                        <a:pt x="459" y="1044"/>
                        <a:pt x="459" y="1044"/>
                      </a:cubicBezTo>
                      <a:cubicBezTo>
                        <a:pt x="489" y="1067"/>
                        <a:pt x="489" y="1067"/>
                        <a:pt x="489" y="1067"/>
                      </a:cubicBezTo>
                      <a:cubicBezTo>
                        <a:pt x="752" y="754"/>
                        <a:pt x="752" y="754"/>
                        <a:pt x="752" y="754"/>
                      </a:cubicBezTo>
                      <a:cubicBezTo>
                        <a:pt x="534" y="1096"/>
                        <a:pt x="534" y="1096"/>
                        <a:pt x="534" y="1096"/>
                      </a:cubicBezTo>
                      <a:cubicBezTo>
                        <a:pt x="556" y="1128"/>
                        <a:pt x="556" y="1128"/>
                        <a:pt x="556" y="1128"/>
                      </a:cubicBezTo>
                      <a:cubicBezTo>
                        <a:pt x="992" y="635"/>
                        <a:pt x="992" y="635"/>
                        <a:pt x="992" y="635"/>
                      </a:cubicBezTo>
                      <a:cubicBezTo>
                        <a:pt x="587" y="1156"/>
                        <a:pt x="587" y="1156"/>
                        <a:pt x="587" y="1156"/>
                      </a:cubicBezTo>
                      <a:cubicBezTo>
                        <a:pt x="624" y="1193"/>
                        <a:pt x="624" y="1193"/>
                        <a:pt x="624" y="1193"/>
                      </a:cubicBezTo>
                      <a:cubicBezTo>
                        <a:pt x="744" y="1059"/>
                        <a:pt x="744" y="1059"/>
                        <a:pt x="744" y="1059"/>
                      </a:cubicBezTo>
                      <a:cubicBezTo>
                        <a:pt x="662" y="1238"/>
                        <a:pt x="662" y="1238"/>
                        <a:pt x="662" y="1238"/>
                      </a:cubicBezTo>
                      <a:cubicBezTo>
                        <a:pt x="939" y="925"/>
                        <a:pt x="939" y="925"/>
                        <a:pt x="939" y="925"/>
                      </a:cubicBezTo>
                      <a:cubicBezTo>
                        <a:pt x="699" y="1260"/>
                        <a:pt x="699" y="1260"/>
                        <a:pt x="699" y="1260"/>
                      </a:cubicBezTo>
                      <a:cubicBezTo>
                        <a:pt x="729" y="1304"/>
                        <a:pt x="729" y="1304"/>
                        <a:pt x="729" y="1304"/>
                      </a:cubicBezTo>
                      <a:cubicBezTo>
                        <a:pt x="1007" y="1059"/>
                        <a:pt x="1007" y="1059"/>
                        <a:pt x="1007" y="1059"/>
                      </a:cubicBezTo>
                      <a:cubicBezTo>
                        <a:pt x="767" y="1334"/>
                        <a:pt x="767" y="1334"/>
                        <a:pt x="767" y="1334"/>
                      </a:cubicBezTo>
                      <a:cubicBezTo>
                        <a:pt x="789" y="1371"/>
                        <a:pt x="789" y="1371"/>
                        <a:pt x="789" y="1371"/>
                      </a:cubicBezTo>
                      <a:cubicBezTo>
                        <a:pt x="1292" y="933"/>
                        <a:pt x="1292" y="933"/>
                        <a:pt x="1292" y="933"/>
                      </a:cubicBezTo>
                      <a:cubicBezTo>
                        <a:pt x="1262" y="940"/>
                        <a:pt x="819" y="1416"/>
                        <a:pt x="819" y="1416"/>
                      </a:cubicBezTo>
                      <a:cubicBezTo>
                        <a:pt x="864" y="1461"/>
                        <a:pt x="864" y="1461"/>
                        <a:pt x="864" y="1461"/>
                      </a:cubicBezTo>
                      <a:cubicBezTo>
                        <a:pt x="1247" y="1119"/>
                        <a:pt x="1247" y="1119"/>
                        <a:pt x="1247" y="1119"/>
                      </a:cubicBezTo>
                      <a:cubicBezTo>
                        <a:pt x="917" y="1498"/>
                        <a:pt x="917" y="1498"/>
                        <a:pt x="917" y="1498"/>
                      </a:cubicBezTo>
                      <a:cubicBezTo>
                        <a:pt x="954" y="1527"/>
                        <a:pt x="954" y="1527"/>
                        <a:pt x="954" y="1527"/>
                      </a:cubicBezTo>
                      <a:cubicBezTo>
                        <a:pt x="1419" y="1037"/>
                        <a:pt x="1419" y="1037"/>
                        <a:pt x="1419" y="1037"/>
                      </a:cubicBezTo>
                      <a:cubicBezTo>
                        <a:pt x="999" y="1565"/>
                        <a:pt x="999" y="1565"/>
                        <a:pt x="999" y="1565"/>
                      </a:cubicBezTo>
                      <a:cubicBezTo>
                        <a:pt x="1037" y="1617"/>
                        <a:pt x="1037" y="1617"/>
                        <a:pt x="1037" y="1617"/>
                      </a:cubicBezTo>
                      <a:cubicBezTo>
                        <a:pt x="1691" y="988"/>
                        <a:pt x="1691" y="988"/>
                        <a:pt x="1691" y="988"/>
                      </a:cubicBezTo>
                      <a:cubicBezTo>
                        <a:pt x="650" y="0"/>
                        <a:pt x="650" y="0"/>
                        <a:pt x="650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5E271E3-9465-4370-933E-5BE81E850756}"/>
                  </a:ext>
                </a:extLst>
              </p:cNvPr>
              <p:cNvGrpSpPr/>
              <p:nvPr/>
            </p:nvGrpSpPr>
            <p:grpSpPr>
              <a:xfrm>
                <a:off x="3305559" y="4896368"/>
                <a:ext cx="1746926" cy="785562"/>
                <a:chOff x="2271266" y="1795463"/>
                <a:chExt cx="1929259" cy="867554"/>
              </a:xfrm>
              <a:solidFill>
                <a:schemeClr val="accent4"/>
              </a:solidFill>
            </p:grpSpPr>
            <p:sp>
              <p:nvSpPr>
                <p:cNvPr id="18" name="任意多边形 66">
                  <a:extLst>
                    <a:ext uri="{FF2B5EF4-FFF2-40B4-BE49-F238E27FC236}">
                      <a16:creationId xmlns:a16="http://schemas.microsoft.com/office/drawing/2014/main" id="{D9AC17D1-8BED-4987-AAB7-870BB3778ABD}"/>
                    </a:ext>
                  </a:extLst>
                </p:cNvPr>
                <p:cNvSpPr/>
                <p:nvPr/>
              </p:nvSpPr>
              <p:spPr>
                <a:xfrm>
                  <a:off x="2271266" y="1795463"/>
                  <a:ext cx="1736212" cy="867554"/>
                </a:xfrm>
                <a:custGeom>
                  <a:avLst/>
                  <a:gdLst>
                    <a:gd name="connsiteX0" fmla="*/ 627788 w 1736212"/>
                    <a:gd name="connsiteY0" fmla="*/ 0 h 867554"/>
                    <a:gd name="connsiteX1" fmla="*/ 1736212 w 1736212"/>
                    <a:gd name="connsiteY1" fmla="*/ 0 h 867554"/>
                    <a:gd name="connsiteX2" fmla="*/ 1727862 w 1736212"/>
                    <a:gd name="connsiteY2" fmla="*/ 44850 h 867554"/>
                    <a:gd name="connsiteX3" fmla="*/ 649123 w 1736212"/>
                    <a:gd name="connsiteY3" fmla="*/ 866972 h 867554"/>
                    <a:gd name="connsiteX4" fmla="*/ 55413 w 1736212"/>
                    <a:gd name="connsiteY4" fmla="*/ 664221 h 867554"/>
                    <a:gd name="connsiteX5" fmla="*/ 0 w 1736212"/>
                    <a:gd name="connsiteY5" fmla="*/ 619894 h 867554"/>
                    <a:gd name="connsiteX6" fmla="*/ 627788 w 1736212"/>
                    <a:gd name="connsiteY6" fmla="*/ 0 h 867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736212" h="867554">
                      <a:moveTo>
                        <a:pt x="627788" y="0"/>
                      </a:moveTo>
                      <a:lnTo>
                        <a:pt x="1736212" y="0"/>
                      </a:lnTo>
                      <a:lnTo>
                        <a:pt x="1727862" y="44850"/>
                      </a:lnTo>
                      <a:cubicBezTo>
                        <a:pt x="1611897" y="530341"/>
                        <a:pt x="1167445" y="883889"/>
                        <a:pt x="649123" y="866972"/>
                      </a:cubicBezTo>
                      <a:cubicBezTo>
                        <a:pt x="426985" y="859722"/>
                        <a:pt x="222823" y="785458"/>
                        <a:pt x="55413" y="664221"/>
                      </a:cubicBezTo>
                      <a:lnTo>
                        <a:pt x="0" y="619894"/>
                      </a:lnTo>
                      <a:lnTo>
                        <a:pt x="627788" y="0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9" name="矩形 18">
                  <a:extLst>
                    <a:ext uri="{FF2B5EF4-FFF2-40B4-BE49-F238E27FC236}">
                      <a16:creationId xmlns:a16="http://schemas.microsoft.com/office/drawing/2014/main" id="{2FB21B3D-74A4-4CED-8956-BD01A17A0FC1}"/>
                    </a:ext>
                  </a:extLst>
                </p:cNvPr>
                <p:cNvSpPr/>
                <p:nvPr/>
              </p:nvSpPr>
              <p:spPr>
                <a:xfrm>
                  <a:off x="2957513" y="1795463"/>
                  <a:ext cx="1243012" cy="867554"/>
                </a:xfrm>
                <a:prstGeom prst="rect">
                  <a:avLst/>
                </a:prstGeom>
                <a:solidFill>
                  <a:schemeClr val="accent5">
                    <a:lumMod val="10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ACCE0EE-244D-4E32-A082-7BB9A7E63068}"/>
                  </a:ext>
                </a:extLst>
              </p:cNvPr>
              <p:cNvSpPr/>
              <p:nvPr/>
            </p:nvSpPr>
            <p:spPr>
              <a:xfrm>
                <a:off x="5052485" y="4896368"/>
                <a:ext cx="836100" cy="7855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任意多边形 65">
                <a:extLst>
                  <a:ext uri="{FF2B5EF4-FFF2-40B4-BE49-F238E27FC236}">
                    <a16:creationId xmlns:a16="http://schemas.microsoft.com/office/drawing/2014/main" id="{814F9116-BD2A-4191-B8D6-3219B6008C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05238" y="5044735"/>
                <a:ext cx="492483" cy="491569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36163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千图PPT彼岸天：ID 8661124库_组合 3">
            <a:extLst>
              <a:ext uri="{FF2B5EF4-FFF2-40B4-BE49-F238E27FC236}">
                <a16:creationId xmlns:a16="http://schemas.microsoft.com/office/drawing/2014/main" id="{602531D8-194B-4625-AFD5-1BA0A448C25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063632" y="1551526"/>
            <a:ext cx="2549181" cy="2881760"/>
            <a:chOff x="548708" y="1524540"/>
            <a:chExt cx="2549181" cy="2881760"/>
          </a:xfrm>
        </p:grpSpPr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id="{ECB6D99E-1F77-4ACB-91AF-0EA8B6150CFE}"/>
                </a:ext>
              </a:extLst>
            </p:cNvPr>
            <p:cNvGrpSpPr/>
            <p:nvPr/>
          </p:nvGrpSpPr>
          <p:grpSpPr>
            <a:xfrm>
              <a:off x="891818" y="2450986"/>
              <a:ext cx="1862957" cy="1955314"/>
              <a:chOff x="989461" y="1985775"/>
              <a:chExt cx="1673951" cy="1756937"/>
            </a:xfrm>
          </p:grpSpPr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id="{8C05D82D-9C8A-4AE1-AC25-2078513DF285}"/>
                  </a:ext>
                </a:extLst>
              </p:cNvPr>
              <p:cNvGrpSpPr/>
              <p:nvPr/>
            </p:nvGrpSpPr>
            <p:grpSpPr>
              <a:xfrm>
                <a:off x="989461" y="2099015"/>
                <a:ext cx="1673951" cy="1643697"/>
                <a:chOff x="1929719" y="2203878"/>
                <a:chExt cx="2231936" cy="2191594"/>
              </a:xfrm>
            </p:grpSpPr>
            <p:sp>
              <p:nvSpPr>
                <p:cNvPr id="70" name="任意多边形 46">
                  <a:extLst>
                    <a:ext uri="{FF2B5EF4-FFF2-40B4-BE49-F238E27FC236}">
                      <a16:creationId xmlns:a16="http://schemas.microsoft.com/office/drawing/2014/main" id="{B59FDA8C-A948-469B-8237-25E3B79B4D65}"/>
                    </a:ext>
                  </a:extLst>
                </p:cNvPr>
                <p:cNvSpPr/>
                <p:nvPr/>
              </p:nvSpPr>
              <p:spPr>
                <a:xfrm rot="15099353">
                  <a:off x="1785497" y="234810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任意多边形 47">
                  <a:extLst>
                    <a:ext uri="{FF2B5EF4-FFF2-40B4-BE49-F238E27FC236}">
                      <a16:creationId xmlns:a16="http://schemas.microsoft.com/office/drawing/2014/main" id="{539951A9-ED68-4839-B091-E8E0D75774AC}"/>
                    </a:ext>
                  </a:extLst>
                </p:cNvPr>
                <p:cNvSpPr/>
                <p:nvPr/>
              </p:nvSpPr>
              <p:spPr>
                <a:xfrm rot="4304382">
                  <a:off x="2036779" y="3292479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任意多边形 48">
                  <a:extLst>
                    <a:ext uri="{FF2B5EF4-FFF2-40B4-BE49-F238E27FC236}">
                      <a16:creationId xmlns:a16="http://schemas.microsoft.com/office/drawing/2014/main" id="{A5D5731C-3639-4D0E-B90D-E2A0CBB06B99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2860707" y="319172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任意多边形 49">
                  <a:extLst>
                    <a:ext uri="{FF2B5EF4-FFF2-40B4-BE49-F238E27FC236}">
                      <a16:creationId xmlns:a16="http://schemas.microsoft.com/office/drawing/2014/main" id="{21965DAB-E15F-4A17-A2BD-18E50135631D}"/>
                    </a:ext>
                  </a:extLst>
                </p:cNvPr>
                <p:cNvSpPr/>
                <p:nvPr/>
              </p:nvSpPr>
              <p:spPr>
                <a:xfrm rot="9660772">
                  <a:off x="2952049" y="2449507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id="{96F247FF-4E33-45B9-9746-D8491D0EB8BE}"/>
                  </a:ext>
                </a:extLst>
              </p:cNvPr>
              <p:cNvGrpSpPr/>
              <p:nvPr/>
            </p:nvGrpSpPr>
            <p:grpSpPr>
              <a:xfrm>
                <a:off x="1695687" y="1985775"/>
                <a:ext cx="316108" cy="269323"/>
                <a:chOff x="6738973" y="2269078"/>
                <a:chExt cx="1114524" cy="949566"/>
              </a:xfrm>
              <a:solidFill>
                <a:schemeClr val="accent3"/>
              </a:solidFill>
            </p:grpSpPr>
            <p:sp>
              <p:nvSpPr>
                <p:cNvPr id="66" name="矩形 65">
                  <a:extLst>
                    <a:ext uri="{FF2B5EF4-FFF2-40B4-BE49-F238E27FC236}">
                      <a16:creationId xmlns:a16="http://schemas.microsoft.com/office/drawing/2014/main" id="{4D3561A5-5FC3-4AC3-BF93-35472DF3F98B}"/>
                    </a:ext>
                  </a:extLst>
                </p:cNvPr>
                <p:cNvSpPr/>
                <p:nvPr/>
              </p:nvSpPr>
              <p:spPr>
                <a:xfrm>
                  <a:off x="6738973" y="2476583"/>
                  <a:ext cx="361536" cy="535055"/>
                </a:xfrm>
                <a:prstGeom prst="rect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流程图: 手动操作 66">
                  <a:extLst>
                    <a:ext uri="{FF2B5EF4-FFF2-40B4-BE49-F238E27FC236}">
                      <a16:creationId xmlns:a16="http://schemas.microsoft.com/office/drawing/2014/main" id="{585A0FF2-2C59-4CEE-AA45-4BAC879C7BBC}"/>
                    </a:ext>
                  </a:extLst>
                </p:cNvPr>
                <p:cNvSpPr/>
                <p:nvPr/>
              </p:nvSpPr>
              <p:spPr>
                <a:xfrm rot="16200000" flipV="1">
                  <a:off x="6771938" y="2625600"/>
                  <a:ext cx="893737" cy="236520"/>
                </a:xfrm>
                <a:prstGeom prst="flowChartManualOperation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弦形 67">
                  <a:extLst>
                    <a:ext uri="{FF2B5EF4-FFF2-40B4-BE49-F238E27FC236}">
                      <a16:creationId xmlns:a16="http://schemas.microsoft.com/office/drawing/2014/main" id="{F632FB54-B60A-43C9-BF1C-9455953E9AA6}"/>
                    </a:ext>
                  </a:extLst>
                </p:cNvPr>
                <p:cNvSpPr/>
                <p:nvPr/>
              </p:nvSpPr>
              <p:spPr>
                <a:xfrm rot="12166380">
                  <a:off x="7225500" y="2500908"/>
                  <a:ext cx="445772" cy="445772"/>
                </a:xfrm>
                <a:prstGeom prst="chord">
                  <a:avLst/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空心弧 68">
                  <a:extLst>
                    <a:ext uri="{FF2B5EF4-FFF2-40B4-BE49-F238E27FC236}">
                      <a16:creationId xmlns:a16="http://schemas.microsoft.com/office/drawing/2014/main" id="{B305E564-272D-40B5-9FCF-8C83F6684C11}"/>
                    </a:ext>
                  </a:extLst>
                </p:cNvPr>
                <p:cNvSpPr/>
                <p:nvPr/>
              </p:nvSpPr>
              <p:spPr>
                <a:xfrm rot="5574077">
                  <a:off x="6903931" y="2269078"/>
                  <a:ext cx="949566" cy="949566"/>
                </a:xfrm>
                <a:prstGeom prst="blockArc">
                  <a:avLst>
                    <a:gd name="adj1" fmla="val 10800000"/>
                    <a:gd name="adj2" fmla="val 21371602"/>
                    <a:gd name="adj3" fmla="val 8832"/>
                  </a:avLst>
                </a:pr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D7D09AC7-B87A-41A2-B27D-CCB8FD81B0D1}"/>
                </a:ext>
              </a:extLst>
            </p:cNvPr>
            <p:cNvGrpSpPr/>
            <p:nvPr/>
          </p:nvGrpSpPr>
          <p:grpSpPr>
            <a:xfrm>
              <a:off x="548708" y="1524540"/>
              <a:ext cx="2549181" cy="776023"/>
              <a:chOff x="1762632" y="1353271"/>
              <a:chExt cx="2549181" cy="776023"/>
            </a:xfrm>
          </p:grpSpPr>
          <p:sp>
            <p:nvSpPr>
              <p:cNvPr id="62" name="文本框 17">
                <a:extLst>
                  <a:ext uri="{FF2B5EF4-FFF2-40B4-BE49-F238E27FC236}">
                    <a16:creationId xmlns:a16="http://schemas.microsoft.com/office/drawing/2014/main" id="{69F00D4F-8EDC-4AE8-8C25-53D9BBE4E474}"/>
                  </a:ext>
                </a:extLst>
              </p:cNvPr>
              <p:cNvSpPr txBox="1"/>
              <p:nvPr/>
            </p:nvSpPr>
            <p:spPr>
              <a:xfrm>
                <a:off x="1762632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1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63" name="文本框 18">
                <a:extLst>
                  <a:ext uri="{FF2B5EF4-FFF2-40B4-BE49-F238E27FC236}">
                    <a16:creationId xmlns:a16="http://schemas.microsoft.com/office/drawing/2014/main" id="{7ACC5415-58B3-4D66-8AD5-682E38D7CDB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762632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4647C033-536A-44E9-91A6-7901C97707F8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4821410" y="1478453"/>
            <a:ext cx="2549181" cy="2952329"/>
            <a:chOff x="4585767" y="1441461"/>
            <a:chExt cx="2549181" cy="2952329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FA07636-CCFA-44B7-96FB-6D856696EA01}"/>
                </a:ext>
              </a:extLst>
            </p:cNvPr>
            <p:cNvGrpSpPr/>
            <p:nvPr/>
          </p:nvGrpSpPr>
          <p:grpSpPr>
            <a:xfrm>
              <a:off x="4928429" y="2367904"/>
              <a:ext cx="1863862" cy="2025886"/>
              <a:chOff x="4056929" y="1923464"/>
              <a:chExt cx="1674763" cy="1820348"/>
            </a:xfrm>
          </p:grpSpPr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FF8D0C66-46C9-4E33-8B78-6489E029B0F6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56" name="任意多边形 54">
                  <a:extLst>
                    <a:ext uri="{FF2B5EF4-FFF2-40B4-BE49-F238E27FC236}">
                      <a16:creationId xmlns:a16="http://schemas.microsoft.com/office/drawing/2014/main" id="{0AA67AFF-E7AD-426A-A216-78406430847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任意多边形 55">
                  <a:extLst>
                    <a:ext uri="{FF2B5EF4-FFF2-40B4-BE49-F238E27FC236}">
                      <a16:creationId xmlns:a16="http://schemas.microsoft.com/office/drawing/2014/main" id="{9DC5D5C3-5C1F-4268-87A3-1AF5C6C5FDF2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任意多边形 56">
                  <a:extLst>
                    <a:ext uri="{FF2B5EF4-FFF2-40B4-BE49-F238E27FC236}">
                      <a16:creationId xmlns:a16="http://schemas.microsoft.com/office/drawing/2014/main" id="{E8C4BAC6-7049-4DCC-ADB8-BB7953CEA32C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任意多边形 57">
                  <a:extLst>
                    <a:ext uri="{FF2B5EF4-FFF2-40B4-BE49-F238E27FC236}">
                      <a16:creationId xmlns:a16="http://schemas.microsoft.com/office/drawing/2014/main" id="{F4A0783B-B6E1-4076-B4EE-190FBD870F36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CFC36D1A-991A-421E-9298-9C93F278620B}"/>
                  </a:ext>
                </a:extLst>
              </p:cNvPr>
              <p:cNvGrpSpPr/>
              <p:nvPr/>
            </p:nvGrpSpPr>
            <p:grpSpPr>
              <a:xfrm>
                <a:off x="4699648" y="1923464"/>
                <a:ext cx="389330" cy="387887"/>
                <a:chOff x="5100545" y="1975558"/>
                <a:chExt cx="660280" cy="657834"/>
              </a:xfrm>
              <a:solidFill>
                <a:schemeClr val="accent4"/>
              </a:solidFill>
            </p:grpSpPr>
            <p:sp>
              <p:nvSpPr>
                <p:cNvPr id="54" name="饼形 52">
                  <a:extLst>
                    <a:ext uri="{FF2B5EF4-FFF2-40B4-BE49-F238E27FC236}">
                      <a16:creationId xmlns:a16="http://schemas.microsoft.com/office/drawing/2014/main" id="{AC5C6FCD-6FC5-4733-A555-241D2CE8296F}"/>
                    </a:ext>
                  </a:extLst>
                </p:cNvPr>
                <p:cNvSpPr/>
                <p:nvPr/>
              </p:nvSpPr>
              <p:spPr>
                <a:xfrm>
                  <a:off x="5100545" y="2008778"/>
                  <a:ext cx="624614" cy="624614"/>
                </a:xfrm>
                <a:prstGeom prst="pi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饼形 53">
                  <a:extLst>
                    <a:ext uri="{FF2B5EF4-FFF2-40B4-BE49-F238E27FC236}">
                      <a16:creationId xmlns:a16="http://schemas.microsoft.com/office/drawing/2014/main" id="{C6672DCF-5933-40F0-A91C-FA8625328F9F}"/>
                    </a:ext>
                  </a:extLst>
                </p:cNvPr>
                <p:cNvSpPr/>
                <p:nvPr/>
              </p:nvSpPr>
              <p:spPr>
                <a:xfrm rot="16995039">
                  <a:off x="5136211" y="1975558"/>
                  <a:ext cx="624614" cy="624614"/>
                </a:xfrm>
                <a:prstGeom prst="pie">
                  <a:avLst>
                    <a:gd name="adj1" fmla="val 21036529"/>
                    <a:gd name="adj2" fmla="val 4417553"/>
                  </a:avLst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0DBDD35D-4A99-4DF8-91BE-29C39B3CDC15}"/>
                </a:ext>
              </a:extLst>
            </p:cNvPr>
            <p:cNvGrpSpPr/>
            <p:nvPr/>
          </p:nvGrpSpPr>
          <p:grpSpPr>
            <a:xfrm>
              <a:off x="4585767" y="1441461"/>
              <a:ext cx="2549181" cy="776023"/>
              <a:chOff x="5877558" y="1353271"/>
              <a:chExt cx="2549181" cy="776023"/>
            </a:xfrm>
          </p:grpSpPr>
          <p:sp>
            <p:nvSpPr>
              <p:cNvPr id="50" name="文本框 15">
                <a:extLst>
                  <a:ext uri="{FF2B5EF4-FFF2-40B4-BE49-F238E27FC236}">
                    <a16:creationId xmlns:a16="http://schemas.microsoft.com/office/drawing/2014/main" id="{A12294DF-D8D0-4933-9342-BE247A92C88E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51" name="文本框 16">
                <a:extLst>
                  <a:ext uri="{FF2B5EF4-FFF2-40B4-BE49-F238E27FC236}">
                    <a16:creationId xmlns:a16="http://schemas.microsoft.com/office/drawing/2014/main" id="{C325B700-97C7-456E-B6CD-F75871177F9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C307093F-B1F2-4925-BE2E-EEE98505ACE3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2942521" y="2602351"/>
            <a:ext cx="2549181" cy="2973736"/>
            <a:chOff x="2537878" y="2602351"/>
            <a:chExt cx="2549181" cy="29737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4F37D732-C173-47F0-9272-FC5750F6CBA8}"/>
                </a:ext>
              </a:extLst>
            </p:cNvPr>
            <p:cNvGrpSpPr/>
            <p:nvPr/>
          </p:nvGrpSpPr>
          <p:grpSpPr>
            <a:xfrm>
              <a:off x="2874397" y="2602351"/>
              <a:ext cx="1876143" cy="1987262"/>
              <a:chOff x="2403046" y="2099299"/>
              <a:chExt cx="1685799" cy="1785643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3C69C392-46FE-4E1A-B9C8-D7D4EC1771AA}"/>
                  </a:ext>
                </a:extLst>
              </p:cNvPr>
              <p:cNvGrpSpPr/>
              <p:nvPr/>
            </p:nvGrpSpPr>
            <p:grpSpPr>
              <a:xfrm>
                <a:off x="2403046" y="2099299"/>
                <a:ext cx="1685799" cy="1625303"/>
                <a:chOff x="3973046" y="2204258"/>
                <a:chExt cx="2247733" cy="2167070"/>
              </a:xfrm>
            </p:grpSpPr>
            <p:sp>
              <p:nvSpPr>
                <p:cNvPr id="44" name="任意多边形 36">
                  <a:extLst>
                    <a:ext uri="{FF2B5EF4-FFF2-40B4-BE49-F238E27FC236}">
                      <a16:creationId xmlns:a16="http://schemas.microsoft.com/office/drawing/2014/main" id="{D4F92CDB-9E70-49D0-B24C-FDBAA099CF7B}"/>
                    </a:ext>
                  </a:extLst>
                </p:cNvPr>
                <p:cNvSpPr/>
                <p:nvPr/>
              </p:nvSpPr>
              <p:spPr>
                <a:xfrm rot="6571606" flipV="1">
                  <a:off x="3823441" y="328167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任意多边形 37">
                  <a:extLst>
                    <a:ext uri="{FF2B5EF4-FFF2-40B4-BE49-F238E27FC236}">
                      <a16:creationId xmlns:a16="http://schemas.microsoft.com/office/drawing/2014/main" id="{36A41739-4C3C-466D-9EC0-B19B67E4AD7C}"/>
                    </a:ext>
                  </a:extLst>
                </p:cNvPr>
                <p:cNvSpPr/>
                <p:nvPr/>
              </p:nvSpPr>
              <p:spPr>
                <a:xfrm rot="17295618" flipV="1">
                  <a:off x="4071856" y="2348480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任意多边形 38">
                  <a:extLst>
                    <a:ext uri="{FF2B5EF4-FFF2-40B4-BE49-F238E27FC236}">
                      <a16:creationId xmlns:a16="http://schemas.microsoft.com/office/drawing/2014/main" id="{B9E929AC-6EE8-4A50-9389-3AD9CD26722B}"/>
                    </a:ext>
                  </a:extLst>
                </p:cNvPr>
                <p:cNvSpPr/>
                <p:nvPr/>
              </p:nvSpPr>
              <p:spPr>
                <a:xfrm rot="11976820" flipH="1">
                  <a:off x="4895784" y="241356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任意多边形 39">
                  <a:extLst>
                    <a:ext uri="{FF2B5EF4-FFF2-40B4-BE49-F238E27FC236}">
                      <a16:creationId xmlns:a16="http://schemas.microsoft.com/office/drawing/2014/main" id="{6606C2F9-9852-4E8A-BD71-0F4BEFD47AFE}"/>
                    </a:ext>
                  </a:extLst>
                </p:cNvPr>
                <p:cNvSpPr/>
                <p:nvPr/>
              </p:nvSpPr>
              <p:spPr>
                <a:xfrm rot="11904031" flipV="1">
                  <a:off x="5011173" y="318716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5B067596-771E-462E-9FD4-857183C5C009}"/>
                  </a:ext>
                </a:extLst>
              </p:cNvPr>
              <p:cNvGrpSpPr/>
              <p:nvPr/>
            </p:nvGrpSpPr>
            <p:grpSpPr>
              <a:xfrm>
                <a:off x="3019493" y="3487059"/>
                <a:ext cx="352105" cy="397883"/>
                <a:chOff x="3413759" y="3230880"/>
                <a:chExt cx="2065662" cy="2334217"/>
              </a:xfrm>
              <a:solidFill>
                <a:schemeClr val="accent2"/>
              </a:solidFill>
            </p:grpSpPr>
            <p:sp>
              <p:nvSpPr>
                <p:cNvPr id="35" name="新月形 34">
                  <a:extLst>
                    <a:ext uri="{FF2B5EF4-FFF2-40B4-BE49-F238E27FC236}">
                      <a16:creationId xmlns:a16="http://schemas.microsoft.com/office/drawing/2014/main" id="{CC6D7552-E872-4713-857E-B742D8BCA6DD}"/>
                    </a:ext>
                  </a:extLst>
                </p:cNvPr>
                <p:cNvSpPr/>
                <p:nvPr/>
              </p:nvSpPr>
              <p:spPr>
                <a:xfrm rot="1328585">
                  <a:off x="4071435" y="3735976"/>
                  <a:ext cx="945943" cy="844732"/>
                </a:xfrm>
                <a:prstGeom prst="moon">
                  <a:avLst>
                    <a:gd name="adj" fmla="val 26272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弦形 35">
                  <a:extLst>
                    <a:ext uri="{FF2B5EF4-FFF2-40B4-BE49-F238E27FC236}">
                      <a16:creationId xmlns:a16="http://schemas.microsoft.com/office/drawing/2014/main" id="{576BDCEF-B245-4AC5-AB56-FB1115C2F1E8}"/>
                    </a:ext>
                  </a:extLst>
                </p:cNvPr>
                <p:cNvSpPr/>
                <p:nvPr/>
              </p:nvSpPr>
              <p:spPr>
                <a:xfrm rot="16956431">
                  <a:off x="3413759" y="3431176"/>
                  <a:ext cx="1968139" cy="1968139"/>
                </a:xfrm>
                <a:prstGeom prst="chord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椭圆 36">
                  <a:extLst>
                    <a:ext uri="{FF2B5EF4-FFF2-40B4-BE49-F238E27FC236}">
                      <a16:creationId xmlns:a16="http://schemas.microsoft.com/office/drawing/2014/main" id="{BF6B2839-77CF-49C9-8589-4078EB676F1F}"/>
                    </a:ext>
                  </a:extLst>
                </p:cNvPr>
                <p:cNvSpPr/>
                <p:nvPr/>
              </p:nvSpPr>
              <p:spPr>
                <a:xfrm>
                  <a:off x="4223657" y="3230880"/>
                  <a:ext cx="1184366" cy="1184366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新月形 37">
                  <a:extLst>
                    <a:ext uri="{FF2B5EF4-FFF2-40B4-BE49-F238E27FC236}">
                      <a16:creationId xmlns:a16="http://schemas.microsoft.com/office/drawing/2014/main" id="{D2FAA82D-0AE1-4840-B346-6B2CAC67F27A}"/>
                    </a:ext>
                  </a:extLst>
                </p:cNvPr>
                <p:cNvSpPr/>
                <p:nvPr/>
              </p:nvSpPr>
              <p:spPr>
                <a:xfrm rot="14732761">
                  <a:off x="3929190" y="4152589"/>
                  <a:ext cx="418950" cy="837900"/>
                </a:xfrm>
                <a:prstGeom prst="moon">
                  <a:avLst>
                    <a:gd name="adj" fmla="val 71161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椭圆 38">
                  <a:extLst>
                    <a:ext uri="{FF2B5EF4-FFF2-40B4-BE49-F238E27FC236}">
                      <a16:creationId xmlns:a16="http://schemas.microsoft.com/office/drawing/2014/main" id="{4757083C-3259-4094-8C99-DA7B64EA4D57}"/>
                    </a:ext>
                  </a:extLst>
                </p:cNvPr>
                <p:cNvSpPr/>
                <p:nvPr/>
              </p:nvSpPr>
              <p:spPr>
                <a:xfrm>
                  <a:off x="4837816" y="3502691"/>
                  <a:ext cx="172326" cy="1723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新月形 39">
                  <a:extLst>
                    <a:ext uri="{FF2B5EF4-FFF2-40B4-BE49-F238E27FC236}">
                      <a16:creationId xmlns:a16="http://schemas.microsoft.com/office/drawing/2014/main" id="{184D6F69-38E9-44C0-862A-1A655D61086D}"/>
                    </a:ext>
                  </a:extLst>
                </p:cNvPr>
                <p:cNvSpPr/>
                <p:nvPr/>
              </p:nvSpPr>
              <p:spPr>
                <a:xfrm rot="16931003">
                  <a:off x="4850996" y="3479191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新月形 40">
                  <a:extLst>
                    <a:ext uri="{FF2B5EF4-FFF2-40B4-BE49-F238E27FC236}">
                      <a16:creationId xmlns:a16="http://schemas.microsoft.com/office/drawing/2014/main" id="{6E961976-55E4-4162-8911-5FC7F0F8B136}"/>
                    </a:ext>
                  </a:extLst>
                </p:cNvPr>
                <p:cNvSpPr/>
                <p:nvPr/>
              </p:nvSpPr>
              <p:spPr>
                <a:xfrm rot="2556512">
                  <a:off x="4920253" y="3512478"/>
                  <a:ext cx="418950" cy="837900"/>
                </a:xfrm>
                <a:prstGeom prst="moon">
                  <a:avLst>
                    <a:gd name="adj" fmla="val 56366"/>
                  </a:avLst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矩形 41">
                  <a:extLst>
                    <a:ext uri="{FF2B5EF4-FFF2-40B4-BE49-F238E27FC236}">
                      <a16:creationId xmlns:a16="http://schemas.microsoft.com/office/drawing/2014/main" id="{B3CBB37F-5B68-495C-BBDC-CB9F9A1AB9CA}"/>
                    </a:ext>
                  </a:extLst>
                </p:cNvPr>
                <p:cNvSpPr/>
                <p:nvPr/>
              </p:nvSpPr>
              <p:spPr>
                <a:xfrm>
                  <a:off x="4223657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A08CD101-09BD-4B1D-B7EC-76E1897DBFD9}"/>
                    </a:ext>
                  </a:extLst>
                </p:cNvPr>
                <p:cNvSpPr/>
                <p:nvPr/>
              </p:nvSpPr>
              <p:spPr>
                <a:xfrm>
                  <a:off x="4476119" y="5346401"/>
                  <a:ext cx="95794" cy="218696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38CFB360-A065-4B6F-9292-05C7449981ED}"/>
                </a:ext>
              </a:extLst>
            </p:cNvPr>
            <p:cNvGrpSpPr/>
            <p:nvPr/>
          </p:nvGrpSpPr>
          <p:grpSpPr>
            <a:xfrm>
              <a:off x="2537878" y="4800064"/>
              <a:ext cx="2549181" cy="776023"/>
              <a:chOff x="4948086" y="156224"/>
              <a:chExt cx="2549181" cy="776023"/>
            </a:xfrm>
          </p:grpSpPr>
          <p:sp>
            <p:nvSpPr>
              <p:cNvPr id="31" name="文本框 13">
                <a:extLst>
                  <a:ext uri="{FF2B5EF4-FFF2-40B4-BE49-F238E27FC236}">
                    <a16:creationId xmlns:a16="http://schemas.microsoft.com/office/drawing/2014/main" id="{92DD7E76-2130-49D3-86CB-67CBB20AE905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2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32" name="文本框 14">
                <a:extLst>
                  <a:ext uri="{FF2B5EF4-FFF2-40B4-BE49-F238E27FC236}">
                    <a16:creationId xmlns:a16="http://schemas.microsoft.com/office/drawing/2014/main" id="{EA749CA7-B43B-4F45-9D2A-C8FCA0BE66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633EE2F9-99D8-4216-ADD1-246A71A5B415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6700299" y="2598485"/>
            <a:ext cx="2549181" cy="2877803"/>
            <a:chOff x="6612761" y="2601937"/>
            <a:chExt cx="2549181" cy="2877803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32DE7371-86F5-4BB5-A6F2-7DA5EA16813B}"/>
                </a:ext>
              </a:extLst>
            </p:cNvPr>
            <p:cNvGrpSpPr/>
            <p:nvPr/>
          </p:nvGrpSpPr>
          <p:grpSpPr>
            <a:xfrm>
              <a:off x="6949508" y="2601937"/>
              <a:ext cx="1875677" cy="1907190"/>
              <a:chOff x="5624406" y="2098985"/>
              <a:chExt cx="1685381" cy="1713692"/>
            </a:xfrm>
          </p:grpSpPr>
          <p:sp>
            <p:nvSpPr>
              <p:cNvPr id="23" name="任意多边形 19">
                <a:extLst>
                  <a:ext uri="{FF2B5EF4-FFF2-40B4-BE49-F238E27FC236}">
                    <a16:creationId xmlns:a16="http://schemas.microsoft.com/office/drawing/2014/main" id="{4B391173-7851-4FBF-9FAD-A444123BC89F}"/>
                  </a:ext>
                </a:extLst>
              </p:cNvPr>
              <p:cNvSpPr/>
              <p:nvPr/>
            </p:nvSpPr>
            <p:spPr>
              <a:xfrm>
                <a:off x="6309679" y="3541406"/>
                <a:ext cx="314834" cy="271271"/>
              </a:xfrm>
              <a:custGeom>
                <a:avLst/>
                <a:gdLst>
                  <a:gd name="connsiteX0" fmla="*/ 860020 w 1730875"/>
                  <a:gd name="connsiteY0" fmla="*/ 0 h 1491374"/>
                  <a:gd name="connsiteX1" fmla="*/ 1147402 w 1730875"/>
                  <a:gd name="connsiteY1" fmla="*/ 287382 h 1491374"/>
                  <a:gd name="connsiteX2" fmla="*/ 860020 w 1730875"/>
                  <a:gd name="connsiteY2" fmla="*/ 574764 h 1491374"/>
                  <a:gd name="connsiteX3" fmla="*/ 802103 w 1730875"/>
                  <a:gd name="connsiteY3" fmla="*/ 568925 h 1491374"/>
                  <a:gd name="connsiteX4" fmla="*/ 772043 w 1730875"/>
                  <a:gd name="connsiteY4" fmla="*/ 559594 h 1491374"/>
                  <a:gd name="connsiteX5" fmla="*/ 493022 w 1730875"/>
                  <a:gd name="connsiteY5" fmla="*/ 1006545 h 1491374"/>
                  <a:gd name="connsiteX6" fmla="*/ 509140 w 1730875"/>
                  <a:gd name="connsiteY6" fmla="*/ 1021190 h 1491374"/>
                  <a:gd name="connsiteX7" fmla="*/ 552180 w 1730875"/>
                  <a:gd name="connsiteY7" fmla="*/ 1092130 h 1491374"/>
                  <a:gd name="connsiteX8" fmla="*/ 565286 w 1730875"/>
                  <a:gd name="connsiteY8" fmla="*/ 1134348 h 1491374"/>
                  <a:gd name="connsiteX9" fmla="*/ 1165590 w 1730875"/>
                  <a:gd name="connsiteY9" fmla="*/ 1134348 h 1491374"/>
                  <a:gd name="connsiteX10" fmla="*/ 1178695 w 1730875"/>
                  <a:gd name="connsiteY10" fmla="*/ 1092130 h 1491374"/>
                  <a:gd name="connsiteX11" fmla="*/ 1443493 w 1730875"/>
                  <a:gd name="connsiteY11" fmla="*/ 916610 h 1491374"/>
                  <a:gd name="connsiteX12" fmla="*/ 1730875 w 1730875"/>
                  <a:gd name="connsiteY12" fmla="*/ 1203992 h 1491374"/>
                  <a:gd name="connsiteX13" fmla="*/ 1443493 w 1730875"/>
                  <a:gd name="connsiteY13" fmla="*/ 1491374 h 1491374"/>
                  <a:gd name="connsiteX14" fmla="*/ 1178695 w 1730875"/>
                  <a:gd name="connsiteY14" fmla="*/ 1315854 h 1491374"/>
                  <a:gd name="connsiteX15" fmla="*/ 1165590 w 1730875"/>
                  <a:gd name="connsiteY15" fmla="*/ 1273636 h 1491374"/>
                  <a:gd name="connsiteX16" fmla="*/ 565286 w 1730875"/>
                  <a:gd name="connsiteY16" fmla="*/ 1273636 h 1491374"/>
                  <a:gd name="connsiteX17" fmla="*/ 552180 w 1730875"/>
                  <a:gd name="connsiteY17" fmla="*/ 1315854 h 1491374"/>
                  <a:gd name="connsiteX18" fmla="*/ 287382 w 1730875"/>
                  <a:gd name="connsiteY18" fmla="*/ 1491374 h 1491374"/>
                  <a:gd name="connsiteX19" fmla="*/ 0 w 1730875"/>
                  <a:gd name="connsiteY19" fmla="*/ 1203992 h 1491374"/>
                  <a:gd name="connsiteX20" fmla="*/ 287382 w 1730875"/>
                  <a:gd name="connsiteY20" fmla="*/ 916610 h 1491374"/>
                  <a:gd name="connsiteX21" fmla="*/ 372841 w 1730875"/>
                  <a:gd name="connsiteY21" fmla="*/ 929530 h 1491374"/>
                  <a:gd name="connsiteX22" fmla="*/ 399952 w 1730875"/>
                  <a:gd name="connsiteY22" fmla="*/ 942563 h 1491374"/>
                  <a:gd name="connsiteX23" fmla="*/ 673507 w 1730875"/>
                  <a:gd name="connsiteY23" fmla="*/ 504368 h 1491374"/>
                  <a:gd name="connsiteX24" fmla="*/ 656810 w 1730875"/>
                  <a:gd name="connsiteY24" fmla="*/ 490592 h 1491374"/>
                  <a:gd name="connsiteX25" fmla="*/ 572638 w 1730875"/>
                  <a:gd name="connsiteY25" fmla="*/ 287382 h 1491374"/>
                  <a:gd name="connsiteX26" fmla="*/ 860020 w 1730875"/>
                  <a:gd name="connsiteY26" fmla="*/ 0 h 14913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730875" h="1491374">
                    <a:moveTo>
                      <a:pt x="860020" y="0"/>
                    </a:moveTo>
                    <a:cubicBezTo>
                      <a:pt x="1018737" y="0"/>
                      <a:pt x="1147402" y="128665"/>
                      <a:pt x="1147402" y="287382"/>
                    </a:cubicBezTo>
                    <a:cubicBezTo>
                      <a:pt x="1147402" y="446099"/>
                      <a:pt x="1018737" y="574764"/>
                      <a:pt x="860020" y="574764"/>
                    </a:cubicBezTo>
                    <a:cubicBezTo>
                      <a:pt x="840181" y="574764"/>
                      <a:pt x="820811" y="572754"/>
                      <a:pt x="802103" y="568925"/>
                    </a:cubicBezTo>
                    <a:lnTo>
                      <a:pt x="772043" y="559594"/>
                    </a:lnTo>
                    <a:lnTo>
                      <a:pt x="493022" y="1006545"/>
                    </a:lnTo>
                    <a:lnTo>
                      <a:pt x="509140" y="1021190"/>
                    </a:lnTo>
                    <a:cubicBezTo>
                      <a:pt x="526710" y="1042480"/>
                      <a:pt x="541274" y="1066343"/>
                      <a:pt x="552180" y="1092130"/>
                    </a:cubicBezTo>
                    <a:lnTo>
                      <a:pt x="565286" y="1134348"/>
                    </a:lnTo>
                    <a:lnTo>
                      <a:pt x="1165590" y="1134348"/>
                    </a:lnTo>
                    <a:lnTo>
                      <a:pt x="1178695" y="1092130"/>
                    </a:lnTo>
                    <a:cubicBezTo>
                      <a:pt x="1222322" y="988984"/>
                      <a:pt x="1324455" y="916610"/>
                      <a:pt x="1443493" y="916610"/>
                    </a:cubicBezTo>
                    <a:cubicBezTo>
                      <a:pt x="1602210" y="916610"/>
                      <a:pt x="1730875" y="1045275"/>
                      <a:pt x="1730875" y="1203992"/>
                    </a:cubicBezTo>
                    <a:cubicBezTo>
                      <a:pt x="1730875" y="1362709"/>
                      <a:pt x="1602210" y="1491374"/>
                      <a:pt x="1443493" y="1491374"/>
                    </a:cubicBezTo>
                    <a:cubicBezTo>
                      <a:pt x="1324455" y="1491374"/>
                      <a:pt x="1222322" y="1419000"/>
                      <a:pt x="1178695" y="1315854"/>
                    </a:cubicBezTo>
                    <a:lnTo>
                      <a:pt x="1165590" y="1273636"/>
                    </a:lnTo>
                    <a:lnTo>
                      <a:pt x="565286" y="1273636"/>
                    </a:lnTo>
                    <a:lnTo>
                      <a:pt x="552180" y="1315854"/>
                    </a:lnTo>
                    <a:cubicBezTo>
                      <a:pt x="508554" y="1419000"/>
                      <a:pt x="406420" y="1491374"/>
                      <a:pt x="287382" y="1491374"/>
                    </a:cubicBezTo>
                    <a:cubicBezTo>
                      <a:pt x="128665" y="1491374"/>
                      <a:pt x="0" y="1362709"/>
                      <a:pt x="0" y="1203992"/>
                    </a:cubicBezTo>
                    <a:cubicBezTo>
                      <a:pt x="0" y="1045275"/>
                      <a:pt x="128665" y="916610"/>
                      <a:pt x="287382" y="916610"/>
                    </a:cubicBezTo>
                    <a:cubicBezTo>
                      <a:pt x="317141" y="916610"/>
                      <a:pt x="345844" y="921133"/>
                      <a:pt x="372841" y="929530"/>
                    </a:cubicBezTo>
                    <a:lnTo>
                      <a:pt x="399952" y="942563"/>
                    </a:lnTo>
                    <a:lnTo>
                      <a:pt x="673507" y="504368"/>
                    </a:lnTo>
                    <a:lnTo>
                      <a:pt x="656810" y="490592"/>
                    </a:lnTo>
                    <a:cubicBezTo>
                      <a:pt x="604805" y="438586"/>
                      <a:pt x="572638" y="366740"/>
                      <a:pt x="572638" y="287382"/>
                    </a:cubicBezTo>
                    <a:cubicBezTo>
                      <a:pt x="572638" y="128665"/>
                      <a:pt x="701303" y="0"/>
                      <a:pt x="860020" y="0"/>
                    </a:cubicBez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133E4300-83D5-467C-A0E3-6143E3486FCE}"/>
                  </a:ext>
                </a:extLst>
              </p:cNvPr>
              <p:cNvGrpSpPr/>
              <p:nvPr/>
            </p:nvGrpSpPr>
            <p:grpSpPr>
              <a:xfrm>
                <a:off x="5624406" y="2098985"/>
                <a:ext cx="1685381" cy="1622593"/>
                <a:chOff x="8078266" y="2223112"/>
                <a:chExt cx="2247175" cy="2163456"/>
              </a:xfrm>
            </p:grpSpPr>
            <p:sp>
              <p:nvSpPr>
                <p:cNvPr id="25" name="任意多边形 21">
                  <a:extLst>
                    <a:ext uri="{FF2B5EF4-FFF2-40B4-BE49-F238E27FC236}">
                      <a16:creationId xmlns:a16="http://schemas.microsoft.com/office/drawing/2014/main" id="{194EFFE7-EC49-49EC-ABD4-BAF11EA6E8D8}"/>
                    </a:ext>
                  </a:extLst>
                </p:cNvPr>
                <p:cNvSpPr/>
                <p:nvPr/>
              </p:nvSpPr>
              <p:spPr>
                <a:xfrm rot="6571606" flipV="1">
                  <a:off x="7928661" y="3296911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任意多边形 22">
                  <a:extLst>
                    <a:ext uri="{FF2B5EF4-FFF2-40B4-BE49-F238E27FC236}">
                      <a16:creationId xmlns:a16="http://schemas.microsoft.com/office/drawing/2014/main" id="{250B8C3D-0F17-413D-A9A7-817974FBB299}"/>
                    </a:ext>
                  </a:extLst>
                </p:cNvPr>
                <p:cNvSpPr/>
                <p:nvPr/>
              </p:nvSpPr>
              <p:spPr>
                <a:xfrm rot="11904031" flipV="1">
                  <a:off x="9115835" y="3202400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任意多边形 23">
                  <a:extLst>
                    <a:ext uri="{FF2B5EF4-FFF2-40B4-BE49-F238E27FC236}">
                      <a16:creationId xmlns:a16="http://schemas.microsoft.com/office/drawing/2014/main" id="{890D4C89-03A0-4FC3-8D24-FB02133C4394}"/>
                    </a:ext>
                  </a:extLst>
                </p:cNvPr>
                <p:cNvSpPr/>
                <p:nvPr/>
              </p:nvSpPr>
              <p:spPr>
                <a:xfrm rot="17295618" flipV="1">
                  <a:off x="8184889" y="2367334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任意多边形 24">
                  <a:extLst>
                    <a:ext uri="{FF2B5EF4-FFF2-40B4-BE49-F238E27FC236}">
                      <a16:creationId xmlns:a16="http://schemas.microsoft.com/office/drawing/2014/main" id="{E4C2EF31-170F-4D46-B10D-221F3DC54374}"/>
                    </a:ext>
                  </a:extLst>
                </p:cNvPr>
                <p:cNvSpPr/>
                <p:nvPr/>
              </p:nvSpPr>
              <p:spPr>
                <a:xfrm rot="11976820" flipH="1">
                  <a:off x="9008817" y="2428802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9001E2B7-4D11-40A7-9CD7-8DDC3B45A1B8}"/>
                </a:ext>
              </a:extLst>
            </p:cNvPr>
            <p:cNvGrpSpPr/>
            <p:nvPr/>
          </p:nvGrpSpPr>
          <p:grpSpPr>
            <a:xfrm>
              <a:off x="6612761" y="4703717"/>
              <a:ext cx="2549181" cy="776023"/>
              <a:chOff x="4948086" y="156224"/>
              <a:chExt cx="2549181" cy="776023"/>
            </a:xfrm>
          </p:grpSpPr>
          <p:sp>
            <p:nvSpPr>
              <p:cNvPr id="21" name="文本框 11">
                <a:extLst>
                  <a:ext uri="{FF2B5EF4-FFF2-40B4-BE49-F238E27FC236}">
                    <a16:creationId xmlns:a16="http://schemas.microsoft.com/office/drawing/2014/main" id="{23FBCAC6-8743-40F0-9DA0-DD0F4A4CCB4E}"/>
                  </a:ext>
                </a:extLst>
              </p:cNvPr>
              <p:cNvSpPr txBox="1"/>
              <p:nvPr/>
            </p:nvSpPr>
            <p:spPr>
              <a:xfrm>
                <a:off x="4948086" y="156224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22" name="文本框 12">
                <a:extLst>
                  <a:ext uri="{FF2B5EF4-FFF2-40B4-BE49-F238E27FC236}">
                    <a16:creationId xmlns:a16="http://schemas.microsoft.com/office/drawing/2014/main" id="{8735D862-771D-4B94-83BC-5375BFD7C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948086" y="544449"/>
                <a:ext cx="2549181" cy="387798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7759F568-9911-478C-8E40-9D68A00BD9E6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8579188" y="1478453"/>
            <a:ext cx="2549181" cy="2952326"/>
            <a:chOff x="8129699" y="1441461"/>
            <a:chExt cx="2549181" cy="2952326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12E650B4-852C-4D64-A2F3-A1D004F10704}"/>
                </a:ext>
              </a:extLst>
            </p:cNvPr>
            <p:cNvGrpSpPr/>
            <p:nvPr/>
          </p:nvGrpSpPr>
          <p:grpSpPr>
            <a:xfrm>
              <a:off x="8472357" y="2389702"/>
              <a:ext cx="1863861" cy="2004085"/>
              <a:chOff x="4056929" y="1943052"/>
              <a:chExt cx="1674763" cy="1800760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FC9CB64-4014-4D00-AF31-7C56B287E714}"/>
                  </a:ext>
                </a:extLst>
              </p:cNvPr>
              <p:cNvGrpSpPr/>
              <p:nvPr/>
            </p:nvGrpSpPr>
            <p:grpSpPr>
              <a:xfrm>
                <a:off x="4056929" y="2117409"/>
                <a:ext cx="1674763" cy="1626403"/>
                <a:chOff x="6019675" y="2228402"/>
                <a:chExt cx="2233018" cy="2168536"/>
              </a:xfrm>
            </p:grpSpPr>
            <p:sp>
              <p:nvSpPr>
                <p:cNvPr id="15" name="任意多边形 91">
                  <a:extLst>
                    <a:ext uri="{FF2B5EF4-FFF2-40B4-BE49-F238E27FC236}">
                      <a16:creationId xmlns:a16="http://schemas.microsoft.com/office/drawing/2014/main" id="{FBD4D086-0D34-4263-B593-7EBE4CCBFCC9}"/>
                    </a:ext>
                  </a:extLst>
                </p:cNvPr>
                <p:cNvSpPr/>
                <p:nvPr/>
              </p:nvSpPr>
              <p:spPr>
                <a:xfrm rot="15028394">
                  <a:off x="5870070" y="2378007"/>
                  <a:ext cx="1239262" cy="940052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214 w 1247214"/>
                    <a:gd name="connsiteY0" fmla="*/ 294507 h 940050"/>
                    <a:gd name="connsiteX1" fmla="*/ 728755 w 1247214"/>
                    <a:gd name="connsiteY1" fmla="*/ 848106 h 940050"/>
                    <a:gd name="connsiteX2" fmla="*/ 0 w 1247214"/>
                    <a:gd name="connsiteY2" fmla="*/ 896586 h 940050"/>
                    <a:gd name="connsiteX3" fmla="*/ 332681 w 1247214"/>
                    <a:gd name="connsiteY3" fmla="*/ 0 h 940050"/>
                    <a:gd name="connsiteX4" fmla="*/ 1247214 w 1247214"/>
                    <a:gd name="connsiteY4" fmla="*/ 294507 h 9400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40050">
                      <a:moveTo>
                        <a:pt x="1247214" y="294507"/>
                      </a:moveTo>
                      <a:cubicBezTo>
                        <a:pt x="1162668" y="537744"/>
                        <a:pt x="936624" y="747760"/>
                        <a:pt x="728755" y="848106"/>
                      </a:cubicBezTo>
                      <a:cubicBezTo>
                        <a:pt x="520886" y="948453"/>
                        <a:pt x="242552" y="969802"/>
                        <a:pt x="0" y="896586"/>
                      </a:cubicBezTo>
                      <a:lnTo>
                        <a:pt x="332681" y="0"/>
                      </a:lnTo>
                      <a:lnTo>
                        <a:pt x="1247214" y="294507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任意多边形 92">
                  <a:extLst>
                    <a:ext uri="{FF2B5EF4-FFF2-40B4-BE49-F238E27FC236}">
                      <a16:creationId xmlns:a16="http://schemas.microsoft.com/office/drawing/2014/main" id="{25269625-D2A5-4EB9-A769-3E9D5C649DDC}"/>
                    </a:ext>
                  </a:extLst>
                </p:cNvPr>
                <p:cNvSpPr/>
                <p:nvPr/>
              </p:nvSpPr>
              <p:spPr>
                <a:xfrm rot="4304382">
                  <a:off x="6116537" y="3293945"/>
                  <a:ext cx="1247215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7" name="任意多边形 93">
                  <a:extLst>
                    <a:ext uri="{FF2B5EF4-FFF2-40B4-BE49-F238E27FC236}">
                      <a16:creationId xmlns:a16="http://schemas.microsoft.com/office/drawing/2014/main" id="{60DC6247-0141-4936-B741-2EF644B2C2F0}"/>
                    </a:ext>
                  </a:extLst>
                </p:cNvPr>
                <p:cNvSpPr/>
                <p:nvPr/>
              </p:nvSpPr>
              <p:spPr>
                <a:xfrm rot="9623180" flipH="1" flipV="1">
                  <a:off x="6940465" y="3201883"/>
                  <a:ext cx="1251052" cy="994445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  <a:gd name="connsiteX0" fmla="*/ 1247462 w 1247462"/>
                    <a:gd name="connsiteY0" fmla="*/ 305534 h 959140"/>
                    <a:gd name="connsiteX1" fmla="*/ 728755 w 1247462"/>
                    <a:gd name="connsiteY1" fmla="*/ 866825 h 959140"/>
                    <a:gd name="connsiteX2" fmla="*/ 0 w 1247462"/>
                    <a:gd name="connsiteY2" fmla="*/ 915305 h 959140"/>
                    <a:gd name="connsiteX3" fmla="*/ 304370 w 1247462"/>
                    <a:gd name="connsiteY3" fmla="*/ 0 h 959140"/>
                    <a:gd name="connsiteX4" fmla="*/ 1247462 w 1247462"/>
                    <a:gd name="connsiteY4" fmla="*/ 305534 h 959140"/>
                    <a:gd name="connsiteX0" fmla="*/ 1294962 w 1294962"/>
                    <a:gd name="connsiteY0" fmla="*/ 305534 h 952059"/>
                    <a:gd name="connsiteX1" fmla="*/ 776255 w 1294962"/>
                    <a:gd name="connsiteY1" fmla="*/ 866825 h 952059"/>
                    <a:gd name="connsiteX2" fmla="*/ 0 w 1294962"/>
                    <a:gd name="connsiteY2" fmla="*/ 904829 h 952059"/>
                    <a:gd name="connsiteX3" fmla="*/ 351870 w 1294962"/>
                    <a:gd name="connsiteY3" fmla="*/ 0 h 952059"/>
                    <a:gd name="connsiteX4" fmla="*/ 1294962 w 1294962"/>
                    <a:gd name="connsiteY4" fmla="*/ 305534 h 9520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94962" h="952059">
                      <a:moveTo>
                        <a:pt x="1294962" y="305534"/>
                      </a:moveTo>
                      <a:cubicBezTo>
                        <a:pt x="1210416" y="548771"/>
                        <a:pt x="992082" y="766942"/>
                        <a:pt x="776255" y="866825"/>
                      </a:cubicBezTo>
                      <a:cubicBezTo>
                        <a:pt x="560428" y="966708"/>
                        <a:pt x="242552" y="978045"/>
                        <a:pt x="0" y="904829"/>
                      </a:cubicBezTo>
                      <a:lnTo>
                        <a:pt x="351870" y="0"/>
                      </a:lnTo>
                      <a:lnTo>
                        <a:pt x="1294962" y="305534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8" name="任意多边形 94">
                  <a:extLst>
                    <a:ext uri="{FF2B5EF4-FFF2-40B4-BE49-F238E27FC236}">
                      <a16:creationId xmlns:a16="http://schemas.microsoft.com/office/drawing/2014/main" id="{1869483C-B1D2-4623-9690-6ACB0A344081}"/>
                    </a:ext>
                  </a:extLst>
                </p:cNvPr>
                <p:cNvSpPr/>
                <p:nvPr/>
              </p:nvSpPr>
              <p:spPr>
                <a:xfrm rot="9654881">
                  <a:off x="7043087" y="2458879"/>
                  <a:ext cx="1209606" cy="958771"/>
                </a:xfrm>
                <a:custGeom>
                  <a:avLst/>
                  <a:gdLst>
                    <a:gd name="connsiteX0" fmla="*/ 1945514 w 1994475"/>
                    <a:gd name="connsiteY0" fmla="*/ 1222769 h 1867554"/>
                    <a:gd name="connsiteX1" fmla="*/ 1427055 w 1994475"/>
                    <a:gd name="connsiteY1" fmla="*/ 1776368 h 1867554"/>
                    <a:gd name="connsiteX2" fmla="*/ 691262 w 1994475"/>
                    <a:gd name="connsiteY2" fmla="*/ 1822514 h 1867554"/>
                    <a:gd name="connsiteX3" fmla="*/ 997238 w 1994475"/>
                    <a:gd name="connsiteY3" fmla="*/ 933777 h 1867554"/>
                    <a:gd name="connsiteX4" fmla="*/ 1945514 w 1994475"/>
                    <a:gd name="connsiteY4" fmla="*/ 1222769 h 1867554"/>
                    <a:gd name="connsiteX0" fmla="*/ 1247214 w 1247214"/>
                    <a:gd name="connsiteY0" fmla="*/ 288992 h 934535"/>
                    <a:gd name="connsiteX1" fmla="*/ 728755 w 1247214"/>
                    <a:gd name="connsiteY1" fmla="*/ 842591 h 934535"/>
                    <a:gd name="connsiteX2" fmla="*/ 0 w 1247214"/>
                    <a:gd name="connsiteY2" fmla="*/ 891071 h 934535"/>
                    <a:gd name="connsiteX3" fmla="*/ 298938 w 1247214"/>
                    <a:gd name="connsiteY3" fmla="*/ 0 h 934535"/>
                    <a:gd name="connsiteX4" fmla="*/ 1247214 w 1247214"/>
                    <a:gd name="connsiteY4" fmla="*/ 288992 h 934535"/>
                    <a:gd name="connsiteX0" fmla="*/ 1247214 w 1247214"/>
                    <a:gd name="connsiteY0" fmla="*/ 296029 h 941572"/>
                    <a:gd name="connsiteX1" fmla="*/ 728755 w 1247214"/>
                    <a:gd name="connsiteY1" fmla="*/ 849628 h 941572"/>
                    <a:gd name="connsiteX2" fmla="*/ 0 w 1247214"/>
                    <a:gd name="connsiteY2" fmla="*/ 898108 h 941572"/>
                    <a:gd name="connsiteX3" fmla="*/ 301271 w 1247214"/>
                    <a:gd name="connsiteY3" fmla="*/ 0 h 941572"/>
                    <a:gd name="connsiteX4" fmla="*/ 1247214 w 1247214"/>
                    <a:gd name="connsiteY4" fmla="*/ 296029 h 941572"/>
                    <a:gd name="connsiteX0" fmla="*/ 1247214 w 1247214"/>
                    <a:gd name="connsiteY0" fmla="*/ 306189 h 951732"/>
                    <a:gd name="connsiteX1" fmla="*/ 728755 w 1247214"/>
                    <a:gd name="connsiteY1" fmla="*/ 859788 h 951732"/>
                    <a:gd name="connsiteX2" fmla="*/ 0 w 1247214"/>
                    <a:gd name="connsiteY2" fmla="*/ 908268 h 951732"/>
                    <a:gd name="connsiteX3" fmla="*/ 302036 w 1247214"/>
                    <a:gd name="connsiteY3" fmla="*/ 0 h 951732"/>
                    <a:gd name="connsiteX4" fmla="*/ 1247214 w 1247214"/>
                    <a:gd name="connsiteY4" fmla="*/ 306189 h 951732"/>
                    <a:gd name="connsiteX0" fmla="*/ 1247214 w 1247214"/>
                    <a:gd name="connsiteY0" fmla="*/ 313226 h 958769"/>
                    <a:gd name="connsiteX1" fmla="*/ 728755 w 1247214"/>
                    <a:gd name="connsiteY1" fmla="*/ 866825 h 958769"/>
                    <a:gd name="connsiteX2" fmla="*/ 0 w 1247214"/>
                    <a:gd name="connsiteY2" fmla="*/ 915305 h 958769"/>
                    <a:gd name="connsiteX3" fmla="*/ 304370 w 1247214"/>
                    <a:gd name="connsiteY3" fmla="*/ 0 h 958769"/>
                    <a:gd name="connsiteX4" fmla="*/ 1247214 w 1247214"/>
                    <a:gd name="connsiteY4" fmla="*/ 313226 h 958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47214" h="958769">
                      <a:moveTo>
                        <a:pt x="1247214" y="313226"/>
                      </a:moveTo>
                      <a:cubicBezTo>
                        <a:pt x="1162668" y="556463"/>
                        <a:pt x="936624" y="766479"/>
                        <a:pt x="728755" y="866825"/>
                      </a:cubicBezTo>
                      <a:cubicBezTo>
                        <a:pt x="520886" y="967172"/>
                        <a:pt x="242552" y="988521"/>
                        <a:pt x="0" y="915305"/>
                      </a:cubicBezTo>
                      <a:lnTo>
                        <a:pt x="304370" y="0"/>
                      </a:lnTo>
                      <a:lnTo>
                        <a:pt x="1247214" y="313226"/>
                      </a:lnTo>
                      <a:close/>
                    </a:path>
                  </a:pathLst>
                </a:custGeom>
                <a:solidFill>
                  <a:schemeClr val="accent5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4" name="任意多边形 90">
                <a:extLst>
                  <a:ext uri="{FF2B5EF4-FFF2-40B4-BE49-F238E27FC236}">
                    <a16:creationId xmlns:a16="http://schemas.microsoft.com/office/drawing/2014/main" id="{A3FF53B8-E4B4-46E6-82B9-50E699D92FF1}"/>
                  </a:ext>
                </a:extLst>
              </p:cNvPr>
              <p:cNvSpPr/>
              <p:nvPr/>
            </p:nvSpPr>
            <p:spPr>
              <a:xfrm>
                <a:off x="4752680" y="1943052"/>
                <a:ext cx="262234" cy="368299"/>
              </a:xfrm>
              <a:custGeom>
                <a:avLst/>
                <a:gdLst>
                  <a:gd name="connsiteX0" fmla="*/ 163450 w 239588"/>
                  <a:gd name="connsiteY0" fmla="*/ 147580 h 336493"/>
                  <a:gd name="connsiteX1" fmla="*/ 163450 w 239588"/>
                  <a:gd name="connsiteY1" fmla="*/ 307918 h 336493"/>
                  <a:gd name="connsiteX2" fmla="*/ 192025 w 239588"/>
                  <a:gd name="connsiteY2" fmla="*/ 307918 h 336493"/>
                  <a:gd name="connsiteX3" fmla="*/ 192025 w 239588"/>
                  <a:gd name="connsiteY3" fmla="*/ 147580 h 336493"/>
                  <a:gd name="connsiteX4" fmla="*/ 106300 w 239588"/>
                  <a:gd name="connsiteY4" fmla="*/ 147580 h 336493"/>
                  <a:gd name="connsiteX5" fmla="*/ 106300 w 239588"/>
                  <a:gd name="connsiteY5" fmla="*/ 307918 h 336493"/>
                  <a:gd name="connsiteX6" fmla="*/ 134875 w 239588"/>
                  <a:gd name="connsiteY6" fmla="*/ 307918 h 336493"/>
                  <a:gd name="connsiteX7" fmla="*/ 134875 w 239588"/>
                  <a:gd name="connsiteY7" fmla="*/ 147580 h 336493"/>
                  <a:gd name="connsiteX8" fmla="*/ 49150 w 239588"/>
                  <a:gd name="connsiteY8" fmla="*/ 147580 h 336493"/>
                  <a:gd name="connsiteX9" fmla="*/ 49150 w 239588"/>
                  <a:gd name="connsiteY9" fmla="*/ 307918 h 336493"/>
                  <a:gd name="connsiteX10" fmla="*/ 76138 w 239588"/>
                  <a:gd name="connsiteY10" fmla="*/ 307918 h 336493"/>
                  <a:gd name="connsiteX11" fmla="*/ 76138 w 239588"/>
                  <a:gd name="connsiteY11" fmla="*/ 147580 h 336493"/>
                  <a:gd name="connsiteX12" fmla="*/ 96775 w 239588"/>
                  <a:gd name="connsiteY12" fmla="*/ 33280 h 336493"/>
                  <a:gd name="connsiteX13" fmla="*/ 85663 w 239588"/>
                  <a:gd name="connsiteY13" fmla="*/ 58680 h 336493"/>
                  <a:gd name="connsiteX14" fmla="*/ 165039 w 239588"/>
                  <a:gd name="connsiteY14" fmla="*/ 92018 h 336493"/>
                  <a:gd name="connsiteX15" fmla="*/ 176151 w 239588"/>
                  <a:gd name="connsiteY15" fmla="*/ 65030 h 336493"/>
                  <a:gd name="connsiteX16" fmla="*/ 83493 w 239588"/>
                  <a:gd name="connsiteY16" fmla="*/ 986 h 336493"/>
                  <a:gd name="connsiteX17" fmla="*/ 94713 w 239588"/>
                  <a:gd name="connsiteY17" fmla="*/ 986 h 336493"/>
                  <a:gd name="connsiteX18" fmla="*/ 200317 w 239588"/>
                  <a:gd name="connsiteY18" fmla="*/ 44405 h 336493"/>
                  <a:gd name="connsiteX19" fmla="*/ 208237 w 239588"/>
                  <a:gd name="connsiteY19" fmla="*/ 62825 h 336493"/>
                  <a:gd name="connsiteX20" fmla="*/ 191077 w 239588"/>
                  <a:gd name="connsiteY20" fmla="*/ 102296 h 336493"/>
                  <a:gd name="connsiteX21" fmla="*/ 230678 w 239588"/>
                  <a:gd name="connsiteY21" fmla="*/ 119400 h 336493"/>
                  <a:gd name="connsiteX22" fmla="*/ 238598 w 239588"/>
                  <a:gd name="connsiteY22" fmla="*/ 137820 h 336493"/>
                  <a:gd name="connsiteX23" fmla="*/ 225398 w 239588"/>
                  <a:gd name="connsiteY23" fmla="*/ 147030 h 336493"/>
                  <a:gd name="connsiteX24" fmla="*/ 220118 w 239588"/>
                  <a:gd name="connsiteY24" fmla="*/ 145715 h 336493"/>
                  <a:gd name="connsiteX25" fmla="*/ 220118 w 239588"/>
                  <a:gd name="connsiteY25" fmla="*/ 322020 h 336493"/>
                  <a:gd name="connsiteX26" fmla="*/ 205597 w 239588"/>
                  <a:gd name="connsiteY26" fmla="*/ 336493 h 336493"/>
                  <a:gd name="connsiteX27" fmla="*/ 33991 w 239588"/>
                  <a:gd name="connsiteY27" fmla="*/ 336493 h 336493"/>
                  <a:gd name="connsiteX28" fmla="*/ 19470 w 239588"/>
                  <a:gd name="connsiteY28" fmla="*/ 322020 h 336493"/>
                  <a:gd name="connsiteX29" fmla="*/ 19470 w 239588"/>
                  <a:gd name="connsiteY29" fmla="*/ 132557 h 336493"/>
                  <a:gd name="connsiteX30" fmla="*/ 33991 w 239588"/>
                  <a:gd name="connsiteY30" fmla="*/ 118085 h 336493"/>
                  <a:gd name="connsiteX31" fmla="*/ 154115 w 239588"/>
                  <a:gd name="connsiteY31" fmla="*/ 118085 h 336493"/>
                  <a:gd name="connsiteX32" fmla="*/ 8910 w 239588"/>
                  <a:gd name="connsiteY32" fmla="*/ 57562 h 336493"/>
                  <a:gd name="connsiteX33" fmla="*/ 990 w 239588"/>
                  <a:gd name="connsiteY33" fmla="*/ 39142 h 336493"/>
                  <a:gd name="connsiteX34" fmla="*/ 19470 w 239588"/>
                  <a:gd name="connsiteY34" fmla="*/ 31248 h 336493"/>
                  <a:gd name="connsiteX35" fmla="*/ 59072 w 239588"/>
                  <a:gd name="connsiteY35" fmla="*/ 48352 h 336493"/>
                  <a:gd name="connsiteX36" fmla="*/ 76232 w 239588"/>
                  <a:gd name="connsiteY36" fmla="*/ 8880 h 336493"/>
                  <a:gd name="connsiteX37" fmla="*/ 83493 w 239588"/>
                  <a:gd name="connsiteY37" fmla="*/ 986 h 3364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239588" h="336493">
                    <a:moveTo>
                      <a:pt x="163450" y="147580"/>
                    </a:moveTo>
                    <a:lnTo>
                      <a:pt x="163450" y="307918"/>
                    </a:lnTo>
                    <a:lnTo>
                      <a:pt x="192025" y="307918"/>
                    </a:lnTo>
                    <a:lnTo>
                      <a:pt x="192025" y="147580"/>
                    </a:lnTo>
                    <a:close/>
                    <a:moveTo>
                      <a:pt x="106300" y="147580"/>
                    </a:moveTo>
                    <a:lnTo>
                      <a:pt x="106300" y="307918"/>
                    </a:lnTo>
                    <a:lnTo>
                      <a:pt x="134875" y="307918"/>
                    </a:lnTo>
                    <a:lnTo>
                      <a:pt x="134875" y="147580"/>
                    </a:lnTo>
                    <a:close/>
                    <a:moveTo>
                      <a:pt x="49150" y="147580"/>
                    </a:moveTo>
                    <a:lnTo>
                      <a:pt x="49150" y="307918"/>
                    </a:lnTo>
                    <a:lnTo>
                      <a:pt x="76138" y="307918"/>
                    </a:lnTo>
                    <a:lnTo>
                      <a:pt x="76138" y="147580"/>
                    </a:lnTo>
                    <a:close/>
                    <a:moveTo>
                      <a:pt x="96775" y="33280"/>
                    </a:moveTo>
                    <a:lnTo>
                      <a:pt x="85663" y="58680"/>
                    </a:lnTo>
                    <a:lnTo>
                      <a:pt x="165039" y="92018"/>
                    </a:lnTo>
                    <a:lnTo>
                      <a:pt x="176151" y="65030"/>
                    </a:lnTo>
                    <a:close/>
                    <a:moveTo>
                      <a:pt x="83493" y="986"/>
                    </a:moveTo>
                    <a:cubicBezTo>
                      <a:pt x="86793" y="-329"/>
                      <a:pt x="90753" y="-329"/>
                      <a:pt x="94713" y="986"/>
                    </a:cubicBezTo>
                    <a:cubicBezTo>
                      <a:pt x="94713" y="986"/>
                      <a:pt x="94713" y="986"/>
                      <a:pt x="200317" y="44405"/>
                    </a:cubicBezTo>
                    <a:cubicBezTo>
                      <a:pt x="206917" y="47036"/>
                      <a:pt x="210877" y="56246"/>
                      <a:pt x="208237" y="62825"/>
                    </a:cubicBezTo>
                    <a:cubicBezTo>
                      <a:pt x="208237" y="62825"/>
                      <a:pt x="208237" y="62825"/>
                      <a:pt x="191077" y="102296"/>
                    </a:cubicBezTo>
                    <a:cubicBezTo>
                      <a:pt x="191077" y="102296"/>
                      <a:pt x="191077" y="102296"/>
                      <a:pt x="230678" y="119400"/>
                    </a:cubicBezTo>
                    <a:cubicBezTo>
                      <a:pt x="238598" y="122032"/>
                      <a:pt x="241238" y="129926"/>
                      <a:pt x="238598" y="137820"/>
                    </a:cubicBezTo>
                    <a:cubicBezTo>
                      <a:pt x="235958" y="143083"/>
                      <a:pt x="230678" y="147030"/>
                      <a:pt x="225398" y="147030"/>
                    </a:cubicBezTo>
                    <a:cubicBezTo>
                      <a:pt x="224078" y="147030"/>
                      <a:pt x="221438" y="145715"/>
                      <a:pt x="220118" y="145715"/>
                    </a:cubicBezTo>
                    <a:cubicBezTo>
                      <a:pt x="220118" y="145715"/>
                      <a:pt x="220118" y="145715"/>
                      <a:pt x="220118" y="322020"/>
                    </a:cubicBezTo>
                    <a:cubicBezTo>
                      <a:pt x="220118" y="329915"/>
                      <a:pt x="213517" y="336493"/>
                      <a:pt x="205597" y="336493"/>
                    </a:cubicBezTo>
                    <a:cubicBezTo>
                      <a:pt x="205597" y="336493"/>
                      <a:pt x="205597" y="336493"/>
                      <a:pt x="33991" y="336493"/>
                    </a:cubicBezTo>
                    <a:cubicBezTo>
                      <a:pt x="26071" y="336493"/>
                      <a:pt x="19470" y="329915"/>
                      <a:pt x="19470" y="322020"/>
                    </a:cubicBezTo>
                    <a:cubicBezTo>
                      <a:pt x="19470" y="322020"/>
                      <a:pt x="19470" y="322020"/>
                      <a:pt x="19470" y="132557"/>
                    </a:cubicBezTo>
                    <a:cubicBezTo>
                      <a:pt x="19470" y="124663"/>
                      <a:pt x="26071" y="118085"/>
                      <a:pt x="33991" y="118085"/>
                    </a:cubicBezTo>
                    <a:cubicBezTo>
                      <a:pt x="33991" y="118085"/>
                      <a:pt x="33991" y="118085"/>
                      <a:pt x="154115" y="118085"/>
                    </a:cubicBezTo>
                    <a:cubicBezTo>
                      <a:pt x="154115" y="118085"/>
                      <a:pt x="154115" y="118085"/>
                      <a:pt x="8910" y="57562"/>
                    </a:cubicBezTo>
                    <a:cubicBezTo>
                      <a:pt x="990" y="54930"/>
                      <a:pt x="-1650" y="47036"/>
                      <a:pt x="990" y="39142"/>
                    </a:cubicBezTo>
                    <a:cubicBezTo>
                      <a:pt x="3630" y="32563"/>
                      <a:pt x="12870" y="28616"/>
                      <a:pt x="19470" y="31248"/>
                    </a:cubicBezTo>
                    <a:cubicBezTo>
                      <a:pt x="19470" y="31248"/>
                      <a:pt x="19470" y="31248"/>
                      <a:pt x="59072" y="48352"/>
                    </a:cubicBezTo>
                    <a:cubicBezTo>
                      <a:pt x="59072" y="48352"/>
                      <a:pt x="59072" y="48352"/>
                      <a:pt x="76232" y="8880"/>
                    </a:cubicBezTo>
                    <a:cubicBezTo>
                      <a:pt x="77552" y="4933"/>
                      <a:pt x="80192" y="2302"/>
                      <a:pt x="83493" y="986"/>
                    </a:cubicBezTo>
                    <a:close/>
                  </a:path>
                </a:pathLst>
              </a:cu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C57137B9-A417-4E74-88B5-0F7830E231A1}"/>
                </a:ext>
              </a:extLst>
            </p:cNvPr>
            <p:cNvGrpSpPr/>
            <p:nvPr/>
          </p:nvGrpSpPr>
          <p:grpSpPr>
            <a:xfrm>
              <a:off x="8129699" y="1441461"/>
              <a:ext cx="2549181" cy="848727"/>
              <a:chOff x="5877558" y="1353271"/>
              <a:chExt cx="2549181" cy="848727"/>
            </a:xfrm>
          </p:grpSpPr>
          <p:sp>
            <p:nvSpPr>
              <p:cNvPr id="11" name="文本框 87">
                <a:extLst>
                  <a:ext uri="{FF2B5EF4-FFF2-40B4-BE49-F238E27FC236}">
                    <a16:creationId xmlns:a16="http://schemas.microsoft.com/office/drawing/2014/main" id="{676F9A0E-14B1-48AA-ABE7-25868302DADA}"/>
                  </a:ext>
                </a:extLst>
              </p:cNvPr>
              <p:cNvSpPr txBox="1"/>
              <p:nvPr/>
            </p:nvSpPr>
            <p:spPr>
              <a:xfrm>
                <a:off x="5877558" y="1353271"/>
                <a:ext cx="2549181" cy="388226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1">
                <a:norm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accent5">
                        <a:lumMod val="100000"/>
                      </a:schemeClr>
                    </a:solidFill>
                  </a:rPr>
                  <a:t>输入标题文本</a:t>
                </a:r>
              </a:p>
            </p:txBody>
          </p:sp>
          <p:sp>
            <p:nvSpPr>
              <p:cNvPr id="12" name="文本框 88">
                <a:extLst>
                  <a:ext uri="{FF2B5EF4-FFF2-40B4-BE49-F238E27FC236}">
                    <a16:creationId xmlns:a16="http://schemas.microsoft.com/office/drawing/2014/main" id="{9E18E106-3BCE-4E29-85E7-4E56CDFED1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558" y="1741496"/>
                <a:ext cx="2549181" cy="460502"/>
              </a:xfrm>
              <a:prstGeom prst="rect">
                <a:avLst/>
              </a:prstGeom>
            </p:spPr>
            <p:txBody>
              <a:bodyPr vert="horz" wrap="square" lIns="0" tIns="0" rIns="0" bIns="0" anchor="t" anchorCtr="1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请替换文字内容复制你的内容到此 </a:t>
                </a:r>
                <a:b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 dirty="0">
                    <a:solidFill>
                      <a:schemeClr val="dk1">
                        <a:lumMod val="100000"/>
                      </a:schemeClr>
                    </a:solidFill>
                  </a:rPr>
                  <a:t>千图网</a:t>
                </a:r>
                <a:r>
                  <a:rPr lang="en-US" altLang="zh-CN" sz="1050" dirty="0">
                    <a:solidFill>
                      <a:schemeClr val="dk1">
                        <a:lumMod val="100000"/>
                      </a:schemeClr>
                    </a:solidFill>
                  </a:rPr>
                  <a:t>58PIC.COM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44706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DBF0BD49-B94A-45D4-8E2D-FF485C06447D}"/>
              </a:ext>
            </a:extLst>
          </p:cNvPr>
          <p:cNvGrpSpPr/>
          <p:nvPr/>
        </p:nvGrpSpPr>
        <p:grpSpPr>
          <a:xfrm>
            <a:off x="2611985" y="4180638"/>
            <a:ext cx="395484" cy="422173"/>
            <a:chOff x="8342313" y="10972800"/>
            <a:chExt cx="1293813" cy="1381125"/>
          </a:xfrm>
          <a:solidFill>
            <a:schemeClr val="bg1"/>
          </a:solidFill>
        </p:grpSpPr>
        <p:sp>
          <p:nvSpPr>
            <p:cNvPr id="30" name="任意多边形 32">
              <a:extLst>
                <a:ext uri="{FF2B5EF4-FFF2-40B4-BE49-F238E27FC236}">
                  <a16:creationId xmlns:a16="http://schemas.microsoft.com/office/drawing/2014/main" id="{2F8D4414-D556-4DC1-B8C6-0292EA1B85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42313" y="10972800"/>
              <a:ext cx="1293813" cy="1381125"/>
            </a:xfrm>
            <a:custGeom>
              <a:avLst/>
              <a:gdLst>
                <a:gd name="T0" fmla="*/ 299 w 345"/>
                <a:gd name="T1" fmla="*/ 0 h 368"/>
                <a:gd name="T2" fmla="*/ 46 w 345"/>
                <a:gd name="T3" fmla="*/ 0 h 368"/>
                <a:gd name="T4" fmla="*/ 0 w 345"/>
                <a:gd name="T5" fmla="*/ 46 h 368"/>
                <a:gd name="T6" fmla="*/ 0 w 345"/>
                <a:gd name="T7" fmla="*/ 322 h 368"/>
                <a:gd name="T8" fmla="*/ 46 w 345"/>
                <a:gd name="T9" fmla="*/ 368 h 368"/>
                <a:gd name="T10" fmla="*/ 299 w 345"/>
                <a:gd name="T11" fmla="*/ 368 h 368"/>
                <a:gd name="T12" fmla="*/ 345 w 345"/>
                <a:gd name="T13" fmla="*/ 322 h 368"/>
                <a:gd name="T14" fmla="*/ 345 w 345"/>
                <a:gd name="T15" fmla="*/ 46 h 368"/>
                <a:gd name="T16" fmla="*/ 299 w 345"/>
                <a:gd name="T17" fmla="*/ 0 h 368"/>
                <a:gd name="T18" fmla="*/ 322 w 345"/>
                <a:gd name="T19" fmla="*/ 322 h 368"/>
                <a:gd name="T20" fmla="*/ 299 w 345"/>
                <a:gd name="T21" fmla="*/ 345 h 368"/>
                <a:gd name="T22" fmla="*/ 46 w 345"/>
                <a:gd name="T23" fmla="*/ 345 h 368"/>
                <a:gd name="T24" fmla="*/ 23 w 345"/>
                <a:gd name="T25" fmla="*/ 322 h 368"/>
                <a:gd name="T26" fmla="*/ 23 w 345"/>
                <a:gd name="T27" fmla="*/ 46 h 368"/>
                <a:gd name="T28" fmla="*/ 46 w 345"/>
                <a:gd name="T29" fmla="*/ 23 h 368"/>
                <a:gd name="T30" fmla="*/ 299 w 345"/>
                <a:gd name="T31" fmla="*/ 23 h 368"/>
                <a:gd name="T32" fmla="*/ 322 w 345"/>
                <a:gd name="T33" fmla="*/ 46 h 368"/>
                <a:gd name="T34" fmla="*/ 322 w 345"/>
                <a:gd name="T35" fmla="*/ 322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5" h="368">
                  <a:moveTo>
                    <a:pt x="299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48"/>
                    <a:pt x="20" y="368"/>
                    <a:pt x="46" y="368"/>
                  </a:cubicBezTo>
                  <a:cubicBezTo>
                    <a:pt x="299" y="368"/>
                    <a:pt x="299" y="368"/>
                    <a:pt x="299" y="368"/>
                  </a:cubicBezTo>
                  <a:cubicBezTo>
                    <a:pt x="324" y="368"/>
                    <a:pt x="345" y="348"/>
                    <a:pt x="345" y="322"/>
                  </a:cubicBezTo>
                  <a:cubicBezTo>
                    <a:pt x="345" y="46"/>
                    <a:pt x="345" y="46"/>
                    <a:pt x="345" y="46"/>
                  </a:cubicBezTo>
                  <a:cubicBezTo>
                    <a:pt x="345" y="21"/>
                    <a:pt x="324" y="0"/>
                    <a:pt x="299" y="0"/>
                  </a:cubicBezTo>
                  <a:close/>
                  <a:moveTo>
                    <a:pt x="322" y="322"/>
                  </a:moveTo>
                  <a:cubicBezTo>
                    <a:pt x="322" y="335"/>
                    <a:pt x="312" y="345"/>
                    <a:pt x="299" y="345"/>
                  </a:cubicBezTo>
                  <a:cubicBezTo>
                    <a:pt x="46" y="345"/>
                    <a:pt x="46" y="345"/>
                    <a:pt x="46" y="345"/>
                  </a:cubicBezTo>
                  <a:cubicBezTo>
                    <a:pt x="33" y="345"/>
                    <a:pt x="23" y="335"/>
                    <a:pt x="23" y="322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33"/>
                    <a:pt x="33" y="23"/>
                    <a:pt x="46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312" y="23"/>
                    <a:pt x="322" y="33"/>
                    <a:pt x="322" y="46"/>
                  </a:cubicBezTo>
                  <a:lnTo>
                    <a:pt x="322" y="3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 33">
              <a:extLst>
                <a:ext uri="{FF2B5EF4-FFF2-40B4-BE49-F238E27FC236}">
                  <a16:creationId xmlns:a16="http://schemas.microsoft.com/office/drawing/2014/main" id="{D4E4128B-CDBE-4B03-B60A-F6C12006D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3763" y="11145838"/>
              <a:ext cx="949325" cy="863600"/>
            </a:xfrm>
            <a:custGeom>
              <a:avLst/>
              <a:gdLst>
                <a:gd name="T0" fmla="*/ 241 w 253"/>
                <a:gd name="T1" fmla="*/ 0 h 230"/>
                <a:gd name="T2" fmla="*/ 11 w 253"/>
                <a:gd name="T3" fmla="*/ 0 h 230"/>
                <a:gd name="T4" fmla="*/ 0 w 253"/>
                <a:gd name="T5" fmla="*/ 11 h 230"/>
                <a:gd name="T6" fmla="*/ 0 w 253"/>
                <a:gd name="T7" fmla="*/ 219 h 230"/>
                <a:gd name="T8" fmla="*/ 11 w 253"/>
                <a:gd name="T9" fmla="*/ 230 h 230"/>
                <a:gd name="T10" fmla="*/ 241 w 253"/>
                <a:gd name="T11" fmla="*/ 230 h 230"/>
                <a:gd name="T12" fmla="*/ 253 w 253"/>
                <a:gd name="T13" fmla="*/ 219 h 230"/>
                <a:gd name="T14" fmla="*/ 253 w 253"/>
                <a:gd name="T15" fmla="*/ 11 h 230"/>
                <a:gd name="T16" fmla="*/ 241 w 253"/>
                <a:gd name="T17" fmla="*/ 0 h 230"/>
                <a:gd name="T18" fmla="*/ 241 w 253"/>
                <a:gd name="T19" fmla="*/ 11 h 230"/>
                <a:gd name="T20" fmla="*/ 241 w 253"/>
                <a:gd name="T21" fmla="*/ 171 h 230"/>
                <a:gd name="T22" fmla="*/ 204 w 253"/>
                <a:gd name="T23" fmla="*/ 130 h 230"/>
                <a:gd name="T24" fmla="*/ 195 w 253"/>
                <a:gd name="T25" fmla="*/ 127 h 230"/>
                <a:gd name="T26" fmla="*/ 187 w 253"/>
                <a:gd name="T27" fmla="*/ 130 h 230"/>
                <a:gd name="T28" fmla="*/ 157 w 253"/>
                <a:gd name="T29" fmla="*/ 164 h 230"/>
                <a:gd name="T30" fmla="*/ 66 w 253"/>
                <a:gd name="T31" fmla="*/ 61 h 230"/>
                <a:gd name="T32" fmla="*/ 57 w 253"/>
                <a:gd name="T33" fmla="*/ 57 h 230"/>
                <a:gd name="T34" fmla="*/ 49 w 253"/>
                <a:gd name="T35" fmla="*/ 61 h 230"/>
                <a:gd name="T36" fmla="*/ 11 w 253"/>
                <a:gd name="T37" fmla="*/ 105 h 230"/>
                <a:gd name="T38" fmla="*/ 11 w 253"/>
                <a:gd name="T39" fmla="*/ 11 h 230"/>
                <a:gd name="T40" fmla="*/ 241 w 253"/>
                <a:gd name="T41" fmla="*/ 11 h 230"/>
                <a:gd name="T42" fmla="*/ 11 w 253"/>
                <a:gd name="T43" fmla="*/ 122 h 230"/>
                <a:gd name="T44" fmla="*/ 57 w 253"/>
                <a:gd name="T45" fmla="*/ 69 h 230"/>
                <a:gd name="T46" fmla="*/ 150 w 253"/>
                <a:gd name="T47" fmla="*/ 174 h 230"/>
                <a:gd name="T48" fmla="*/ 157 w 253"/>
                <a:gd name="T49" fmla="*/ 182 h 230"/>
                <a:gd name="T50" fmla="*/ 189 w 253"/>
                <a:gd name="T51" fmla="*/ 219 h 230"/>
                <a:gd name="T52" fmla="*/ 11 w 253"/>
                <a:gd name="T53" fmla="*/ 219 h 230"/>
                <a:gd name="T54" fmla="*/ 11 w 253"/>
                <a:gd name="T55" fmla="*/ 122 h 230"/>
                <a:gd name="T56" fmla="*/ 204 w 253"/>
                <a:gd name="T57" fmla="*/ 219 h 230"/>
                <a:gd name="T58" fmla="*/ 165 w 253"/>
                <a:gd name="T59" fmla="*/ 173 h 230"/>
                <a:gd name="T60" fmla="*/ 195 w 253"/>
                <a:gd name="T61" fmla="*/ 138 h 230"/>
                <a:gd name="T62" fmla="*/ 241 w 253"/>
                <a:gd name="T63" fmla="*/ 188 h 230"/>
                <a:gd name="T64" fmla="*/ 241 w 253"/>
                <a:gd name="T65" fmla="*/ 219 h 230"/>
                <a:gd name="T66" fmla="*/ 204 w 253"/>
                <a:gd name="T6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3" h="230">
                  <a:moveTo>
                    <a:pt x="24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25"/>
                    <a:pt x="5" y="230"/>
                    <a:pt x="11" y="230"/>
                  </a:cubicBezTo>
                  <a:cubicBezTo>
                    <a:pt x="241" y="230"/>
                    <a:pt x="241" y="230"/>
                    <a:pt x="241" y="230"/>
                  </a:cubicBezTo>
                  <a:cubicBezTo>
                    <a:pt x="248" y="230"/>
                    <a:pt x="253" y="225"/>
                    <a:pt x="253" y="219"/>
                  </a:cubicBezTo>
                  <a:cubicBezTo>
                    <a:pt x="253" y="11"/>
                    <a:pt x="253" y="11"/>
                    <a:pt x="253" y="11"/>
                  </a:cubicBezTo>
                  <a:cubicBezTo>
                    <a:pt x="253" y="5"/>
                    <a:pt x="248" y="0"/>
                    <a:pt x="241" y="0"/>
                  </a:cubicBezTo>
                  <a:close/>
                  <a:moveTo>
                    <a:pt x="241" y="11"/>
                  </a:moveTo>
                  <a:cubicBezTo>
                    <a:pt x="241" y="171"/>
                    <a:pt x="241" y="171"/>
                    <a:pt x="241" y="171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2" y="128"/>
                    <a:pt x="199" y="127"/>
                    <a:pt x="195" y="127"/>
                  </a:cubicBezTo>
                  <a:cubicBezTo>
                    <a:pt x="192" y="127"/>
                    <a:pt x="189" y="128"/>
                    <a:pt x="187" y="130"/>
                  </a:cubicBezTo>
                  <a:cubicBezTo>
                    <a:pt x="157" y="164"/>
                    <a:pt x="157" y="164"/>
                    <a:pt x="157" y="164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4" y="59"/>
                    <a:pt x="61" y="57"/>
                    <a:pt x="57" y="57"/>
                  </a:cubicBezTo>
                  <a:cubicBezTo>
                    <a:pt x="54" y="57"/>
                    <a:pt x="51" y="59"/>
                    <a:pt x="49" y="61"/>
                  </a:cubicBezTo>
                  <a:cubicBezTo>
                    <a:pt x="11" y="105"/>
                    <a:pt x="11" y="105"/>
                    <a:pt x="11" y="105"/>
                  </a:cubicBezTo>
                  <a:cubicBezTo>
                    <a:pt x="11" y="11"/>
                    <a:pt x="11" y="11"/>
                    <a:pt x="11" y="11"/>
                  </a:cubicBezTo>
                  <a:lnTo>
                    <a:pt x="241" y="11"/>
                  </a:lnTo>
                  <a:close/>
                  <a:moveTo>
                    <a:pt x="11" y="122"/>
                  </a:moveTo>
                  <a:cubicBezTo>
                    <a:pt x="57" y="69"/>
                    <a:pt x="57" y="69"/>
                    <a:pt x="57" y="69"/>
                  </a:cubicBezTo>
                  <a:cubicBezTo>
                    <a:pt x="150" y="174"/>
                    <a:pt x="150" y="174"/>
                    <a:pt x="150" y="174"/>
                  </a:cubicBezTo>
                  <a:cubicBezTo>
                    <a:pt x="157" y="182"/>
                    <a:pt x="157" y="182"/>
                    <a:pt x="157" y="182"/>
                  </a:cubicBezTo>
                  <a:cubicBezTo>
                    <a:pt x="189" y="219"/>
                    <a:pt x="189" y="219"/>
                    <a:pt x="189" y="219"/>
                  </a:cubicBezTo>
                  <a:cubicBezTo>
                    <a:pt x="11" y="219"/>
                    <a:pt x="11" y="219"/>
                    <a:pt x="11" y="219"/>
                  </a:cubicBezTo>
                  <a:lnTo>
                    <a:pt x="11" y="122"/>
                  </a:lnTo>
                  <a:close/>
                  <a:moveTo>
                    <a:pt x="204" y="219"/>
                  </a:moveTo>
                  <a:cubicBezTo>
                    <a:pt x="165" y="173"/>
                    <a:pt x="165" y="173"/>
                    <a:pt x="165" y="173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1" y="219"/>
                    <a:pt x="241" y="219"/>
                    <a:pt x="241" y="219"/>
                  </a:cubicBezTo>
                  <a:lnTo>
                    <a:pt x="204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 34">
              <a:extLst>
                <a:ext uri="{FF2B5EF4-FFF2-40B4-BE49-F238E27FC236}">
                  <a16:creationId xmlns:a16="http://schemas.microsoft.com/office/drawing/2014/main" id="{D023C654-8AB1-4B84-944D-550F6A3E9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9032875" y="11272838"/>
              <a:ext cx="258763" cy="263525"/>
            </a:xfrm>
            <a:custGeom>
              <a:avLst/>
              <a:gdLst>
                <a:gd name="T0" fmla="*/ 34 w 69"/>
                <a:gd name="T1" fmla="*/ 70 h 70"/>
                <a:gd name="T2" fmla="*/ 69 w 69"/>
                <a:gd name="T3" fmla="*/ 35 h 70"/>
                <a:gd name="T4" fmla="*/ 34 w 69"/>
                <a:gd name="T5" fmla="*/ 0 h 70"/>
                <a:gd name="T6" fmla="*/ 0 w 69"/>
                <a:gd name="T7" fmla="*/ 35 h 70"/>
                <a:gd name="T8" fmla="*/ 34 w 69"/>
                <a:gd name="T9" fmla="*/ 70 h 70"/>
                <a:gd name="T10" fmla="*/ 34 w 69"/>
                <a:gd name="T11" fmla="*/ 12 h 70"/>
                <a:gd name="T12" fmla="*/ 57 w 69"/>
                <a:gd name="T13" fmla="*/ 35 h 70"/>
                <a:gd name="T14" fmla="*/ 34 w 69"/>
                <a:gd name="T15" fmla="*/ 58 h 70"/>
                <a:gd name="T16" fmla="*/ 11 w 69"/>
                <a:gd name="T17" fmla="*/ 35 h 70"/>
                <a:gd name="T18" fmla="*/ 34 w 69"/>
                <a:gd name="T19" fmla="*/ 12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9" h="70">
                  <a:moveTo>
                    <a:pt x="34" y="70"/>
                  </a:moveTo>
                  <a:cubicBezTo>
                    <a:pt x="53" y="70"/>
                    <a:pt x="69" y="54"/>
                    <a:pt x="69" y="35"/>
                  </a:cubicBezTo>
                  <a:cubicBezTo>
                    <a:pt x="69" y="16"/>
                    <a:pt x="53" y="0"/>
                    <a:pt x="34" y="0"/>
                  </a:cubicBezTo>
                  <a:cubicBezTo>
                    <a:pt x="15" y="0"/>
                    <a:pt x="0" y="16"/>
                    <a:pt x="0" y="35"/>
                  </a:cubicBezTo>
                  <a:cubicBezTo>
                    <a:pt x="0" y="54"/>
                    <a:pt x="15" y="70"/>
                    <a:pt x="34" y="70"/>
                  </a:cubicBezTo>
                  <a:close/>
                  <a:moveTo>
                    <a:pt x="34" y="12"/>
                  </a:moveTo>
                  <a:cubicBezTo>
                    <a:pt x="47" y="12"/>
                    <a:pt x="57" y="22"/>
                    <a:pt x="57" y="35"/>
                  </a:cubicBezTo>
                  <a:cubicBezTo>
                    <a:pt x="57" y="48"/>
                    <a:pt x="47" y="58"/>
                    <a:pt x="34" y="58"/>
                  </a:cubicBezTo>
                  <a:cubicBezTo>
                    <a:pt x="22" y="58"/>
                    <a:pt x="11" y="48"/>
                    <a:pt x="11" y="35"/>
                  </a:cubicBezTo>
                  <a:cubicBezTo>
                    <a:pt x="11" y="22"/>
                    <a:pt x="22" y="12"/>
                    <a:pt x="3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千图PPT彼岸天：ID 8661124库_组合 4">
            <a:extLst>
              <a:ext uri="{FF2B5EF4-FFF2-40B4-BE49-F238E27FC236}">
                <a16:creationId xmlns:a16="http://schemas.microsoft.com/office/drawing/2014/main" id="{E3071721-732E-44E5-8A27-5EEE2917232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1989807" y="1448780"/>
            <a:ext cx="2617788" cy="2889249"/>
            <a:chOff x="2528341" y="1448780"/>
            <a:chExt cx="2617788" cy="2889249"/>
          </a:xfrm>
        </p:grpSpPr>
        <p:sp>
          <p:nvSpPr>
            <p:cNvPr id="26" name="任意多边形 4">
              <a:extLst>
                <a:ext uri="{FF2B5EF4-FFF2-40B4-BE49-F238E27FC236}">
                  <a16:creationId xmlns:a16="http://schemas.microsoft.com/office/drawing/2014/main" id="{C183D567-A4F1-4B5A-B0D5-DA177D9158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341" y="1448780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 5">
              <a:extLst>
                <a:ext uri="{FF2B5EF4-FFF2-40B4-BE49-F238E27FC236}">
                  <a16:creationId xmlns:a16="http://schemas.microsoft.com/office/drawing/2014/main" id="{97028440-61A5-426D-BBA3-175AA24463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284" y="1960868"/>
              <a:ext cx="305987" cy="262662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文本框 6">
              <a:extLst>
                <a:ext uri="{FF2B5EF4-FFF2-40B4-BE49-F238E27FC236}">
                  <a16:creationId xmlns:a16="http://schemas.microsoft.com/office/drawing/2014/main" id="{CE3E4204-1907-485C-BFDA-CDAA49C2997D}"/>
                </a:ext>
              </a:extLst>
            </p:cNvPr>
            <p:cNvSpPr txBox="1"/>
            <p:nvPr/>
          </p:nvSpPr>
          <p:spPr>
            <a:xfrm>
              <a:off x="2727527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2D68CD98-F609-490E-A44D-8BB36EC03D6A}"/>
                </a:ext>
              </a:extLst>
            </p:cNvPr>
            <p:cNvSpPr/>
            <p:nvPr/>
          </p:nvSpPr>
          <p:spPr>
            <a:xfrm>
              <a:off x="2931127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6" name="千图PPT彼岸天：ID 8661124库_组合 5">
            <a:extLst>
              <a:ext uri="{FF2B5EF4-FFF2-40B4-BE49-F238E27FC236}">
                <a16:creationId xmlns:a16="http://schemas.microsoft.com/office/drawing/2014/main" id="{5ED00A6C-0558-495C-8D5D-0B38FC6F22F7}"/>
              </a:ext>
            </a:extLst>
          </p:cNvPr>
          <p:cNvGrpSpPr/>
          <p:nvPr>
            <p:custDataLst>
              <p:tags r:id="rId2"/>
            </p:custDataLst>
          </p:nvPr>
        </p:nvGrpSpPr>
        <p:grpSpPr>
          <a:xfrm>
            <a:off x="2496509" y="2663839"/>
            <a:ext cx="2617788" cy="2889249"/>
            <a:chOff x="2755605" y="2663839"/>
            <a:chExt cx="2617788" cy="2889249"/>
          </a:xfrm>
        </p:grpSpPr>
        <p:sp>
          <p:nvSpPr>
            <p:cNvPr id="22" name="任意多边形 17">
              <a:extLst>
                <a:ext uri="{FF2B5EF4-FFF2-40B4-BE49-F238E27FC236}">
                  <a16:creationId xmlns:a16="http://schemas.microsoft.com/office/drawing/2014/main" id="{5211D5D7-67CA-4FB1-BCC9-268A298987D8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2755605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文本框 18">
              <a:extLst>
                <a:ext uri="{FF2B5EF4-FFF2-40B4-BE49-F238E27FC236}">
                  <a16:creationId xmlns:a16="http://schemas.microsoft.com/office/drawing/2014/main" id="{30A7243B-AEE5-4008-9D09-1A9E2BDF9C67}"/>
                </a:ext>
              </a:extLst>
            </p:cNvPr>
            <p:cNvSpPr txBox="1"/>
            <p:nvPr/>
          </p:nvSpPr>
          <p:spPr>
            <a:xfrm>
              <a:off x="3811227" y="3944869"/>
              <a:ext cx="1311578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4" name="任意多边形 19">
              <a:extLst>
                <a:ext uri="{FF2B5EF4-FFF2-40B4-BE49-F238E27FC236}">
                  <a16:creationId xmlns:a16="http://schemas.microsoft.com/office/drawing/2014/main" id="{2FDB9C14-1503-40CB-8B99-9942C6AEB1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5015" y="4727495"/>
              <a:ext cx="254537" cy="316075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D36B3D1-AFAA-47F4-BCB4-F2BBBB98A1DA}"/>
                </a:ext>
              </a:extLst>
            </p:cNvPr>
            <p:cNvSpPr/>
            <p:nvPr/>
          </p:nvSpPr>
          <p:spPr>
            <a:xfrm>
              <a:off x="4078773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千图PPT彼岸天：ID 8661124库_组合 6">
            <a:extLst>
              <a:ext uri="{FF2B5EF4-FFF2-40B4-BE49-F238E27FC236}">
                <a16:creationId xmlns:a16="http://schemas.microsoft.com/office/drawing/2014/main" id="{C6592661-0196-4B50-9258-CD7ADAEED05E}"/>
              </a:ext>
            </a:extLst>
          </p:cNvPr>
          <p:cNvGrpSpPr/>
          <p:nvPr>
            <p:custDataLst>
              <p:tags r:id="rId3"/>
            </p:custDataLst>
          </p:nvPr>
        </p:nvGrpSpPr>
        <p:grpSpPr>
          <a:xfrm>
            <a:off x="4787106" y="1460723"/>
            <a:ext cx="2617788" cy="2889249"/>
            <a:chOff x="4787106" y="1460723"/>
            <a:chExt cx="2617788" cy="2889249"/>
          </a:xfrm>
        </p:grpSpPr>
        <p:sp>
          <p:nvSpPr>
            <p:cNvPr id="18" name="任意多边形 8">
              <a:extLst>
                <a:ext uri="{FF2B5EF4-FFF2-40B4-BE49-F238E27FC236}">
                  <a16:creationId xmlns:a16="http://schemas.microsoft.com/office/drawing/2014/main" id="{3F98BC55-4782-4FF4-838C-173450588512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7106" y="1460723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任意多边形 9">
              <a:extLst>
                <a:ext uri="{FF2B5EF4-FFF2-40B4-BE49-F238E27FC236}">
                  <a16:creationId xmlns:a16="http://schemas.microsoft.com/office/drawing/2014/main" id="{FA23F597-5460-4858-9216-E10A96C2F6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2255" y="2004612"/>
              <a:ext cx="282679" cy="252659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文本框 10">
              <a:extLst>
                <a:ext uri="{FF2B5EF4-FFF2-40B4-BE49-F238E27FC236}">
                  <a16:creationId xmlns:a16="http://schemas.microsoft.com/office/drawing/2014/main" id="{C650A590-33BF-4E16-83C9-2E31FE241F8B}"/>
                </a:ext>
              </a:extLst>
            </p:cNvPr>
            <p:cNvSpPr txBox="1"/>
            <p:nvPr/>
          </p:nvSpPr>
          <p:spPr>
            <a:xfrm>
              <a:off x="4972644" y="2718431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DD3F67BC-9B7A-4D8F-ABC7-B0881AA84FD8}"/>
                </a:ext>
              </a:extLst>
            </p:cNvPr>
            <p:cNvSpPr/>
            <p:nvPr/>
          </p:nvSpPr>
          <p:spPr>
            <a:xfrm>
              <a:off x="5207066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8" name="千图PPT彼岸天：ID 8661124库_组合 7">
            <a:extLst>
              <a:ext uri="{FF2B5EF4-FFF2-40B4-BE49-F238E27FC236}">
                <a16:creationId xmlns:a16="http://schemas.microsoft.com/office/drawing/2014/main" id="{AA9D32BD-A43E-47A3-A512-8312C8E4B56F}"/>
              </a:ext>
            </a:extLst>
          </p:cNvPr>
          <p:cNvGrpSpPr/>
          <p:nvPr>
            <p:custDataLst>
              <p:tags r:id="rId4"/>
            </p:custDataLst>
          </p:nvPr>
        </p:nvGrpSpPr>
        <p:grpSpPr>
          <a:xfrm>
            <a:off x="7584405" y="1468660"/>
            <a:ext cx="2617788" cy="2887662"/>
            <a:chOff x="7045871" y="1468660"/>
            <a:chExt cx="2617788" cy="2887662"/>
          </a:xfrm>
        </p:grpSpPr>
        <p:sp>
          <p:nvSpPr>
            <p:cNvPr id="14" name="任意多边形 11">
              <a:extLst>
                <a:ext uri="{FF2B5EF4-FFF2-40B4-BE49-F238E27FC236}">
                  <a16:creationId xmlns:a16="http://schemas.microsoft.com/office/drawing/2014/main" id="{3E99451C-38FC-476B-9481-F1A4B0466E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045871" y="1468660"/>
              <a:ext cx="2617788" cy="2887662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任意多边形 12">
              <a:extLst>
                <a:ext uri="{FF2B5EF4-FFF2-40B4-BE49-F238E27FC236}">
                  <a16:creationId xmlns:a16="http://schemas.microsoft.com/office/drawing/2014/main" id="{4A32F3D3-C721-49C1-BCE7-11F0902AFB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083602" y="1947301"/>
              <a:ext cx="314988" cy="303837"/>
            </a:xfrm>
            <a:custGeom>
              <a:avLst/>
              <a:gdLst>
                <a:gd name="T0" fmla="*/ 425 w 497"/>
                <a:gd name="T1" fmla="*/ 160 h 480"/>
                <a:gd name="T2" fmla="*/ 425 w 497"/>
                <a:gd name="T3" fmla="*/ 160 h 480"/>
                <a:gd name="T4" fmla="*/ 372 w 497"/>
                <a:gd name="T5" fmla="*/ 18 h 480"/>
                <a:gd name="T6" fmla="*/ 346 w 497"/>
                <a:gd name="T7" fmla="*/ 9 h 480"/>
                <a:gd name="T8" fmla="*/ 9 w 497"/>
                <a:gd name="T9" fmla="*/ 134 h 480"/>
                <a:gd name="T10" fmla="*/ 0 w 497"/>
                <a:gd name="T11" fmla="*/ 160 h 480"/>
                <a:gd name="T12" fmla="*/ 53 w 497"/>
                <a:gd name="T13" fmla="*/ 302 h 480"/>
                <a:gd name="T14" fmla="*/ 53 w 497"/>
                <a:gd name="T15" fmla="*/ 222 h 480"/>
                <a:gd name="T16" fmla="*/ 115 w 497"/>
                <a:gd name="T17" fmla="*/ 160 h 480"/>
                <a:gd name="T18" fmla="*/ 203 w 497"/>
                <a:gd name="T19" fmla="*/ 160 h 480"/>
                <a:gd name="T20" fmla="*/ 309 w 497"/>
                <a:gd name="T21" fmla="*/ 89 h 480"/>
                <a:gd name="T22" fmla="*/ 372 w 497"/>
                <a:gd name="T23" fmla="*/ 160 h 480"/>
                <a:gd name="T24" fmla="*/ 425 w 497"/>
                <a:gd name="T25" fmla="*/ 160 h 480"/>
                <a:gd name="T26" fmla="*/ 478 w 497"/>
                <a:gd name="T27" fmla="*/ 204 h 480"/>
                <a:gd name="T28" fmla="*/ 478 w 497"/>
                <a:gd name="T29" fmla="*/ 204 h 480"/>
                <a:gd name="T30" fmla="*/ 115 w 497"/>
                <a:gd name="T31" fmla="*/ 204 h 480"/>
                <a:gd name="T32" fmla="*/ 97 w 497"/>
                <a:gd name="T33" fmla="*/ 222 h 480"/>
                <a:gd name="T34" fmla="*/ 97 w 497"/>
                <a:gd name="T35" fmla="*/ 462 h 480"/>
                <a:gd name="T36" fmla="*/ 115 w 497"/>
                <a:gd name="T37" fmla="*/ 479 h 480"/>
                <a:gd name="T38" fmla="*/ 478 w 497"/>
                <a:gd name="T39" fmla="*/ 479 h 480"/>
                <a:gd name="T40" fmla="*/ 496 w 497"/>
                <a:gd name="T41" fmla="*/ 462 h 480"/>
                <a:gd name="T42" fmla="*/ 496 w 497"/>
                <a:gd name="T43" fmla="*/ 222 h 480"/>
                <a:gd name="T44" fmla="*/ 478 w 497"/>
                <a:gd name="T45" fmla="*/ 204 h 480"/>
                <a:gd name="T46" fmla="*/ 452 w 497"/>
                <a:gd name="T47" fmla="*/ 426 h 480"/>
                <a:gd name="T48" fmla="*/ 452 w 497"/>
                <a:gd name="T49" fmla="*/ 426 h 480"/>
                <a:gd name="T50" fmla="*/ 150 w 497"/>
                <a:gd name="T51" fmla="*/ 426 h 480"/>
                <a:gd name="T52" fmla="*/ 150 w 497"/>
                <a:gd name="T53" fmla="*/ 391 h 480"/>
                <a:gd name="T54" fmla="*/ 195 w 497"/>
                <a:gd name="T55" fmla="*/ 275 h 480"/>
                <a:gd name="T56" fmla="*/ 265 w 497"/>
                <a:gd name="T57" fmla="*/ 364 h 480"/>
                <a:gd name="T58" fmla="*/ 328 w 497"/>
                <a:gd name="T59" fmla="*/ 302 h 480"/>
                <a:gd name="T60" fmla="*/ 416 w 497"/>
                <a:gd name="T61" fmla="*/ 266 h 480"/>
                <a:gd name="T62" fmla="*/ 452 w 497"/>
                <a:gd name="T63" fmla="*/ 347 h 480"/>
                <a:gd name="T64" fmla="*/ 452 w 497"/>
                <a:gd name="T65" fmla="*/ 426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97" h="480">
                  <a:moveTo>
                    <a:pt x="425" y="160"/>
                  </a:moveTo>
                  <a:lnTo>
                    <a:pt x="425" y="160"/>
                  </a:lnTo>
                  <a:cubicBezTo>
                    <a:pt x="372" y="18"/>
                    <a:pt x="372" y="18"/>
                    <a:pt x="372" y="18"/>
                  </a:cubicBezTo>
                  <a:cubicBezTo>
                    <a:pt x="372" y="9"/>
                    <a:pt x="354" y="0"/>
                    <a:pt x="346" y="9"/>
                  </a:cubicBezTo>
                  <a:cubicBezTo>
                    <a:pt x="9" y="134"/>
                    <a:pt x="9" y="134"/>
                    <a:pt x="9" y="134"/>
                  </a:cubicBezTo>
                  <a:cubicBezTo>
                    <a:pt x="0" y="134"/>
                    <a:pt x="0" y="143"/>
                    <a:pt x="0" y="160"/>
                  </a:cubicBezTo>
                  <a:cubicBezTo>
                    <a:pt x="53" y="302"/>
                    <a:pt x="53" y="302"/>
                    <a:pt x="53" y="302"/>
                  </a:cubicBezTo>
                  <a:cubicBezTo>
                    <a:pt x="53" y="222"/>
                    <a:pt x="53" y="222"/>
                    <a:pt x="53" y="222"/>
                  </a:cubicBezTo>
                  <a:cubicBezTo>
                    <a:pt x="53" y="187"/>
                    <a:pt x="80" y="160"/>
                    <a:pt x="115" y="160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309" y="89"/>
                    <a:pt x="309" y="89"/>
                    <a:pt x="309" y="89"/>
                  </a:cubicBezTo>
                  <a:cubicBezTo>
                    <a:pt x="372" y="160"/>
                    <a:pt x="372" y="160"/>
                    <a:pt x="372" y="160"/>
                  </a:cubicBezTo>
                  <a:lnTo>
                    <a:pt x="425" y="160"/>
                  </a:lnTo>
                  <a:close/>
                  <a:moveTo>
                    <a:pt x="478" y="204"/>
                  </a:moveTo>
                  <a:lnTo>
                    <a:pt x="478" y="204"/>
                  </a:lnTo>
                  <a:cubicBezTo>
                    <a:pt x="115" y="204"/>
                    <a:pt x="115" y="204"/>
                    <a:pt x="115" y="204"/>
                  </a:cubicBezTo>
                  <a:cubicBezTo>
                    <a:pt x="106" y="204"/>
                    <a:pt x="97" y="213"/>
                    <a:pt x="97" y="222"/>
                  </a:cubicBezTo>
                  <a:cubicBezTo>
                    <a:pt x="97" y="462"/>
                    <a:pt x="97" y="462"/>
                    <a:pt x="97" y="462"/>
                  </a:cubicBezTo>
                  <a:cubicBezTo>
                    <a:pt x="97" y="470"/>
                    <a:pt x="106" y="479"/>
                    <a:pt x="115" y="479"/>
                  </a:cubicBezTo>
                  <a:cubicBezTo>
                    <a:pt x="478" y="479"/>
                    <a:pt x="478" y="479"/>
                    <a:pt x="478" y="479"/>
                  </a:cubicBezTo>
                  <a:cubicBezTo>
                    <a:pt x="487" y="479"/>
                    <a:pt x="496" y="470"/>
                    <a:pt x="496" y="462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496" y="213"/>
                    <a:pt x="487" y="204"/>
                    <a:pt x="478" y="204"/>
                  </a:cubicBezTo>
                  <a:close/>
                  <a:moveTo>
                    <a:pt x="452" y="426"/>
                  </a:moveTo>
                  <a:lnTo>
                    <a:pt x="452" y="426"/>
                  </a:lnTo>
                  <a:cubicBezTo>
                    <a:pt x="150" y="426"/>
                    <a:pt x="150" y="426"/>
                    <a:pt x="150" y="426"/>
                  </a:cubicBezTo>
                  <a:cubicBezTo>
                    <a:pt x="150" y="391"/>
                    <a:pt x="150" y="391"/>
                    <a:pt x="150" y="391"/>
                  </a:cubicBezTo>
                  <a:cubicBezTo>
                    <a:pt x="195" y="275"/>
                    <a:pt x="195" y="275"/>
                    <a:pt x="195" y="275"/>
                  </a:cubicBezTo>
                  <a:cubicBezTo>
                    <a:pt x="265" y="364"/>
                    <a:pt x="265" y="364"/>
                    <a:pt x="265" y="364"/>
                  </a:cubicBezTo>
                  <a:cubicBezTo>
                    <a:pt x="328" y="302"/>
                    <a:pt x="328" y="302"/>
                    <a:pt x="328" y="302"/>
                  </a:cubicBezTo>
                  <a:cubicBezTo>
                    <a:pt x="416" y="266"/>
                    <a:pt x="416" y="266"/>
                    <a:pt x="416" y="266"/>
                  </a:cubicBezTo>
                  <a:cubicBezTo>
                    <a:pt x="452" y="347"/>
                    <a:pt x="452" y="347"/>
                    <a:pt x="452" y="347"/>
                  </a:cubicBezTo>
                  <a:lnTo>
                    <a:pt x="452" y="4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文本框 13">
              <a:extLst>
                <a:ext uri="{FF2B5EF4-FFF2-40B4-BE49-F238E27FC236}">
                  <a16:creationId xmlns:a16="http://schemas.microsoft.com/office/drawing/2014/main" id="{7C685BC9-49D3-4F90-877E-C7AA36E92374}"/>
                </a:ext>
              </a:extLst>
            </p:cNvPr>
            <p:cNvSpPr txBox="1"/>
            <p:nvPr/>
          </p:nvSpPr>
          <p:spPr>
            <a:xfrm>
              <a:off x="7222867" y="2718431"/>
              <a:ext cx="1304895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7AA101FB-29E0-44F2-A8E2-7622516263BE}"/>
                </a:ext>
              </a:extLst>
            </p:cNvPr>
            <p:cNvSpPr/>
            <p:nvPr/>
          </p:nvSpPr>
          <p:spPr>
            <a:xfrm>
              <a:off x="7455391" y="3044138"/>
              <a:ext cx="883777" cy="715581"/>
            </a:xfrm>
            <a:prstGeom prst="rect">
              <a:avLst/>
            </a:prstGeom>
          </p:spPr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/>
                  </a:solidFill>
                </a:rPr>
                <a:t>请替换文字内容复制你的内容到此 。</a:t>
              </a:r>
            </a:p>
          </p:txBody>
        </p:sp>
      </p:grpSp>
      <p:grpSp>
        <p:nvGrpSpPr>
          <p:cNvPr id="9" name="千图PPT彼岸天：ID 8661124库_组合 8">
            <a:extLst>
              <a:ext uri="{FF2B5EF4-FFF2-40B4-BE49-F238E27FC236}">
                <a16:creationId xmlns:a16="http://schemas.microsoft.com/office/drawing/2014/main" id="{F327F434-7241-44C8-811A-C005514EE97F}"/>
              </a:ext>
            </a:extLst>
          </p:cNvPr>
          <p:cNvGrpSpPr/>
          <p:nvPr>
            <p:custDataLst>
              <p:tags r:id="rId5"/>
            </p:custDataLst>
          </p:nvPr>
        </p:nvGrpSpPr>
        <p:grpSpPr>
          <a:xfrm>
            <a:off x="5264548" y="2663839"/>
            <a:ext cx="2617788" cy="2889249"/>
            <a:chOff x="5008200" y="2663839"/>
            <a:chExt cx="2617788" cy="2889249"/>
          </a:xfrm>
        </p:grpSpPr>
        <p:sp>
          <p:nvSpPr>
            <p:cNvPr id="10" name="任意多边形 20">
              <a:extLst>
                <a:ext uri="{FF2B5EF4-FFF2-40B4-BE49-F238E27FC236}">
                  <a16:creationId xmlns:a16="http://schemas.microsoft.com/office/drawing/2014/main" id="{07E463DA-1C6C-4A8B-A574-2469BFA59E47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008200" y="2663839"/>
              <a:ext cx="2617788" cy="2889249"/>
            </a:xfrm>
            <a:custGeom>
              <a:avLst/>
              <a:gdLst>
                <a:gd name="T0" fmla="*/ 239 w 697"/>
                <a:gd name="T1" fmla="*/ 767 h 767"/>
                <a:gd name="T2" fmla="*/ 212 w 697"/>
                <a:gd name="T3" fmla="*/ 766 h 767"/>
                <a:gd name="T4" fmla="*/ 4 w 697"/>
                <a:gd name="T5" fmla="*/ 355 h 767"/>
                <a:gd name="T6" fmla="*/ 32 w 697"/>
                <a:gd name="T7" fmla="*/ 315 h 767"/>
                <a:gd name="T8" fmla="*/ 427 w 697"/>
                <a:gd name="T9" fmla="*/ 315 h 767"/>
                <a:gd name="T10" fmla="*/ 544 w 697"/>
                <a:gd name="T11" fmla="*/ 91 h 767"/>
                <a:gd name="T12" fmla="*/ 620 w 697"/>
                <a:gd name="T13" fmla="*/ 78 h 767"/>
                <a:gd name="T14" fmla="*/ 681 w 697"/>
                <a:gd name="T15" fmla="*/ 206 h 767"/>
                <a:gd name="T16" fmla="*/ 639 w 697"/>
                <a:gd name="T17" fmla="*/ 254 h 767"/>
                <a:gd name="T18" fmla="*/ 504 w 697"/>
                <a:gd name="T19" fmla="*/ 256 h 767"/>
                <a:gd name="T20" fmla="*/ 239 w 697"/>
                <a:gd name="T21" fmla="*/ 767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7" h="767">
                  <a:moveTo>
                    <a:pt x="239" y="767"/>
                  </a:moveTo>
                  <a:cubicBezTo>
                    <a:pt x="212" y="766"/>
                    <a:pt x="212" y="766"/>
                    <a:pt x="212" y="766"/>
                  </a:cubicBezTo>
                  <a:cubicBezTo>
                    <a:pt x="4" y="355"/>
                    <a:pt x="4" y="355"/>
                    <a:pt x="4" y="355"/>
                  </a:cubicBezTo>
                  <a:cubicBezTo>
                    <a:pt x="4" y="355"/>
                    <a:pt x="0" y="319"/>
                    <a:pt x="32" y="315"/>
                  </a:cubicBezTo>
                  <a:cubicBezTo>
                    <a:pt x="427" y="315"/>
                    <a:pt x="427" y="315"/>
                    <a:pt x="427" y="315"/>
                  </a:cubicBezTo>
                  <a:cubicBezTo>
                    <a:pt x="544" y="91"/>
                    <a:pt x="544" y="91"/>
                    <a:pt x="544" y="91"/>
                  </a:cubicBezTo>
                  <a:cubicBezTo>
                    <a:pt x="544" y="91"/>
                    <a:pt x="576" y="0"/>
                    <a:pt x="620" y="78"/>
                  </a:cubicBezTo>
                  <a:cubicBezTo>
                    <a:pt x="681" y="206"/>
                    <a:pt x="681" y="206"/>
                    <a:pt x="681" y="206"/>
                  </a:cubicBezTo>
                  <a:cubicBezTo>
                    <a:pt x="681" y="206"/>
                    <a:pt x="697" y="263"/>
                    <a:pt x="639" y="254"/>
                  </a:cubicBezTo>
                  <a:cubicBezTo>
                    <a:pt x="504" y="256"/>
                    <a:pt x="504" y="256"/>
                    <a:pt x="504" y="256"/>
                  </a:cubicBezTo>
                  <a:lnTo>
                    <a:pt x="239" y="767"/>
                  </a:lnTo>
                  <a:close/>
                </a:path>
              </a:pathLst>
            </a:cu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文本框 21">
              <a:extLst>
                <a:ext uri="{FF2B5EF4-FFF2-40B4-BE49-F238E27FC236}">
                  <a16:creationId xmlns:a16="http://schemas.microsoft.com/office/drawing/2014/main" id="{471B0914-DA13-4E95-A9C0-A3E934B654D6}"/>
                </a:ext>
              </a:extLst>
            </p:cNvPr>
            <p:cNvSpPr txBox="1"/>
            <p:nvPr/>
          </p:nvSpPr>
          <p:spPr>
            <a:xfrm>
              <a:off x="6097866" y="3944869"/>
              <a:ext cx="1311576" cy="307777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</a:rPr>
                <a:t>输入标题文本 </a:t>
              </a:r>
            </a:p>
          </p:txBody>
        </p:sp>
        <p:sp>
          <p:nvSpPr>
            <p:cNvPr id="12" name="任意多边形 22">
              <a:extLst>
                <a:ext uri="{FF2B5EF4-FFF2-40B4-BE49-F238E27FC236}">
                  <a16:creationId xmlns:a16="http://schemas.microsoft.com/office/drawing/2014/main" id="{90AE0C7D-0894-41F7-80A5-A35517E38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233" y="4734897"/>
              <a:ext cx="266368" cy="276915"/>
            </a:xfrm>
            <a:custGeom>
              <a:avLst/>
              <a:gdLst>
                <a:gd name="T0" fmla="*/ 400 w 445"/>
                <a:gd name="T1" fmla="*/ 159 h 462"/>
                <a:gd name="T2" fmla="*/ 400 w 445"/>
                <a:gd name="T3" fmla="*/ 159 h 462"/>
                <a:gd name="T4" fmla="*/ 266 w 445"/>
                <a:gd name="T5" fmla="*/ 8 h 462"/>
                <a:gd name="T6" fmla="*/ 36 w 445"/>
                <a:gd name="T7" fmla="*/ 248 h 462"/>
                <a:gd name="T8" fmla="*/ 9 w 445"/>
                <a:gd name="T9" fmla="*/ 319 h 462"/>
                <a:gd name="T10" fmla="*/ 81 w 445"/>
                <a:gd name="T11" fmla="*/ 355 h 462"/>
                <a:gd name="T12" fmla="*/ 98 w 445"/>
                <a:gd name="T13" fmla="*/ 346 h 462"/>
                <a:gd name="T14" fmla="*/ 134 w 445"/>
                <a:gd name="T15" fmla="*/ 372 h 462"/>
                <a:gd name="T16" fmla="*/ 160 w 445"/>
                <a:gd name="T17" fmla="*/ 434 h 462"/>
                <a:gd name="T18" fmla="*/ 187 w 445"/>
                <a:gd name="T19" fmla="*/ 452 h 462"/>
                <a:gd name="T20" fmla="*/ 240 w 445"/>
                <a:gd name="T21" fmla="*/ 434 h 462"/>
                <a:gd name="T22" fmla="*/ 249 w 445"/>
                <a:gd name="T23" fmla="*/ 416 h 462"/>
                <a:gd name="T24" fmla="*/ 231 w 445"/>
                <a:gd name="T25" fmla="*/ 390 h 462"/>
                <a:gd name="T26" fmla="*/ 204 w 445"/>
                <a:gd name="T27" fmla="*/ 337 h 462"/>
                <a:gd name="T28" fmla="*/ 231 w 445"/>
                <a:gd name="T29" fmla="*/ 310 h 462"/>
                <a:gd name="T30" fmla="*/ 417 w 445"/>
                <a:gd name="T31" fmla="*/ 355 h 462"/>
                <a:gd name="T32" fmla="*/ 400 w 445"/>
                <a:gd name="T33" fmla="*/ 159 h 462"/>
                <a:gd name="T34" fmla="*/ 390 w 445"/>
                <a:gd name="T35" fmla="*/ 310 h 462"/>
                <a:gd name="T36" fmla="*/ 390 w 445"/>
                <a:gd name="T37" fmla="*/ 310 h 462"/>
                <a:gd name="T38" fmla="*/ 302 w 445"/>
                <a:gd name="T39" fmla="*/ 204 h 462"/>
                <a:gd name="T40" fmla="*/ 284 w 445"/>
                <a:gd name="T41" fmla="*/ 62 h 462"/>
                <a:gd name="T42" fmla="*/ 364 w 445"/>
                <a:gd name="T43" fmla="*/ 177 h 462"/>
                <a:gd name="T44" fmla="*/ 390 w 445"/>
                <a:gd name="T45" fmla="*/ 31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5" h="462">
                  <a:moveTo>
                    <a:pt x="400" y="159"/>
                  </a:moveTo>
                  <a:lnTo>
                    <a:pt x="400" y="159"/>
                  </a:lnTo>
                  <a:cubicBezTo>
                    <a:pt x="364" y="71"/>
                    <a:pt x="302" y="0"/>
                    <a:pt x="266" y="8"/>
                  </a:cubicBezTo>
                  <a:cubicBezTo>
                    <a:pt x="213" y="36"/>
                    <a:pt x="302" y="142"/>
                    <a:pt x="36" y="248"/>
                  </a:cubicBezTo>
                  <a:cubicBezTo>
                    <a:pt x="9" y="257"/>
                    <a:pt x="0" y="292"/>
                    <a:pt x="9" y="319"/>
                  </a:cubicBezTo>
                  <a:cubicBezTo>
                    <a:pt x="18" y="337"/>
                    <a:pt x="53" y="363"/>
                    <a:pt x="81" y="355"/>
                  </a:cubicBezTo>
                  <a:lnTo>
                    <a:pt x="98" y="346"/>
                  </a:lnTo>
                  <a:cubicBezTo>
                    <a:pt x="116" y="372"/>
                    <a:pt x="134" y="355"/>
                    <a:pt x="134" y="372"/>
                  </a:cubicBezTo>
                  <a:cubicBezTo>
                    <a:pt x="143" y="390"/>
                    <a:pt x="160" y="425"/>
                    <a:pt x="160" y="434"/>
                  </a:cubicBezTo>
                  <a:cubicBezTo>
                    <a:pt x="169" y="443"/>
                    <a:pt x="178" y="461"/>
                    <a:pt x="187" y="452"/>
                  </a:cubicBezTo>
                  <a:cubicBezTo>
                    <a:pt x="196" y="452"/>
                    <a:pt x="231" y="443"/>
                    <a:pt x="240" y="434"/>
                  </a:cubicBezTo>
                  <a:cubicBezTo>
                    <a:pt x="257" y="434"/>
                    <a:pt x="257" y="425"/>
                    <a:pt x="249" y="416"/>
                  </a:cubicBezTo>
                  <a:cubicBezTo>
                    <a:pt x="249" y="408"/>
                    <a:pt x="231" y="399"/>
                    <a:pt x="231" y="390"/>
                  </a:cubicBezTo>
                  <a:cubicBezTo>
                    <a:pt x="222" y="381"/>
                    <a:pt x="213" y="346"/>
                    <a:pt x="204" y="337"/>
                  </a:cubicBezTo>
                  <a:cubicBezTo>
                    <a:pt x="196" y="328"/>
                    <a:pt x="213" y="310"/>
                    <a:pt x="231" y="310"/>
                  </a:cubicBezTo>
                  <a:cubicBezTo>
                    <a:pt x="355" y="302"/>
                    <a:pt x="373" y="372"/>
                    <a:pt x="417" y="355"/>
                  </a:cubicBezTo>
                  <a:cubicBezTo>
                    <a:pt x="444" y="346"/>
                    <a:pt x="444" y="248"/>
                    <a:pt x="400" y="159"/>
                  </a:cubicBezTo>
                  <a:close/>
                  <a:moveTo>
                    <a:pt x="390" y="310"/>
                  </a:moveTo>
                  <a:lnTo>
                    <a:pt x="390" y="310"/>
                  </a:lnTo>
                  <a:cubicBezTo>
                    <a:pt x="381" y="310"/>
                    <a:pt x="328" y="275"/>
                    <a:pt x="302" y="204"/>
                  </a:cubicBezTo>
                  <a:cubicBezTo>
                    <a:pt x="275" y="133"/>
                    <a:pt x="275" y="62"/>
                    <a:pt x="284" y="62"/>
                  </a:cubicBezTo>
                  <a:cubicBezTo>
                    <a:pt x="293" y="62"/>
                    <a:pt x="337" y="106"/>
                    <a:pt x="364" y="177"/>
                  </a:cubicBezTo>
                  <a:cubicBezTo>
                    <a:pt x="400" y="248"/>
                    <a:pt x="390" y="302"/>
                    <a:pt x="390" y="3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lc="http://schemas.openxmlformats.org/drawingml/2006/lockedCanvas" xmlns:p14="http://schemas.microsoft.com/office/powerpoint/2010/main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lc="http://schemas.openxmlformats.org/drawingml/2006/lockedCanvas" xmlns:p14="http://schemas.microsoft.com/office/powerpoint/2010/main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08736029-2CF6-4003-B4DA-63EDBFB45192}"/>
                </a:ext>
              </a:extLst>
            </p:cNvPr>
            <p:cNvSpPr/>
            <p:nvPr/>
          </p:nvSpPr>
          <p:spPr>
            <a:xfrm>
              <a:off x="6362788" y="3044138"/>
              <a:ext cx="880082" cy="71558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</a:rPr>
                <a:t>此部分内</a:t>
              </a:r>
              <a:br>
                <a:rPr lang="zh-CN" altLang="en-US" sz="900">
                  <a:solidFill>
                    <a:schemeClr val="bg1"/>
                  </a:solidFill>
                </a:rPr>
              </a:br>
              <a:r>
                <a:rPr lang="zh-CN" altLang="en-US" sz="900">
                  <a:solidFill>
                    <a:schemeClr val="bg1"/>
                  </a:solidFill>
                </a:rPr>
                <a:t>容作为文字排版占位显示 。</a:t>
              </a:r>
              <a:endParaRPr lang="zh-CN" altLang="en-US" sz="9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589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PPT彼岸天：ID 8661124库_Arrow: Bent 1">
            <a:extLst>
              <a:ext uri="{FF2B5EF4-FFF2-40B4-BE49-F238E27FC236}">
                <a16:creationId xmlns:a16="http://schemas.microsoft.com/office/drawing/2014/main" id="{251C2814-B4A2-4B27-90F6-880C767CC3D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H="1">
            <a:off x="4766202" y="1889705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千图PPT彼岸天：ID 8661124库_Arrow: Bent 2">
            <a:extLst>
              <a:ext uri="{FF2B5EF4-FFF2-40B4-BE49-F238E27FC236}">
                <a16:creationId xmlns:a16="http://schemas.microsoft.com/office/drawing/2014/main" id="{13114104-A571-4CB2-8E58-DC52790B0BE9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H="1">
            <a:off x="4083410" y="4894561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千图PPT彼岸天：ID 8661124库_Arrow: Bent 3">
            <a:extLst>
              <a:ext uri="{FF2B5EF4-FFF2-40B4-BE49-F238E27FC236}">
                <a16:creationId xmlns:a16="http://schemas.microsoft.com/office/drawing/2014/main" id="{5C985178-6B09-4BF4-95CD-31F602FAA72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5823293" y="2786071"/>
            <a:ext cx="3274855" cy="4827693"/>
          </a:xfrm>
          <a:prstGeom prst="bentArrow">
            <a:avLst>
              <a:gd name="adj1" fmla="val 7011"/>
              <a:gd name="adj2" fmla="val 9487"/>
              <a:gd name="adj3" fmla="val 13346"/>
              <a:gd name="adj4" fmla="val 2526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千图PPT彼岸天：ID 8661124库_Arrow: Bent 4">
            <a:extLst>
              <a:ext uri="{FF2B5EF4-FFF2-40B4-BE49-F238E27FC236}">
                <a16:creationId xmlns:a16="http://schemas.microsoft.com/office/drawing/2014/main" id="{0E19B51C-4D12-43B4-9BC8-9A4999CC3F01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H="1">
            <a:off x="3067493" y="3393040"/>
            <a:ext cx="4027164" cy="4827693"/>
          </a:xfrm>
          <a:prstGeom prst="bentArrow">
            <a:avLst>
              <a:gd name="adj1" fmla="val 5776"/>
              <a:gd name="adj2" fmla="val 9487"/>
              <a:gd name="adj3" fmla="val 13346"/>
              <a:gd name="adj4" fmla="val 2526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千图PPT彼岸天：ID 8661124库_Arrow: Bent 5">
            <a:extLst>
              <a:ext uri="{FF2B5EF4-FFF2-40B4-BE49-F238E27FC236}">
                <a16:creationId xmlns:a16="http://schemas.microsoft.com/office/drawing/2014/main" id="{49B2741C-89EE-4C5A-9C7C-009D3DA55F2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520430" y="4347273"/>
            <a:ext cx="1638079" cy="5015161"/>
          </a:xfrm>
          <a:prstGeom prst="bentArrow">
            <a:avLst>
              <a:gd name="adj1" fmla="val 13613"/>
              <a:gd name="adj2" fmla="val 19433"/>
              <a:gd name="adj3" fmla="val 25000"/>
              <a:gd name="adj4" fmla="val 4375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9" name="千图PPT彼岸天：ID 8661124库_组合 11">
            <a:extLst>
              <a:ext uri="{FF2B5EF4-FFF2-40B4-BE49-F238E27FC236}">
                <a16:creationId xmlns:a16="http://schemas.microsoft.com/office/drawing/2014/main" id="{D268BDEC-4CCD-4852-BA5C-D5BCA3A95C91}"/>
              </a:ext>
            </a:extLst>
          </p:cNvPr>
          <p:cNvGrpSpPr/>
          <p:nvPr>
            <p:custDataLst>
              <p:tags r:id="rId6"/>
            </p:custDataLst>
          </p:nvPr>
        </p:nvGrpSpPr>
        <p:grpSpPr>
          <a:xfrm>
            <a:off x="784664" y="3330187"/>
            <a:ext cx="2147157" cy="863957"/>
            <a:chOff x="784663" y="3623154"/>
            <a:chExt cx="2147157" cy="86395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EE9FCFD-0C20-4482-AE20-33654F337BF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672844" y="3623154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2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B678DC14-2C18-4AA6-85E6-DA2E5131A52C}"/>
                </a:ext>
              </a:extLst>
            </p:cNvPr>
            <p:cNvSpPr/>
            <p:nvPr/>
          </p:nvSpPr>
          <p:spPr>
            <a:xfrm>
              <a:off x="784663" y="3933113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" name="千图PPT彼岸天：ID 8661124库_组合 9">
            <a:extLst>
              <a:ext uri="{FF2B5EF4-FFF2-40B4-BE49-F238E27FC236}">
                <a16:creationId xmlns:a16="http://schemas.microsoft.com/office/drawing/2014/main" id="{41666399-A417-42C0-BEE0-073154C72A05}"/>
              </a:ext>
            </a:extLst>
          </p:cNvPr>
          <p:cNvGrpSpPr/>
          <p:nvPr>
            <p:custDataLst>
              <p:tags r:id="rId7"/>
            </p:custDataLst>
          </p:nvPr>
        </p:nvGrpSpPr>
        <p:grpSpPr>
          <a:xfrm>
            <a:off x="2495503" y="1778893"/>
            <a:ext cx="2147157" cy="863957"/>
            <a:chOff x="2495502" y="2097851"/>
            <a:chExt cx="2147157" cy="863957"/>
          </a:xfrm>
        </p:grpSpPr>
        <p:sp>
          <p:nvSpPr>
            <p:cNvPr id="20" name="TextBox 23">
              <a:extLst>
                <a:ext uri="{FF2B5EF4-FFF2-40B4-BE49-F238E27FC236}">
                  <a16:creationId xmlns:a16="http://schemas.microsoft.com/office/drawing/2014/main" id="{B65B9241-B6CA-4AC2-A677-5ECDFD8B484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3383683" y="2097851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3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21" name="Rectangle 24">
              <a:extLst>
                <a:ext uri="{FF2B5EF4-FFF2-40B4-BE49-F238E27FC236}">
                  <a16:creationId xmlns:a16="http://schemas.microsoft.com/office/drawing/2014/main" id="{D904727B-8DFF-4E9C-87D8-17064E1666B0}"/>
                </a:ext>
              </a:extLst>
            </p:cNvPr>
            <p:cNvSpPr/>
            <p:nvPr/>
          </p:nvSpPr>
          <p:spPr>
            <a:xfrm>
              <a:off x="2495502" y="2407810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千图PPT彼岸天：ID 8661124库_组合 12">
            <a:extLst>
              <a:ext uri="{FF2B5EF4-FFF2-40B4-BE49-F238E27FC236}">
                <a16:creationId xmlns:a16="http://schemas.microsoft.com/office/drawing/2014/main" id="{31F692AF-4757-4002-806C-2BE1C3A76827}"/>
              </a:ext>
            </a:extLst>
          </p:cNvPr>
          <p:cNvGrpSpPr/>
          <p:nvPr>
            <p:custDataLst>
              <p:tags r:id="rId8"/>
            </p:custDataLst>
          </p:nvPr>
        </p:nvGrpSpPr>
        <p:grpSpPr>
          <a:xfrm>
            <a:off x="1748428" y="4767938"/>
            <a:ext cx="2147157" cy="863957"/>
            <a:chOff x="1748427" y="5049223"/>
            <a:chExt cx="2147157" cy="863957"/>
          </a:xfrm>
        </p:grpSpPr>
        <p:sp>
          <p:nvSpPr>
            <p:cNvPr id="18" name="TextBox 25">
              <a:extLst>
                <a:ext uri="{FF2B5EF4-FFF2-40B4-BE49-F238E27FC236}">
                  <a16:creationId xmlns:a16="http://schemas.microsoft.com/office/drawing/2014/main" id="{310B6728-6D31-4BB1-A819-E23E02556DAC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636608" y="5049223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accent1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9" name="Rectangle 26">
              <a:extLst>
                <a:ext uri="{FF2B5EF4-FFF2-40B4-BE49-F238E27FC236}">
                  <a16:creationId xmlns:a16="http://schemas.microsoft.com/office/drawing/2014/main" id="{8BB8B2F1-5C27-4A79-AE94-A8F5A603ED1D}"/>
                </a:ext>
              </a:extLst>
            </p:cNvPr>
            <p:cNvSpPr/>
            <p:nvPr/>
          </p:nvSpPr>
          <p:spPr>
            <a:xfrm>
              <a:off x="1748427" y="5359182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千图PPT彼岸天：ID 8661124库_组合 15">
            <a:extLst>
              <a:ext uri="{FF2B5EF4-FFF2-40B4-BE49-F238E27FC236}">
                <a16:creationId xmlns:a16="http://schemas.microsoft.com/office/drawing/2014/main" id="{10886D8D-AF85-4DD2-B88B-D8D6EACB9D6E}"/>
              </a:ext>
            </a:extLst>
          </p:cNvPr>
          <p:cNvGrpSpPr/>
          <p:nvPr>
            <p:custDataLst>
              <p:tags r:id="rId9"/>
            </p:custDataLst>
          </p:nvPr>
        </p:nvGrpSpPr>
        <p:grpSpPr>
          <a:xfrm>
            <a:off x="8324052" y="4221087"/>
            <a:ext cx="2147157" cy="863957"/>
            <a:chOff x="8372581" y="4563537"/>
            <a:chExt cx="2147157" cy="863957"/>
          </a:xfrm>
        </p:grpSpPr>
        <p:sp>
          <p:nvSpPr>
            <p:cNvPr id="16" name="TextBox 27">
              <a:extLst>
                <a:ext uri="{FF2B5EF4-FFF2-40B4-BE49-F238E27FC236}">
                  <a16:creationId xmlns:a16="http://schemas.microsoft.com/office/drawing/2014/main" id="{A1A75158-AC0C-41B2-9397-EE87B3BB320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372581" y="4563537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5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7" name="Rectangle 28">
              <a:extLst>
                <a:ext uri="{FF2B5EF4-FFF2-40B4-BE49-F238E27FC236}">
                  <a16:creationId xmlns:a16="http://schemas.microsoft.com/office/drawing/2014/main" id="{44614EBA-7227-4552-87C0-6BB67FA0F723}"/>
                </a:ext>
              </a:extLst>
            </p:cNvPr>
            <p:cNvSpPr/>
            <p:nvPr/>
          </p:nvSpPr>
          <p:spPr>
            <a:xfrm>
              <a:off x="8372581" y="4873496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千图PPT彼岸天：ID 8661124库_组合 14">
            <a:extLst>
              <a:ext uri="{FF2B5EF4-FFF2-40B4-BE49-F238E27FC236}">
                <a16:creationId xmlns:a16="http://schemas.microsoft.com/office/drawing/2014/main" id="{CCAEFA76-F5EC-40BC-BBEC-F5921442E34E}"/>
              </a:ext>
            </a:extLst>
          </p:cNvPr>
          <p:cNvGrpSpPr/>
          <p:nvPr>
            <p:custDataLst>
              <p:tags r:id="rId10"/>
            </p:custDataLst>
          </p:nvPr>
        </p:nvGrpSpPr>
        <p:grpSpPr>
          <a:xfrm>
            <a:off x="9216855" y="2687225"/>
            <a:ext cx="2147157" cy="863957"/>
            <a:chOff x="9260180" y="3020230"/>
            <a:chExt cx="2147157" cy="863957"/>
          </a:xfrm>
        </p:grpSpPr>
        <p:sp>
          <p:nvSpPr>
            <p:cNvPr id="14" name="TextBox 29">
              <a:extLst>
                <a:ext uri="{FF2B5EF4-FFF2-40B4-BE49-F238E27FC236}">
                  <a16:creationId xmlns:a16="http://schemas.microsoft.com/office/drawing/2014/main" id="{BC4F144D-418B-4E6E-929A-6949F83FC60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260180" y="3020230"/>
              <a:ext cx="1258976" cy="309958"/>
            </a:xfrm>
            <a:prstGeom prst="rect">
              <a:avLst/>
            </a:prstGeom>
            <a:noFill/>
            <a:extLst/>
          </p:spPr>
          <p:txBody>
            <a:bodyPr wrap="none" lIns="90000" tIns="46800" rIns="90000" bIns="46800">
              <a:normAutofit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accent4"/>
                  </a:solidFill>
                  <a:effectLst/>
                </a:rPr>
                <a:t>输入标题文本</a:t>
              </a:r>
            </a:p>
          </p:txBody>
        </p:sp>
        <p:sp>
          <p:nvSpPr>
            <p:cNvPr id="15" name="Rectangle 30">
              <a:extLst>
                <a:ext uri="{FF2B5EF4-FFF2-40B4-BE49-F238E27FC236}">
                  <a16:creationId xmlns:a16="http://schemas.microsoft.com/office/drawing/2014/main" id="{2493B505-E4D5-4DBA-9350-831B36FA7A7C}"/>
                </a:ext>
              </a:extLst>
            </p:cNvPr>
            <p:cNvSpPr/>
            <p:nvPr/>
          </p:nvSpPr>
          <p:spPr>
            <a:xfrm>
              <a:off x="9260180" y="3330189"/>
              <a:ext cx="2147157" cy="55399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请替换文字内容复制你的内容到此 </a:t>
              </a:r>
              <a:b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</a:b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千图网</a:t>
              </a:r>
              <a:r>
                <a:rPr lang="en-US" altLang="zh-CN" sz="1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58PIC.COM</a:t>
              </a:r>
              <a:endPara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301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_14">
            <a:extLst>
              <a:ext uri="{FF2B5EF4-FFF2-40B4-BE49-F238E27FC236}">
                <a16:creationId xmlns:a16="http://schemas.microsoft.com/office/drawing/2014/main" id="{17FADB1A-6102-4731-8E09-A64357EAC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9707" y="2499695"/>
            <a:ext cx="955874" cy="2310001"/>
          </a:xfrm>
          <a:prstGeom prst="rect">
            <a:avLst/>
          </a:prstGeom>
          <a:noFill/>
          <a:ln>
            <a:solidFill>
              <a:srgbClr val="272231"/>
            </a:solidFill>
          </a:ln>
          <a:effectLst/>
          <a:ex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CN" altLang="en-US" sz="4800" spc="600" dirty="0">
                <a:solidFill>
                  <a:srgbClr val="425C5D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第二章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5BA8A4F-DE8A-480C-ADAC-5FE94B829C47}"/>
              </a:ext>
            </a:extLst>
          </p:cNvPr>
          <p:cNvSpPr/>
          <p:nvPr/>
        </p:nvSpPr>
        <p:spPr>
          <a:xfrm>
            <a:off x="2914342" y="2908981"/>
            <a:ext cx="3384260" cy="5844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198" b="1" dirty="0">
                <a:solidFill>
                  <a:srgbClr val="746328"/>
                </a:solidFill>
                <a:latin typeface="微软雅黑" pitchFamily="34" charset="-122"/>
                <a:ea typeface="微软雅黑" pitchFamily="34" charset="-122"/>
              </a:rPr>
              <a:t>目录 </a:t>
            </a:r>
            <a:r>
              <a:rPr lang="en-US" altLang="zh-CN" sz="3198" b="1" dirty="0">
                <a:solidFill>
                  <a:srgbClr val="746328"/>
                </a:solidFill>
              </a:rPr>
              <a:t>CONTENTS</a:t>
            </a:r>
            <a:endParaRPr lang="zh-CN" altLang="en-US" sz="3198" b="1" dirty="0">
              <a:solidFill>
                <a:srgbClr val="746328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1BBF228-8508-4C8A-85AF-0EDAF9D958AF}"/>
              </a:ext>
            </a:extLst>
          </p:cNvPr>
          <p:cNvSpPr/>
          <p:nvPr/>
        </p:nvSpPr>
        <p:spPr>
          <a:xfrm>
            <a:off x="2895600" y="4171043"/>
            <a:ext cx="5028941" cy="3794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866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CLICK THE CONTENT INPUT SECTION TITLES</a:t>
            </a:r>
            <a:endParaRPr lang="zh-CN" altLang="en-US" sz="1866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3FCFDBD-EFF8-4365-9AD1-92E2D01BBA7F}"/>
              </a:ext>
            </a:extLst>
          </p:cNvPr>
          <p:cNvSpPr/>
          <p:nvPr/>
        </p:nvSpPr>
        <p:spPr>
          <a:xfrm>
            <a:off x="3017463" y="3518942"/>
            <a:ext cx="3692701" cy="652101"/>
          </a:xfrm>
          <a:prstGeom prst="rect">
            <a:avLst/>
          </a:prstGeom>
          <a:noFill/>
          <a:ln>
            <a:solidFill>
              <a:srgbClr val="2722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666" b="1" dirty="0">
                <a:solidFill>
                  <a:srgbClr val="262230"/>
                </a:solidFill>
                <a:latin typeface="微软雅黑" pitchFamily="34" charset="-122"/>
                <a:ea typeface="微软雅黑" pitchFamily="34" charset="-122"/>
              </a:rPr>
              <a:t>工 作 完 成 情 况</a:t>
            </a:r>
          </a:p>
        </p:txBody>
      </p:sp>
    </p:spTree>
    <p:extLst>
      <p:ext uri="{BB962C8B-B14F-4D97-AF65-F5344CB8AC3E}">
        <p14:creationId xmlns:p14="http://schemas.microsoft.com/office/powerpoint/2010/main" val="19198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GuidesStyle_Normal&quot;,&quot;Name&quot;:&quot;正常&quot;,&quot;HeaderHeight&quot;:10.0,&quot;FooterHeight&quot;:4.0,&quot;SideMargin&quot;:3.0,&quot;TopMargin&quot;:3.0,&quot;BottomMargin&quot;:3.0,&quot;IntervalMargin&quot;:3.0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PPT定制1801380800">
  <a:themeElements>
    <a:clrScheme name="MC-欧美风主题色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25C5D"/>
      </a:accent1>
      <a:accent2>
        <a:srgbClr val="6D9E85"/>
      </a:accent2>
      <a:accent3>
        <a:srgbClr val="BFA664"/>
      </a:accent3>
      <a:accent4>
        <a:srgbClr val="425C5D"/>
      </a:accent4>
      <a:accent5>
        <a:srgbClr val="6D9E85"/>
      </a:accent5>
      <a:accent6>
        <a:srgbClr val="BFA664"/>
      </a:accent6>
      <a:hlink>
        <a:srgbClr val="0563C1"/>
      </a:hlink>
      <a:folHlink>
        <a:srgbClr val="954F72"/>
      </a:folHlink>
    </a:clrScheme>
    <a:fontScheme name="Arial+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 anchor="ctr">
        <a:spAutoFit/>
      </a:bodyPr>
      <a:lstStyle>
        <a:defPPr>
          <a:lnSpc>
            <a:spcPct val="120000"/>
          </a:lnSpc>
          <a:defRPr dirty="0" smtClean="0">
            <a:solidFill>
              <a:schemeClr val="tx1">
                <a:lumMod val="75000"/>
                <a:lumOff val="25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千图.potx" id="{A94BCD76-B219-433F-BA5C-5BD7EC5950C5}" vid="{3418832C-F13D-4A66-8456-67D2A382EF15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千图</Template>
  <TotalTime>29</TotalTime>
  <Words>1483</Words>
  <Application>Microsoft Office PowerPoint</Application>
  <PresentationFormat>宽屏</PresentationFormat>
  <Paragraphs>286</Paragraphs>
  <Slides>24</Slides>
  <Notes>19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方正大标宋简体</vt:lpstr>
      <vt:lpstr>方正品尚黑简体</vt:lpstr>
      <vt:lpstr>方正清刻本悦宋简体</vt:lpstr>
      <vt:lpstr>华文新魏</vt:lpstr>
      <vt:lpstr>Arial</vt:lpstr>
      <vt:lpstr>Open Sans</vt:lpstr>
      <vt:lpstr>等线</vt:lpstr>
      <vt:lpstr>微软雅黑</vt:lpstr>
      <vt:lpstr>PPT定制1801380800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柚子设计</dc:creator>
  <cp:keywords>MC-PPT模板</cp:keywords>
  <dc:description/>
  <cp:lastModifiedBy>胡文海</cp:lastModifiedBy>
  <cp:revision>7</cp:revision>
  <dcterms:created xsi:type="dcterms:W3CDTF">2017-12-23T00:07:10Z</dcterms:created>
  <dcterms:modified xsi:type="dcterms:W3CDTF">2018-01-25T11:50:45Z</dcterms:modified>
  <cp:category>模板</cp:category>
</cp:coreProperties>
</file>