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7" r:id="rId11"/>
    <p:sldId id="268" r:id="rId12"/>
    <p:sldId id="269" r:id="rId13"/>
    <p:sldId id="270" r:id="rId14"/>
    <p:sldId id="271" r:id="rId15"/>
    <p:sldId id="265" r:id="rId16"/>
    <p:sldId id="272" r:id="rId17"/>
    <p:sldId id="273" r:id="rId18"/>
    <p:sldId id="274" r:id="rId19"/>
    <p:sldId id="275" r:id="rId20"/>
    <p:sldId id="276" r:id="rId21"/>
    <p:sldId id="266" r:id="rId22"/>
    <p:sldId id="277" r:id="rId23"/>
    <p:sldId id="278" r:id="rId24"/>
    <p:sldId id="279" r:id="rId25"/>
    <p:sldId id="280" r:id="rId26"/>
    <p:sldId id="281" r:id="rId27"/>
    <p:sldId id="282" r:id="rId28"/>
  </p:sldIdLst>
  <p:sldSz cx="9144000" cy="5143500" type="screen16x9"/>
  <p:notesSz cx="6858000" cy="9144000"/>
  <p:custDataLst>
    <p:tags r:id="rId30"/>
  </p:custDataLst>
  <p:defaultTextStyle>
    <a:defPPr>
      <a:defRPr lang="zh-CN"/>
    </a:defPPr>
    <a:lvl1pPr marL="0" algn="l" defTabSz="645209" rtl="0" eaLnBrk="1" latinLnBrk="0" hangingPunct="1">
      <a:defRPr sz="1300" kern="1200">
        <a:solidFill>
          <a:schemeClr val="tx1"/>
        </a:solidFill>
        <a:latin typeface="+mn-lt"/>
        <a:ea typeface="+mn-ea"/>
        <a:cs typeface="+mn-cs"/>
      </a:defRPr>
    </a:lvl1pPr>
    <a:lvl2pPr marL="322605" algn="l" defTabSz="645209" rtl="0" eaLnBrk="1" latinLnBrk="0" hangingPunct="1">
      <a:defRPr sz="1300" kern="1200">
        <a:solidFill>
          <a:schemeClr val="tx1"/>
        </a:solidFill>
        <a:latin typeface="+mn-lt"/>
        <a:ea typeface="+mn-ea"/>
        <a:cs typeface="+mn-cs"/>
      </a:defRPr>
    </a:lvl2pPr>
    <a:lvl3pPr marL="645209" algn="l" defTabSz="645209" rtl="0" eaLnBrk="1" latinLnBrk="0" hangingPunct="1">
      <a:defRPr sz="1300" kern="1200">
        <a:solidFill>
          <a:schemeClr val="tx1"/>
        </a:solidFill>
        <a:latin typeface="+mn-lt"/>
        <a:ea typeface="+mn-ea"/>
        <a:cs typeface="+mn-cs"/>
      </a:defRPr>
    </a:lvl3pPr>
    <a:lvl4pPr marL="967814" algn="l" defTabSz="645209" rtl="0" eaLnBrk="1" latinLnBrk="0" hangingPunct="1">
      <a:defRPr sz="1300" kern="1200">
        <a:solidFill>
          <a:schemeClr val="tx1"/>
        </a:solidFill>
        <a:latin typeface="+mn-lt"/>
        <a:ea typeface="+mn-ea"/>
        <a:cs typeface="+mn-cs"/>
      </a:defRPr>
    </a:lvl4pPr>
    <a:lvl5pPr marL="1290419" algn="l" defTabSz="645209" rtl="0" eaLnBrk="1" latinLnBrk="0" hangingPunct="1">
      <a:defRPr sz="1300" kern="1200">
        <a:solidFill>
          <a:schemeClr val="tx1"/>
        </a:solidFill>
        <a:latin typeface="+mn-lt"/>
        <a:ea typeface="+mn-ea"/>
        <a:cs typeface="+mn-cs"/>
      </a:defRPr>
    </a:lvl5pPr>
    <a:lvl6pPr marL="1613024" algn="l" defTabSz="645209" rtl="0" eaLnBrk="1" latinLnBrk="0" hangingPunct="1">
      <a:defRPr sz="1300" kern="1200">
        <a:solidFill>
          <a:schemeClr val="tx1"/>
        </a:solidFill>
        <a:latin typeface="+mn-lt"/>
        <a:ea typeface="+mn-ea"/>
        <a:cs typeface="+mn-cs"/>
      </a:defRPr>
    </a:lvl6pPr>
    <a:lvl7pPr marL="1935628" algn="l" defTabSz="645209" rtl="0" eaLnBrk="1" latinLnBrk="0" hangingPunct="1">
      <a:defRPr sz="1300" kern="1200">
        <a:solidFill>
          <a:schemeClr val="tx1"/>
        </a:solidFill>
        <a:latin typeface="+mn-lt"/>
        <a:ea typeface="+mn-ea"/>
        <a:cs typeface="+mn-cs"/>
      </a:defRPr>
    </a:lvl7pPr>
    <a:lvl8pPr marL="2258233" algn="l" defTabSz="645209" rtl="0" eaLnBrk="1" latinLnBrk="0" hangingPunct="1">
      <a:defRPr sz="1300" kern="1200">
        <a:solidFill>
          <a:schemeClr val="tx1"/>
        </a:solidFill>
        <a:latin typeface="+mn-lt"/>
        <a:ea typeface="+mn-ea"/>
        <a:cs typeface="+mn-cs"/>
      </a:defRPr>
    </a:lvl8pPr>
    <a:lvl9pPr marL="2580838" algn="l" defTabSz="645209" rtl="0" eaLnBrk="1" latinLnBrk="0" hangingPunct="1">
      <a:defRPr sz="13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C7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4995" autoAdjust="0"/>
    <p:restoredTop sz="94660"/>
  </p:normalViewPr>
  <p:slideViewPr>
    <p:cSldViewPr snapToGrid="0">
      <p:cViewPr varScale="1">
        <p:scale>
          <a:sx n="95" d="100"/>
          <a:sy n="95" d="100"/>
        </p:scale>
        <p:origin x="-690" y="-90"/>
      </p:cViewPr>
      <p:guideLst>
        <p:guide orient="horz" pos="1620"/>
        <p:guide pos="2880"/>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B9B294-257B-41E6-9B77-82302ACFE497}" type="datetimeFigureOut">
              <a:rPr lang="zh-CN" altLang="en-US" smtClean="0"/>
              <a:t>2016/10/8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C5F458-1E61-40D2-91F3-0DEE5A923689}" type="slidenum">
              <a:rPr lang="zh-CN" altLang="en-US" smtClean="0"/>
              <a:t>‹#›</a:t>
            </a:fld>
            <a:endParaRPr lang="zh-CN" altLang="en-US"/>
          </a:p>
        </p:txBody>
      </p:sp>
    </p:spTree>
    <p:extLst>
      <p:ext uri="{BB962C8B-B14F-4D97-AF65-F5344CB8AC3E}">
        <p14:creationId xmlns:p14="http://schemas.microsoft.com/office/powerpoint/2010/main" val="24719317"/>
      </p:ext>
    </p:extLst>
  </p:cSld>
  <p:clrMap bg1="lt1" tx1="dk1" bg2="lt2" tx2="dk2" accent1="accent1" accent2="accent2" accent3="accent3" accent4="accent4" accent5="accent5" accent6="accent6" hlink="hlink" folHlink="folHlink"/>
  <p:notesStyle>
    <a:lvl1pPr marL="0" algn="l" defTabSz="860279" rtl="0" eaLnBrk="1" latinLnBrk="0" hangingPunct="1">
      <a:defRPr sz="1100" kern="1200">
        <a:solidFill>
          <a:schemeClr val="tx1"/>
        </a:solidFill>
        <a:latin typeface="+mn-lt"/>
        <a:ea typeface="+mn-ea"/>
        <a:cs typeface="+mn-cs"/>
      </a:defRPr>
    </a:lvl1pPr>
    <a:lvl2pPr marL="430140" algn="l" defTabSz="860279" rtl="0" eaLnBrk="1" latinLnBrk="0" hangingPunct="1">
      <a:defRPr sz="1100" kern="1200">
        <a:solidFill>
          <a:schemeClr val="tx1"/>
        </a:solidFill>
        <a:latin typeface="+mn-lt"/>
        <a:ea typeface="+mn-ea"/>
        <a:cs typeface="+mn-cs"/>
      </a:defRPr>
    </a:lvl2pPr>
    <a:lvl3pPr marL="860279" algn="l" defTabSz="860279" rtl="0" eaLnBrk="1" latinLnBrk="0" hangingPunct="1">
      <a:defRPr sz="1100" kern="1200">
        <a:solidFill>
          <a:schemeClr val="tx1"/>
        </a:solidFill>
        <a:latin typeface="+mn-lt"/>
        <a:ea typeface="+mn-ea"/>
        <a:cs typeface="+mn-cs"/>
      </a:defRPr>
    </a:lvl3pPr>
    <a:lvl4pPr marL="1290419" algn="l" defTabSz="860279" rtl="0" eaLnBrk="1" latinLnBrk="0" hangingPunct="1">
      <a:defRPr sz="1100" kern="1200">
        <a:solidFill>
          <a:schemeClr val="tx1"/>
        </a:solidFill>
        <a:latin typeface="+mn-lt"/>
        <a:ea typeface="+mn-ea"/>
        <a:cs typeface="+mn-cs"/>
      </a:defRPr>
    </a:lvl4pPr>
    <a:lvl5pPr marL="1720558" algn="l" defTabSz="860279" rtl="0" eaLnBrk="1" latinLnBrk="0" hangingPunct="1">
      <a:defRPr sz="1100" kern="1200">
        <a:solidFill>
          <a:schemeClr val="tx1"/>
        </a:solidFill>
        <a:latin typeface="+mn-lt"/>
        <a:ea typeface="+mn-ea"/>
        <a:cs typeface="+mn-cs"/>
      </a:defRPr>
    </a:lvl5pPr>
    <a:lvl6pPr marL="2150698" algn="l" defTabSz="860279" rtl="0" eaLnBrk="1" latinLnBrk="0" hangingPunct="1">
      <a:defRPr sz="1100" kern="1200">
        <a:solidFill>
          <a:schemeClr val="tx1"/>
        </a:solidFill>
        <a:latin typeface="+mn-lt"/>
        <a:ea typeface="+mn-ea"/>
        <a:cs typeface="+mn-cs"/>
      </a:defRPr>
    </a:lvl6pPr>
    <a:lvl7pPr marL="2580838" algn="l" defTabSz="860279" rtl="0" eaLnBrk="1" latinLnBrk="0" hangingPunct="1">
      <a:defRPr sz="1100" kern="1200">
        <a:solidFill>
          <a:schemeClr val="tx1"/>
        </a:solidFill>
        <a:latin typeface="+mn-lt"/>
        <a:ea typeface="+mn-ea"/>
        <a:cs typeface="+mn-cs"/>
      </a:defRPr>
    </a:lvl7pPr>
    <a:lvl8pPr marL="3010977" algn="l" defTabSz="860279" rtl="0" eaLnBrk="1" latinLnBrk="0" hangingPunct="1">
      <a:defRPr sz="1100" kern="1200">
        <a:solidFill>
          <a:schemeClr val="tx1"/>
        </a:solidFill>
        <a:latin typeface="+mn-lt"/>
        <a:ea typeface="+mn-ea"/>
        <a:cs typeface="+mn-cs"/>
      </a:defRPr>
    </a:lvl8pPr>
    <a:lvl9pPr marL="3441117" algn="l" defTabSz="860279"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1</a:t>
            </a:fld>
            <a:endParaRPr lang="zh-CN" altLang="en-US"/>
          </a:p>
        </p:txBody>
      </p:sp>
    </p:spTree>
    <p:extLst>
      <p:ext uri="{BB962C8B-B14F-4D97-AF65-F5344CB8AC3E}">
        <p14:creationId xmlns:p14="http://schemas.microsoft.com/office/powerpoint/2010/main" val="989893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10</a:t>
            </a:fld>
            <a:endParaRPr lang="zh-CN" altLang="en-US"/>
          </a:p>
        </p:txBody>
      </p:sp>
    </p:spTree>
    <p:extLst>
      <p:ext uri="{BB962C8B-B14F-4D97-AF65-F5344CB8AC3E}">
        <p14:creationId xmlns:p14="http://schemas.microsoft.com/office/powerpoint/2010/main" val="42873465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11</a:t>
            </a:fld>
            <a:endParaRPr lang="zh-CN" altLang="en-US"/>
          </a:p>
        </p:txBody>
      </p:sp>
    </p:spTree>
    <p:extLst>
      <p:ext uri="{BB962C8B-B14F-4D97-AF65-F5344CB8AC3E}">
        <p14:creationId xmlns:p14="http://schemas.microsoft.com/office/powerpoint/2010/main" val="29186073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12</a:t>
            </a:fld>
            <a:endParaRPr lang="zh-CN" altLang="en-US"/>
          </a:p>
        </p:txBody>
      </p:sp>
    </p:spTree>
    <p:extLst>
      <p:ext uri="{BB962C8B-B14F-4D97-AF65-F5344CB8AC3E}">
        <p14:creationId xmlns:p14="http://schemas.microsoft.com/office/powerpoint/2010/main" val="11112068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13</a:t>
            </a:fld>
            <a:endParaRPr lang="zh-CN" altLang="en-US"/>
          </a:p>
        </p:txBody>
      </p:sp>
    </p:spTree>
    <p:extLst>
      <p:ext uri="{BB962C8B-B14F-4D97-AF65-F5344CB8AC3E}">
        <p14:creationId xmlns:p14="http://schemas.microsoft.com/office/powerpoint/2010/main" val="22773678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14</a:t>
            </a:fld>
            <a:endParaRPr lang="zh-CN" altLang="en-US"/>
          </a:p>
        </p:txBody>
      </p:sp>
    </p:spTree>
    <p:extLst>
      <p:ext uri="{BB962C8B-B14F-4D97-AF65-F5344CB8AC3E}">
        <p14:creationId xmlns:p14="http://schemas.microsoft.com/office/powerpoint/2010/main" val="36330348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15</a:t>
            </a:fld>
            <a:endParaRPr lang="zh-CN" altLang="en-US"/>
          </a:p>
        </p:txBody>
      </p:sp>
    </p:spTree>
    <p:extLst>
      <p:ext uri="{BB962C8B-B14F-4D97-AF65-F5344CB8AC3E}">
        <p14:creationId xmlns:p14="http://schemas.microsoft.com/office/powerpoint/2010/main" val="21955755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16</a:t>
            </a:fld>
            <a:endParaRPr lang="zh-CN" altLang="en-US"/>
          </a:p>
        </p:txBody>
      </p:sp>
    </p:spTree>
    <p:extLst>
      <p:ext uri="{BB962C8B-B14F-4D97-AF65-F5344CB8AC3E}">
        <p14:creationId xmlns:p14="http://schemas.microsoft.com/office/powerpoint/2010/main" val="3987110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17</a:t>
            </a:fld>
            <a:endParaRPr lang="zh-CN" altLang="en-US"/>
          </a:p>
        </p:txBody>
      </p:sp>
    </p:spTree>
    <p:extLst>
      <p:ext uri="{BB962C8B-B14F-4D97-AF65-F5344CB8AC3E}">
        <p14:creationId xmlns:p14="http://schemas.microsoft.com/office/powerpoint/2010/main" val="31750932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18</a:t>
            </a:fld>
            <a:endParaRPr lang="zh-CN" altLang="en-US"/>
          </a:p>
        </p:txBody>
      </p:sp>
    </p:spTree>
    <p:extLst>
      <p:ext uri="{BB962C8B-B14F-4D97-AF65-F5344CB8AC3E}">
        <p14:creationId xmlns:p14="http://schemas.microsoft.com/office/powerpoint/2010/main" val="11575934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19</a:t>
            </a:fld>
            <a:endParaRPr lang="zh-CN" altLang="en-US"/>
          </a:p>
        </p:txBody>
      </p:sp>
    </p:spTree>
    <p:extLst>
      <p:ext uri="{BB962C8B-B14F-4D97-AF65-F5344CB8AC3E}">
        <p14:creationId xmlns:p14="http://schemas.microsoft.com/office/powerpoint/2010/main" val="3272258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2</a:t>
            </a:fld>
            <a:endParaRPr lang="zh-CN" altLang="en-US"/>
          </a:p>
        </p:txBody>
      </p:sp>
    </p:spTree>
    <p:extLst>
      <p:ext uri="{BB962C8B-B14F-4D97-AF65-F5344CB8AC3E}">
        <p14:creationId xmlns:p14="http://schemas.microsoft.com/office/powerpoint/2010/main" val="38871996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20</a:t>
            </a:fld>
            <a:endParaRPr lang="zh-CN" altLang="en-US"/>
          </a:p>
        </p:txBody>
      </p:sp>
    </p:spTree>
    <p:extLst>
      <p:ext uri="{BB962C8B-B14F-4D97-AF65-F5344CB8AC3E}">
        <p14:creationId xmlns:p14="http://schemas.microsoft.com/office/powerpoint/2010/main" val="126285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21</a:t>
            </a:fld>
            <a:endParaRPr lang="zh-CN" altLang="en-US"/>
          </a:p>
        </p:txBody>
      </p:sp>
    </p:spTree>
    <p:extLst>
      <p:ext uri="{BB962C8B-B14F-4D97-AF65-F5344CB8AC3E}">
        <p14:creationId xmlns:p14="http://schemas.microsoft.com/office/powerpoint/2010/main" val="16646106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22</a:t>
            </a:fld>
            <a:endParaRPr lang="zh-CN" altLang="en-US"/>
          </a:p>
        </p:txBody>
      </p:sp>
    </p:spTree>
    <p:extLst>
      <p:ext uri="{BB962C8B-B14F-4D97-AF65-F5344CB8AC3E}">
        <p14:creationId xmlns:p14="http://schemas.microsoft.com/office/powerpoint/2010/main" val="11165807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23</a:t>
            </a:fld>
            <a:endParaRPr lang="zh-CN" altLang="en-US"/>
          </a:p>
        </p:txBody>
      </p:sp>
    </p:spTree>
    <p:extLst>
      <p:ext uri="{BB962C8B-B14F-4D97-AF65-F5344CB8AC3E}">
        <p14:creationId xmlns:p14="http://schemas.microsoft.com/office/powerpoint/2010/main" val="1244172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24</a:t>
            </a:fld>
            <a:endParaRPr lang="zh-CN" altLang="en-US"/>
          </a:p>
        </p:txBody>
      </p:sp>
    </p:spTree>
    <p:extLst>
      <p:ext uri="{BB962C8B-B14F-4D97-AF65-F5344CB8AC3E}">
        <p14:creationId xmlns:p14="http://schemas.microsoft.com/office/powerpoint/2010/main" val="41944233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25</a:t>
            </a:fld>
            <a:endParaRPr lang="zh-CN" altLang="en-US"/>
          </a:p>
        </p:txBody>
      </p:sp>
    </p:spTree>
    <p:extLst>
      <p:ext uri="{BB962C8B-B14F-4D97-AF65-F5344CB8AC3E}">
        <p14:creationId xmlns:p14="http://schemas.microsoft.com/office/powerpoint/2010/main" val="22395095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26</a:t>
            </a:fld>
            <a:endParaRPr lang="zh-CN" altLang="en-US"/>
          </a:p>
        </p:txBody>
      </p:sp>
    </p:spTree>
    <p:extLst>
      <p:ext uri="{BB962C8B-B14F-4D97-AF65-F5344CB8AC3E}">
        <p14:creationId xmlns:p14="http://schemas.microsoft.com/office/powerpoint/2010/main" val="18007350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27</a:t>
            </a:fld>
            <a:endParaRPr lang="zh-CN" altLang="en-US"/>
          </a:p>
        </p:txBody>
      </p:sp>
    </p:spTree>
    <p:extLst>
      <p:ext uri="{BB962C8B-B14F-4D97-AF65-F5344CB8AC3E}">
        <p14:creationId xmlns:p14="http://schemas.microsoft.com/office/powerpoint/2010/main" val="40547565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3</a:t>
            </a:fld>
            <a:endParaRPr lang="zh-CN" altLang="en-US"/>
          </a:p>
        </p:txBody>
      </p:sp>
    </p:spTree>
    <p:extLst>
      <p:ext uri="{BB962C8B-B14F-4D97-AF65-F5344CB8AC3E}">
        <p14:creationId xmlns:p14="http://schemas.microsoft.com/office/powerpoint/2010/main" val="1456222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4</a:t>
            </a:fld>
            <a:endParaRPr lang="zh-CN" altLang="en-US"/>
          </a:p>
        </p:txBody>
      </p:sp>
    </p:spTree>
    <p:extLst>
      <p:ext uri="{BB962C8B-B14F-4D97-AF65-F5344CB8AC3E}">
        <p14:creationId xmlns:p14="http://schemas.microsoft.com/office/powerpoint/2010/main" val="34613309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5</a:t>
            </a:fld>
            <a:endParaRPr lang="zh-CN" altLang="en-US"/>
          </a:p>
        </p:txBody>
      </p:sp>
    </p:spTree>
    <p:extLst>
      <p:ext uri="{BB962C8B-B14F-4D97-AF65-F5344CB8AC3E}">
        <p14:creationId xmlns:p14="http://schemas.microsoft.com/office/powerpoint/2010/main" val="23523790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6</a:t>
            </a:fld>
            <a:endParaRPr lang="zh-CN" altLang="en-US"/>
          </a:p>
        </p:txBody>
      </p:sp>
    </p:spTree>
    <p:extLst>
      <p:ext uri="{BB962C8B-B14F-4D97-AF65-F5344CB8AC3E}">
        <p14:creationId xmlns:p14="http://schemas.microsoft.com/office/powerpoint/2010/main" val="28023653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7</a:t>
            </a:fld>
            <a:endParaRPr lang="zh-CN" altLang="en-US"/>
          </a:p>
        </p:txBody>
      </p:sp>
    </p:spTree>
    <p:extLst>
      <p:ext uri="{BB962C8B-B14F-4D97-AF65-F5344CB8AC3E}">
        <p14:creationId xmlns:p14="http://schemas.microsoft.com/office/powerpoint/2010/main" val="37492037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8</a:t>
            </a:fld>
            <a:endParaRPr lang="zh-CN" altLang="en-US"/>
          </a:p>
        </p:txBody>
      </p:sp>
    </p:spTree>
    <p:extLst>
      <p:ext uri="{BB962C8B-B14F-4D97-AF65-F5344CB8AC3E}">
        <p14:creationId xmlns:p14="http://schemas.microsoft.com/office/powerpoint/2010/main" val="26652689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9</a:t>
            </a:fld>
            <a:endParaRPr lang="zh-CN" altLang="en-US"/>
          </a:p>
        </p:txBody>
      </p:sp>
    </p:spTree>
    <p:extLst>
      <p:ext uri="{BB962C8B-B14F-4D97-AF65-F5344CB8AC3E}">
        <p14:creationId xmlns:p14="http://schemas.microsoft.com/office/powerpoint/2010/main" val="3341142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1" y="841773"/>
            <a:ext cx="6858001" cy="1790700"/>
          </a:xfrm>
          <a:prstGeom prst="rect">
            <a:avLst/>
          </a:prstGeom>
        </p:spPr>
        <p:txBody>
          <a:bodyPr lIns="86028" tIns="43014" rIns="86028" bIns="43014" anchor="b"/>
          <a:lstStyle>
            <a:lvl1pPr algn="ctr">
              <a:defRPr sz="42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1" y="2701528"/>
            <a:ext cx="6858001" cy="1241823"/>
          </a:xfrm>
          <a:prstGeom prst="rect">
            <a:avLst/>
          </a:prstGeom>
        </p:spPr>
        <p:txBody>
          <a:bodyPr lIns="86028" tIns="43014" rIns="86028" bIns="43014"/>
          <a:lstStyle>
            <a:lvl1pPr marL="0" indent="0" algn="ctr">
              <a:buNone/>
              <a:defRPr sz="1700"/>
            </a:lvl1pPr>
            <a:lvl2pPr marL="322605" indent="0" algn="ctr">
              <a:buNone/>
              <a:defRPr sz="1400"/>
            </a:lvl2pPr>
            <a:lvl3pPr marL="645209" indent="0" algn="ctr">
              <a:buNone/>
              <a:defRPr sz="1300"/>
            </a:lvl3pPr>
            <a:lvl4pPr marL="967814" indent="0" algn="ctr">
              <a:buNone/>
              <a:defRPr sz="1100"/>
            </a:lvl4pPr>
            <a:lvl5pPr marL="1290419" indent="0" algn="ctr">
              <a:buNone/>
              <a:defRPr sz="1100"/>
            </a:lvl5pPr>
            <a:lvl6pPr marL="1613024" indent="0" algn="ctr">
              <a:buNone/>
              <a:defRPr sz="1100"/>
            </a:lvl6pPr>
            <a:lvl7pPr marL="1935628" indent="0" algn="ctr">
              <a:buNone/>
              <a:defRPr sz="1100"/>
            </a:lvl7pPr>
            <a:lvl8pPr marL="2258233" indent="0" algn="ctr">
              <a:buNone/>
              <a:defRPr sz="1100"/>
            </a:lvl8pPr>
            <a:lvl9pPr marL="2580838" indent="0" algn="ctr">
              <a:buNone/>
              <a:defRPr sz="11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628654" y="4767265"/>
            <a:ext cx="2057400" cy="273843"/>
          </a:xfrm>
          <a:prstGeom prst="rect">
            <a:avLst/>
          </a:prstGeom>
        </p:spPr>
        <p:txBody>
          <a:bodyPr lIns="86028" tIns="43014" rIns="86028" bIns="43014"/>
          <a:lstStyle/>
          <a:p>
            <a:fld id="{02E9B093-C796-4824-9EA9-82CED44ADE81}" type="datetimeFigureOut">
              <a:rPr lang="zh-CN" altLang="en-US" smtClean="0"/>
              <a:t>2016/10/8</a:t>
            </a:fld>
            <a:endParaRPr lang="zh-CN" altLang="en-US"/>
          </a:p>
        </p:txBody>
      </p:sp>
      <p:sp>
        <p:nvSpPr>
          <p:cNvPr id="5" name="Footer Placeholder 4"/>
          <p:cNvSpPr>
            <a:spLocks noGrp="1"/>
          </p:cNvSpPr>
          <p:nvPr>
            <p:ph type="ftr" sz="quarter" idx="11"/>
          </p:nvPr>
        </p:nvSpPr>
        <p:spPr>
          <a:xfrm>
            <a:off x="3028951" y="4767265"/>
            <a:ext cx="3086100" cy="273843"/>
          </a:xfrm>
          <a:prstGeom prst="rect">
            <a:avLst/>
          </a:prstGeom>
        </p:spPr>
        <p:txBody>
          <a:bodyPr lIns="86028" tIns="43014" rIns="86028" bIns="43014"/>
          <a:lstStyle/>
          <a:p>
            <a:endParaRPr lang="zh-CN" altLang="en-US"/>
          </a:p>
        </p:txBody>
      </p:sp>
      <p:sp>
        <p:nvSpPr>
          <p:cNvPr id="6" name="Slide Number Placeholder 5"/>
          <p:cNvSpPr>
            <a:spLocks noGrp="1"/>
          </p:cNvSpPr>
          <p:nvPr>
            <p:ph type="sldNum" sz="quarter" idx="12"/>
          </p:nvPr>
        </p:nvSpPr>
        <p:spPr>
          <a:xfrm>
            <a:off x="6457953" y="4767265"/>
            <a:ext cx="2057400" cy="273843"/>
          </a:xfrm>
          <a:prstGeom prst="rect">
            <a:avLst/>
          </a:prstGeom>
        </p:spPr>
        <p:txBody>
          <a:bodyPr lIns="86028" tIns="43014" rIns="86028" bIns="43014"/>
          <a:lstStyle/>
          <a:p>
            <a:fld id="{35D67BE2-20A6-446B-A366-E0AF4942A805}" type="slidenum">
              <a:rPr lang="zh-CN" altLang="en-US" smtClean="0"/>
              <a:t>‹#›</a:t>
            </a:fld>
            <a:endParaRPr lang="zh-CN" altLang="en-US"/>
          </a:p>
        </p:txBody>
      </p:sp>
    </p:spTree>
    <p:extLst>
      <p:ext uri="{BB962C8B-B14F-4D97-AF65-F5344CB8AC3E}">
        <p14:creationId xmlns:p14="http://schemas.microsoft.com/office/powerpoint/2010/main" val="1572270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1" y="273844"/>
            <a:ext cx="7886700" cy="994173"/>
          </a:xfrm>
          <a:prstGeom prst="rect">
            <a:avLst/>
          </a:prstGeom>
        </p:spPr>
        <p:txBody>
          <a:bodyPr lIns="86028" tIns="43014" rIns="86028" bIns="43014"/>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1" y="1369222"/>
            <a:ext cx="7886700" cy="3263503"/>
          </a:xfrm>
          <a:prstGeom prst="rect">
            <a:avLst/>
          </a:prstGeom>
        </p:spPr>
        <p:txBody>
          <a:bodyPr vert="eaVert" lIns="86028" tIns="43014" rIns="86028" bIns="430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4" y="4767265"/>
            <a:ext cx="2057400" cy="273843"/>
          </a:xfrm>
          <a:prstGeom prst="rect">
            <a:avLst/>
          </a:prstGeom>
        </p:spPr>
        <p:txBody>
          <a:bodyPr lIns="86028" tIns="43014" rIns="86028" bIns="43014"/>
          <a:lstStyle/>
          <a:p>
            <a:fld id="{02E9B093-C796-4824-9EA9-82CED44ADE81}" type="datetimeFigureOut">
              <a:rPr lang="zh-CN" altLang="en-US" smtClean="0"/>
              <a:t>2016/10/8</a:t>
            </a:fld>
            <a:endParaRPr lang="zh-CN" altLang="en-US"/>
          </a:p>
        </p:txBody>
      </p:sp>
      <p:sp>
        <p:nvSpPr>
          <p:cNvPr id="5" name="Footer Placeholder 4"/>
          <p:cNvSpPr>
            <a:spLocks noGrp="1"/>
          </p:cNvSpPr>
          <p:nvPr>
            <p:ph type="ftr" sz="quarter" idx="11"/>
          </p:nvPr>
        </p:nvSpPr>
        <p:spPr>
          <a:xfrm>
            <a:off x="3028951" y="4767265"/>
            <a:ext cx="3086100" cy="273843"/>
          </a:xfrm>
          <a:prstGeom prst="rect">
            <a:avLst/>
          </a:prstGeom>
        </p:spPr>
        <p:txBody>
          <a:bodyPr lIns="86028" tIns="43014" rIns="86028" bIns="43014"/>
          <a:lstStyle/>
          <a:p>
            <a:endParaRPr lang="zh-CN" altLang="en-US"/>
          </a:p>
        </p:txBody>
      </p:sp>
      <p:sp>
        <p:nvSpPr>
          <p:cNvPr id="6" name="Slide Number Placeholder 5"/>
          <p:cNvSpPr>
            <a:spLocks noGrp="1"/>
          </p:cNvSpPr>
          <p:nvPr>
            <p:ph type="sldNum" sz="quarter" idx="12"/>
          </p:nvPr>
        </p:nvSpPr>
        <p:spPr>
          <a:xfrm>
            <a:off x="6457953" y="4767265"/>
            <a:ext cx="2057400" cy="273843"/>
          </a:xfrm>
          <a:prstGeom prst="rect">
            <a:avLst/>
          </a:prstGeom>
        </p:spPr>
        <p:txBody>
          <a:bodyPr lIns="86028" tIns="43014" rIns="86028" bIns="43014"/>
          <a:lstStyle/>
          <a:p>
            <a:fld id="{35D67BE2-20A6-446B-A366-E0AF4942A805}" type="slidenum">
              <a:rPr lang="zh-CN" altLang="en-US" smtClean="0"/>
              <a:t>‹#›</a:t>
            </a:fld>
            <a:endParaRPr lang="zh-CN" altLang="en-US"/>
          </a:p>
        </p:txBody>
      </p:sp>
    </p:spTree>
    <p:extLst>
      <p:ext uri="{BB962C8B-B14F-4D97-AF65-F5344CB8AC3E}">
        <p14:creationId xmlns:p14="http://schemas.microsoft.com/office/powerpoint/2010/main" val="2498637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7" y="273846"/>
            <a:ext cx="1971675" cy="4358879"/>
          </a:xfrm>
          <a:prstGeom prst="rect">
            <a:avLst/>
          </a:prstGeom>
        </p:spPr>
        <p:txBody>
          <a:bodyPr vert="eaVert" lIns="86028" tIns="43014" rIns="86028" bIns="43014"/>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1" y="273846"/>
            <a:ext cx="5800725" cy="4358879"/>
          </a:xfrm>
          <a:prstGeom prst="rect">
            <a:avLst/>
          </a:prstGeom>
        </p:spPr>
        <p:txBody>
          <a:bodyPr vert="eaVert" lIns="86028" tIns="43014" rIns="86028" bIns="430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4" y="4767265"/>
            <a:ext cx="2057400" cy="273843"/>
          </a:xfrm>
          <a:prstGeom prst="rect">
            <a:avLst/>
          </a:prstGeom>
        </p:spPr>
        <p:txBody>
          <a:bodyPr lIns="86028" tIns="43014" rIns="86028" bIns="43014"/>
          <a:lstStyle/>
          <a:p>
            <a:fld id="{02E9B093-C796-4824-9EA9-82CED44ADE81}" type="datetimeFigureOut">
              <a:rPr lang="zh-CN" altLang="en-US" smtClean="0"/>
              <a:t>2016/10/8</a:t>
            </a:fld>
            <a:endParaRPr lang="zh-CN" altLang="en-US"/>
          </a:p>
        </p:txBody>
      </p:sp>
      <p:sp>
        <p:nvSpPr>
          <p:cNvPr id="5" name="Footer Placeholder 4"/>
          <p:cNvSpPr>
            <a:spLocks noGrp="1"/>
          </p:cNvSpPr>
          <p:nvPr>
            <p:ph type="ftr" sz="quarter" idx="11"/>
          </p:nvPr>
        </p:nvSpPr>
        <p:spPr>
          <a:xfrm>
            <a:off x="3028951" y="4767265"/>
            <a:ext cx="3086100" cy="273843"/>
          </a:xfrm>
          <a:prstGeom prst="rect">
            <a:avLst/>
          </a:prstGeom>
        </p:spPr>
        <p:txBody>
          <a:bodyPr lIns="86028" tIns="43014" rIns="86028" bIns="43014"/>
          <a:lstStyle/>
          <a:p>
            <a:endParaRPr lang="zh-CN" altLang="en-US"/>
          </a:p>
        </p:txBody>
      </p:sp>
      <p:sp>
        <p:nvSpPr>
          <p:cNvPr id="6" name="Slide Number Placeholder 5"/>
          <p:cNvSpPr>
            <a:spLocks noGrp="1"/>
          </p:cNvSpPr>
          <p:nvPr>
            <p:ph type="sldNum" sz="quarter" idx="12"/>
          </p:nvPr>
        </p:nvSpPr>
        <p:spPr>
          <a:xfrm>
            <a:off x="6457953" y="4767265"/>
            <a:ext cx="2057400" cy="273843"/>
          </a:xfrm>
          <a:prstGeom prst="rect">
            <a:avLst/>
          </a:prstGeom>
        </p:spPr>
        <p:txBody>
          <a:bodyPr lIns="86028" tIns="43014" rIns="86028" bIns="43014"/>
          <a:lstStyle/>
          <a:p>
            <a:fld id="{35D67BE2-20A6-446B-A366-E0AF4942A805}" type="slidenum">
              <a:rPr lang="zh-CN" altLang="en-US" smtClean="0"/>
              <a:t>‹#›</a:t>
            </a:fld>
            <a:endParaRPr lang="zh-CN" altLang="en-US"/>
          </a:p>
        </p:txBody>
      </p:sp>
    </p:spTree>
    <p:extLst>
      <p:ext uri="{BB962C8B-B14F-4D97-AF65-F5344CB8AC3E}">
        <p14:creationId xmlns:p14="http://schemas.microsoft.com/office/powerpoint/2010/main" val="3603697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1" y="273844"/>
            <a:ext cx="7886700" cy="994173"/>
          </a:xfrm>
          <a:prstGeom prst="rect">
            <a:avLst/>
          </a:prstGeom>
        </p:spPr>
        <p:txBody>
          <a:bodyPr lIns="86028" tIns="43014" rIns="86028" bIns="43014"/>
          <a:lstStyle/>
          <a:p>
            <a:r>
              <a:rPr lang="zh-CN" altLang="en-US" smtClean="0"/>
              <a:t>单击此处编辑母版标题样式</a:t>
            </a:r>
            <a:endParaRPr lang="en-US" dirty="0"/>
          </a:p>
        </p:txBody>
      </p:sp>
      <p:sp>
        <p:nvSpPr>
          <p:cNvPr id="3" name="Content Placeholder 2"/>
          <p:cNvSpPr>
            <a:spLocks noGrp="1"/>
          </p:cNvSpPr>
          <p:nvPr>
            <p:ph idx="1"/>
          </p:nvPr>
        </p:nvSpPr>
        <p:spPr>
          <a:xfrm>
            <a:off x="628651" y="1369222"/>
            <a:ext cx="7886700" cy="3263503"/>
          </a:xfrm>
          <a:prstGeom prst="rect">
            <a:avLst/>
          </a:prstGeom>
        </p:spPr>
        <p:txBody>
          <a:bodyPr lIns="86028" tIns="43014" rIns="86028" bIns="430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4" y="4767265"/>
            <a:ext cx="2057400" cy="273843"/>
          </a:xfrm>
          <a:prstGeom prst="rect">
            <a:avLst/>
          </a:prstGeom>
        </p:spPr>
        <p:txBody>
          <a:bodyPr lIns="86028" tIns="43014" rIns="86028" bIns="43014"/>
          <a:lstStyle/>
          <a:p>
            <a:fld id="{02E9B093-C796-4824-9EA9-82CED44ADE81}" type="datetimeFigureOut">
              <a:rPr lang="zh-CN" altLang="en-US" smtClean="0"/>
              <a:t>2016/10/8</a:t>
            </a:fld>
            <a:endParaRPr lang="zh-CN" altLang="en-US"/>
          </a:p>
        </p:txBody>
      </p:sp>
      <p:sp>
        <p:nvSpPr>
          <p:cNvPr id="5" name="Footer Placeholder 4"/>
          <p:cNvSpPr>
            <a:spLocks noGrp="1"/>
          </p:cNvSpPr>
          <p:nvPr>
            <p:ph type="ftr" sz="quarter" idx="11"/>
          </p:nvPr>
        </p:nvSpPr>
        <p:spPr>
          <a:xfrm>
            <a:off x="3028951" y="4767265"/>
            <a:ext cx="3086100" cy="273843"/>
          </a:xfrm>
          <a:prstGeom prst="rect">
            <a:avLst/>
          </a:prstGeom>
        </p:spPr>
        <p:txBody>
          <a:bodyPr lIns="86028" tIns="43014" rIns="86028" bIns="43014"/>
          <a:lstStyle/>
          <a:p>
            <a:endParaRPr lang="zh-CN" altLang="en-US"/>
          </a:p>
        </p:txBody>
      </p:sp>
      <p:sp>
        <p:nvSpPr>
          <p:cNvPr id="6" name="Slide Number Placeholder 5"/>
          <p:cNvSpPr>
            <a:spLocks noGrp="1"/>
          </p:cNvSpPr>
          <p:nvPr>
            <p:ph type="sldNum" sz="quarter" idx="12"/>
          </p:nvPr>
        </p:nvSpPr>
        <p:spPr>
          <a:xfrm>
            <a:off x="6457953" y="4767265"/>
            <a:ext cx="2057400" cy="273843"/>
          </a:xfrm>
          <a:prstGeom prst="rect">
            <a:avLst/>
          </a:prstGeom>
        </p:spPr>
        <p:txBody>
          <a:bodyPr lIns="86028" tIns="43014" rIns="86028" bIns="43014"/>
          <a:lstStyle/>
          <a:p>
            <a:fld id="{35D67BE2-20A6-446B-A366-E0AF4942A805}" type="slidenum">
              <a:rPr lang="zh-CN" altLang="en-US" smtClean="0"/>
              <a:t>‹#›</a:t>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7813" y="274369"/>
            <a:ext cx="858173" cy="725683"/>
          </a:xfrm>
          <a:prstGeom prst="rect">
            <a:avLst/>
          </a:prstGeom>
        </p:spPr>
      </p:pic>
      <p:pic>
        <p:nvPicPr>
          <p:cNvPr id="8" name="图片 41" descr="C_108.jpg"/>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0758" y="736140"/>
            <a:ext cx="5345405"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6169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par>
                                <p:cTn id="8" presetID="22" presetClass="entr" presetSubtype="8" fill="hold" nodeType="withEffect">
                                  <p:stCondLst>
                                    <p:cond delay="210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2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90" y="1282306"/>
            <a:ext cx="7886700" cy="2139552"/>
          </a:xfrm>
          <a:prstGeom prst="rect">
            <a:avLst/>
          </a:prstGeom>
        </p:spPr>
        <p:txBody>
          <a:bodyPr lIns="86028" tIns="43014" rIns="86028" bIns="43014" anchor="b"/>
          <a:lstStyle>
            <a:lvl1pPr>
              <a:defRPr sz="42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90" y="3442099"/>
            <a:ext cx="7886700" cy="1125140"/>
          </a:xfrm>
          <a:prstGeom prst="rect">
            <a:avLst/>
          </a:prstGeom>
        </p:spPr>
        <p:txBody>
          <a:bodyPr lIns="86028" tIns="43014" rIns="86028" bIns="43014"/>
          <a:lstStyle>
            <a:lvl1pPr marL="0" indent="0">
              <a:buNone/>
              <a:defRPr sz="1700">
                <a:solidFill>
                  <a:schemeClr val="tx1">
                    <a:tint val="75000"/>
                  </a:schemeClr>
                </a:solidFill>
              </a:defRPr>
            </a:lvl1pPr>
            <a:lvl2pPr marL="322605" indent="0">
              <a:buNone/>
              <a:defRPr sz="1400">
                <a:solidFill>
                  <a:schemeClr val="tx1">
                    <a:tint val="75000"/>
                  </a:schemeClr>
                </a:solidFill>
              </a:defRPr>
            </a:lvl2pPr>
            <a:lvl3pPr marL="645209" indent="0">
              <a:buNone/>
              <a:defRPr sz="1300">
                <a:solidFill>
                  <a:schemeClr val="tx1">
                    <a:tint val="75000"/>
                  </a:schemeClr>
                </a:solidFill>
              </a:defRPr>
            </a:lvl3pPr>
            <a:lvl4pPr marL="967814" indent="0">
              <a:buNone/>
              <a:defRPr sz="1100">
                <a:solidFill>
                  <a:schemeClr val="tx1">
                    <a:tint val="75000"/>
                  </a:schemeClr>
                </a:solidFill>
              </a:defRPr>
            </a:lvl4pPr>
            <a:lvl5pPr marL="1290419" indent="0">
              <a:buNone/>
              <a:defRPr sz="1100">
                <a:solidFill>
                  <a:schemeClr val="tx1">
                    <a:tint val="75000"/>
                  </a:schemeClr>
                </a:solidFill>
              </a:defRPr>
            </a:lvl5pPr>
            <a:lvl6pPr marL="1613024" indent="0">
              <a:buNone/>
              <a:defRPr sz="1100">
                <a:solidFill>
                  <a:schemeClr val="tx1">
                    <a:tint val="75000"/>
                  </a:schemeClr>
                </a:solidFill>
              </a:defRPr>
            </a:lvl6pPr>
            <a:lvl7pPr marL="1935628" indent="0">
              <a:buNone/>
              <a:defRPr sz="1100">
                <a:solidFill>
                  <a:schemeClr val="tx1">
                    <a:tint val="75000"/>
                  </a:schemeClr>
                </a:solidFill>
              </a:defRPr>
            </a:lvl7pPr>
            <a:lvl8pPr marL="2258233" indent="0">
              <a:buNone/>
              <a:defRPr sz="1100">
                <a:solidFill>
                  <a:schemeClr val="tx1">
                    <a:tint val="75000"/>
                  </a:schemeClr>
                </a:solidFill>
              </a:defRPr>
            </a:lvl8pPr>
            <a:lvl9pPr marL="2580838" indent="0">
              <a:buNone/>
              <a:defRPr sz="11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28654" y="4767265"/>
            <a:ext cx="2057400" cy="273843"/>
          </a:xfrm>
          <a:prstGeom prst="rect">
            <a:avLst/>
          </a:prstGeom>
        </p:spPr>
        <p:txBody>
          <a:bodyPr lIns="86028" tIns="43014" rIns="86028" bIns="43014"/>
          <a:lstStyle/>
          <a:p>
            <a:fld id="{02E9B093-C796-4824-9EA9-82CED44ADE81}" type="datetimeFigureOut">
              <a:rPr lang="zh-CN" altLang="en-US" smtClean="0"/>
              <a:t>2016/10/8</a:t>
            </a:fld>
            <a:endParaRPr lang="zh-CN" altLang="en-US"/>
          </a:p>
        </p:txBody>
      </p:sp>
      <p:sp>
        <p:nvSpPr>
          <p:cNvPr id="5" name="Footer Placeholder 4"/>
          <p:cNvSpPr>
            <a:spLocks noGrp="1"/>
          </p:cNvSpPr>
          <p:nvPr>
            <p:ph type="ftr" sz="quarter" idx="11"/>
          </p:nvPr>
        </p:nvSpPr>
        <p:spPr>
          <a:xfrm>
            <a:off x="3028951" y="4767265"/>
            <a:ext cx="3086100" cy="273843"/>
          </a:xfrm>
          <a:prstGeom prst="rect">
            <a:avLst/>
          </a:prstGeom>
        </p:spPr>
        <p:txBody>
          <a:bodyPr lIns="86028" tIns="43014" rIns="86028" bIns="43014"/>
          <a:lstStyle/>
          <a:p>
            <a:endParaRPr lang="zh-CN" altLang="en-US"/>
          </a:p>
        </p:txBody>
      </p:sp>
      <p:sp>
        <p:nvSpPr>
          <p:cNvPr id="6" name="Slide Number Placeholder 5"/>
          <p:cNvSpPr>
            <a:spLocks noGrp="1"/>
          </p:cNvSpPr>
          <p:nvPr>
            <p:ph type="sldNum" sz="quarter" idx="12"/>
          </p:nvPr>
        </p:nvSpPr>
        <p:spPr>
          <a:xfrm>
            <a:off x="6457953" y="4767265"/>
            <a:ext cx="2057400" cy="273843"/>
          </a:xfrm>
          <a:prstGeom prst="rect">
            <a:avLst/>
          </a:prstGeom>
        </p:spPr>
        <p:txBody>
          <a:bodyPr lIns="86028" tIns="43014" rIns="86028" bIns="43014"/>
          <a:lstStyle/>
          <a:p>
            <a:fld id="{35D67BE2-20A6-446B-A366-E0AF4942A805}" type="slidenum">
              <a:rPr lang="zh-CN" altLang="en-US" smtClean="0"/>
              <a:t>‹#›</a:t>
            </a:fld>
            <a:endParaRPr lang="zh-CN" altLang="en-US"/>
          </a:p>
        </p:txBody>
      </p:sp>
    </p:spTree>
    <p:extLst>
      <p:ext uri="{BB962C8B-B14F-4D97-AF65-F5344CB8AC3E}">
        <p14:creationId xmlns:p14="http://schemas.microsoft.com/office/powerpoint/2010/main" val="34722894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1" y="273844"/>
            <a:ext cx="7886700" cy="994173"/>
          </a:xfrm>
          <a:prstGeom prst="rect">
            <a:avLst/>
          </a:prstGeom>
        </p:spPr>
        <p:txBody>
          <a:bodyPr lIns="86028" tIns="43014" rIns="86028" bIns="43014"/>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22"/>
            <a:ext cx="3886200" cy="3263503"/>
          </a:xfrm>
          <a:prstGeom prst="rect">
            <a:avLst/>
          </a:prstGeom>
        </p:spPr>
        <p:txBody>
          <a:bodyPr lIns="86028" tIns="43014" rIns="86028" bIns="430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22"/>
            <a:ext cx="3886200" cy="3263503"/>
          </a:xfrm>
          <a:prstGeom prst="rect">
            <a:avLst/>
          </a:prstGeom>
        </p:spPr>
        <p:txBody>
          <a:bodyPr lIns="86028" tIns="43014" rIns="86028" bIns="430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628654" y="4767265"/>
            <a:ext cx="2057400" cy="273843"/>
          </a:xfrm>
          <a:prstGeom prst="rect">
            <a:avLst/>
          </a:prstGeom>
        </p:spPr>
        <p:txBody>
          <a:bodyPr lIns="86028" tIns="43014" rIns="86028" bIns="43014"/>
          <a:lstStyle/>
          <a:p>
            <a:fld id="{02E9B093-C796-4824-9EA9-82CED44ADE81}" type="datetimeFigureOut">
              <a:rPr lang="zh-CN" altLang="en-US" smtClean="0"/>
              <a:t>2016/10/8</a:t>
            </a:fld>
            <a:endParaRPr lang="zh-CN" altLang="en-US"/>
          </a:p>
        </p:txBody>
      </p:sp>
      <p:sp>
        <p:nvSpPr>
          <p:cNvPr id="6" name="Footer Placeholder 5"/>
          <p:cNvSpPr>
            <a:spLocks noGrp="1"/>
          </p:cNvSpPr>
          <p:nvPr>
            <p:ph type="ftr" sz="quarter" idx="11"/>
          </p:nvPr>
        </p:nvSpPr>
        <p:spPr>
          <a:xfrm>
            <a:off x="3028951" y="4767265"/>
            <a:ext cx="3086100" cy="273843"/>
          </a:xfrm>
          <a:prstGeom prst="rect">
            <a:avLst/>
          </a:prstGeom>
        </p:spPr>
        <p:txBody>
          <a:bodyPr lIns="86028" tIns="43014" rIns="86028" bIns="43014"/>
          <a:lstStyle/>
          <a:p>
            <a:endParaRPr lang="zh-CN" altLang="en-US"/>
          </a:p>
        </p:txBody>
      </p:sp>
      <p:sp>
        <p:nvSpPr>
          <p:cNvPr id="7" name="Slide Number Placeholder 6"/>
          <p:cNvSpPr>
            <a:spLocks noGrp="1"/>
          </p:cNvSpPr>
          <p:nvPr>
            <p:ph type="sldNum" sz="quarter" idx="12"/>
          </p:nvPr>
        </p:nvSpPr>
        <p:spPr>
          <a:xfrm>
            <a:off x="6457953" y="4767265"/>
            <a:ext cx="2057400" cy="273843"/>
          </a:xfrm>
          <a:prstGeom prst="rect">
            <a:avLst/>
          </a:prstGeom>
        </p:spPr>
        <p:txBody>
          <a:bodyPr lIns="86028" tIns="43014" rIns="86028" bIns="43014"/>
          <a:lstStyle/>
          <a:p>
            <a:fld id="{35D67BE2-20A6-446B-A366-E0AF4942A805}" type="slidenum">
              <a:rPr lang="zh-CN" altLang="en-US" smtClean="0"/>
              <a:t>‹#›</a:t>
            </a:fld>
            <a:endParaRPr lang="zh-CN" altLang="en-US"/>
          </a:p>
        </p:txBody>
      </p:sp>
    </p:spTree>
    <p:extLst>
      <p:ext uri="{BB962C8B-B14F-4D97-AF65-F5344CB8AC3E}">
        <p14:creationId xmlns:p14="http://schemas.microsoft.com/office/powerpoint/2010/main" val="17537332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2" y="273844"/>
            <a:ext cx="7886700" cy="994173"/>
          </a:xfrm>
          <a:prstGeom prst="rect">
            <a:avLst/>
          </a:prstGeom>
        </p:spPr>
        <p:txBody>
          <a:bodyPr lIns="86028" tIns="43014" rIns="86028" bIns="43014"/>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3" y="1260873"/>
            <a:ext cx="3868340" cy="617934"/>
          </a:xfrm>
          <a:prstGeom prst="rect">
            <a:avLst/>
          </a:prstGeom>
        </p:spPr>
        <p:txBody>
          <a:bodyPr lIns="86028" tIns="43014" rIns="86028" bIns="43014" anchor="b"/>
          <a:lstStyle>
            <a:lvl1pPr marL="0" indent="0">
              <a:buNone/>
              <a:defRPr sz="1700" b="1"/>
            </a:lvl1pPr>
            <a:lvl2pPr marL="322605" indent="0">
              <a:buNone/>
              <a:defRPr sz="1400" b="1"/>
            </a:lvl2pPr>
            <a:lvl3pPr marL="645209" indent="0">
              <a:buNone/>
              <a:defRPr sz="1300" b="1"/>
            </a:lvl3pPr>
            <a:lvl4pPr marL="967814" indent="0">
              <a:buNone/>
              <a:defRPr sz="1100" b="1"/>
            </a:lvl4pPr>
            <a:lvl5pPr marL="1290419" indent="0">
              <a:buNone/>
              <a:defRPr sz="1100" b="1"/>
            </a:lvl5pPr>
            <a:lvl6pPr marL="1613024" indent="0">
              <a:buNone/>
              <a:defRPr sz="1100" b="1"/>
            </a:lvl6pPr>
            <a:lvl7pPr marL="1935628" indent="0">
              <a:buNone/>
              <a:defRPr sz="1100" b="1"/>
            </a:lvl7pPr>
            <a:lvl8pPr marL="2258233" indent="0">
              <a:buNone/>
              <a:defRPr sz="1100" b="1"/>
            </a:lvl8pPr>
            <a:lvl9pPr marL="2580838" indent="0">
              <a:buNone/>
              <a:defRPr sz="1100" b="1"/>
            </a:lvl9pPr>
          </a:lstStyle>
          <a:p>
            <a:pPr lvl="0"/>
            <a:r>
              <a:rPr lang="zh-CN" altLang="en-US" smtClean="0"/>
              <a:t>单击此处编辑母版文本样式</a:t>
            </a:r>
          </a:p>
        </p:txBody>
      </p:sp>
      <p:sp>
        <p:nvSpPr>
          <p:cNvPr id="4" name="Content Placeholder 3"/>
          <p:cNvSpPr>
            <a:spLocks noGrp="1"/>
          </p:cNvSpPr>
          <p:nvPr>
            <p:ph sz="half" idx="2"/>
          </p:nvPr>
        </p:nvSpPr>
        <p:spPr>
          <a:xfrm>
            <a:off x="629843" y="1878806"/>
            <a:ext cx="3868340" cy="2763441"/>
          </a:xfrm>
          <a:prstGeom prst="rect">
            <a:avLst/>
          </a:prstGeom>
        </p:spPr>
        <p:txBody>
          <a:bodyPr lIns="86028" tIns="43014" rIns="86028" bIns="430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4" y="1260873"/>
            <a:ext cx="3887391" cy="617934"/>
          </a:xfrm>
          <a:prstGeom prst="rect">
            <a:avLst/>
          </a:prstGeom>
        </p:spPr>
        <p:txBody>
          <a:bodyPr lIns="86028" tIns="43014" rIns="86028" bIns="43014" anchor="b"/>
          <a:lstStyle>
            <a:lvl1pPr marL="0" indent="0">
              <a:buNone/>
              <a:defRPr sz="1700" b="1"/>
            </a:lvl1pPr>
            <a:lvl2pPr marL="322605" indent="0">
              <a:buNone/>
              <a:defRPr sz="1400" b="1"/>
            </a:lvl2pPr>
            <a:lvl3pPr marL="645209" indent="0">
              <a:buNone/>
              <a:defRPr sz="1300" b="1"/>
            </a:lvl3pPr>
            <a:lvl4pPr marL="967814" indent="0">
              <a:buNone/>
              <a:defRPr sz="1100" b="1"/>
            </a:lvl4pPr>
            <a:lvl5pPr marL="1290419" indent="0">
              <a:buNone/>
              <a:defRPr sz="1100" b="1"/>
            </a:lvl5pPr>
            <a:lvl6pPr marL="1613024" indent="0">
              <a:buNone/>
              <a:defRPr sz="1100" b="1"/>
            </a:lvl6pPr>
            <a:lvl7pPr marL="1935628" indent="0">
              <a:buNone/>
              <a:defRPr sz="1100" b="1"/>
            </a:lvl7pPr>
            <a:lvl8pPr marL="2258233" indent="0">
              <a:buNone/>
              <a:defRPr sz="1100" b="1"/>
            </a:lvl8pPr>
            <a:lvl9pPr marL="2580838" indent="0">
              <a:buNone/>
              <a:defRPr sz="11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4" y="1878806"/>
            <a:ext cx="3887391" cy="2763441"/>
          </a:xfrm>
          <a:prstGeom prst="rect">
            <a:avLst/>
          </a:prstGeom>
        </p:spPr>
        <p:txBody>
          <a:bodyPr lIns="86028" tIns="43014" rIns="86028" bIns="430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628654" y="4767265"/>
            <a:ext cx="2057400" cy="273843"/>
          </a:xfrm>
          <a:prstGeom prst="rect">
            <a:avLst/>
          </a:prstGeom>
        </p:spPr>
        <p:txBody>
          <a:bodyPr lIns="86028" tIns="43014" rIns="86028" bIns="43014"/>
          <a:lstStyle/>
          <a:p>
            <a:fld id="{02E9B093-C796-4824-9EA9-82CED44ADE81}" type="datetimeFigureOut">
              <a:rPr lang="zh-CN" altLang="en-US" smtClean="0"/>
              <a:t>2016/10/8</a:t>
            </a:fld>
            <a:endParaRPr lang="zh-CN" altLang="en-US"/>
          </a:p>
        </p:txBody>
      </p:sp>
      <p:sp>
        <p:nvSpPr>
          <p:cNvPr id="8" name="Footer Placeholder 7"/>
          <p:cNvSpPr>
            <a:spLocks noGrp="1"/>
          </p:cNvSpPr>
          <p:nvPr>
            <p:ph type="ftr" sz="quarter" idx="11"/>
          </p:nvPr>
        </p:nvSpPr>
        <p:spPr>
          <a:xfrm>
            <a:off x="3028951" y="4767265"/>
            <a:ext cx="3086100" cy="273843"/>
          </a:xfrm>
          <a:prstGeom prst="rect">
            <a:avLst/>
          </a:prstGeom>
        </p:spPr>
        <p:txBody>
          <a:bodyPr lIns="86028" tIns="43014" rIns="86028" bIns="43014"/>
          <a:lstStyle/>
          <a:p>
            <a:endParaRPr lang="zh-CN" altLang="en-US"/>
          </a:p>
        </p:txBody>
      </p:sp>
      <p:sp>
        <p:nvSpPr>
          <p:cNvPr id="9" name="Slide Number Placeholder 8"/>
          <p:cNvSpPr>
            <a:spLocks noGrp="1"/>
          </p:cNvSpPr>
          <p:nvPr>
            <p:ph type="sldNum" sz="quarter" idx="12"/>
          </p:nvPr>
        </p:nvSpPr>
        <p:spPr>
          <a:xfrm>
            <a:off x="6457953" y="4767265"/>
            <a:ext cx="2057400" cy="273843"/>
          </a:xfrm>
          <a:prstGeom prst="rect">
            <a:avLst/>
          </a:prstGeom>
        </p:spPr>
        <p:txBody>
          <a:bodyPr lIns="86028" tIns="43014" rIns="86028" bIns="43014"/>
          <a:lstStyle/>
          <a:p>
            <a:fld id="{35D67BE2-20A6-446B-A366-E0AF4942A805}" type="slidenum">
              <a:rPr lang="zh-CN" altLang="en-US" smtClean="0"/>
              <a:t>‹#›</a:t>
            </a:fld>
            <a:endParaRPr lang="zh-CN" altLang="en-US"/>
          </a:p>
        </p:txBody>
      </p:sp>
    </p:spTree>
    <p:extLst>
      <p:ext uri="{BB962C8B-B14F-4D97-AF65-F5344CB8AC3E}">
        <p14:creationId xmlns:p14="http://schemas.microsoft.com/office/powerpoint/2010/main" val="129294688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1" y="273844"/>
            <a:ext cx="7886700" cy="994173"/>
          </a:xfrm>
          <a:prstGeom prst="rect">
            <a:avLst/>
          </a:prstGeom>
        </p:spPr>
        <p:txBody>
          <a:bodyPr lIns="86028" tIns="43014" rIns="86028" bIns="43014"/>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28654" y="4767265"/>
            <a:ext cx="2057400" cy="273843"/>
          </a:xfrm>
          <a:prstGeom prst="rect">
            <a:avLst/>
          </a:prstGeom>
        </p:spPr>
        <p:txBody>
          <a:bodyPr lIns="86028" tIns="43014" rIns="86028" bIns="43014"/>
          <a:lstStyle/>
          <a:p>
            <a:fld id="{02E9B093-C796-4824-9EA9-82CED44ADE81}" type="datetimeFigureOut">
              <a:rPr lang="zh-CN" altLang="en-US" smtClean="0"/>
              <a:t>2016/10/8</a:t>
            </a:fld>
            <a:endParaRPr lang="zh-CN" altLang="en-US"/>
          </a:p>
        </p:txBody>
      </p:sp>
      <p:sp>
        <p:nvSpPr>
          <p:cNvPr id="4" name="Footer Placeholder 3"/>
          <p:cNvSpPr>
            <a:spLocks noGrp="1"/>
          </p:cNvSpPr>
          <p:nvPr>
            <p:ph type="ftr" sz="quarter" idx="11"/>
          </p:nvPr>
        </p:nvSpPr>
        <p:spPr>
          <a:xfrm>
            <a:off x="3028951" y="4767265"/>
            <a:ext cx="3086100" cy="273843"/>
          </a:xfrm>
          <a:prstGeom prst="rect">
            <a:avLst/>
          </a:prstGeom>
        </p:spPr>
        <p:txBody>
          <a:bodyPr lIns="86028" tIns="43014" rIns="86028" bIns="43014"/>
          <a:lstStyle/>
          <a:p>
            <a:endParaRPr lang="zh-CN" altLang="en-US"/>
          </a:p>
        </p:txBody>
      </p:sp>
      <p:sp>
        <p:nvSpPr>
          <p:cNvPr id="5" name="Slide Number Placeholder 4"/>
          <p:cNvSpPr>
            <a:spLocks noGrp="1"/>
          </p:cNvSpPr>
          <p:nvPr>
            <p:ph type="sldNum" sz="quarter" idx="12"/>
          </p:nvPr>
        </p:nvSpPr>
        <p:spPr>
          <a:xfrm>
            <a:off x="6457953" y="4767265"/>
            <a:ext cx="2057400" cy="273843"/>
          </a:xfrm>
          <a:prstGeom prst="rect">
            <a:avLst/>
          </a:prstGeom>
        </p:spPr>
        <p:txBody>
          <a:bodyPr lIns="86028" tIns="43014" rIns="86028" bIns="43014"/>
          <a:lstStyle/>
          <a:p>
            <a:fld id="{35D67BE2-20A6-446B-A366-E0AF4942A805}" type="slidenum">
              <a:rPr lang="zh-CN" altLang="en-US" smtClean="0"/>
              <a:t>‹#›</a:t>
            </a:fld>
            <a:endParaRPr lang="zh-CN" altLang="en-US"/>
          </a:p>
        </p:txBody>
      </p:sp>
    </p:spTree>
    <p:extLst>
      <p:ext uri="{BB962C8B-B14F-4D97-AF65-F5344CB8AC3E}">
        <p14:creationId xmlns:p14="http://schemas.microsoft.com/office/powerpoint/2010/main" val="41815511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4" y="4767265"/>
            <a:ext cx="2057400" cy="273843"/>
          </a:xfrm>
          <a:prstGeom prst="rect">
            <a:avLst/>
          </a:prstGeom>
        </p:spPr>
        <p:txBody>
          <a:bodyPr lIns="86028" tIns="43014" rIns="86028" bIns="43014"/>
          <a:lstStyle/>
          <a:p>
            <a:fld id="{02E9B093-C796-4824-9EA9-82CED44ADE81}" type="datetimeFigureOut">
              <a:rPr lang="zh-CN" altLang="en-US" smtClean="0"/>
              <a:t>2016/10/8</a:t>
            </a:fld>
            <a:endParaRPr lang="zh-CN" altLang="en-US"/>
          </a:p>
        </p:txBody>
      </p:sp>
      <p:sp>
        <p:nvSpPr>
          <p:cNvPr id="3" name="Footer Placeholder 2"/>
          <p:cNvSpPr>
            <a:spLocks noGrp="1"/>
          </p:cNvSpPr>
          <p:nvPr>
            <p:ph type="ftr" sz="quarter" idx="11"/>
          </p:nvPr>
        </p:nvSpPr>
        <p:spPr>
          <a:xfrm>
            <a:off x="3028951" y="4767265"/>
            <a:ext cx="3086100" cy="273843"/>
          </a:xfrm>
          <a:prstGeom prst="rect">
            <a:avLst/>
          </a:prstGeom>
        </p:spPr>
        <p:txBody>
          <a:bodyPr lIns="86028" tIns="43014" rIns="86028" bIns="43014"/>
          <a:lstStyle/>
          <a:p>
            <a:endParaRPr lang="zh-CN" altLang="en-US"/>
          </a:p>
        </p:txBody>
      </p:sp>
      <p:sp>
        <p:nvSpPr>
          <p:cNvPr id="4" name="Slide Number Placeholder 3"/>
          <p:cNvSpPr>
            <a:spLocks noGrp="1"/>
          </p:cNvSpPr>
          <p:nvPr>
            <p:ph type="sldNum" sz="quarter" idx="12"/>
          </p:nvPr>
        </p:nvSpPr>
        <p:spPr>
          <a:xfrm>
            <a:off x="6457953" y="4767265"/>
            <a:ext cx="2057400" cy="273843"/>
          </a:xfrm>
          <a:prstGeom prst="rect">
            <a:avLst/>
          </a:prstGeom>
        </p:spPr>
        <p:txBody>
          <a:bodyPr lIns="86028" tIns="43014" rIns="86028" bIns="43014"/>
          <a:lstStyle/>
          <a:p>
            <a:fld id="{35D67BE2-20A6-446B-A366-E0AF4942A805}" type="slidenum">
              <a:rPr lang="zh-CN" altLang="en-US" smtClean="0"/>
              <a:t>‹#›</a:t>
            </a:fld>
            <a:endParaRPr lang="zh-CN" altLang="en-US"/>
          </a:p>
        </p:txBody>
      </p:sp>
    </p:spTree>
    <p:extLst>
      <p:ext uri="{BB962C8B-B14F-4D97-AF65-F5344CB8AC3E}">
        <p14:creationId xmlns:p14="http://schemas.microsoft.com/office/powerpoint/2010/main" val="59816612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3" y="342901"/>
            <a:ext cx="2949178" cy="1200150"/>
          </a:xfrm>
          <a:prstGeom prst="rect">
            <a:avLst/>
          </a:prstGeom>
        </p:spPr>
        <p:txBody>
          <a:bodyPr lIns="86028" tIns="43014" rIns="86028" bIns="43014" anchor="b"/>
          <a:lstStyle>
            <a:lvl1pPr>
              <a:defRPr sz="2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70"/>
            <a:ext cx="4629150" cy="3655219"/>
          </a:xfrm>
          <a:prstGeom prst="rect">
            <a:avLst/>
          </a:prstGeom>
        </p:spPr>
        <p:txBody>
          <a:bodyPr lIns="86028" tIns="43014" rIns="86028" bIns="43014"/>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3" y="1543052"/>
            <a:ext cx="2949178" cy="2858691"/>
          </a:xfrm>
          <a:prstGeom prst="rect">
            <a:avLst/>
          </a:prstGeom>
        </p:spPr>
        <p:txBody>
          <a:bodyPr lIns="86028" tIns="43014" rIns="86028" bIns="43014"/>
          <a:lstStyle>
            <a:lvl1pPr marL="0" indent="0">
              <a:buNone/>
              <a:defRPr sz="1100"/>
            </a:lvl1pPr>
            <a:lvl2pPr marL="322605" indent="0">
              <a:buNone/>
              <a:defRPr sz="1000"/>
            </a:lvl2pPr>
            <a:lvl3pPr marL="645209" indent="0">
              <a:buNone/>
              <a:defRPr sz="900"/>
            </a:lvl3pPr>
            <a:lvl4pPr marL="967814" indent="0">
              <a:buNone/>
              <a:defRPr sz="700"/>
            </a:lvl4pPr>
            <a:lvl5pPr marL="1290419" indent="0">
              <a:buNone/>
              <a:defRPr sz="700"/>
            </a:lvl5pPr>
            <a:lvl6pPr marL="1613024" indent="0">
              <a:buNone/>
              <a:defRPr sz="700"/>
            </a:lvl6pPr>
            <a:lvl7pPr marL="1935628" indent="0">
              <a:buNone/>
              <a:defRPr sz="700"/>
            </a:lvl7pPr>
            <a:lvl8pPr marL="2258233" indent="0">
              <a:buNone/>
              <a:defRPr sz="700"/>
            </a:lvl8pPr>
            <a:lvl9pPr marL="2580838" indent="0">
              <a:buNone/>
              <a:defRPr sz="700"/>
            </a:lvl9pPr>
          </a:lstStyle>
          <a:p>
            <a:pPr lvl="0"/>
            <a:r>
              <a:rPr lang="zh-CN" altLang="en-US" smtClean="0"/>
              <a:t>单击此处编辑母版文本样式</a:t>
            </a:r>
          </a:p>
        </p:txBody>
      </p:sp>
      <p:sp>
        <p:nvSpPr>
          <p:cNvPr id="5" name="Date Placeholder 4"/>
          <p:cNvSpPr>
            <a:spLocks noGrp="1"/>
          </p:cNvSpPr>
          <p:nvPr>
            <p:ph type="dt" sz="half" idx="10"/>
          </p:nvPr>
        </p:nvSpPr>
        <p:spPr>
          <a:xfrm>
            <a:off x="628654" y="4767265"/>
            <a:ext cx="2057400" cy="273843"/>
          </a:xfrm>
          <a:prstGeom prst="rect">
            <a:avLst/>
          </a:prstGeom>
        </p:spPr>
        <p:txBody>
          <a:bodyPr lIns="86028" tIns="43014" rIns="86028" bIns="43014"/>
          <a:lstStyle/>
          <a:p>
            <a:fld id="{02E9B093-C796-4824-9EA9-82CED44ADE81}" type="datetimeFigureOut">
              <a:rPr lang="zh-CN" altLang="en-US" smtClean="0"/>
              <a:t>2016/10/8</a:t>
            </a:fld>
            <a:endParaRPr lang="zh-CN" altLang="en-US"/>
          </a:p>
        </p:txBody>
      </p:sp>
      <p:sp>
        <p:nvSpPr>
          <p:cNvPr id="6" name="Footer Placeholder 5"/>
          <p:cNvSpPr>
            <a:spLocks noGrp="1"/>
          </p:cNvSpPr>
          <p:nvPr>
            <p:ph type="ftr" sz="quarter" idx="11"/>
          </p:nvPr>
        </p:nvSpPr>
        <p:spPr>
          <a:xfrm>
            <a:off x="3028951" y="4767265"/>
            <a:ext cx="3086100" cy="273843"/>
          </a:xfrm>
          <a:prstGeom prst="rect">
            <a:avLst/>
          </a:prstGeom>
        </p:spPr>
        <p:txBody>
          <a:bodyPr lIns="86028" tIns="43014" rIns="86028" bIns="43014"/>
          <a:lstStyle/>
          <a:p>
            <a:endParaRPr lang="zh-CN" altLang="en-US"/>
          </a:p>
        </p:txBody>
      </p:sp>
      <p:sp>
        <p:nvSpPr>
          <p:cNvPr id="7" name="Slide Number Placeholder 6"/>
          <p:cNvSpPr>
            <a:spLocks noGrp="1"/>
          </p:cNvSpPr>
          <p:nvPr>
            <p:ph type="sldNum" sz="quarter" idx="12"/>
          </p:nvPr>
        </p:nvSpPr>
        <p:spPr>
          <a:xfrm>
            <a:off x="6457953" y="4767265"/>
            <a:ext cx="2057400" cy="273843"/>
          </a:xfrm>
          <a:prstGeom prst="rect">
            <a:avLst/>
          </a:prstGeom>
        </p:spPr>
        <p:txBody>
          <a:bodyPr lIns="86028" tIns="43014" rIns="86028" bIns="43014"/>
          <a:lstStyle/>
          <a:p>
            <a:fld id="{35D67BE2-20A6-446B-A366-E0AF4942A805}" type="slidenum">
              <a:rPr lang="zh-CN" altLang="en-US" smtClean="0"/>
              <a:t>‹#›</a:t>
            </a:fld>
            <a:endParaRPr lang="zh-CN" altLang="en-US"/>
          </a:p>
        </p:txBody>
      </p:sp>
    </p:spTree>
    <p:extLst>
      <p:ext uri="{BB962C8B-B14F-4D97-AF65-F5344CB8AC3E}">
        <p14:creationId xmlns:p14="http://schemas.microsoft.com/office/powerpoint/2010/main" val="22424340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3" y="342901"/>
            <a:ext cx="2949178" cy="1200150"/>
          </a:xfrm>
          <a:prstGeom prst="rect">
            <a:avLst/>
          </a:prstGeom>
        </p:spPr>
        <p:txBody>
          <a:bodyPr lIns="86028" tIns="43014" rIns="86028" bIns="43014" anchor="b"/>
          <a:lstStyle>
            <a:lvl1pPr>
              <a:defRPr sz="2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70"/>
            <a:ext cx="4629150" cy="3655219"/>
          </a:xfrm>
          <a:prstGeom prst="rect">
            <a:avLst/>
          </a:prstGeom>
        </p:spPr>
        <p:txBody>
          <a:bodyPr lIns="86028" tIns="43014" rIns="86028" bIns="43014" anchor="t"/>
          <a:lstStyle>
            <a:lvl1pPr marL="0" indent="0">
              <a:buNone/>
              <a:defRPr sz="2200"/>
            </a:lvl1pPr>
            <a:lvl2pPr marL="322605" indent="0">
              <a:buNone/>
              <a:defRPr sz="2000"/>
            </a:lvl2pPr>
            <a:lvl3pPr marL="645209" indent="0">
              <a:buNone/>
              <a:defRPr sz="1700"/>
            </a:lvl3pPr>
            <a:lvl4pPr marL="967814" indent="0">
              <a:buNone/>
              <a:defRPr sz="1400"/>
            </a:lvl4pPr>
            <a:lvl5pPr marL="1290419" indent="0">
              <a:buNone/>
              <a:defRPr sz="1400"/>
            </a:lvl5pPr>
            <a:lvl6pPr marL="1613024" indent="0">
              <a:buNone/>
              <a:defRPr sz="1400"/>
            </a:lvl6pPr>
            <a:lvl7pPr marL="1935628" indent="0">
              <a:buNone/>
              <a:defRPr sz="1400"/>
            </a:lvl7pPr>
            <a:lvl8pPr marL="2258233" indent="0">
              <a:buNone/>
              <a:defRPr sz="1400"/>
            </a:lvl8pPr>
            <a:lvl9pPr marL="2580838" indent="0">
              <a:buNone/>
              <a:defRPr sz="14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3" y="1543052"/>
            <a:ext cx="2949178" cy="2858691"/>
          </a:xfrm>
          <a:prstGeom prst="rect">
            <a:avLst/>
          </a:prstGeom>
        </p:spPr>
        <p:txBody>
          <a:bodyPr lIns="86028" tIns="43014" rIns="86028" bIns="43014"/>
          <a:lstStyle>
            <a:lvl1pPr marL="0" indent="0">
              <a:buNone/>
              <a:defRPr sz="1100"/>
            </a:lvl1pPr>
            <a:lvl2pPr marL="322605" indent="0">
              <a:buNone/>
              <a:defRPr sz="1000"/>
            </a:lvl2pPr>
            <a:lvl3pPr marL="645209" indent="0">
              <a:buNone/>
              <a:defRPr sz="900"/>
            </a:lvl3pPr>
            <a:lvl4pPr marL="967814" indent="0">
              <a:buNone/>
              <a:defRPr sz="700"/>
            </a:lvl4pPr>
            <a:lvl5pPr marL="1290419" indent="0">
              <a:buNone/>
              <a:defRPr sz="700"/>
            </a:lvl5pPr>
            <a:lvl6pPr marL="1613024" indent="0">
              <a:buNone/>
              <a:defRPr sz="700"/>
            </a:lvl6pPr>
            <a:lvl7pPr marL="1935628" indent="0">
              <a:buNone/>
              <a:defRPr sz="700"/>
            </a:lvl7pPr>
            <a:lvl8pPr marL="2258233" indent="0">
              <a:buNone/>
              <a:defRPr sz="700"/>
            </a:lvl8pPr>
            <a:lvl9pPr marL="2580838" indent="0">
              <a:buNone/>
              <a:defRPr sz="700"/>
            </a:lvl9pPr>
          </a:lstStyle>
          <a:p>
            <a:pPr lvl="0"/>
            <a:r>
              <a:rPr lang="zh-CN" altLang="en-US" smtClean="0"/>
              <a:t>单击此处编辑母版文本样式</a:t>
            </a:r>
          </a:p>
        </p:txBody>
      </p:sp>
      <p:sp>
        <p:nvSpPr>
          <p:cNvPr id="5" name="Date Placeholder 4"/>
          <p:cNvSpPr>
            <a:spLocks noGrp="1"/>
          </p:cNvSpPr>
          <p:nvPr>
            <p:ph type="dt" sz="half" idx="10"/>
          </p:nvPr>
        </p:nvSpPr>
        <p:spPr>
          <a:xfrm>
            <a:off x="628654" y="4767265"/>
            <a:ext cx="2057400" cy="273843"/>
          </a:xfrm>
          <a:prstGeom prst="rect">
            <a:avLst/>
          </a:prstGeom>
        </p:spPr>
        <p:txBody>
          <a:bodyPr lIns="86028" tIns="43014" rIns="86028" bIns="43014"/>
          <a:lstStyle/>
          <a:p>
            <a:fld id="{02E9B093-C796-4824-9EA9-82CED44ADE81}" type="datetimeFigureOut">
              <a:rPr lang="zh-CN" altLang="en-US" smtClean="0"/>
              <a:t>2016/10/8</a:t>
            </a:fld>
            <a:endParaRPr lang="zh-CN" altLang="en-US"/>
          </a:p>
        </p:txBody>
      </p:sp>
      <p:sp>
        <p:nvSpPr>
          <p:cNvPr id="6" name="Footer Placeholder 5"/>
          <p:cNvSpPr>
            <a:spLocks noGrp="1"/>
          </p:cNvSpPr>
          <p:nvPr>
            <p:ph type="ftr" sz="quarter" idx="11"/>
          </p:nvPr>
        </p:nvSpPr>
        <p:spPr>
          <a:xfrm>
            <a:off x="3028951" y="4767265"/>
            <a:ext cx="3086100" cy="273843"/>
          </a:xfrm>
          <a:prstGeom prst="rect">
            <a:avLst/>
          </a:prstGeom>
        </p:spPr>
        <p:txBody>
          <a:bodyPr lIns="86028" tIns="43014" rIns="86028" bIns="43014"/>
          <a:lstStyle/>
          <a:p>
            <a:endParaRPr lang="zh-CN" altLang="en-US"/>
          </a:p>
        </p:txBody>
      </p:sp>
      <p:sp>
        <p:nvSpPr>
          <p:cNvPr id="7" name="Slide Number Placeholder 6"/>
          <p:cNvSpPr>
            <a:spLocks noGrp="1"/>
          </p:cNvSpPr>
          <p:nvPr>
            <p:ph type="sldNum" sz="quarter" idx="12"/>
          </p:nvPr>
        </p:nvSpPr>
        <p:spPr>
          <a:xfrm>
            <a:off x="6457953" y="4767265"/>
            <a:ext cx="2057400" cy="273843"/>
          </a:xfrm>
          <a:prstGeom prst="rect">
            <a:avLst/>
          </a:prstGeom>
        </p:spPr>
        <p:txBody>
          <a:bodyPr lIns="86028" tIns="43014" rIns="86028" bIns="43014"/>
          <a:lstStyle/>
          <a:p>
            <a:fld id="{35D67BE2-20A6-446B-A366-E0AF4942A805}" type="slidenum">
              <a:rPr lang="zh-CN" altLang="en-US" smtClean="0"/>
              <a:t>‹#›</a:t>
            </a:fld>
            <a:endParaRPr lang="zh-CN" altLang="en-US"/>
          </a:p>
        </p:txBody>
      </p:sp>
    </p:spTree>
    <p:extLst>
      <p:ext uri="{BB962C8B-B14F-4D97-AF65-F5344CB8AC3E}">
        <p14:creationId xmlns:p14="http://schemas.microsoft.com/office/powerpoint/2010/main" val="3081448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 y="1"/>
            <a:ext cx="9144000" cy="5143500"/>
          </a:xfrm>
          <a:prstGeom prst="rect">
            <a:avLst/>
          </a:prstGeom>
        </p:spPr>
      </p:pic>
    </p:spTree>
    <p:extLst>
      <p:ext uri="{BB962C8B-B14F-4D97-AF65-F5344CB8AC3E}">
        <p14:creationId xmlns:p14="http://schemas.microsoft.com/office/powerpoint/2010/main" val="22722459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645209" rtl="0" eaLnBrk="1" latinLnBrk="0" hangingPunct="1">
        <a:lnSpc>
          <a:spcPct val="90000"/>
        </a:lnSpc>
        <a:spcBef>
          <a:spcPct val="0"/>
        </a:spcBef>
        <a:buNone/>
        <a:defRPr sz="3100" kern="1200">
          <a:solidFill>
            <a:schemeClr val="tx1"/>
          </a:solidFill>
          <a:latin typeface="+mj-lt"/>
          <a:ea typeface="+mj-ea"/>
          <a:cs typeface="+mj-cs"/>
        </a:defRPr>
      </a:lvl1pPr>
    </p:titleStyle>
    <p:bodyStyle>
      <a:lvl1pPr marL="161302" indent="-161302" algn="l" defTabSz="645209" rtl="0" eaLnBrk="1" latinLnBrk="0" hangingPunct="1">
        <a:lnSpc>
          <a:spcPct val="90000"/>
        </a:lnSpc>
        <a:spcBef>
          <a:spcPts val="706"/>
        </a:spcBef>
        <a:buFont typeface="Arial" panose="020B0604020202020204" pitchFamily="34" charset="0"/>
        <a:buChar char="•"/>
        <a:defRPr sz="2000" kern="1200">
          <a:solidFill>
            <a:schemeClr val="tx1"/>
          </a:solidFill>
          <a:latin typeface="+mn-lt"/>
          <a:ea typeface="+mn-ea"/>
          <a:cs typeface="+mn-cs"/>
        </a:defRPr>
      </a:lvl1pPr>
      <a:lvl2pPr marL="483907" indent="-161302" algn="l" defTabSz="645209" rtl="0" eaLnBrk="1" latinLnBrk="0" hangingPunct="1">
        <a:lnSpc>
          <a:spcPct val="90000"/>
        </a:lnSpc>
        <a:spcBef>
          <a:spcPts val="353"/>
        </a:spcBef>
        <a:buFont typeface="Arial" panose="020B0604020202020204" pitchFamily="34" charset="0"/>
        <a:buChar char="•"/>
        <a:defRPr sz="1700" kern="1200">
          <a:solidFill>
            <a:schemeClr val="tx1"/>
          </a:solidFill>
          <a:latin typeface="+mn-lt"/>
          <a:ea typeface="+mn-ea"/>
          <a:cs typeface="+mn-cs"/>
        </a:defRPr>
      </a:lvl2pPr>
      <a:lvl3pPr marL="806512" indent="-161302" algn="l" defTabSz="645209" rtl="0" eaLnBrk="1" latinLnBrk="0" hangingPunct="1">
        <a:lnSpc>
          <a:spcPct val="90000"/>
        </a:lnSpc>
        <a:spcBef>
          <a:spcPts val="353"/>
        </a:spcBef>
        <a:buFont typeface="Arial" panose="020B0604020202020204" pitchFamily="34" charset="0"/>
        <a:buChar char="•"/>
        <a:defRPr sz="1400" kern="1200">
          <a:solidFill>
            <a:schemeClr val="tx1"/>
          </a:solidFill>
          <a:latin typeface="+mn-lt"/>
          <a:ea typeface="+mn-ea"/>
          <a:cs typeface="+mn-cs"/>
        </a:defRPr>
      </a:lvl3pPr>
      <a:lvl4pPr marL="1129117" indent="-161302" algn="l" defTabSz="645209" rtl="0" eaLnBrk="1" latinLnBrk="0" hangingPunct="1">
        <a:lnSpc>
          <a:spcPct val="90000"/>
        </a:lnSpc>
        <a:spcBef>
          <a:spcPts val="353"/>
        </a:spcBef>
        <a:buFont typeface="Arial" panose="020B0604020202020204" pitchFamily="34" charset="0"/>
        <a:buChar char="•"/>
        <a:defRPr sz="1300" kern="1200">
          <a:solidFill>
            <a:schemeClr val="tx1"/>
          </a:solidFill>
          <a:latin typeface="+mn-lt"/>
          <a:ea typeface="+mn-ea"/>
          <a:cs typeface="+mn-cs"/>
        </a:defRPr>
      </a:lvl4pPr>
      <a:lvl5pPr marL="1451721" indent="-161302" algn="l" defTabSz="645209" rtl="0" eaLnBrk="1" latinLnBrk="0" hangingPunct="1">
        <a:lnSpc>
          <a:spcPct val="90000"/>
        </a:lnSpc>
        <a:spcBef>
          <a:spcPts val="353"/>
        </a:spcBef>
        <a:buFont typeface="Arial" panose="020B0604020202020204" pitchFamily="34" charset="0"/>
        <a:buChar char="•"/>
        <a:defRPr sz="1300" kern="1200">
          <a:solidFill>
            <a:schemeClr val="tx1"/>
          </a:solidFill>
          <a:latin typeface="+mn-lt"/>
          <a:ea typeface="+mn-ea"/>
          <a:cs typeface="+mn-cs"/>
        </a:defRPr>
      </a:lvl5pPr>
      <a:lvl6pPr marL="1774326" indent="-161302" algn="l" defTabSz="645209" rtl="0" eaLnBrk="1" latinLnBrk="0" hangingPunct="1">
        <a:lnSpc>
          <a:spcPct val="90000"/>
        </a:lnSpc>
        <a:spcBef>
          <a:spcPts val="353"/>
        </a:spcBef>
        <a:buFont typeface="Arial" panose="020B0604020202020204" pitchFamily="34" charset="0"/>
        <a:buChar char="•"/>
        <a:defRPr sz="1300" kern="1200">
          <a:solidFill>
            <a:schemeClr val="tx1"/>
          </a:solidFill>
          <a:latin typeface="+mn-lt"/>
          <a:ea typeface="+mn-ea"/>
          <a:cs typeface="+mn-cs"/>
        </a:defRPr>
      </a:lvl6pPr>
      <a:lvl7pPr marL="2096931" indent="-161302" algn="l" defTabSz="645209" rtl="0" eaLnBrk="1" latinLnBrk="0" hangingPunct="1">
        <a:lnSpc>
          <a:spcPct val="90000"/>
        </a:lnSpc>
        <a:spcBef>
          <a:spcPts val="353"/>
        </a:spcBef>
        <a:buFont typeface="Arial" panose="020B0604020202020204" pitchFamily="34" charset="0"/>
        <a:buChar char="•"/>
        <a:defRPr sz="1300" kern="1200">
          <a:solidFill>
            <a:schemeClr val="tx1"/>
          </a:solidFill>
          <a:latin typeface="+mn-lt"/>
          <a:ea typeface="+mn-ea"/>
          <a:cs typeface="+mn-cs"/>
        </a:defRPr>
      </a:lvl7pPr>
      <a:lvl8pPr marL="2419536" indent="-161302" algn="l" defTabSz="645209" rtl="0" eaLnBrk="1" latinLnBrk="0" hangingPunct="1">
        <a:lnSpc>
          <a:spcPct val="90000"/>
        </a:lnSpc>
        <a:spcBef>
          <a:spcPts val="353"/>
        </a:spcBef>
        <a:buFont typeface="Arial" panose="020B0604020202020204" pitchFamily="34" charset="0"/>
        <a:buChar char="•"/>
        <a:defRPr sz="1300" kern="1200">
          <a:solidFill>
            <a:schemeClr val="tx1"/>
          </a:solidFill>
          <a:latin typeface="+mn-lt"/>
          <a:ea typeface="+mn-ea"/>
          <a:cs typeface="+mn-cs"/>
        </a:defRPr>
      </a:lvl8pPr>
      <a:lvl9pPr marL="2742140" indent="-161302" algn="l" defTabSz="645209" rtl="0" eaLnBrk="1" latinLnBrk="0" hangingPunct="1">
        <a:lnSpc>
          <a:spcPct val="90000"/>
        </a:lnSpc>
        <a:spcBef>
          <a:spcPts val="353"/>
        </a:spcBef>
        <a:buFont typeface="Arial" panose="020B0604020202020204" pitchFamily="34" charset="0"/>
        <a:buChar char="•"/>
        <a:defRPr sz="1300" kern="1200">
          <a:solidFill>
            <a:schemeClr val="tx1"/>
          </a:solidFill>
          <a:latin typeface="+mn-lt"/>
          <a:ea typeface="+mn-ea"/>
          <a:cs typeface="+mn-cs"/>
        </a:defRPr>
      </a:lvl9pPr>
    </p:bodyStyle>
    <p:otherStyle>
      <a:defPPr>
        <a:defRPr lang="en-US"/>
      </a:defPPr>
      <a:lvl1pPr marL="0" algn="l" defTabSz="645209" rtl="0" eaLnBrk="1" latinLnBrk="0" hangingPunct="1">
        <a:defRPr sz="1300" kern="1200">
          <a:solidFill>
            <a:schemeClr val="tx1"/>
          </a:solidFill>
          <a:latin typeface="+mn-lt"/>
          <a:ea typeface="+mn-ea"/>
          <a:cs typeface="+mn-cs"/>
        </a:defRPr>
      </a:lvl1pPr>
      <a:lvl2pPr marL="322605" algn="l" defTabSz="645209" rtl="0" eaLnBrk="1" latinLnBrk="0" hangingPunct="1">
        <a:defRPr sz="1300" kern="1200">
          <a:solidFill>
            <a:schemeClr val="tx1"/>
          </a:solidFill>
          <a:latin typeface="+mn-lt"/>
          <a:ea typeface="+mn-ea"/>
          <a:cs typeface="+mn-cs"/>
        </a:defRPr>
      </a:lvl2pPr>
      <a:lvl3pPr marL="645209" algn="l" defTabSz="645209" rtl="0" eaLnBrk="1" latinLnBrk="0" hangingPunct="1">
        <a:defRPr sz="1300" kern="1200">
          <a:solidFill>
            <a:schemeClr val="tx1"/>
          </a:solidFill>
          <a:latin typeface="+mn-lt"/>
          <a:ea typeface="+mn-ea"/>
          <a:cs typeface="+mn-cs"/>
        </a:defRPr>
      </a:lvl3pPr>
      <a:lvl4pPr marL="967814" algn="l" defTabSz="645209" rtl="0" eaLnBrk="1" latinLnBrk="0" hangingPunct="1">
        <a:defRPr sz="1300" kern="1200">
          <a:solidFill>
            <a:schemeClr val="tx1"/>
          </a:solidFill>
          <a:latin typeface="+mn-lt"/>
          <a:ea typeface="+mn-ea"/>
          <a:cs typeface="+mn-cs"/>
        </a:defRPr>
      </a:lvl4pPr>
      <a:lvl5pPr marL="1290419" algn="l" defTabSz="645209" rtl="0" eaLnBrk="1" latinLnBrk="0" hangingPunct="1">
        <a:defRPr sz="1300" kern="1200">
          <a:solidFill>
            <a:schemeClr val="tx1"/>
          </a:solidFill>
          <a:latin typeface="+mn-lt"/>
          <a:ea typeface="+mn-ea"/>
          <a:cs typeface="+mn-cs"/>
        </a:defRPr>
      </a:lvl5pPr>
      <a:lvl6pPr marL="1613024" algn="l" defTabSz="645209" rtl="0" eaLnBrk="1" latinLnBrk="0" hangingPunct="1">
        <a:defRPr sz="1300" kern="1200">
          <a:solidFill>
            <a:schemeClr val="tx1"/>
          </a:solidFill>
          <a:latin typeface="+mn-lt"/>
          <a:ea typeface="+mn-ea"/>
          <a:cs typeface="+mn-cs"/>
        </a:defRPr>
      </a:lvl6pPr>
      <a:lvl7pPr marL="1935628" algn="l" defTabSz="645209" rtl="0" eaLnBrk="1" latinLnBrk="0" hangingPunct="1">
        <a:defRPr sz="1300" kern="1200">
          <a:solidFill>
            <a:schemeClr val="tx1"/>
          </a:solidFill>
          <a:latin typeface="+mn-lt"/>
          <a:ea typeface="+mn-ea"/>
          <a:cs typeface="+mn-cs"/>
        </a:defRPr>
      </a:lvl7pPr>
      <a:lvl8pPr marL="2258233" algn="l" defTabSz="645209" rtl="0" eaLnBrk="1" latinLnBrk="0" hangingPunct="1">
        <a:defRPr sz="1300" kern="1200">
          <a:solidFill>
            <a:schemeClr val="tx1"/>
          </a:solidFill>
          <a:latin typeface="+mn-lt"/>
          <a:ea typeface="+mn-ea"/>
          <a:cs typeface="+mn-cs"/>
        </a:defRPr>
      </a:lvl8pPr>
      <a:lvl9pPr marL="2580838" algn="l" defTabSz="645209"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7.png"/><Relationship Id="rId7" Type="http://schemas.microsoft.com/office/2007/relationships/hdphoto" Target="../media/hdphoto2.wdp"/><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5.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2.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61.png"/><Relationship Id="rId4" Type="http://schemas.microsoft.com/office/2007/relationships/hdphoto" Target="../media/hdphoto3.wdp"/></Relationships>
</file>

<file path=ppt/slides/_rels/slide2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 y="1"/>
            <a:ext cx="9144000" cy="5143500"/>
          </a:xfrm>
          <a:prstGeom prst="rect">
            <a:avLst/>
          </a:prstGeom>
        </p:spPr>
      </p:pic>
      <p:sp>
        <p:nvSpPr>
          <p:cNvPr id="10" name="文本框 9"/>
          <p:cNvSpPr txBox="1"/>
          <p:nvPr/>
        </p:nvSpPr>
        <p:spPr>
          <a:xfrm>
            <a:off x="1976991" y="1063968"/>
            <a:ext cx="5003796" cy="489962"/>
          </a:xfrm>
          <a:prstGeom prst="rect">
            <a:avLst/>
          </a:prstGeom>
          <a:noFill/>
        </p:spPr>
        <p:txBody>
          <a:bodyPr wrap="square" lIns="86028" tIns="43014" rIns="86028" bIns="43014" rtlCol="0">
            <a:spAutoFit/>
          </a:bodyPr>
          <a:lstStyle/>
          <a:p>
            <a:pPr algn="ctr"/>
            <a:r>
              <a:rPr lang="zh-CN" altLang="en-US" sz="2600" b="1" dirty="0">
                <a:latin typeface="微软雅黑" panose="020B0503020204020204" pitchFamily="34" charset="-122"/>
                <a:ea typeface="微软雅黑" panose="020B0503020204020204" pitchFamily="34" charset="-122"/>
              </a:rPr>
              <a:t>水墨中国风校园说课</a:t>
            </a:r>
            <a:r>
              <a:rPr lang="en-US" altLang="zh-CN" sz="2600" b="1" dirty="0">
                <a:latin typeface="微软雅黑" panose="020B0503020204020204" pitchFamily="34" charset="-122"/>
                <a:ea typeface="微软雅黑" panose="020B0503020204020204" pitchFamily="34" charset="-122"/>
              </a:rPr>
              <a:t>PPT</a:t>
            </a:r>
            <a:r>
              <a:rPr lang="zh-CN" altLang="en-US" sz="2600" b="1" dirty="0">
                <a:latin typeface="微软雅黑" panose="020B0503020204020204" pitchFamily="34" charset="-122"/>
                <a:ea typeface="微软雅黑" panose="020B0503020204020204" pitchFamily="34" charset="-122"/>
              </a:rPr>
              <a:t>课件</a:t>
            </a:r>
            <a:endParaRPr lang="zh-CN" altLang="en-US" sz="2600" b="1" dirty="0">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2350437" y="1848717"/>
            <a:ext cx="6008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rotWithShape="1">
          <a:blip r:embed="rId6">
            <a:extLst>
              <a:ext uri="{28A0092B-C50C-407E-A947-70E740481C1C}">
                <a14:useLocalDpi xmlns:a14="http://schemas.microsoft.com/office/drawing/2010/main" val="0"/>
              </a:ext>
            </a:extLst>
          </a:blip>
          <a:srcRect l="10948" t="15355" r="16798" b="8837"/>
          <a:stretch/>
        </p:blipFill>
        <p:spPr>
          <a:xfrm>
            <a:off x="2503372" y="1610024"/>
            <a:ext cx="4486356" cy="3288753"/>
          </a:xfrm>
          <a:prstGeom prst="rect">
            <a:avLst/>
          </a:prstGeom>
        </p:spPr>
      </p:pic>
      <p:sp>
        <p:nvSpPr>
          <p:cNvPr id="13" name="文本框 12"/>
          <p:cNvSpPr txBox="1"/>
          <p:nvPr/>
        </p:nvSpPr>
        <p:spPr>
          <a:xfrm>
            <a:off x="2898016" y="1672368"/>
            <a:ext cx="3448593" cy="318958"/>
          </a:xfrm>
          <a:prstGeom prst="rect">
            <a:avLst/>
          </a:prstGeom>
          <a:noFill/>
        </p:spPr>
        <p:txBody>
          <a:bodyPr wrap="square" lIns="86028" tIns="43014" rIns="86028" bIns="43014" rtlCol="0">
            <a:spAutoFit/>
          </a:bodyPr>
          <a:lstStyle/>
          <a:p>
            <a:pPr algn="ctr"/>
            <a:r>
              <a:rPr lang="zh-CN" altLang="en-US" sz="1500" dirty="0">
                <a:latin typeface="微软雅黑" panose="020B0503020204020204" pitchFamily="34" charset="-122"/>
                <a:ea typeface="微软雅黑" panose="020B0503020204020204" pitchFamily="34" charset="-122"/>
              </a:rPr>
              <a:t>适合学校读书说课演讲等幻灯片演讲</a:t>
            </a:r>
            <a:endParaRPr lang="zh-CN" altLang="en-US" sz="1500" dirty="0">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03002" y="2395819"/>
            <a:ext cx="2585515" cy="2186346"/>
          </a:xfrm>
          <a:prstGeom prst="rect">
            <a:avLst/>
          </a:prstGeom>
        </p:spPr>
      </p:pic>
      <p:pic>
        <p:nvPicPr>
          <p:cNvPr id="3" name="水墨.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333157" y="-442753"/>
            <a:ext cx="609601" cy="609599"/>
          </a:xfrm>
          <a:prstGeom prst="rect">
            <a:avLst/>
          </a:prstGeom>
        </p:spPr>
      </p:pic>
    </p:spTree>
    <p:extLst>
      <p:ext uri="{BB962C8B-B14F-4D97-AF65-F5344CB8AC3E}">
        <p14:creationId xmlns:p14="http://schemas.microsoft.com/office/powerpoint/2010/main" val="4135923632"/>
      </p:ext>
    </p:extLst>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56" presetClass="entr" presetSubtype="0" fill="hold" grpId="0" nodeType="clickEffect">
                                  <p:stCondLst>
                                    <p:cond delay="0"/>
                                  </p:stCondLst>
                                  <p:iterate type="lt">
                                    <p:tmPct val="10000"/>
                                  </p:iterate>
                                  <p:childTnLst>
                                    <p:set>
                                      <p:cBhvr>
                                        <p:cTn id="10" dur="1" fill="hold">
                                          <p:stCondLst>
                                            <p:cond delay="0"/>
                                          </p:stCondLst>
                                        </p:cTn>
                                        <p:tgtEl>
                                          <p:spTgt spid="10"/>
                                        </p:tgtEl>
                                        <p:attrNameLst>
                                          <p:attrName>style.visibility</p:attrName>
                                        </p:attrNameLst>
                                      </p:cBhvr>
                                      <p:to>
                                        <p:strVal val="visible"/>
                                      </p:to>
                                    </p:set>
                                    <p:anim by="(-#ppt_w*2)" calcmode="lin" valueType="num">
                                      <p:cBhvr rctx="PPT">
                                        <p:cTn id="11" dur="500" autoRev="1" fill="hold">
                                          <p:stCondLst>
                                            <p:cond delay="0"/>
                                          </p:stCondLst>
                                        </p:cTn>
                                        <p:tgtEl>
                                          <p:spTgt spid="10"/>
                                        </p:tgtEl>
                                        <p:attrNameLst>
                                          <p:attrName>ppt_w</p:attrName>
                                        </p:attrNameLst>
                                      </p:cBhvr>
                                    </p:anim>
                                    <p:anim by="(#ppt_w*0.50)" calcmode="lin" valueType="num">
                                      <p:cBhvr>
                                        <p:cTn id="12" dur="500" decel="50000" autoRev="1" fill="hold">
                                          <p:stCondLst>
                                            <p:cond delay="0"/>
                                          </p:stCondLst>
                                        </p:cTn>
                                        <p:tgtEl>
                                          <p:spTgt spid="10"/>
                                        </p:tgtEl>
                                        <p:attrNameLst>
                                          <p:attrName>ppt_x</p:attrName>
                                        </p:attrNameLst>
                                      </p:cBhvr>
                                    </p:anim>
                                    <p:anim from="(-#ppt_h/2)" to="(#ppt_y)" calcmode="lin" valueType="num">
                                      <p:cBhvr>
                                        <p:cTn id="13" dur="1000" fill="hold">
                                          <p:stCondLst>
                                            <p:cond delay="0"/>
                                          </p:stCondLst>
                                        </p:cTn>
                                        <p:tgtEl>
                                          <p:spTgt spid="10"/>
                                        </p:tgtEl>
                                        <p:attrNameLst>
                                          <p:attrName>ppt_y</p:attrName>
                                        </p:attrNameLst>
                                      </p:cBhvr>
                                    </p:anim>
                                    <p:animRot by="21600000">
                                      <p:cBhvr>
                                        <p:cTn id="14" dur="1000" fill="hold">
                                          <p:stCondLst>
                                            <p:cond delay="0"/>
                                          </p:stCondLst>
                                        </p:cTn>
                                        <p:tgtEl>
                                          <p:spTgt spid="10"/>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iterate type="lt">
                                    <p:tmPct val="10000"/>
                                  </p:iterate>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circle(in)">
                                      <p:cBhvr>
                                        <p:cTn id="36"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remove" display="0">
                  <p:stCondLst>
                    <p:cond delay="indefinite"/>
                  </p:stCondLst>
                  <p:endCondLst>
                    <p:cond evt="onStopAudio" delay="0">
                      <p:tgtEl>
                        <p:sldTgt/>
                      </p:tgtEl>
                    </p:cond>
                  </p:endCondLst>
                </p:cTn>
                <p:tgtEl>
                  <p:spTgt spid="3"/>
                </p:tgtEl>
              </p:cMediaNode>
            </p:audio>
          </p:childTnLst>
        </p:cTn>
      </p:par>
    </p:tnLst>
    <p:bldLst>
      <p:bldP spid="10"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7034" y="1559075"/>
            <a:ext cx="2728912"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6" y="1006624"/>
            <a:ext cx="1828800"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6" y="3008463"/>
            <a:ext cx="1828800"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descr="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8022" y="987575"/>
            <a:ext cx="182721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descr="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8022" y="3008463"/>
            <a:ext cx="1827213"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22"/>
          <p:cNvGrpSpPr>
            <a:grpSpLocks/>
          </p:cNvGrpSpPr>
          <p:nvPr/>
        </p:nvGrpSpPr>
        <p:grpSpPr bwMode="auto">
          <a:xfrm>
            <a:off x="3055097" y="2167088"/>
            <a:ext cx="3233738" cy="1373188"/>
            <a:chOff x="1872" y="1872"/>
            <a:chExt cx="2208" cy="1152"/>
          </a:xfrm>
        </p:grpSpPr>
        <p:sp>
          <p:nvSpPr>
            <p:cNvPr id="12" name="Line 9"/>
            <p:cNvSpPr>
              <a:spLocks noChangeShapeType="1"/>
            </p:cNvSpPr>
            <p:nvPr/>
          </p:nvSpPr>
          <p:spPr bwMode="auto">
            <a:xfrm>
              <a:off x="1872" y="1872"/>
              <a:ext cx="288" cy="192"/>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3" name="Line 10"/>
            <p:cNvSpPr>
              <a:spLocks noChangeShapeType="1"/>
            </p:cNvSpPr>
            <p:nvPr/>
          </p:nvSpPr>
          <p:spPr bwMode="auto">
            <a:xfrm>
              <a:off x="3744" y="2832"/>
              <a:ext cx="288" cy="192"/>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4" name="Line 11"/>
            <p:cNvSpPr>
              <a:spLocks noChangeShapeType="1"/>
            </p:cNvSpPr>
            <p:nvPr/>
          </p:nvSpPr>
          <p:spPr bwMode="auto">
            <a:xfrm flipV="1">
              <a:off x="3840" y="1872"/>
              <a:ext cx="240" cy="144"/>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5" name="Line 12"/>
            <p:cNvSpPr>
              <a:spLocks noChangeShapeType="1"/>
            </p:cNvSpPr>
            <p:nvPr/>
          </p:nvSpPr>
          <p:spPr bwMode="auto">
            <a:xfrm flipV="1">
              <a:off x="1968" y="2832"/>
              <a:ext cx="240" cy="144"/>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grpSp>
      <p:sp>
        <p:nvSpPr>
          <p:cNvPr id="16" name="Text Box 13"/>
          <p:cNvSpPr txBox="1">
            <a:spLocks noChangeArrowheads="1"/>
          </p:cNvSpPr>
          <p:nvPr/>
        </p:nvSpPr>
        <p:spPr bwMode="auto">
          <a:xfrm>
            <a:off x="3889873" y="2347618"/>
            <a:ext cx="1546225" cy="883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ctr" eaLnBrk="1" hangingPunct="1">
              <a:spcBef>
                <a:spcPct val="50000"/>
              </a:spcBef>
            </a:pPr>
            <a:r>
              <a:rPr lang="zh-CN" altLang="en-US" sz="2600" baseline="0" dirty="0">
                <a:solidFill>
                  <a:srgbClr val="000000"/>
                </a:solidFill>
                <a:latin typeface="华文行楷" pitchFamily="2" charset="-122"/>
                <a:ea typeface="华文行楷" pitchFamily="2" charset="-122"/>
              </a:rPr>
              <a:t>文字标题内容</a:t>
            </a:r>
          </a:p>
        </p:txBody>
      </p:sp>
      <p:sp>
        <p:nvSpPr>
          <p:cNvPr id="17" name="Text Box 14"/>
          <p:cNvSpPr txBox="1">
            <a:spLocks noChangeArrowheads="1"/>
          </p:cNvSpPr>
          <p:nvPr/>
        </p:nvSpPr>
        <p:spPr bwMode="auto">
          <a:xfrm>
            <a:off x="1581898" y="1527325"/>
            <a:ext cx="1125537" cy="600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ctr" eaLnBrk="1" hangingPunct="1">
              <a:spcBef>
                <a:spcPct val="50000"/>
              </a:spcBef>
            </a:pPr>
            <a:r>
              <a:rPr lang="zh-CN" altLang="en-US" sz="1700" baseline="0" dirty="0">
                <a:solidFill>
                  <a:srgbClr val="000000"/>
                </a:solidFill>
                <a:latin typeface="华文行楷" pitchFamily="2" charset="-122"/>
                <a:ea typeface="华文行楷" pitchFamily="2" charset="-122"/>
              </a:rPr>
              <a:t>输入文字内容</a:t>
            </a:r>
          </a:p>
        </p:txBody>
      </p:sp>
      <p:sp>
        <p:nvSpPr>
          <p:cNvPr id="18" name="Text Box 15"/>
          <p:cNvSpPr txBox="1">
            <a:spLocks noChangeArrowheads="1"/>
          </p:cNvSpPr>
          <p:nvPr/>
        </p:nvSpPr>
        <p:spPr bwMode="auto">
          <a:xfrm>
            <a:off x="6460285" y="1538437"/>
            <a:ext cx="1123950" cy="600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ctr" eaLnBrk="1" hangingPunct="1">
              <a:spcBef>
                <a:spcPct val="50000"/>
              </a:spcBef>
            </a:pPr>
            <a:r>
              <a:rPr lang="zh-CN" altLang="en-US" sz="1700" baseline="0">
                <a:solidFill>
                  <a:srgbClr val="000000"/>
                </a:solidFill>
                <a:latin typeface="华文行楷" pitchFamily="2" charset="-122"/>
                <a:ea typeface="华文行楷" pitchFamily="2" charset="-122"/>
              </a:rPr>
              <a:t>输入文字内容</a:t>
            </a:r>
          </a:p>
        </p:txBody>
      </p:sp>
      <p:sp>
        <p:nvSpPr>
          <p:cNvPr id="19" name="Text Box 16"/>
          <p:cNvSpPr txBox="1">
            <a:spLocks noChangeArrowheads="1"/>
          </p:cNvSpPr>
          <p:nvPr/>
        </p:nvSpPr>
        <p:spPr bwMode="auto">
          <a:xfrm>
            <a:off x="1581898" y="3540275"/>
            <a:ext cx="1125537" cy="600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ctr" eaLnBrk="1" hangingPunct="1">
              <a:spcBef>
                <a:spcPct val="50000"/>
              </a:spcBef>
            </a:pPr>
            <a:r>
              <a:rPr lang="zh-CN" altLang="en-US" sz="1700" baseline="0">
                <a:solidFill>
                  <a:srgbClr val="000000"/>
                </a:solidFill>
                <a:latin typeface="华文行楷" pitchFamily="2" charset="-122"/>
                <a:ea typeface="华文行楷" pitchFamily="2" charset="-122"/>
              </a:rPr>
              <a:t>输入文字内容</a:t>
            </a:r>
          </a:p>
        </p:txBody>
      </p:sp>
      <p:sp>
        <p:nvSpPr>
          <p:cNvPr id="20" name="Text Box 17"/>
          <p:cNvSpPr txBox="1">
            <a:spLocks noChangeArrowheads="1"/>
          </p:cNvSpPr>
          <p:nvPr/>
        </p:nvSpPr>
        <p:spPr bwMode="auto">
          <a:xfrm>
            <a:off x="6460285" y="3551387"/>
            <a:ext cx="1123950" cy="600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ctr" eaLnBrk="1" hangingPunct="1">
              <a:spcBef>
                <a:spcPct val="50000"/>
              </a:spcBef>
            </a:pPr>
            <a:r>
              <a:rPr lang="zh-CN" altLang="en-US" sz="1700" baseline="0">
                <a:solidFill>
                  <a:srgbClr val="000000"/>
                </a:solidFill>
                <a:latin typeface="华文行楷" pitchFamily="2" charset="-122"/>
                <a:ea typeface="华文行楷" pitchFamily="2" charset="-122"/>
              </a:rPr>
              <a:t>输入文字内容</a:t>
            </a:r>
          </a:p>
        </p:txBody>
      </p:sp>
      <p:pic>
        <p:nvPicPr>
          <p:cNvPr id="21" name="Picture 23" descr="6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28346" y="2697312"/>
            <a:ext cx="1055689" cy="238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endParaRPr lang="zh-CN" altLang="en-US" sz="2200" dirty="0">
              <a:solidFill>
                <a:schemeClr val="tx1">
                  <a:lumMod val="95000"/>
                  <a:lumOff val="5000"/>
                </a:schemeClr>
              </a:solidFill>
              <a:latin typeface="华文行楷" pitchFamily="2" charset="-122"/>
              <a:ea typeface="华文行楷" pitchFamily="2" charset="-122"/>
            </a:endParaRPr>
          </a:p>
        </p:txBody>
      </p:sp>
    </p:spTree>
    <p:extLst>
      <p:ext uri="{BB962C8B-B14F-4D97-AF65-F5344CB8AC3E}">
        <p14:creationId xmlns:p14="http://schemas.microsoft.com/office/powerpoint/2010/main" val="210255775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2000"/>
                                        <p:tgtEl>
                                          <p:spTgt spid="5"/>
                                        </p:tgtEl>
                                      </p:cBhvr>
                                    </p:animEffect>
                                  </p:childTnLst>
                                </p:cTn>
                              </p:par>
                            </p:childTnLst>
                          </p:cTn>
                        </p:par>
                        <p:par>
                          <p:cTn id="14" fill="hold">
                            <p:stCondLst>
                              <p:cond delay="3000"/>
                            </p:stCondLst>
                            <p:childTnLst>
                              <p:par>
                                <p:cTn id="15" presetID="22" presetClass="entr" presetSubtype="1"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2000"/>
                                        <p:tgtEl>
                                          <p:spTgt spid="16"/>
                                        </p:tgtEl>
                                      </p:cBhvr>
                                    </p:animEffect>
                                  </p:childTnLst>
                                </p:cTn>
                              </p:par>
                            </p:childTnLst>
                          </p:cTn>
                        </p:par>
                        <p:par>
                          <p:cTn id="18" fill="hold">
                            <p:stCondLst>
                              <p:cond delay="5000"/>
                            </p:stCondLst>
                            <p:childTnLst>
                              <p:par>
                                <p:cTn id="19" presetID="23" presetClass="entr" presetSubtype="16"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childTnLst>
                                </p:cTn>
                              </p:par>
                            </p:childTnLst>
                          </p:cTn>
                        </p:par>
                        <p:par>
                          <p:cTn id="23" fill="hold">
                            <p:stCondLst>
                              <p:cond delay="6000"/>
                            </p:stCondLst>
                            <p:childTnLst>
                              <p:par>
                                <p:cTn id="24" presetID="8"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amond(in)">
                                      <p:cBhvr>
                                        <p:cTn id="26" dur="2000"/>
                                        <p:tgtEl>
                                          <p:spTgt spid="6"/>
                                        </p:tgtEl>
                                      </p:cBhvr>
                                    </p:animEffect>
                                  </p:childTnLst>
                                </p:cTn>
                              </p:par>
                              <p:par>
                                <p:cTn id="27" presetID="8" presetClass="entr" presetSubtype="16"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diamond(in)">
                                      <p:cBhvr>
                                        <p:cTn id="29" dur="2000"/>
                                        <p:tgtEl>
                                          <p:spTgt spid="7"/>
                                        </p:tgtEl>
                                      </p:cBhvr>
                                    </p:animEffect>
                                  </p:childTnLst>
                                </p:cTn>
                              </p:par>
                              <p:par>
                                <p:cTn id="30" presetID="8" presetClass="entr" presetSubtype="16"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diamond(in)">
                                      <p:cBhvr>
                                        <p:cTn id="32" dur="2000"/>
                                        <p:tgtEl>
                                          <p:spTgt spid="9"/>
                                        </p:tgtEl>
                                      </p:cBhvr>
                                    </p:animEffect>
                                  </p:childTnLst>
                                </p:cTn>
                              </p:par>
                              <p:par>
                                <p:cTn id="33" presetID="8" presetClass="entr" presetSubtype="16"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diamond(in)">
                                      <p:cBhvr>
                                        <p:cTn id="35" dur="2000"/>
                                        <p:tgtEl>
                                          <p:spTgt spid="10"/>
                                        </p:tgtEl>
                                      </p:cBhvr>
                                    </p:animEffect>
                                  </p:childTnLst>
                                </p:cTn>
                              </p:par>
                            </p:childTnLst>
                          </p:cTn>
                        </p:par>
                        <p:par>
                          <p:cTn id="36" fill="hold">
                            <p:stCondLst>
                              <p:cond delay="8000"/>
                            </p:stCondLst>
                            <p:childTnLst>
                              <p:par>
                                <p:cTn id="37" presetID="49" presetClass="entr" presetSubtype="0" decel="10000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1000" fill="hold"/>
                                        <p:tgtEl>
                                          <p:spTgt spid="17"/>
                                        </p:tgtEl>
                                        <p:attrNameLst>
                                          <p:attrName>ppt_w</p:attrName>
                                        </p:attrNameLst>
                                      </p:cBhvr>
                                      <p:tavLst>
                                        <p:tav tm="0">
                                          <p:val>
                                            <p:fltVal val="0"/>
                                          </p:val>
                                        </p:tav>
                                        <p:tav tm="100000">
                                          <p:val>
                                            <p:strVal val="#ppt_w"/>
                                          </p:val>
                                        </p:tav>
                                      </p:tavLst>
                                    </p:anim>
                                    <p:anim calcmode="lin" valueType="num">
                                      <p:cBhvr>
                                        <p:cTn id="40" dur="1000" fill="hold"/>
                                        <p:tgtEl>
                                          <p:spTgt spid="17"/>
                                        </p:tgtEl>
                                        <p:attrNameLst>
                                          <p:attrName>ppt_h</p:attrName>
                                        </p:attrNameLst>
                                      </p:cBhvr>
                                      <p:tavLst>
                                        <p:tav tm="0">
                                          <p:val>
                                            <p:fltVal val="0"/>
                                          </p:val>
                                        </p:tav>
                                        <p:tav tm="100000">
                                          <p:val>
                                            <p:strVal val="#ppt_h"/>
                                          </p:val>
                                        </p:tav>
                                      </p:tavLst>
                                    </p:anim>
                                    <p:anim calcmode="lin" valueType="num">
                                      <p:cBhvr>
                                        <p:cTn id="41" dur="1000" fill="hold"/>
                                        <p:tgtEl>
                                          <p:spTgt spid="17"/>
                                        </p:tgtEl>
                                        <p:attrNameLst>
                                          <p:attrName>style.rotation</p:attrName>
                                        </p:attrNameLst>
                                      </p:cBhvr>
                                      <p:tavLst>
                                        <p:tav tm="0">
                                          <p:val>
                                            <p:fltVal val="360"/>
                                          </p:val>
                                        </p:tav>
                                        <p:tav tm="100000">
                                          <p:val>
                                            <p:fltVal val="0"/>
                                          </p:val>
                                        </p:tav>
                                      </p:tavLst>
                                    </p:anim>
                                    <p:animEffect transition="in" filter="fade">
                                      <p:cBhvr>
                                        <p:cTn id="42" dur="1000"/>
                                        <p:tgtEl>
                                          <p:spTgt spid="17"/>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1000" fill="hold"/>
                                        <p:tgtEl>
                                          <p:spTgt spid="19"/>
                                        </p:tgtEl>
                                        <p:attrNameLst>
                                          <p:attrName>ppt_w</p:attrName>
                                        </p:attrNameLst>
                                      </p:cBhvr>
                                      <p:tavLst>
                                        <p:tav tm="0">
                                          <p:val>
                                            <p:fltVal val="0"/>
                                          </p:val>
                                        </p:tav>
                                        <p:tav tm="100000">
                                          <p:val>
                                            <p:strVal val="#ppt_w"/>
                                          </p:val>
                                        </p:tav>
                                      </p:tavLst>
                                    </p:anim>
                                    <p:anim calcmode="lin" valueType="num">
                                      <p:cBhvr>
                                        <p:cTn id="46" dur="1000" fill="hold"/>
                                        <p:tgtEl>
                                          <p:spTgt spid="19"/>
                                        </p:tgtEl>
                                        <p:attrNameLst>
                                          <p:attrName>ppt_h</p:attrName>
                                        </p:attrNameLst>
                                      </p:cBhvr>
                                      <p:tavLst>
                                        <p:tav tm="0">
                                          <p:val>
                                            <p:fltVal val="0"/>
                                          </p:val>
                                        </p:tav>
                                        <p:tav tm="100000">
                                          <p:val>
                                            <p:strVal val="#ppt_h"/>
                                          </p:val>
                                        </p:tav>
                                      </p:tavLst>
                                    </p:anim>
                                    <p:anim calcmode="lin" valueType="num">
                                      <p:cBhvr>
                                        <p:cTn id="47" dur="1000" fill="hold"/>
                                        <p:tgtEl>
                                          <p:spTgt spid="19"/>
                                        </p:tgtEl>
                                        <p:attrNameLst>
                                          <p:attrName>style.rotation</p:attrName>
                                        </p:attrNameLst>
                                      </p:cBhvr>
                                      <p:tavLst>
                                        <p:tav tm="0">
                                          <p:val>
                                            <p:fltVal val="360"/>
                                          </p:val>
                                        </p:tav>
                                        <p:tav tm="100000">
                                          <p:val>
                                            <p:fltVal val="0"/>
                                          </p:val>
                                        </p:tav>
                                      </p:tavLst>
                                    </p:anim>
                                    <p:animEffect transition="in" filter="fade">
                                      <p:cBhvr>
                                        <p:cTn id="48" dur="1000"/>
                                        <p:tgtEl>
                                          <p:spTgt spid="19"/>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p:cTn id="51" dur="1000" fill="hold"/>
                                        <p:tgtEl>
                                          <p:spTgt spid="20"/>
                                        </p:tgtEl>
                                        <p:attrNameLst>
                                          <p:attrName>ppt_w</p:attrName>
                                        </p:attrNameLst>
                                      </p:cBhvr>
                                      <p:tavLst>
                                        <p:tav tm="0">
                                          <p:val>
                                            <p:fltVal val="0"/>
                                          </p:val>
                                        </p:tav>
                                        <p:tav tm="100000">
                                          <p:val>
                                            <p:strVal val="#ppt_w"/>
                                          </p:val>
                                        </p:tav>
                                      </p:tavLst>
                                    </p:anim>
                                    <p:anim calcmode="lin" valueType="num">
                                      <p:cBhvr>
                                        <p:cTn id="52" dur="1000" fill="hold"/>
                                        <p:tgtEl>
                                          <p:spTgt spid="20"/>
                                        </p:tgtEl>
                                        <p:attrNameLst>
                                          <p:attrName>ppt_h</p:attrName>
                                        </p:attrNameLst>
                                      </p:cBhvr>
                                      <p:tavLst>
                                        <p:tav tm="0">
                                          <p:val>
                                            <p:fltVal val="0"/>
                                          </p:val>
                                        </p:tav>
                                        <p:tav tm="100000">
                                          <p:val>
                                            <p:strVal val="#ppt_h"/>
                                          </p:val>
                                        </p:tav>
                                      </p:tavLst>
                                    </p:anim>
                                    <p:anim calcmode="lin" valueType="num">
                                      <p:cBhvr>
                                        <p:cTn id="53" dur="1000" fill="hold"/>
                                        <p:tgtEl>
                                          <p:spTgt spid="20"/>
                                        </p:tgtEl>
                                        <p:attrNameLst>
                                          <p:attrName>style.rotation</p:attrName>
                                        </p:attrNameLst>
                                      </p:cBhvr>
                                      <p:tavLst>
                                        <p:tav tm="0">
                                          <p:val>
                                            <p:fltVal val="360"/>
                                          </p:val>
                                        </p:tav>
                                        <p:tav tm="100000">
                                          <p:val>
                                            <p:fltVal val="0"/>
                                          </p:val>
                                        </p:tav>
                                      </p:tavLst>
                                    </p:anim>
                                    <p:animEffect transition="in" filter="fade">
                                      <p:cBhvr>
                                        <p:cTn id="54" dur="1000"/>
                                        <p:tgtEl>
                                          <p:spTgt spid="20"/>
                                        </p:tgtEl>
                                      </p:cBhvr>
                                    </p:animEffect>
                                  </p:childTnLst>
                                </p:cTn>
                              </p:par>
                              <p:par>
                                <p:cTn id="55" presetID="49" presetClass="entr" presetSubtype="0" decel="10000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1000" fill="hold"/>
                                        <p:tgtEl>
                                          <p:spTgt spid="18"/>
                                        </p:tgtEl>
                                        <p:attrNameLst>
                                          <p:attrName>ppt_w</p:attrName>
                                        </p:attrNameLst>
                                      </p:cBhvr>
                                      <p:tavLst>
                                        <p:tav tm="0">
                                          <p:val>
                                            <p:fltVal val="0"/>
                                          </p:val>
                                        </p:tav>
                                        <p:tav tm="100000">
                                          <p:val>
                                            <p:strVal val="#ppt_w"/>
                                          </p:val>
                                        </p:tav>
                                      </p:tavLst>
                                    </p:anim>
                                    <p:anim calcmode="lin" valueType="num">
                                      <p:cBhvr>
                                        <p:cTn id="58" dur="1000" fill="hold"/>
                                        <p:tgtEl>
                                          <p:spTgt spid="18"/>
                                        </p:tgtEl>
                                        <p:attrNameLst>
                                          <p:attrName>ppt_h</p:attrName>
                                        </p:attrNameLst>
                                      </p:cBhvr>
                                      <p:tavLst>
                                        <p:tav tm="0">
                                          <p:val>
                                            <p:fltVal val="0"/>
                                          </p:val>
                                        </p:tav>
                                        <p:tav tm="100000">
                                          <p:val>
                                            <p:strVal val="#ppt_h"/>
                                          </p:val>
                                        </p:tav>
                                      </p:tavLst>
                                    </p:anim>
                                    <p:anim calcmode="lin" valueType="num">
                                      <p:cBhvr>
                                        <p:cTn id="59" dur="1000" fill="hold"/>
                                        <p:tgtEl>
                                          <p:spTgt spid="18"/>
                                        </p:tgtEl>
                                        <p:attrNameLst>
                                          <p:attrName>style.rotation</p:attrName>
                                        </p:attrNameLst>
                                      </p:cBhvr>
                                      <p:tavLst>
                                        <p:tav tm="0">
                                          <p:val>
                                            <p:fltVal val="360"/>
                                          </p:val>
                                        </p:tav>
                                        <p:tav tm="100000">
                                          <p:val>
                                            <p:fltVal val="0"/>
                                          </p:val>
                                        </p:tav>
                                      </p:tavLst>
                                    </p:anim>
                                    <p:animEffect transition="in" filter="fade">
                                      <p:cBhvr>
                                        <p:cTn id="60" dur="1000"/>
                                        <p:tgtEl>
                                          <p:spTgt spid="18"/>
                                        </p:tgtEl>
                                      </p:cBhvr>
                                    </p:animEffect>
                                  </p:childTnLst>
                                </p:cTn>
                              </p:par>
                            </p:childTnLst>
                          </p:cTn>
                        </p:par>
                        <p:par>
                          <p:cTn id="61" fill="hold">
                            <p:stCondLst>
                              <p:cond delay="9000"/>
                            </p:stCondLst>
                            <p:childTnLst>
                              <p:par>
                                <p:cTn id="62" presetID="22" presetClass="entr" presetSubtype="8"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5" descr="D:\png\画面与情绪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52533" y="1809785"/>
            <a:ext cx="2225674" cy="188576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D:\png\12-06_0009_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4557" y="2378173"/>
            <a:ext cx="1124433" cy="94554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D:\png\12-06_0009_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2267744" y="2436793"/>
            <a:ext cx="1124433" cy="94554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D:\png\12-06_0009_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721638">
            <a:off x="4003153" y="3866772"/>
            <a:ext cx="1124433" cy="94554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D:\png\12-06_0009_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721638" flipH="1" flipV="1">
            <a:off x="3797153" y="902765"/>
            <a:ext cx="1209924" cy="846912"/>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6"/>
          <p:cNvSpPr txBox="1"/>
          <p:nvPr/>
        </p:nvSpPr>
        <p:spPr>
          <a:xfrm>
            <a:off x="3921596" y="2601874"/>
            <a:ext cx="1130519" cy="502177"/>
          </a:xfrm>
          <a:prstGeom prst="rect">
            <a:avLst/>
          </a:prstGeom>
          <a:noFill/>
        </p:spPr>
        <p:txBody>
          <a:bodyPr wrap="square" lIns="86028" tIns="43014" rIns="86028" bIns="43014" rtlCol="0">
            <a:spAutoFit/>
          </a:bodyPr>
          <a:lstStyle/>
          <a:p>
            <a:r>
              <a:rPr lang="zh-CN" altLang="en-US" dirty="0">
                <a:solidFill>
                  <a:schemeClr val="bg1"/>
                </a:solidFill>
                <a:latin typeface="方正行楷简体" pitchFamily="65" charset="-122"/>
                <a:ea typeface="方正行楷简体" pitchFamily="65" charset="-122"/>
              </a:rPr>
              <a:t>点击输入您的文本内容</a:t>
            </a:r>
            <a:endParaRPr lang="en-US" altLang="zh-CN" dirty="0">
              <a:solidFill>
                <a:schemeClr val="bg1"/>
              </a:solidFill>
              <a:latin typeface="方正行楷简体" pitchFamily="65" charset="-122"/>
              <a:ea typeface="方正行楷简体" pitchFamily="65" charset="-122"/>
            </a:endParaRPr>
          </a:p>
        </p:txBody>
      </p:sp>
      <p:sp>
        <p:nvSpPr>
          <p:cNvPr id="20" name="矩形 19"/>
          <p:cNvSpPr/>
          <p:nvPr/>
        </p:nvSpPr>
        <p:spPr>
          <a:xfrm>
            <a:off x="4841991" y="1155779"/>
            <a:ext cx="1602220" cy="486978"/>
          </a:xfrm>
          <a:prstGeom prst="rect">
            <a:avLst/>
          </a:prstGeom>
        </p:spPr>
        <p:txBody>
          <a:bodyPr wrap="square" lIns="86028" tIns="43014" rIns="86028" bIns="43014">
            <a:spAutoFit/>
          </a:bodyPr>
          <a:lstStyle/>
          <a:p>
            <a:r>
              <a:rPr lang="zh-CN" altLang="en-US" dirty="0">
                <a:latin typeface="方正行楷简体" pitchFamily="65" charset="-122"/>
                <a:ea typeface="方正行楷简体" pitchFamily="65" charset="-122"/>
              </a:rPr>
              <a:t>此处添加</a:t>
            </a:r>
            <a:r>
              <a:rPr lang="zh-CN" altLang="en-US" dirty="0" smtClean="0">
                <a:latin typeface="方正行楷简体" pitchFamily="65" charset="-122"/>
                <a:ea typeface="方正行楷简体" pitchFamily="65" charset="-122"/>
              </a:rPr>
              <a:t>文本</a:t>
            </a:r>
            <a:endParaRPr lang="en-US" altLang="zh-CN" dirty="0" smtClean="0">
              <a:latin typeface="方正行楷简体" pitchFamily="65" charset="-122"/>
              <a:ea typeface="方正行楷简体" pitchFamily="65" charset="-122"/>
            </a:endParaRPr>
          </a:p>
          <a:p>
            <a:r>
              <a:rPr lang="zh-CN" altLang="en-US" dirty="0" smtClean="0">
                <a:latin typeface="方正行楷简体" pitchFamily="65" charset="-122"/>
                <a:ea typeface="方正行楷简体" pitchFamily="65" charset="-122"/>
              </a:rPr>
              <a:t>此处</a:t>
            </a:r>
            <a:r>
              <a:rPr lang="zh-CN" altLang="en-US" dirty="0">
                <a:latin typeface="方正行楷简体" pitchFamily="65" charset="-122"/>
                <a:ea typeface="方正行楷简体" pitchFamily="65" charset="-122"/>
              </a:rPr>
              <a:t>添加</a:t>
            </a:r>
            <a:r>
              <a:rPr lang="zh-CN" altLang="en-US" dirty="0" smtClean="0">
                <a:latin typeface="方正行楷简体" pitchFamily="65" charset="-122"/>
                <a:ea typeface="方正行楷简体" pitchFamily="65" charset="-122"/>
              </a:rPr>
              <a:t>文本</a:t>
            </a:r>
            <a:endParaRPr lang="zh-CN" altLang="en-US" dirty="0">
              <a:latin typeface="方正行楷简体" pitchFamily="65" charset="-122"/>
              <a:ea typeface="方正行楷简体" pitchFamily="65" charset="-122"/>
            </a:endParaRPr>
          </a:p>
        </p:txBody>
      </p:sp>
      <p:sp>
        <p:nvSpPr>
          <p:cNvPr id="21" name="矩形 20"/>
          <p:cNvSpPr/>
          <p:nvPr/>
        </p:nvSpPr>
        <p:spPr>
          <a:xfrm>
            <a:off x="2555780" y="3964091"/>
            <a:ext cx="1602220" cy="486978"/>
          </a:xfrm>
          <a:prstGeom prst="rect">
            <a:avLst/>
          </a:prstGeom>
        </p:spPr>
        <p:txBody>
          <a:bodyPr wrap="square" lIns="86028" tIns="43014" rIns="86028" bIns="43014">
            <a:spAutoFit/>
          </a:bodyPr>
          <a:lstStyle/>
          <a:p>
            <a:r>
              <a:rPr lang="zh-CN" altLang="en-US" dirty="0">
                <a:latin typeface="方正行楷简体" pitchFamily="65" charset="-122"/>
                <a:ea typeface="方正行楷简体" pitchFamily="65" charset="-122"/>
              </a:rPr>
              <a:t>此处添加</a:t>
            </a:r>
            <a:r>
              <a:rPr lang="zh-CN" altLang="en-US" dirty="0" smtClean="0">
                <a:latin typeface="方正行楷简体" pitchFamily="65" charset="-122"/>
                <a:ea typeface="方正行楷简体" pitchFamily="65" charset="-122"/>
              </a:rPr>
              <a:t>文本</a:t>
            </a:r>
            <a:endParaRPr lang="en-US" altLang="zh-CN" dirty="0" smtClean="0">
              <a:latin typeface="方正行楷简体" pitchFamily="65" charset="-122"/>
              <a:ea typeface="方正行楷简体" pitchFamily="65" charset="-122"/>
            </a:endParaRPr>
          </a:p>
          <a:p>
            <a:r>
              <a:rPr lang="zh-CN" altLang="en-US" dirty="0" smtClean="0">
                <a:latin typeface="方正行楷简体" pitchFamily="65" charset="-122"/>
                <a:ea typeface="方正行楷简体" pitchFamily="65" charset="-122"/>
              </a:rPr>
              <a:t>此处</a:t>
            </a:r>
            <a:r>
              <a:rPr lang="zh-CN" altLang="en-US" dirty="0">
                <a:latin typeface="方正行楷简体" pitchFamily="65" charset="-122"/>
                <a:ea typeface="方正行楷简体" pitchFamily="65" charset="-122"/>
              </a:rPr>
              <a:t>添加</a:t>
            </a:r>
            <a:r>
              <a:rPr lang="zh-CN" altLang="en-US" dirty="0" smtClean="0">
                <a:latin typeface="方正行楷简体" pitchFamily="65" charset="-122"/>
                <a:ea typeface="方正行楷简体" pitchFamily="65" charset="-122"/>
              </a:rPr>
              <a:t>文本</a:t>
            </a:r>
            <a:endParaRPr lang="zh-CN" altLang="en-US" dirty="0">
              <a:latin typeface="方正行楷简体" pitchFamily="65" charset="-122"/>
              <a:ea typeface="方正行楷简体" pitchFamily="65" charset="-122"/>
            </a:endParaRPr>
          </a:p>
        </p:txBody>
      </p:sp>
      <p:sp>
        <p:nvSpPr>
          <p:cNvPr id="22" name="矩形 21"/>
          <p:cNvSpPr/>
          <p:nvPr/>
        </p:nvSpPr>
        <p:spPr>
          <a:xfrm>
            <a:off x="1889537" y="1947867"/>
            <a:ext cx="1602220" cy="486978"/>
          </a:xfrm>
          <a:prstGeom prst="rect">
            <a:avLst/>
          </a:prstGeom>
        </p:spPr>
        <p:txBody>
          <a:bodyPr wrap="square" lIns="86028" tIns="43014" rIns="86028" bIns="43014">
            <a:spAutoFit/>
          </a:bodyPr>
          <a:lstStyle/>
          <a:p>
            <a:r>
              <a:rPr lang="zh-CN" altLang="en-US" dirty="0">
                <a:latin typeface="方正行楷简体" pitchFamily="65" charset="-122"/>
                <a:ea typeface="方正行楷简体" pitchFamily="65" charset="-122"/>
              </a:rPr>
              <a:t>此处添加</a:t>
            </a:r>
            <a:r>
              <a:rPr lang="zh-CN" altLang="en-US" dirty="0" smtClean="0">
                <a:latin typeface="方正行楷简体" pitchFamily="65" charset="-122"/>
                <a:ea typeface="方正行楷简体" pitchFamily="65" charset="-122"/>
              </a:rPr>
              <a:t>文本</a:t>
            </a:r>
            <a:endParaRPr lang="en-US" altLang="zh-CN" dirty="0" smtClean="0">
              <a:latin typeface="方正行楷简体" pitchFamily="65" charset="-122"/>
              <a:ea typeface="方正行楷简体" pitchFamily="65" charset="-122"/>
            </a:endParaRPr>
          </a:p>
          <a:p>
            <a:r>
              <a:rPr lang="zh-CN" altLang="en-US" dirty="0" smtClean="0">
                <a:latin typeface="方正行楷简体" pitchFamily="65" charset="-122"/>
                <a:ea typeface="方正行楷简体" pitchFamily="65" charset="-122"/>
              </a:rPr>
              <a:t>此处</a:t>
            </a:r>
            <a:r>
              <a:rPr lang="zh-CN" altLang="en-US" dirty="0">
                <a:latin typeface="方正行楷简体" pitchFamily="65" charset="-122"/>
                <a:ea typeface="方正行楷简体" pitchFamily="65" charset="-122"/>
              </a:rPr>
              <a:t>添加</a:t>
            </a:r>
            <a:r>
              <a:rPr lang="zh-CN" altLang="en-US" dirty="0" smtClean="0">
                <a:latin typeface="方正行楷简体" pitchFamily="65" charset="-122"/>
                <a:ea typeface="方正行楷简体" pitchFamily="65" charset="-122"/>
              </a:rPr>
              <a:t>文本</a:t>
            </a:r>
            <a:endParaRPr lang="zh-CN" altLang="en-US" dirty="0">
              <a:latin typeface="方正行楷简体" pitchFamily="65" charset="-122"/>
              <a:ea typeface="方正行楷简体" pitchFamily="65" charset="-122"/>
            </a:endParaRPr>
          </a:p>
        </p:txBody>
      </p:sp>
      <p:sp>
        <p:nvSpPr>
          <p:cNvPr id="23" name="矩形 22"/>
          <p:cNvSpPr/>
          <p:nvPr/>
        </p:nvSpPr>
        <p:spPr>
          <a:xfrm>
            <a:off x="5678209" y="3314277"/>
            <a:ext cx="1602220" cy="486978"/>
          </a:xfrm>
          <a:prstGeom prst="rect">
            <a:avLst/>
          </a:prstGeom>
        </p:spPr>
        <p:txBody>
          <a:bodyPr wrap="square" lIns="86028" tIns="43014" rIns="86028" bIns="43014">
            <a:spAutoFit/>
          </a:bodyPr>
          <a:lstStyle/>
          <a:p>
            <a:r>
              <a:rPr lang="zh-CN" altLang="en-US" dirty="0">
                <a:latin typeface="方正行楷简体" pitchFamily="65" charset="-122"/>
                <a:ea typeface="方正行楷简体" pitchFamily="65" charset="-122"/>
              </a:rPr>
              <a:t>此处添加</a:t>
            </a:r>
            <a:r>
              <a:rPr lang="zh-CN" altLang="en-US" dirty="0" smtClean="0">
                <a:latin typeface="方正行楷简体" pitchFamily="65" charset="-122"/>
                <a:ea typeface="方正行楷简体" pitchFamily="65" charset="-122"/>
              </a:rPr>
              <a:t>文本</a:t>
            </a:r>
            <a:endParaRPr lang="en-US" altLang="zh-CN" dirty="0" smtClean="0">
              <a:latin typeface="方正行楷简体" pitchFamily="65" charset="-122"/>
              <a:ea typeface="方正行楷简体" pitchFamily="65" charset="-122"/>
            </a:endParaRPr>
          </a:p>
          <a:p>
            <a:r>
              <a:rPr lang="zh-CN" altLang="en-US" dirty="0" smtClean="0">
                <a:latin typeface="方正行楷简体" pitchFamily="65" charset="-122"/>
                <a:ea typeface="方正行楷简体" pitchFamily="65" charset="-122"/>
              </a:rPr>
              <a:t>此处</a:t>
            </a:r>
            <a:r>
              <a:rPr lang="zh-CN" altLang="en-US" dirty="0">
                <a:latin typeface="方正行楷简体" pitchFamily="65" charset="-122"/>
                <a:ea typeface="方正行楷简体" pitchFamily="65" charset="-122"/>
              </a:rPr>
              <a:t>添加</a:t>
            </a:r>
            <a:r>
              <a:rPr lang="zh-CN" altLang="en-US" dirty="0" smtClean="0">
                <a:latin typeface="方正行楷简体" pitchFamily="65" charset="-122"/>
                <a:ea typeface="方正行楷简体" pitchFamily="65" charset="-122"/>
              </a:rPr>
              <a:t>文本</a:t>
            </a:r>
            <a:endParaRPr lang="zh-CN" altLang="en-US" dirty="0">
              <a:latin typeface="方正行楷简体" pitchFamily="65" charset="-122"/>
              <a:ea typeface="方正行楷简体" pitchFamily="65" charset="-122"/>
            </a:endParaRPr>
          </a:p>
        </p:txBody>
      </p:sp>
      <p:sp>
        <p:nvSpPr>
          <p:cNvPr id="24"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endParaRPr lang="zh-CN" altLang="en-US" sz="2200" dirty="0">
              <a:solidFill>
                <a:schemeClr val="tx1">
                  <a:lumMod val="95000"/>
                  <a:lumOff val="5000"/>
                </a:schemeClr>
              </a:solidFill>
              <a:latin typeface="华文行楷" pitchFamily="2" charset="-122"/>
              <a:ea typeface="华文行楷" pitchFamily="2" charset="-122"/>
            </a:endParaRPr>
          </a:p>
        </p:txBody>
      </p:sp>
    </p:spTree>
    <p:extLst>
      <p:ext uri="{BB962C8B-B14F-4D97-AF65-F5344CB8AC3E}">
        <p14:creationId xmlns:p14="http://schemas.microsoft.com/office/powerpoint/2010/main" val="406077697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50" fill="hold"/>
                                        <p:tgtEl>
                                          <p:spTgt spid="14"/>
                                        </p:tgtEl>
                                        <p:attrNameLst>
                                          <p:attrName>ppt_w</p:attrName>
                                        </p:attrNameLst>
                                      </p:cBhvr>
                                      <p:tavLst>
                                        <p:tav tm="0">
                                          <p:val>
                                            <p:fltVal val="0"/>
                                          </p:val>
                                        </p:tav>
                                        <p:tav tm="100000">
                                          <p:val>
                                            <p:strVal val="#ppt_w"/>
                                          </p:val>
                                        </p:tav>
                                      </p:tavLst>
                                    </p:anim>
                                    <p:anim calcmode="lin" valueType="num">
                                      <p:cBhvr>
                                        <p:cTn id="8" dur="250" fill="hold"/>
                                        <p:tgtEl>
                                          <p:spTgt spid="14"/>
                                        </p:tgtEl>
                                        <p:attrNameLst>
                                          <p:attrName>ppt_h</p:attrName>
                                        </p:attrNameLst>
                                      </p:cBhvr>
                                      <p:tavLst>
                                        <p:tav tm="0">
                                          <p:val>
                                            <p:fltVal val="0"/>
                                          </p:val>
                                        </p:tav>
                                        <p:tav tm="100000">
                                          <p:val>
                                            <p:strVal val="#ppt_h"/>
                                          </p:val>
                                        </p:tav>
                                      </p:tavLst>
                                    </p:anim>
                                    <p:animEffect transition="in" filter="fade">
                                      <p:cBhvr>
                                        <p:cTn id="9" dur="250"/>
                                        <p:tgtEl>
                                          <p:spTgt spid="14"/>
                                        </p:tgtEl>
                                      </p:cBhvr>
                                    </p:animEffect>
                                  </p:childTnLst>
                                </p:cTn>
                              </p:par>
                            </p:childTnLst>
                          </p:cTn>
                        </p:par>
                        <p:par>
                          <p:cTn id="10" fill="hold">
                            <p:stCondLst>
                              <p:cond delay="250"/>
                            </p:stCondLst>
                            <p:childTnLst>
                              <p:par>
                                <p:cTn id="11" presetID="16" presetClass="entr" presetSubtype="37"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arn(outVertical)">
                                      <p:cBhvr>
                                        <p:cTn id="13" dur="750"/>
                                        <p:tgtEl>
                                          <p:spTgt spid="19"/>
                                        </p:tgtEl>
                                      </p:cBhvr>
                                    </p:animEffect>
                                  </p:childTnLst>
                                </p:cTn>
                              </p:par>
                              <p:par>
                                <p:cTn id="14" presetID="2" presetClass="entr" presetSubtype="8"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750" fill="hold"/>
                                        <p:tgtEl>
                                          <p:spTgt spid="16"/>
                                        </p:tgtEl>
                                        <p:attrNameLst>
                                          <p:attrName>ppt_x</p:attrName>
                                        </p:attrNameLst>
                                      </p:cBhvr>
                                      <p:tavLst>
                                        <p:tav tm="0">
                                          <p:val>
                                            <p:strVal val="0-#ppt_w/2"/>
                                          </p:val>
                                        </p:tav>
                                        <p:tav tm="100000">
                                          <p:val>
                                            <p:strVal val="#ppt_x"/>
                                          </p:val>
                                        </p:tav>
                                      </p:tavLst>
                                    </p:anim>
                                    <p:anim calcmode="lin" valueType="num">
                                      <p:cBhvr additive="base">
                                        <p:cTn id="17" dur="750" fill="hold"/>
                                        <p:tgtEl>
                                          <p:spTgt spid="16"/>
                                        </p:tgtEl>
                                        <p:attrNameLst>
                                          <p:attrName>ppt_y</p:attrName>
                                        </p:attrNameLst>
                                      </p:cBhvr>
                                      <p:tavLst>
                                        <p:tav tm="0">
                                          <p:val>
                                            <p:strVal val="#ppt_y"/>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750" fill="hold"/>
                                        <p:tgtEl>
                                          <p:spTgt spid="18"/>
                                        </p:tgtEl>
                                        <p:attrNameLst>
                                          <p:attrName>ppt_x</p:attrName>
                                        </p:attrNameLst>
                                      </p:cBhvr>
                                      <p:tavLst>
                                        <p:tav tm="0">
                                          <p:val>
                                            <p:strVal val="#ppt_x"/>
                                          </p:val>
                                        </p:tav>
                                        <p:tav tm="100000">
                                          <p:val>
                                            <p:strVal val="#ppt_x"/>
                                          </p:val>
                                        </p:tav>
                                      </p:tavLst>
                                    </p:anim>
                                    <p:anim calcmode="lin" valueType="num">
                                      <p:cBhvr additive="base">
                                        <p:cTn id="21" dur="750" fill="hold"/>
                                        <p:tgtEl>
                                          <p:spTgt spid="18"/>
                                        </p:tgtEl>
                                        <p:attrNameLst>
                                          <p:attrName>ppt_y</p:attrName>
                                        </p:attrNameLst>
                                      </p:cBhvr>
                                      <p:tavLst>
                                        <p:tav tm="0">
                                          <p:val>
                                            <p:strVal val="0-#ppt_h/2"/>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750" fill="hold"/>
                                        <p:tgtEl>
                                          <p:spTgt spid="15"/>
                                        </p:tgtEl>
                                        <p:attrNameLst>
                                          <p:attrName>ppt_x</p:attrName>
                                        </p:attrNameLst>
                                      </p:cBhvr>
                                      <p:tavLst>
                                        <p:tav tm="0">
                                          <p:val>
                                            <p:strVal val="1+#ppt_w/2"/>
                                          </p:val>
                                        </p:tav>
                                        <p:tav tm="100000">
                                          <p:val>
                                            <p:strVal val="#ppt_x"/>
                                          </p:val>
                                        </p:tav>
                                      </p:tavLst>
                                    </p:anim>
                                    <p:anim calcmode="lin" valueType="num">
                                      <p:cBhvr additive="base">
                                        <p:cTn id="25" dur="75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750" fill="hold"/>
                                        <p:tgtEl>
                                          <p:spTgt spid="17"/>
                                        </p:tgtEl>
                                        <p:attrNameLst>
                                          <p:attrName>ppt_x</p:attrName>
                                        </p:attrNameLst>
                                      </p:cBhvr>
                                      <p:tavLst>
                                        <p:tav tm="0">
                                          <p:val>
                                            <p:strVal val="#ppt_x"/>
                                          </p:val>
                                        </p:tav>
                                        <p:tav tm="100000">
                                          <p:val>
                                            <p:strVal val="#ppt_x"/>
                                          </p:val>
                                        </p:tav>
                                      </p:tavLst>
                                    </p:anim>
                                    <p:anim calcmode="lin" valueType="num">
                                      <p:cBhvr additive="base">
                                        <p:cTn id="29" dur="750" fill="hold"/>
                                        <p:tgtEl>
                                          <p:spTgt spid="17"/>
                                        </p:tgtEl>
                                        <p:attrNameLst>
                                          <p:attrName>ppt_y</p:attrName>
                                        </p:attrNameLst>
                                      </p:cBhvr>
                                      <p:tavLst>
                                        <p:tav tm="0">
                                          <p:val>
                                            <p:strVal val="1+#ppt_h/2"/>
                                          </p:val>
                                        </p:tav>
                                        <p:tav tm="100000">
                                          <p:val>
                                            <p:strVal val="#ppt_y"/>
                                          </p:val>
                                        </p:tav>
                                      </p:tavLst>
                                    </p:anim>
                                  </p:childTnLst>
                                </p:cTn>
                              </p:par>
                              <p:par>
                                <p:cTn id="30" presetID="14" presetClass="entr" presetSubtype="10" fill="hold" grpId="0" nodeType="withEffect">
                                  <p:stCondLst>
                                    <p:cond delay="750"/>
                                  </p:stCondLst>
                                  <p:childTnLst>
                                    <p:set>
                                      <p:cBhvr>
                                        <p:cTn id="31" dur="1" fill="hold">
                                          <p:stCondLst>
                                            <p:cond delay="0"/>
                                          </p:stCondLst>
                                        </p:cTn>
                                        <p:tgtEl>
                                          <p:spTgt spid="22"/>
                                        </p:tgtEl>
                                        <p:attrNameLst>
                                          <p:attrName>style.visibility</p:attrName>
                                        </p:attrNameLst>
                                      </p:cBhvr>
                                      <p:to>
                                        <p:strVal val="visible"/>
                                      </p:to>
                                    </p:set>
                                    <p:animEffect transition="in" filter="randombar(horizontal)">
                                      <p:cBhvr>
                                        <p:cTn id="32" dur="750"/>
                                        <p:tgtEl>
                                          <p:spTgt spid="22"/>
                                        </p:tgtEl>
                                      </p:cBhvr>
                                    </p:animEffect>
                                  </p:childTnLst>
                                </p:cTn>
                              </p:par>
                              <p:par>
                                <p:cTn id="33" presetID="14" presetClass="entr" presetSubtype="10" fill="hold" grpId="0" nodeType="withEffect">
                                  <p:stCondLst>
                                    <p:cond delay="750"/>
                                  </p:stCondLst>
                                  <p:childTnLst>
                                    <p:set>
                                      <p:cBhvr>
                                        <p:cTn id="34" dur="1" fill="hold">
                                          <p:stCondLst>
                                            <p:cond delay="0"/>
                                          </p:stCondLst>
                                        </p:cTn>
                                        <p:tgtEl>
                                          <p:spTgt spid="20"/>
                                        </p:tgtEl>
                                        <p:attrNameLst>
                                          <p:attrName>style.visibility</p:attrName>
                                        </p:attrNameLst>
                                      </p:cBhvr>
                                      <p:to>
                                        <p:strVal val="visible"/>
                                      </p:to>
                                    </p:set>
                                    <p:animEffect transition="in" filter="randombar(horizontal)">
                                      <p:cBhvr>
                                        <p:cTn id="35" dur="750"/>
                                        <p:tgtEl>
                                          <p:spTgt spid="20"/>
                                        </p:tgtEl>
                                      </p:cBhvr>
                                    </p:animEffect>
                                  </p:childTnLst>
                                </p:cTn>
                              </p:par>
                              <p:par>
                                <p:cTn id="36" presetID="14" presetClass="entr" presetSubtype="10" fill="hold" grpId="0" nodeType="withEffect">
                                  <p:stCondLst>
                                    <p:cond delay="750"/>
                                  </p:stCondLst>
                                  <p:childTnLst>
                                    <p:set>
                                      <p:cBhvr>
                                        <p:cTn id="37" dur="1" fill="hold">
                                          <p:stCondLst>
                                            <p:cond delay="0"/>
                                          </p:stCondLst>
                                        </p:cTn>
                                        <p:tgtEl>
                                          <p:spTgt spid="23"/>
                                        </p:tgtEl>
                                        <p:attrNameLst>
                                          <p:attrName>style.visibility</p:attrName>
                                        </p:attrNameLst>
                                      </p:cBhvr>
                                      <p:to>
                                        <p:strVal val="visible"/>
                                      </p:to>
                                    </p:set>
                                    <p:animEffect transition="in" filter="randombar(horizontal)">
                                      <p:cBhvr>
                                        <p:cTn id="38" dur="750"/>
                                        <p:tgtEl>
                                          <p:spTgt spid="23"/>
                                        </p:tgtEl>
                                      </p:cBhvr>
                                    </p:animEffect>
                                  </p:childTnLst>
                                </p:cTn>
                              </p:par>
                              <p:par>
                                <p:cTn id="39" presetID="14" presetClass="entr" presetSubtype="10" fill="hold" grpId="0" nodeType="withEffect">
                                  <p:stCondLst>
                                    <p:cond delay="750"/>
                                  </p:stCondLst>
                                  <p:childTnLst>
                                    <p:set>
                                      <p:cBhvr>
                                        <p:cTn id="40" dur="1" fill="hold">
                                          <p:stCondLst>
                                            <p:cond delay="0"/>
                                          </p:stCondLst>
                                        </p:cTn>
                                        <p:tgtEl>
                                          <p:spTgt spid="21"/>
                                        </p:tgtEl>
                                        <p:attrNameLst>
                                          <p:attrName>style.visibility</p:attrName>
                                        </p:attrNameLst>
                                      </p:cBhvr>
                                      <p:to>
                                        <p:strVal val="visible"/>
                                      </p:to>
                                    </p:set>
                                    <p:animEffect transition="in" filter="randombar(horizontal)">
                                      <p:cBhvr>
                                        <p:cTn id="41" dur="750"/>
                                        <p:tgtEl>
                                          <p:spTgt spid="21"/>
                                        </p:tgtEl>
                                      </p:cBhvr>
                                    </p:animEffect>
                                  </p:childTnLst>
                                </p:cTn>
                              </p:par>
                            </p:childTnLst>
                          </p:cTn>
                        </p:par>
                        <p:par>
                          <p:cTn id="42" fill="hold">
                            <p:stCondLst>
                              <p:cond delay="1750"/>
                            </p:stCondLst>
                            <p:childTnLst>
                              <p:par>
                                <p:cTn id="43" presetID="22" presetClass="entr" presetSubtype="8"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Thinkpad\Desktop\PNG\1_0003_图层-2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10756" y="1592229"/>
            <a:ext cx="2577290" cy="262114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C:\Users\Thinkpad\Desktop\PNG\1_0000_图层-2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78780" y="2902804"/>
            <a:ext cx="335382" cy="52629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Thinkpad\Desktop\PNG\1_0001_图层-2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69325" y="3081110"/>
            <a:ext cx="531453" cy="51081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C:\Users\Thinkpad\Desktop\PNG\1_0002_图层-2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60298" y="2350290"/>
            <a:ext cx="420519" cy="63980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Users\Thinkpad\Desktop\PNG\1_0000_渐变映射-2-副本-9.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25016" y="1432693"/>
            <a:ext cx="360040" cy="31907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53"/>
          <p:cNvSpPr txBox="1">
            <a:spLocks noChangeArrowheads="1"/>
          </p:cNvSpPr>
          <p:nvPr/>
        </p:nvSpPr>
        <p:spPr bwMode="auto">
          <a:xfrm>
            <a:off x="2454533" y="1330620"/>
            <a:ext cx="1628412" cy="57931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pic>
        <p:nvPicPr>
          <p:cNvPr id="12" name="Picture 4" descr="C:\Users\Thinkpad\Desktop\PNG\1_0000_渐变映射-2-副本-9.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81301" y="2481657"/>
            <a:ext cx="360040" cy="31907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53"/>
          <p:cNvSpPr txBox="1">
            <a:spLocks noChangeArrowheads="1"/>
          </p:cNvSpPr>
          <p:nvPr/>
        </p:nvSpPr>
        <p:spPr bwMode="auto">
          <a:xfrm>
            <a:off x="1556583" y="2350291"/>
            <a:ext cx="1550501" cy="57931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a:r>
              <a:rPr lang="zh-CN" altLang="en-US" dirty="0"/>
              <a:t>在此插入内容</a:t>
            </a:r>
            <a:endParaRPr lang="en-US" altLang="zh-CN" dirty="0"/>
          </a:p>
          <a:p>
            <a:pPr algn="ctr"/>
            <a:r>
              <a:rPr lang="zh-CN" altLang="en-US" dirty="0"/>
              <a:t>在此插入内容</a:t>
            </a:r>
            <a:endParaRPr lang="en-US" altLang="zh-CN" dirty="0"/>
          </a:p>
        </p:txBody>
      </p:sp>
      <p:pic>
        <p:nvPicPr>
          <p:cNvPr id="14" name="Picture 4" descr="C:\Users\Thinkpad\Desktop\PNG\1_0000_渐变映射-2-副本-9.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30737" y="3693998"/>
            <a:ext cx="360040" cy="319073"/>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53"/>
          <p:cNvSpPr txBox="1">
            <a:spLocks noChangeArrowheads="1"/>
          </p:cNvSpPr>
          <p:nvPr/>
        </p:nvSpPr>
        <p:spPr bwMode="auto">
          <a:xfrm>
            <a:off x="1802324" y="3591925"/>
            <a:ext cx="1628412" cy="57931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a:r>
              <a:rPr lang="zh-CN" altLang="en-US" dirty="0"/>
              <a:t>在此插入内容</a:t>
            </a:r>
            <a:endParaRPr lang="en-US" altLang="zh-CN" dirty="0"/>
          </a:p>
          <a:p>
            <a:pPr algn="ctr"/>
            <a:r>
              <a:rPr lang="zh-CN" altLang="en-US" dirty="0"/>
              <a:t>在此插入内容</a:t>
            </a:r>
            <a:endParaRPr lang="en-US" altLang="zh-CN" dirty="0"/>
          </a:p>
        </p:txBody>
      </p:sp>
      <p:pic>
        <p:nvPicPr>
          <p:cNvPr id="16" name="Picture 5" descr="F:\360安全浏览器下载\水墨\1402\tukuppt9.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14163" y="2671972"/>
            <a:ext cx="1625600" cy="162560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E:\PPT\PPT中国风元素\水墨祥云\水墨祥云\011.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6188046" y="2198345"/>
            <a:ext cx="909200" cy="566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endParaRPr lang="zh-CN" altLang="en-US" sz="2200" dirty="0">
              <a:solidFill>
                <a:schemeClr val="tx1">
                  <a:lumMod val="95000"/>
                  <a:lumOff val="5000"/>
                </a:schemeClr>
              </a:solidFill>
              <a:latin typeface="华文行楷" pitchFamily="2" charset="-122"/>
              <a:ea typeface="华文行楷" pitchFamily="2" charset="-122"/>
            </a:endParaRPr>
          </a:p>
        </p:txBody>
      </p:sp>
    </p:spTree>
    <p:extLst>
      <p:ext uri="{BB962C8B-B14F-4D97-AF65-F5344CB8AC3E}">
        <p14:creationId xmlns:p14="http://schemas.microsoft.com/office/powerpoint/2010/main" val="308613622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par>
                                <p:cTn id="33" presetID="2" presetClass="entr" presetSubtype="2" fill="hold" nodeType="withEffect">
                                  <p:stCondLst>
                                    <p:cond delay="125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2000" fill="hold"/>
                                        <p:tgtEl>
                                          <p:spTgt spid="17"/>
                                        </p:tgtEl>
                                        <p:attrNameLst>
                                          <p:attrName>ppt_x</p:attrName>
                                        </p:attrNameLst>
                                      </p:cBhvr>
                                      <p:tavLst>
                                        <p:tav tm="0">
                                          <p:val>
                                            <p:strVal val="1+#ppt_w/2"/>
                                          </p:val>
                                        </p:tav>
                                        <p:tav tm="100000">
                                          <p:val>
                                            <p:strVal val="#ppt_x"/>
                                          </p:val>
                                        </p:tav>
                                      </p:tavLst>
                                    </p:anim>
                                    <p:anim calcmode="lin" valueType="num">
                                      <p:cBhvr additive="base">
                                        <p:cTn id="36" dur="2000" fill="hold"/>
                                        <p:tgtEl>
                                          <p:spTgt spid="17"/>
                                        </p:tgtEl>
                                        <p:attrNameLst>
                                          <p:attrName>ppt_y</p:attrName>
                                        </p:attrNameLst>
                                      </p:cBhvr>
                                      <p:tavLst>
                                        <p:tav tm="0">
                                          <p:val>
                                            <p:strVal val="#ppt_y"/>
                                          </p:val>
                                        </p:tav>
                                        <p:tav tm="100000">
                                          <p:val>
                                            <p:strVal val="#ppt_y"/>
                                          </p:val>
                                        </p:tav>
                                      </p:tavLst>
                                    </p:anim>
                                  </p:childTnLst>
                                </p:cTn>
                              </p:par>
                            </p:childTnLst>
                          </p:cTn>
                        </p:par>
                        <p:par>
                          <p:cTn id="37" fill="hold">
                            <p:stCondLst>
                              <p:cond delay="5250"/>
                            </p:stCondLst>
                            <p:childTnLst>
                              <p:par>
                                <p:cTn id="38" presetID="10" presetClass="entr" presetSubtype="0"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par>
                          <p:cTn id="41" fill="hold">
                            <p:stCondLst>
                              <p:cond delay="575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6250"/>
                            </p:stCondLst>
                            <p:childTnLst>
                              <p:par>
                                <p:cTn id="46" presetID="10" presetClass="entr" presetSubtype="0"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childTnLst>
                          </p:cTn>
                        </p:par>
                        <p:par>
                          <p:cTn id="49" fill="hold">
                            <p:stCondLst>
                              <p:cond delay="6750"/>
                            </p:stCondLst>
                            <p:childTnLst>
                              <p:par>
                                <p:cTn id="50" presetID="10"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childTnLst>
                          </p:cTn>
                        </p:par>
                        <p:par>
                          <p:cTn id="53" fill="hold">
                            <p:stCondLst>
                              <p:cond delay="7250"/>
                            </p:stCondLst>
                            <p:childTnLst>
                              <p:par>
                                <p:cTn id="54" presetID="10" presetClass="entr" presetSubtype="0"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childTnLst>
                          </p:cTn>
                        </p:par>
                        <p:par>
                          <p:cTn id="57" fill="hold">
                            <p:stCondLst>
                              <p:cond delay="7750"/>
                            </p:stCondLst>
                            <p:childTnLst>
                              <p:par>
                                <p:cTn id="58" presetID="10" presetClass="entr" presetSubtype="0"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childTnLst>
                          </p:cTn>
                        </p:par>
                        <p:par>
                          <p:cTn id="61" fill="hold">
                            <p:stCondLst>
                              <p:cond delay="8250"/>
                            </p:stCondLst>
                            <p:childTnLst>
                              <p:par>
                                <p:cTn id="62" presetID="22" presetClass="entr" presetSubtype="8"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23066" y="2683835"/>
            <a:ext cx="1671764" cy="1688114"/>
            <a:chOff x="766638" y="2683835"/>
            <a:chExt cx="1671764" cy="1688114"/>
          </a:xfrm>
        </p:grpSpPr>
        <p:pic>
          <p:nvPicPr>
            <p:cNvPr id="6"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638" y="2683835"/>
              <a:ext cx="1239716" cy="161610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198686" y="2755843"/>
              <a:ext cx="1239716" cy="1616106"/>
            </a:xfrm>
            <a:prstGeom prst="rect">
              <a:avLst/>
            </a:prstGeom>
            <a:noFill/>
            <a:extLst>
              <a:ext uri="{909E8E84-426E-40DD-AFC4-6F175D3DCCD1}">
                <a14:hiddenFill xmlns:a14="http://schemas.microsoft.com/office/drawing/2010/main">
                  <a:solidFill>
                    <a:srgbClr val="FFFFFF"/>
                  </a:solidFill>
                </a14:hiddenFill>
              </a:ext>
            </a:extLst>
          </p:spPr>
        </p:pic>
      </p:grpSp>
      <p:pic>
        <p:nvPicPr>
          <p:cNvPr id="9" name="Picture 2" descr="D:\png\2017007_0000_图层-1-拷贝-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 y="2215784"/>
            <a:ext cx="9433048" cy="216024"/>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1559178" y="2323795"/>
            <a:ext cx="72008" cy="64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86028" tIns="43014" rIns="86028" bIns="43014" rtlCol="0" anchor="ctr"/>
          <a:lstStyle/>
          <a:p>
            <a:pPr algn="ctr"/>
            <a:endParaRPr lang="zh-CN" altLang="en-US">
              <a:latin typeface="方正行楷简体" pitchFamily="65" charset="-122"/>
              <a:ea typeface="方正行楷简体" pitchFamily="65" charset="-122"/>
            </a:endParaRPr>
          </a:p>
        </p:txBody>
      </p:sp>
      <p:pic>
        <p:nvPicPr>
          <p:cNvPr id="11" name="Picture 2" descr="D:\png\010100009777_0002_图层-8.png"/>
          <p:cNvPicPr>
            <a:picLocks noChangeAspect="1" noChangeArrowheads="1"/>
          </p:cNvPicPr>
          <p:nvPr/>
        </p:nvPicPr>
        <p:blipFill>
          <a:blip r:embed="rId5" cstate="email">
            <a:biLevel thresh="50000"/>
            <a:extLst>
              <a:ext uri="{28A0092B-C50C-407E-A947-70E740481C1C}">
                <a14:useLocalDpi xmlns:a14="http://schemas.microsoft.com/office/drawing/2010/main"/>
              </a:ext>
            </a:extLst>
          </a:blip>
          <a:srcRect/>
          <a:stretch>
            <a:fillRect/>
          </a:stretch>
        </p:blipFill>
        <p:spPr bwMode="auto">
          <a:xfrm>
            <a:off x="3604407" y="824765"/>
            <a:ext cx="1473801" cy="138694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7"/>
          <p:cNvSpPr txBox="1"/>
          <p:nvPr/>
        </p:nvSpPr>
        <p:spPr>
          <a:xfrm>
            <a:off x="1266840" y="3174692"/>
            <a:ext cx="743663" cy="770897"/>
          </a:xfrm>
          <a:prstGeom prst="rect">
            <a:avLst/>
          </a:prstGeom>
          <a:noFill/>
        </p:spPr>
        <p:txBody>
          <a:bodyPr wrap="none" lIns="86028" tIns="43014" rIns="86028" bIns="43014" rtlCol="0">
            <a:spAutoFit/>
          </a:bodyPr>
          <a:lstStyle/>
          <a:p>
            <a:r>
              <a:rPr lang="zh-CN" altLang="en-US" sz="2200" dirty="0">
                <a:latin typeface="方正行楷简体" pitchFamily="65" charset="-122"/>
                <a:ea typeface="方正行楷简体" pitchFamily="65" charset="-122"/>
              </a:rPr>
              <a:t>添加</a:t>
            </a:r>
            <a:endParaRPr lang="en-US" altLang="zh-CN" sz="2200" dirty="0">
              <a:latin typeface="方正行楷简体" pitchFamily="65" charset="-122"/>
              <a:ea typeface="方正行楷简体" pitchFamily="65" charset="-122"/>
            </a:endParaRPr>
          </a:p>
          <a:p>
            <a:r>
              <a:rPr lang="zh-CN" altLang="en-US" sz="2200" dirty="0">
                <a:latin typeface="方正行楷简体" pitchFamily="65" charset="-122"/>
                <a:ea typeface="方正行楷简体" pitchFamily="65" charset="-122"/>
              </a:rPr>
              <a:t>文字</a:t>
            </a:r>
            <a:endParaRPr lang="zh-CN" altLang="en-US" sz="2200" dirty="0">
              <a:latin typeface="方正行楷简体" pitchFamily="65" charset="-122"/>
              <a:ea typeface="方正行楷简体" pitchFamily="65" charset="-122"/>
            </a:endParaRPr>
          </a:p>
        </p:txBody>
      </p:sp>
      <p:grpSp>
        <p:nvGrpSpPr>
          <p:cNvPr id="13" name="组合 12"/>
          <p:cNvGrpSpPr/>
          <p:nvPr/>
        </p:nvGrpSpPr>
        <p:grpSpPr>
          <a:xfrm>
            <a:off x="2484575" y="2683835"/>
            <a:ext cx="1671764" cy="1688114"/>
            <a:chOff x="766638" y="2683835"/>
            <a:chExt cx="1671764" cy="1688114"/>
          </a:xfrm>
        </p:grpSpPr>
        <p:pic>
          <p:nvPicPr>
            <p:cNvPr id="14"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638" y="2683835"/>
              <a:ext cx="1239716" cy="161610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198686" y="2755843"/>
              <a:ext cx="1239716" cy="1616106"/>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矩形 15"/>
          <p:cNvSpPr/>
          <p:nvPr/>
        </p:nvSpPr>
        <p:spPr>
          <a:xfrm>
            <a:off x="3220685" y="2323795"/>
            <a:ext cx="72008" cy="64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86028" tIns="43014" rIns="86028" bIns="43014" rtlCol="0" anchor="ctr"/>
          <a:lstStyle/>
          <a:p>
            <a:pPr algn="ctr"/>
            <a:endParaRPr lang="zh-CN" altLang="en-US">
              <a:latin typeface="方正行楷简体" pitchFamily="65" charset="-122"/>
              <a:ea typeface="方正行楷简体" pitchFamily="65" charset="-122"/>
            </a:endParaRPr>
          </a:p>
        </p:txBody>
      </p:sp>
      <p:sp>
        <p:nvSpPr>
          <p:cNvPr id="17" name="TextBox 12"/>
          <p:cNvSpPr txBox="1"/>
          <p:nvPr/>
        </p:nvSpPr>
        <p:spPr>
          <a:xfrm>
            <a:off x="2928350" y="3174692"/>
            <a:ext cx="743663" cy="770897"/>
          </a:xfrm>
          <a:prstGeom prst="rect">
            <a:avLst/>
          </a:prstGeom>
          <a:noFill/>
        </p:spPr>
        <p:txBody>
          <a:bodyPr wrap="none" lIns="86028" tIns="43014" rIns="86028" bIns="43014" rtlCol="0">
            <a:spAutoFit/>
          </a:bodyPr>
          <a:lstStyle/>
          <a:p>
            <a:r>
              <a:rPr lang="zh-CN" altLang="en-US" sz="2200" dirty="0">
                <a:latin typeface="方正行楷简体" pitchFamily="65" charset="-122"/>
                <a:ea typeface="方正行楷简体" pitchFamily="65" charset="-122"/>
              </a:rPr>
              <a:t>添加</a:t>
            </a:r>
            <a:endParaRPr lang="en-US" altLang="zh-CN" sz="2200" dirty="0">
              <a:latin typeface="方正行楷简体" pitchFamily="65" charset="-122"/>
              <a:ea typeface="方正行楷简体" pitchFamily="65" charset="-122"/>
            </a:endParaRPr>
          </a:p>
          <a:p>
            <a:r>
              <a:rPr lang="zh-CN" altLang="en-US" sz="2200" dirty="0">
                <a:latin typeface="方正行楷简体" pitchFamily="65" charset="-122"/>
                <a:ea typeface="方正行楷简体" pitchFamily="65" charset="-122"/>
              </a:rPr>
              <a:t>文字</a:t>
            </a:r>
            <a:endParaRPr lang="zh-CN" altLang="en-US" sz="2200" dirty="0">
              <a:latin typeface="方正行楷简体" pitchFamily="65" charset="-122"/>
              <a:ea typeface="方正行楷简体" pitchFamily="65" charset="-122"/>
            </a:endParaRPr>
          </a:p>
        </p:txBody>
      </p:sp>
      <p:grpSp>
        <p:nvGrpSpPr>
          <p:cNvPr id="18" name="组合 17"/>
          <p:cNvGrpSpPr/>
          <p:nvPr/>
        </p:nvGrpSpPr>
        <p:grpSpPr>
          <a:xfrm>
            <a:off x="4298752" y="2683835"/>
            <a:ext cx="1671764" cy="1688114"/>
            <a:chOff x="766638" y="2683835"/>
            <a:chExt cx="1671764" cy="1688114"/>
          </a:xfrm>
        </p:grpSpPr>
        <p:pic>
          <p:nvPicPr>
            <p:cNvPr id="19"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638" y="2683835"/>
              <a:ext cx="1239716" cy="161610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198686" y="2755843"/>
              <a:ext cx="1239716" cy="1616106"/>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矩形 20"/>
          <p:cNvSpPr/>
          <p:nvPr/>
        </p:nvSpPr>
        <p:spPr>
          <a:xfrm>
            <a:off x="5034862" y="2323795"/>
            <a:ext cx="72008" cy="64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86028" tIns="43014" rIns="86028" bIns="43014" rtlCol="0" anchor="ctr"/>
          <a:lstStyle/>
          <a:p>
            <a:pPr algn="ctr"/>
            <a:endParaRPr lang="zh-CN" altLang="en-US">
              <a:latin typeface="方正行楷简体" pitchFamily="65" charset="-122"/>
              <a:ea typeface="方正行楷简体" pitchFamily="65" charset="-122"/>
            </a:endParaRPr>
          </a:p>
        </p:txBody>
      </p:sp>
      <p:sp>
        <p:nvSpPr>
          <p:cNvPr id="22" name="TextBox 17"/>
          <p:cNvSpPr txBox="1"/>
          <p:nvPr/>
        </p:nvSpPr>
        <p:spPr>
          <a:xfrm>
            <a:off x="4742524" y="3174692"/>
            <a:ext cx="743663" cy="770897"/>
          </a:xfrm>
          <a:prstGeom prst="rect">
            <a:avLst/>
          </a:prstGeom>
          <a:noFill/>
        </p:spPr>
        <p:txBody>
          <a:bodyPr wrap="none" lIns="86028" tIns="43014" rIns="86028" bIns="43014" rtlCol="0">
            <a:spAutoFit/>
          </a:bodyPr>
          <a:lstStyle/>
          <a:p>
            <a:r>
              <a:rPr lang="zh-CN" altLang="en-US" sz="2200" dirty="0">
                <a:latin typeface="方正行楷简体" pitchFamily="65" charset="-122"/>
                <a:ea typeface="方正行楷简体" pitchFamily="65" charset="-122"/>
              </a:rPr>
              <a:t>添加</a:t>
            </a:r>
            <a:endParaRPr lang="en-US" altLang="zh-CN" sz="2200" dirty="0">
              <a:latin typeface="方正行楷简体" pitchFamily="65" charset="-122"/>
              <a:ea typeface="方正行楷简体" pitchFamily="65" charset="-122"/>
            </a:endParaRPr>
          </a:p>
          <a:p>
            <a:r>
              <a:rPr lang="zh-CN" altLang="en-US" sz="2200" dirty="0">
                <a:latin typeface="方正行楷简体" pitchFamily="65" charset="-122"/>
                <a:ea typeface="方正行楷简体" pitchFamily="65" charset="-122"/>
              </a:rPr>
              <a:t>文字</a:t>
            </a:r>
            <a:endParaRPr lang="zh-CN" altLang="en-US" sz="2200" dirty="0">
              <a:latin typeface="方正行楷简体" pitchFamily="65" charset="-122"/>
              <a:ea typeface="方正行楷简体" pitchFamily="65" charset="-122"/>
            </a:endParaRPr>
          </a:p>
        </p:txBody>
      </p:sp>
      <p:grpSp>
        <p:nvGrpSpPr>
          <p:cNvPr id="23" name="组合 22"/>
          <p:cNvGrpSpPr/>
          <p:nvPr/>
        </p:nvGrpSpPr>
        <p:grpSpPr>
          <a:xfrm>
            <a:off x="6140599" y="2683835"/>
            <a:ext cx="1671764" cy="1688114"/>
            <a:chOff x="766638" y="2683835"/>
            <a:chExt cx="1671764" cy="1688114"/>
          </a:xfrm>
        </p:grpSpPr>
        <p:pic>
          <p:nvPicPr>
            <p:cNvPr id="24"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638" y="2683835"/>
              <a:ext cx="1239716" cy="161610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198686" y="2755843"/>
              <a:ext cx="1239716" cy="1616106"/>
            </a:xfrm>
            <a:prstGeom prst="rect">
              <a:avLst/>
            </a:prstGeom>
            <a:noFill/>
            <a:extLst>
              <a:ext uri="{909E8E84-426E-40DD-AFC4-6F175D3DCCD1}">
                <a14:hiddenFill xmlns:a14="http://schemas.microsoft.com/office/drawing/2010/main">
                  <a:solidFill>
                    <a:srgbClr val="FFFFFF"/>
                  </a:solidFill>
                </a14:hiddenFill>
              </a:ext>
            </a:extLst>
          </p:spPr>
        </p:pic>
      </p:grpSp>
      <p:sp>
        <p:nvSpPr>
          <p:cNvPr id="26" name="矩形 25"/>
          <p:cNvSpPr/>
          <p:nvPr/>
        </p:nvSpPr>
        <p:spPr>
          <a:xfrm>
            <a:off x="6876708" y="2323795"/>
            <a:ext cx="72008" cy="64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86028" tIns="43014" rIns="86028" bIns="43014" rtlCol="0" anchor="ctr"/>
          <a:lstStyle/>
          <a:p>
            <a:pPr algn="ctr"/>
            <a:endParaRPr lang="zh-CN" altLang="en-US">
              <a:latin typeface="方正行楷简体" pitchFamily="65" charset="-122"/>
              <a:ea typeface="方正行楷简体" pitchFamily="65" charset="-122"/>
            </a:endParaRPr>
          </a:p>
        </p:txBody>
      </p:sp>
      <p:sp>
        <p:nvSpPr>
          <p:cNvPr id="27" name="TextBox 22"/>
          <p:cNvSpPr txBox="1"/>
          <p:nvPr/>
        </p:nvSpPr>
        <p:spPr>
          <a:xfrm>
            <a:off x="6584372" y="3174692"/>
            <a:ext cx="743663" cy="770897"/>
          </a:xfrm>
          <a:prstGeom prst="rect">
            <a:avLst/>
          </a:prstGeom>
          <a:noFill/>
        </p:spPr>
        <p:txBody>
          <a:bodyPr wrap="none" lIns="86028" tIns="43014" rIns="86028" bIns="43014" rtlCol="0">
            <a:spAutoFit/>
          </a:bodyPr>
          <a:lstStyle/>
          <a:p>
            <a:r>
              <a:rPr lang="zh-CN" altLang="en-US" sz="2200" dirty="0">
                <a:latin typeface="方正行楷简体" pitchFamily="65" charset="-122"/>
                <a:ea typeface="方正行楷简体" pitchFamily="65" charset="-122"/>
              </a:rPr>
              <a:t>添加</a:t>
            </a:r>
            <a:endParaRPr lang="en-US" altLang="zh-CN" sz="2200" dirty="0">
              <a:latin typeface="方正行楷简体" pitchFamily="65" charset="-122"/>
              <a:ea typeface="方正行楷简体" pitchFamily="65" charset="-122"/>
            </a:endParaRPr>
          </a:p>
          <a:p>
            <a:r>
              <a:rPr lang="zh-CN" altLang="en-US" sz="2200" dirty="0">
                <a:latin typeface="方正行楷简体" pitchFamily="65" charset="-122"/>
                <a:ea typeface="方正行楷简体" pitchFamily="65" charset="-122"/>
              </a:rPr>
              <a:t>文字</a:t>
            </a:r>
            <a:endParaRPr lang="zh-CN" altLang="en-US" sz="2200" dirty="0">
              <a:latin typeface="方正行楷简体" pitchFamily="65" charset="-122"/>
              <a:ea typeface="方正行楷简体" pitchFamily="65" charset="-122"/>
            </a:endParaRPr>
          </a:p>
        </p:txBody>
      </p:sp>
      <p:sp>
        <p:nvSpPr>
          <p:cNvPr id="28" name="TextBox 23"/>
          <p:cNvSpPr txBox="1"/>
          <p:nvPr/>
        </p:nvSpPr>
        <p:spPr>
          <a:xfrm>
            <a:off x="3923933" y="1131593"/>
            <a:ext cx="743663" cy="770897"/>
          </a:xfrm>
          <a:prstGeom prst="rect">
            <a:avLst/>
          </a:prstGeom>
          <a:noFill/>
        </p:spPr>
        <p:txBody>
          <a:bodyPr wrap="none" lIns="86028" tIns="43014" rIns="86028" bIns="43014" rtlCol="0">
            <a:spAutoFit/>
          </a:bodyPr>
          <a:lstStyle/>
          <a:p>
            <a:r>
              <a:rPr lang="zh-CN" altLang="en-US" sz="2200" dirty="0">
                <a:latin typeface="方正行楷简体" pitchFamily="65" charset="-122"/>
                <a:ea typeface="方正行楷简体" pitchFamily="65" charset="-122"/>
              </a:rPr>
              <a:t>标题</a:t>
            </a:r>
            <a:endParaRPr lang="en-US" altLang="zh-CN" sz="2200" dirty="0">
              <a:latin typeface="方正行楷简体" pitchFamily="65" charset="-122"/>
              <a:ea typeface="方正行楷简体" pitchFamily="65" charset="-122"/>
            </a:endParaRPr>
          </a:p>
          <a:p>
            <a:r>
              <a:rPr lang="zh-CN" altLang="en-US" sz="2200" dirty="0">
                <a:latin typeface="方正行楷简体" pitchFamily="65" charset="-122"/>
                <a:ea typeface="方正行楷简体" pitchFamily="65" charset="-122"/>
              </a:rPr>
              <a:t>内容</a:t>
            </a:r>
            <a:endParaRPr lang="en-US" altLang="zh-CN" sz="2200" dirty="0">
              <a:latin typeface="方正行楷简体" pitchFamily="65" charset="-122"/>
              <a:ea typeface="方正行楷简体" pitchFamily="65" charset="-122"/>
            </a:endParaRPr>
          </a:p>
        </p:txBody>
      </p:sp>
      <p:sp>
        <p:nvSpPr>
          <p:cNvPr id="29"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endParaRPr lang="zh-CN" altLang="en-US" sz="2200" dirty="0">
              <a:solidFill>
                <a:schemeClr val="tx1">
                  <a:lumMod val="95000"/>
                  <a:lumOff val="5000"/>
                </a:schemeClr>
              </a:solidFill>
              <a:latin typeface="华文行楷" pitchFamily="2" charset="-122"/>
              <a:ea typeface="华文行楷" pitchFamily="2" charset="-122"/>
            </a:endParaRPr>
          </a:p>
        </p:txBody>
      </p:sp>
    </p:spTree>
    <p:extLst>
      <p:ext uri="{BB962C8B-B14F-4D97-AF65-F5344CB8AC3E}">
        <p14:creationId xmlns:p14="http://schemas.microsoft.com/office/powerpoint/2010/main" val="399537479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left)">
                                      <p:cBhvr>
                                        <p:cTn id="14" dur="500"/>
                                        <p:tgtEl>
                                          <p:spTgt spid="28"/>
                                        </p:tgtEl>
                                      </p:cBhvr>
                                    </p:animEffect>
                                  </p:childTnLst>
                                </p:cTn>
                              </p:par>
                            </p:childTnLst>
                          </p:cTn>
                        </p:par>
                        <p:par>
                          <p:cTn id="15" fill="hold">
                            <p:stCondLst>
                              <p:cond delay="1500"/>
                            </p:stCondLst>
                            <p:childTnLst>
                              <p:par>
                                <p:cTn id="16" presetID="16" presetClass="entr" presetSubtype="37"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outVertical)">
                                      <p:cBhvr>
                                        <p:cTn id="18" dur="500"/>
                                        <p:tgtEl>
                                          <p:spTgt spid="9"/>
                                        </p:tgtEl>
                                      </p:cBhvr>
                                    </p:animEffect>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par>
                          <p:cTn id="23" fill="hold">
                            <p:stCondLst>
                              <p:cond delay="2500"/>
                            </p:stCondLst>
                            <p:childTnLst>
                              <p:par>
                                <p:cTn id="24" presetID="21" presetClass="entr" presetSubtype="1"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heel(1)">
                                      <p:cBhvr>
                                        <p:cTn id="26" dur="500"/>
                                        <p:tgtEl>
                                          <p:spTgt spid="5"/>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childTnLst>
                          </p:cTn>
                        </p:par>
                        <p:par>
                          <p:cTn id="31" fill="hold">
                            <p:stCondLst>
                              <p:cond delay="3500"/>
                            </p:stCondLst>
                            <p:childTnLst>
                              <p:par>
                                <p:cTn id="32" presetID="22" presetClass="entr" presetSubtype="1"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up)">
                                      <p:cBhvr>
                                        <p:cTn id="34" dur="500"/>
                                        <p:tgtEl>
                                          <p:spTgt spid="16"/>
                                        </p:tgtEl>
                                      </p:cBhvr>
                                    </p:animEffect>
                                  </p:childTnLst>
                                </p:cTn>
                              </p:par>
                            </p:childTnLst>
                          </p:cTn>
                        </p:par>
                        <p:par>
                          <p:cTn id="35" fill="hold">
                            <p:stCondLst>
                              <p:cond delay="4000"/>
                            </p:stCondLst>
                            <p:childTnLst>
                              <p:par>
                                <p:cTn id="36" presetID="21" presetClass="entr" presetSubtype="1"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heel(1)">
                                      <p:cBhvr>
                                        <p:cTn id="38" dur="500"/>
                                        <p:tgtEl>
                                          <p:spTgt spid="13"/>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5000"/>
                            </p:stCondLst>
                            <p:childTnLst>
                              <p:par>
                                <p:cTn id="44" presetID="22" presetClass="entr" presetSubtype="1"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up)">
                                      <p:cBhvr>
                                        <p:cTn id="46" dur="500"/>
                                        <p:tgtEl>
                                          <p:spTgt spid="21"/>
                                        </p:tgtEl>
                                      </p:cBhvr>
                                    </p:animEffect>
                                  </p:childTnLst>
                                </p:cTn>
                              </p:par>
                            </p:childTnLst>
                          </p:cTn>
                        </p:par>
                        <p:par>
                          <p:cTn id="47" fill="hold">
                            <p:stCondLst>
                              <p:cond delay="5500"/>
                            </p:stCondLst>
                            <p:childTnLst>
                              <p:par>
                                <p:cTn id="48" presetID="21" presetClass="entr" presetSubtype="1"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heel(1)">
                                      <p:cBhvr>
                                        <p:cTn id="50" dur="500"/>
                                        <p:tgtEl>
                                          <p:spTgt spid="18"/>
                                        </p:tgtEl>
                                      </p:cBhvr>
                                    </p:animEffect>
                                  </p:childTnLst>
                                </p:cTn>
                              </p:par>
                            </p:childTnLst>
                          </p:cTn>
                        </p:par>
                        <p:par>
                          <p:cTn id="51" fill="hold">
                            <p:stCondLst>
                              <p:cond delay="6000"/>
                            </p:stCondLst>
                            <p:childTnLst>
                              <p:par>
                                <p:cTn id="52" presetID="22" presetClass="entr" presetSubtype="8"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left)">
                                      <p:cBhvr>
                                        <p:cTn id="54" dur="500"/>
                                        <p:tgtEl>
                                          <p:spTgt spid="22"/>
                                        </p:tgtEl>
                                      </p:cBhvr>
                                    </p:animEffect>
                                  </p:childTnLst>
                                </p:cTn>
                              </p:par>
                            </p:childTnLst>
                          </p:cTn>
                        </p:par>
                        <p:par>
                          <p:cTn id="55" fill="hold">
                            <p:stCondLst>
                              <p:cond delay="6500"/>
                            </p:stCondLst>
                            <p:childTnLst>
                              <p:par>
                                <p:cTn id="56" presetID="22" presetClass="entr" presetSubtype="1"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up)">
                                      <p:cBhvr>
                                        <p:cTn id="58" dur="500"/>
                                        <p:tgtEl>
                                          <p:spTgt spid="26"/>
                                        </p:tgtEl>
                                      </p:cBhvr>
                                    </p:animEffect>
                                  </p:childTnLst>
                                </p:cTn>
                              </p:par>
                            </p:childTnLst>
                          </p:cTn>
                        </p:par>
                        <p:par>
                          <p:cTn id="59" fill="hold">
                            <p:stCondLst>
                              <p:cond delay="7000"/>
                            </p:stCondLst>
                            <p:childTnLst>
                              <p:par>
                                <p:cTn id="60" presetID="21" presetClass="entr" presetSubtype="1"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heel(1)">
                                      <p:cBhvr>
                                        <p:cTn id="62" dur="500"/>
                                        <p:tgtEl>
                                          <p:spTgt spid="23"/>
                                        </p:tgtEl>
                                      </p:cBhvr>
                                    </p:animEffect>
                                  </p:childTnLst>
                                </p:cTn>
                              </p:par>
                            </p:childTnLst>
                          </p:cTn>
                        </p:par>
                        <p:par>
                          <p:cTn id="63" fill="hold">
                            <p:stCondLst>
                              <p:cond delay="7500"/>
                            </p:stCondLst>
                            <p:childTnLst>
                              <p:par>
                                <p:cTn id="64" presetID="22" presetClass="entr" presetSubtype="8"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left)">
                                      <p:cBhvr>
                                        <p:cTn id="66" dur="500"/>
                                        <p:tgtEl>
                                          <p:spTgt spid="27"/>
                                        </p:tgtEl>
                                      </p:cBhvr>
                                    </p:animEffect>
                                  </p:childTnLst>
                                </p:cTn>
                              </p:par>
                            </p:childTnLst>
                          </p:cTn>
                        </p:par>
                        <p:par>
                          <p:cTn id="67" fill="hold">
                            <p:stCondLst>
                              <p:cond delay="8000"/>
                            </p:stCondLst>
                            <p:childTnLst>
                              <p:par>
                                <p:cTn id="68" presetID="22" presetClass="entr" presetSubtype="8" fill="hold" grpId="0" nodeType="after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left)">
                                      <p:cBhvr>
                                        <p:cTn id="70"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6" grpId="0" animBg="1"/>
      <p:bldP spid="17" grpId="0"/>
      <p:bldP spid="21" grpId="0" animBg="1"/>
      <p:bldP spid="22" grpId="0"/>
      <p:bldP spid="26" grpId="0" animBg="1"/>
      <p:bldP spid="27" grpId="0"/>
      <p:bldP spid="28"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32852" y="1877226"/>
            <a:ext cx="2194933" cy="212164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50488" y="1863510"/>
            <a:ext cx="2194933" cy="212164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265501" y="1785399"/>
            <a:ext cx="2194933" cy="212164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4"/>
          <p:cNvSpPr txBox="1"/>
          <p:nvPr/>
        </p:nvSpPr>
        <p:spPr>
          <a:xfrm>
            <a:off x="1080925" y="2433473"/>
            <a:ext cx="743663" cy="770897"/>
          </a:xfrm>
          <a:prstGeom prst="rect">
            <a:avLst/>
          </a:prstGeom>
          <a:noFill/>
        </p:spPr>
        <p:txBody>
          <a:bodyPr wrap="none" lIns="86028" tIns="43014" rIns="86028" bIns="43014" rtlCol="0">
            <a:spAutoFit/>
          </a:bodyPr>
          <a:lstStyle/>
          <a:p>
            <a:r>
              <a:rPr lang="zh-CN" altLang="en-US" sz="2200" dirty="0">
                <a:latin typeface="方正行楷简体" pitchFamily="65" charset="-122"/>
                <a:ea typeface="方正行楷简体" pitchFamily="65" charset="-122"/>
              </a:rPr>
              <a:t>添加</a:t>
            </a:r>
            <a:endParaRPr lang="en-US" altLang="zh-CN" sz="2200" dirty="0">
              <a:latin typeface="方正行楷简体" pitchFamily="65" charset="-122"/>
              <a:ea typeface="方正行楷简体" pitchFamily="65" charset="-122"/>
            </a:endParaRPr>
          </a:p>
          <a:p>
            <a:r>
              <a:rPr lang="zh-CN" altLang="en-US" sz="2200" dirty="0">
                <a:latin typeface="方正行楷简体" pitchFamily="65" charset="-122"/>
                <a:ea typeface="方正行楷简体" pitchFamily="65" charset="-122"/>
              </a:rPr>
              <a:t>文字</a:t>
            </a:r>
            <a:endParaRPr lang="zh-CN" altLang="en-US" sz="2200" dirty="0">
              <a:latin typeface="方正行楷简体" pitchFamily="65" charset="-122"/>
              <a:ea typeface="方正行楷简体" pitchFamily="65" charset="-122"/>
            </a:endParaRPr>
          </a:p>
        </p:txBody>
      </p:sp>
      <p:sp>
        <p:nvSpPr>
          <p:cNvPr id="10" name="TextBox 5"/>
          <p:cNvSpPr txBox="1"/>
          <p:nvPr/>
        </p:nvSpPr>
        <p:spPr>
          <a:xfrm>
            <a:off x="3961247" y="2421439"/>
            <a:ext cx="743663" cy="770897"/>
          </a:xfrm>
          <a:prstGeom prst="rect">
            <a:avLst/>
          </a:prstGeom>
          <a:noFill/>
        </p:spPr>
        <p:txBody>
          <a:bodyPr wrap="none" lIns="86028" tIns="43014" rIns="86028" bIns="43014" rtlCol="0">
            <a:spAutoFit/>
          </a:bodyPr>
          <a:lstStyle/>
          <a:p>
            <a:r>
              <a:rPr lang="zh-CN" altLang="en-US" sz="2200" dirty="0">
                <a:latin typeface="方正行楷简体" pitchFamily="65" charset="-122"/>
                <a:ea typeface="方正行楷简体" pitchFamily="65" charset="-122"/>
              </a:rPr>
              <a:t>添加</a:t>
            </a:r>
            <a:endParaRPr lang="en-US" altLang="zh-CN" sz="2200" dirty="0">
              <a:latin typeface="方正行楷简体" pitchFamily="65" charset="-122"/>
              <a:ea typeface="方正行楷简体" pitchFamily="65" charset="-122"/>
            </a:endParaRPr>
          </a:p>
          <a:p>
            <a:r>
              <a:rPr lang="zh-CN" altLang="en-US" sz="2200" dirty="0">
                <a:latin typeface="方正行楷简体" pitchFamily="65" charset="-122"/>
                <a:ea typeface="方正行楷简体" pitchFamily="65" charset="-122"/>
              </a:rPr>
              <a:t>文字</a:t>
            </a:r>
            <a:endParaRPr lang="zh-CN" altLang="en-US" sz="2200" dirty="0">
              <a:latin typeface="方正行楷简体" pitchFamily="65" charset="-122"/>
              <a:ea typeface="方正行楷简体" pitchFamily="65" charset="-122"/>
            </a:endParaRPr>
          </a:p>
        </p:txBody>
      </p:sp>
      <p:sp>
        <p:nvSpPr>
          <p:cNvPr id="11" name="TextBox 6"/>
          <p:cNvSpPr txBox="1"/>
          <p:nvPr/>
        </p:nvSpPr>
        <p:spPr>
          <a:xfrm>
            <a:off x="6913574" y="2421439"/>
            <a:ext cx="743663" cy="770897"/>
          </a:xfrm>
          <a:prstGeom prst="rect">
            <a:avLst/>
          </a:prstGeom>
          <a:noFill/>
        </p:spPr>
        <p:txBody>
          <a:bodyPr wrap="none" lIns="86028" tIns="43014" rIns="86028" bIns="43014" rtlCol="0">
            <a:spAutoFit/>
          </a:bodyPr>
          <a:lstStyle/>
          <a:p>
            <a:r>
              <a:rPr lang="zh-CN" altLang="en-US" sz="2200" dirty="0">
                <a:latin typeface="方正行楷简体" pitchFamily="65" charset="-122"/>
                <a:ea typeface="方正行楷简体" pitchFamily="65" charset="-122"/>
              </a:rPr>
              <a:t>添加</a:t>
            </a:r>
            <a:endParaRPr lang="en-US" altLang="zh-CN" sz="2200" dirty="0">
              <a:latin typeface="方正行楷简体" pitchFamily="65" charset="-122"/>
              <a:ea typeface="方正行楷简体" pitchFamily="65" charset="-122"/>
            </a:endParaRPr>
          </a:p>
          <a:p>
            <a:r>
              <a:rPr lang="zh-CN" altLang="en-US" sz="2200" dirty="0">
                <a:latin typeface="方正行楷简体" pitchFamily="65" charset="-122"/>
                <a:ea typeface="方正行楷简体" pitchFamily="65" charset="-122"/>
              </a:rPr>
              <a:t>文字</a:t>
            </a:r>
            <a:endParaRPr lang="zh-CN" altLang="en-US" sz="2200" dirty="0">
              <a:latin typeface="方正行楷简体" pitchFamily="65" charset="-122"/>
              <a:ea typeface="方正行楷简体" pitchFamily="65" charset="-122"/>
            </a:endParaRPr>
          </a:p>
        </p:txBody>
      </p:sp>
      <p:pic>
        <p:nvPicPr>
          <p:cNvPr id="12" name="Picture 2" descr="D:\png\0101000028865661_0007_图层-2-副本-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83768" y="2603179"/>
            <a:ext cx="918380" cy="46751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png\0101000028865661_0007_图层-2-副本-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09804" y="2603177"/>
            <a:ext cx="918380" cy="467515"/>
          </a:xfrm>
          <a:prstGeom prst="rect">
            <a:avLst/>
          </a:prstGeom>
          <a:noFill/>
          <a:extLst>
            <a:ext uri="{909E8E84-426E-40DD-AFC4-6F175D3DCCD1}">
              <a14:hiddenFill xmlns:a14="http://schemas.microsoft.com/office/drawing/2010/main">
                <a:solidFill>
                  <a:srgbClr val="FFFFFF"/>
                </a:solidFill>
              </a14:hiddenFill>
            </a:ext>
          </a:extLst>
        </p:spPr>
      </p:pic>
      <p:sp>
        <p:nvSpPr>
          <p:cNvPr id="14"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endParaRPr lang="zh-CN" altLang="en-US" sz="2200" dirty="0">
              <a:solidFill>
                <a:schemeClr val="tx1">
                  <a:lumMod val="95000"/>
                  <a:lumOff val="5000"/>
                </a:schemeClr>
              </a:solidFill>
              <a:latin typeface="华文行楷" pitchFamily="2" charset="-122"/>
              <a:ea typeface="华文行楷" pitchFamily="2" charset="-122"/>
            </a:endParaRPr>
          </a:p>
        </p:txBody>
      </p:sp>
    </p:spTree>
    <p:extLst>
      <p:ext uri="{BB962C8B-B14F-4D97-AF65-F5344CB8AC3E}">
        <p14:creationId xmlns:p14="http://schemas.microsoft.com/office/powerpoint/2010/main" val="298841361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150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600"/>
                                        <p:tgtEl>
                                          <p:spTgt spid="9"/>
                                        </p:tgtEl>
                                      </p:cBhvr>
                                    </p:animEffect>
                                  </p:childTnLst>
                                </p:cTn>
                              </p:par>
                            </p:childTnLst>
                          </p:cTn>
                        </p:par>
                        <p:par>
                          <p:cTn id="11" fill="hold">
                            <p:stCondLst>
                              <p:cond delay="2100"/>
                            </p:stCondLst>
                            <p:childTnLst>
                              <p:par>
                                <p:cTn id="12" presetID="2" presetClass="entr" presetSubtype="8"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0-#ppt_w/2"/>
                                          </p:val>
                                        </p:tav>
                                        <p:tav tm="100000">
                                          <p:val>
                                            <p:strVal val="#ppt_x"/>
                                          </p:val>
                                        </p:tav>
                                      </p:tavLst>
                                    </p:anim>
                                    <p:anim calcmode="lin" valueType="num">
                                      <p:cBhvr additive="base">
                                        <p:cTn id="15" dur="500" fill="hold"/>
                                        <p:tgtEl>
                                          <p:spTgt spid="12"/>
                                        </p:tgtEl>
                                        <p:attrNameLst>
                                          <p:attrName>ppt_y</p:attrName>
                                        </p:attrNameLst>
                                      </p:cBhvr>
                                      <p:tavLst>
                                        <p:tav tm="0">
                                          <p:val>
                                            <p:strVal val="#ppt_y"/>
                                          </p:val>
                                        </p:tav>
                                        <p:tav tm="100000">
                                          <p:val>
                                            <p:strVal val="#ppt_y"/>
                                          </p:val>
                                        </p:tav>
                                      </p:tavLst>
                                    </p:anim>
                                  </p:childTnLst>
                                </p:cTn>
                              </p:par>
                            </p:childTnLst>
                          </p:cTn>
                        </p:par>
                        <p:par>
                          <p:cTn id="16" fill="hold">
                            <p:stCondLst>
                              <p:cond delay="26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2" presetClass="entr" presetSubtype="8"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3100"/>
                            </p:stCondLst>
                            <p:childTnLst>
                              <p:par>
                                <p:cTn id="24" presetID="2" presetClass="entr" presetSubtype="8"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0-#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36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par>
                                <p:cTn id="32" presetID="22" presetClass="entr" presetSubtype="8"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4100"/>
                            </p:stCondLst>
                            <p:childTnLst>
                              <p:par>
                                <p:cTn id="36" presetID="2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2424" y="1503825"/>
            <a:ext cx="3442628" cy="660966"/>
          </a:xfrm>
          <a:prstGeom prst="rect">
            <a:avLst/>
          </a:prstGeom>
        </p:spPr>
        <p:txBody>
          <a:bodyPr wrap="square" lIns="86028" tIns="43014" rIns="86028" bIns="43014">
            <a:spAutoFit/>
          </a:bodyPr>
          <a:lstStyle/>
          <a:p>
            <a:pPr algn="ctr"/>
            <a:r>
              <a:rPr lang="zh-CN" altLang="en-US" sz="3700" dirty="0">
                <a:latin typeface="华文行楷" pitchFamily="2" charset="-122"/>
                <a:ea typeface="华文行楷" pitchFamily="2" charset="-122"/>
              </a:rPr>
              <a:t>第三章内容</a:t>
            </a:r>
            <a:endParaRPr lang="zh-CN" altLang="en-US" sz="3700" dirty="0">
              <a:latin typeface="华文行楷" pitchFamily="2" charset="-122"/>
              <a:ea typeface="华文行楷" pitchFamily="2" charset="-122"/>
            </a:endParaRPr>
          </a:p>
        </p:txBody>
      </p:sp>
      <p:sp>
        <p:nvSpPr>
          <p:cNvPr id="5" name="矩形 4"/>
          <p:cNvSpPr/>
          <p:nvPr/>
        </p:nvSpPr>
        <p:spPr>
          <a:xfrm>
            <a:off x="2305275" y="3075525"/>
            <a:ext cx="5002153" cy="612108"/>
          </a:xfrm>
          <a:prstGeom prst="rect">
            <a:avLst/>
          </a:prstGeom>
        </p:spPr>
        <p:txBody>
          <a:bodyPr wrap="square" lIns="86028" tIns="43014" rIns="86028" bIns="43014">
            <a:spAutoFit/>
          </a:bodyPr>
          <a:lstStyle/>
          <a:p>
            <a:pPr algn="ctr"/>
            <a:r>
              <a:rPr lang="zh-CN" altLang="en-US" sz="3400" spc="-283" dirty="0">
                <a:latin typeface="华文行楷" pitchFamily="2" charset="-122"/>
                <a:ea typeface="华文行楷" pitchFamily="2" charset="-122"/>
              </a:rPr>
              <a:t>单击此处添加描述文字</a:t>
            </a:r>
            <a:endParaRPr lang="zh-CN" altLang="en-US" sz="3400" spc="-283" dirty="0">
              <a:latin typeface="华文行楷" pitchFamily="2" charset="-122"/>
              <a:ea typeface="华文行楷" pitchFamily="2" charset="-122"/>
            </a:endParaRPr>
          </a:p>
        </p:txBody>
      </p:sp>
      <p:pic>
        <p:nvPicPr>
          <p:cNvPr id="6" name="Picture 5" descr="毛笔2"/>
          <p:cNvPicPr>
            <a:picLocks noChangeAspect="1" noChangeArrowheads="1"/>
          </p:cNvPicPr>
          <p:nvPr/>
        </p:nvPicPr>
        <p:blipFill>
          <a:blip r:embed="rId3" cstate="print">
            <a:extLst>
              <a:ext uri="{28A0092B-C50C-407E-A947-70E740481C1C}">
                <a14:useLocalDpi xmlns:a14="http://schemas.microsoft.com/office/drawing/2010/main" val="0"/>
              </a:ext>
            </a:extLst>
          </a:blip>
          <a:srcRect l="48750" t="22501" r="13750" b="42500"/>
          <a:stretch>
            <a:fillRect/>
          </a:stretch>
        </p:blipFill>
        <p:spPr bwMode="auto">
          <a:xfrm>
            <a:off x="2579866" y="1938551"/>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41"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67747" y="3632290"/>
            <a:ext cx="5345405"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descr="C:\Users\Thinkpad\Desktop\PNG\1_0002_图层-5-副本.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501704">
            <a:off x="2640016" y="848167"/>
            <a:ext cx="2017492" cy="1864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5421525"/>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750" fill="hold"/>
                                        <p:tgtEl>
                                          <p:spTgt spid="4"/>
                                        </p:tgtEl>
                                        <p:attrNameLst>
                                          <p:attrName>ppt_w</p:attrName>
                                        </p:attrNameLst>
                                      </p:cBhvr>
                                      <p:tavLst>
                                        <p:tav tm="0">
                                          <p:val>
                                            <p:fltVal val="0"/>
                                          </p:val>
                                        </p:tav>
                                        <p:tav tm="100000">
                                          <p:val>
                                            <p:strVal val="#ppt_w"/>
                                          </p:val>
                                        </p:tav>
                                      </p:tavLst>
                                    </p:anim>
                                    <p:anim calcmode="lin" valueType="num">
                                      <p:cBhvr>
                                        <p:cTn id="15" dur="750" fill="hold"/>
                                        <p:tgtEl>
                                          <p:spTgt spid="4"/>
                                        </p:tgtEl>
                                        <p:attrNameLst>
                                          <p:attrName>ppt_h</p:attrName>
                                        </p:attrNameLst>
                                      </p:cBhvr>
                                      <p:tavLst>
                                        <p:tav tm="0">
                                          <p:val>
                                            <p:fltVal val="0"/>
                                          </p:val>
                                        </p:tav>
                                        <p:tav tm="100000">
                                          <p:val>
                                            <p:strVal val="#ppt_h"/>
                                          </p:val>
                                        </p:tav>
                                      </p:tavLst>
                                    </p:anim>
                                    <p:animEffect transition="in" filter="fade">
                                      <p:cBhvr>
                                        <p:cTn id="16" dur="750"/>
                                        <p:tgtEl>
                                          <p:spTgt spid="4"/>
                                        </p:tgtEl>
                                      </p:cBhvr>
                                    </p:animEffect>
                                  </p:childTnLst>
                                </p:cTn>
                              </p:par>
                              <p:par>
                                <p:cTn id="17" presetID="22" presetClass="entr" presetSubtype="8" fill="hold" nodeType="withEffect">
                                  <p:stCondLst>
                                    <p:cond delay="210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2250"/>
                                        <p:tgtEl>
                                          <p:spTgt spid="7"/>
                                        </p:tgtEl>
                                      </p:cBhvr>
                                    </p:animEffect>
                                  </p:childTnLst>
                                </p:cTn>
                              </p:par>
                              <p:par>
                                <p:cTn id="20" presetID="10" presetClass="entr" presetSubtype="0" fill="hold" nodeType="withEffect">
                                  <p:stCondLst>
                                    <p:cond delay="42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22" presetClass="entr" presetSubtype="8" fill="hold" grpId="0" nodeType="withEffect">
                                  <p:stCondLst>
                                    <p:cond delay="470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2750"/>
                                        <p:tgtEl>
                                          <p:spTgt spid="5"/>
                                        </p:tgtEl>
                                      </p:cBhvr>
                                    </p:animEffect>
                                  </p:childTnLst>
                                </p:cTn>
                              </p:par>
                              <p:par>
                                <p:cTn id="26" presetID="0" presetClass="path" presetSubtype="0" accel="50000" decel="50000" fill="hold" nodeType="withEffect">
                                  <p:stCondLst>
                                    <p:cond delay="470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27" dur="2750" fill="hold"/>
                                        <p:tgtEl>
                                          <p:spTgt spid="6"/>
                                        </p:tgtEl>
                                        <p:attrNameLst>
                                          <p:attrName>ppt_x</p:attrName>
                                          <p:attrName>ppt_y</p:attrName>
                                        </p:attrNameLst>
                                      </p:cBhvr>
                                      <p:rCtr x="25729" y="3637"/>
                                    </p:animMotion>
                                  </p:childTnLst>
                                </p:cTn>
                              </p:par>
                            </p:childTnLst>
                          </p:cTn>
                        </p:par>
                        <p:par>
                          <p:cTn id="28" fill="hold">
                            <p:stCondLst>
                              <p:cond delay="8450"/>
                            </p:stCondLst>
                            <p:childTnLst>
                              <p:par>
                                <p:cTn id="29" presetID="10" presetClass="exit" presetSubtype="0" fill="hold" nodeType="afterEffect">
                                  <p:stCondLst>
                                    <p:cond delay="0"/>
                                  </p:stCondLst>
                                  <p:childTnLst>
                                    <p:animEffect transition="out" filter="fade">
                                      <p:cBhvr>
                                        <p:cTn id="30" dur="500"/>
                                        <p:tgtEl>
                                          <p:spTgt spid="6"/>
                                        </p:tgtEl>
                                      </p:cBhvr>
                                    </p:animEffect>
                                    <p:set>
                                      <p:cBhvr>
                                        <p:cTn id="31"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6" descr="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219474"/>
            <a:ext cx="3886200" cy="3041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7"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1168" y="1543325"/>
            <a:ext cx="36576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0"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1168" y="2286275"/>
            <a:ext cx="36576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1"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1168" y="3029224"/>
            <a:ext cx="36576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52"/>
          <p:cNvSpPr>
            <a:spLocks noChangeArrowheads="1"/>
          </p:cNvSpPr>
          <p:nvPr/>
        </p:nvSpPr>
        <p:spPr bwMode="auto">
          <a:xfrm>
            <a:off x="4645969" y="1211489"/>
            <a:ext cx="3047999" cy="34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76808" tIns="38404" rIns="76808" bIns="38404" anchor="ctr">
            <a:spAutoFit/>
          </a:bodyPr>
          <a:lstStyle/>
          <a:p>
            <a:pPr defTabSz="767679">
              <a:lnSpc>
                <a:spcPct val="120000"/>
              </a:lnSpc>
            </a:pPr>
            <a:r>
              <a:rPr lang="zh-CN" altLang="en-US" sz="1400">
                <a:solidFill>
                  <a:srgbClr val="000000"/>
                </a:solidFill>
                <a:latin typeface="方正行楷简体" pitchFamily="65" charset="-122"/>
                <a:ea typeface="方正行楷简体" pitchFamily="65" charset="-122"/>
              </a:rPr>
              <a:t>点击输入你想输入的文字内容</a:t>
            </a:r>
          </a:p>
        </p:txBody>
      </p:sp>
      <p:sp>
        <p:nvSpPr>
          <p:cNvPr id="11" name="Rectangle 53"/>
          <p:cNvSpPr>
            <a:spLocks noChangeArrowheads="1"/>
          </p:cNvSpPr>
          <p:nvPr/>
        </p:nvSpPr>
        <p:spPr bwMode="auto">
          <a:xfrm>
            <a:off x="4645969" y="2011590"/>
            <a:ext cx="3047999" cy="34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76808" tIns="38404" rIns="76808" bIns="38404" anchor="ctr">
            <a:spAutoFit/>
          </a:bodyPr>
          <a:lstStyle/>
          <a:p>
            <a:pPr defTabSz="767679">
              <a:lnSpc>
                <a:spcPct val="120000"/>
              </a:lnSpc>
            </a:pPr>
            <a:r>
              <a:rPr lang="zh-CN" altLang="en-US" sz="1400">
                <a:solidFill>
                  <a:srgbClr val="000000"/>
                </a:solidFill>
                <a:latin typeface="方正行楷简体" pitchFamily="65" charset="-122"/>
                <a:ea typeface="方正行楷简体" pitchFamily="65" charset="-122"/>
              </a:rPr>
              <a:t>点击输入你想输入的文字内容</a:t>
            </a:r>
          </a:p>
        </p:txBody>
      </p:sp>
      <p:sp>
        <p:nvSpPr>
          <p:cNvPr id="12" name="Rectangle 54"/>
          <p:cNvSpPr>
            <a:spLocks noChangeArrowheads="1"/>
          </p:cNvSpPr>
          <p:nvPr/>
        </p:nvSpPr>
        <p:spPr bwMode="auto">
          <a:xfrm>
            <a:off x="4645969" y="2756126"/>
            <a:ext cx="3047999" cy="34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76808" tIns="38404" rIns="76808" bIns="38404" anchor="ctr">
            <a:spAutoFit/>
          </a:bodyPr>
          <a:lstStyle/>
          <a:p>
            <a:pPr defTabSz="767679">
              <a:lnSpc>
                <a:spcPct val="120000"/>
              </a:lnSpc>
            </a:pPr>
            <a:r>
              <a:rPr lang="zh-CN" altLang="en-US" sz="1400">
                <a:solidFill>
                  <a:srgbClr val="000000"/>
                </a:solidFill>
                <a:latin typeface="方正行楷简体" pitchFamily="65" charset="-122"/>
                <a:ea typeface="方正行楷简体" pitchFamily="65" charset="-122"/>
              </a:rPr>
              <a:t>点击输入你想输入的文字内容</a:t>
            </a:r>
          </a:p>
        </p:txBody>
      </p:sp>
      <p:pic>
        <p:nvPicPr>
          <p:cNvPr id="13" name="Picture 55"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1168" y="3829325"/>
            <a:ext cx="36576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56"/>
          <p:cNvSpPr>
            <a:spLocks noChangeArrowheads="1"/>
          </p:cNvSpPr>
          <p:nvPr/>
        </p:nvSpPr>
        <p:spPr bwMode="auto">
          <a:xfrm>
            <a:off x="4645969" y="3556227"/>
            <a:ext cx="3047999" cy="34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76808" tIns="38404" rIns="76808" bIns="38404" anchor="ctr">
            <a:spAutoFit/>
          </a:bodyPr>
          <a:lstStyle/>
          <a:p>
            <a:pPr defTabSz="767679">
              <a:lnSpc>
                <a:spcPct val="120000"/>
              </a:lnSpc>
            </a:pPr>
            <a:r>
              <a:rPr lang="zh-CN" altLang="en-US" sz="1400">
                <a:solidFill>
                  <a:srgbClr val="000000"/>
                </a:solidFill>
                <a:latin typeface="方正行楷简体" pitchFamily="65" charset="-122"/>
                <a:ea typeface="方正行楷简体" pitchFamily="65" charset="-122"/>
              </a:rPr>
              <a:t>点击输入你想输入的文字内容</a:t>
            </a:r>
          </a:p>
        </p:txBody>
      </p:sp>
      <p:sp>
        <p:nvSpPr>
          <p:cNvPr id="15"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endParaRPr lang="zh-CN" altLang="en-US" sz="2200" dirty="0">
              <a:solidFill>
                <a:schemeClr val="tx1">
                  <a:lumMod val="95000"/>
                  <a:lumOff val="5000"/>
                </a:schemeClr>
              </a:solidFill>
              <a:latin typeface="华文行楷" pitchFamily="2" charset="-122"/>
              <a:ea typeface="华文行楷" pitchFamily="2" charset="-122"/>
            </a:endParaRPr>
          </a:p>
        </p:txBody>
      </p:sp>
    </p:spTree>
    <p:extLst>
      <p:ext uri="{BB962C8B-B14F-4D97-AF65-F5344CB8AC3E}">
        <p14:creationId xmlns:p14="http://schemas.microsoft.com/office/powerpoint/2010/main" val="24930211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29"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ppt_x</p:attrName>
                                        </p:attrNameLst>
                                      </p:cBhvr>
                                      <p:tavLst>
                                        <p:tav tm="0">
                                          <p:val>
                                            <p:strVal val="#ppt_x-.2"/>
                                          </p:val>
                                        </p:tav>
                                        <p:tav tm="100000">
                                          <p:val>
                                            <p:strVal val="#ppt_x"/>
                                          </p:val>
                                        </p:tav>
                                      </p:tavLst>
                                    </p:anim>
                                    <p:anim calcmode="lin" valueType="num">
                                      <p:cBhvr>
                                        <p:cTn id="1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3" dur="1000"/>
                                        <p:tgtEl>
                                          <p:spTgt spid="6"/>
                                        </p:tgtEl>
                                      </p:cBhvr>
                                    </p:animEffect>
                                  </p:childTnLst>
                                </p:cTn>
                              </p:par>
                            </p:childTnLst>
                          </p:cTn>
                        </p:par>
                        <p:par>
                          <p:cTn id="14" fill="hold">
                            <p:stCondLst>
                              <p:cond delay="3000"/>
                            </p:stCondLst>
                            <p:childTnLst>
                              <p:par>
                                <p:cTn id="15" presetID="45"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ppt_w</p:attrName>
                                        </p:attrNameLst>
                                      </p:cBhvr>
                                      <p:tavLst>
                                        <p:tav tm="0" fmla="#ppt_w*sin(2.5*pi*$)">
                                          <p:val>
                                            <p:fltVal val="0"/>
                                          </p:val>
                                        </p:tav>
                                        <p:tav tm="100000">
                                          <p:val>
                                            <p:fltVal val="1"/>
                                          </p:val>
                                        </p:tav>
                                      </p:tavLst>
                                    </p:anim>
                                    <p:anim calcmode="lin" valueType="num">
                                      <p:cBhvr>
                                        <p:cTn id="19" dur="1000" fill="hold"/>
                                        <p:tgtEl>
                                          <p:spTgt spid="10"/>
                                        </p:tgtEl>
                                        <p:attrNameLst>
                                          <p:attrName>ppt_h</p:attrName>
                                        </p:attrNameLst>
                                      </p:cBhvr>
                                      <p:tavLst>
                                        <p:tav tm="0">
                                          <p:val>
                                            <p:strVal val="#ppt_h"/>
                                          </p:val>
                                        </p:tav>
                                        <p:tav tm="100000">
                                          <p:val>
                                            <p:strVal val="#ppt_h"/>
                                          </p:val>
                                        </p:tav>
                                      </p:tavLst>
                                    </p:anim>
                                  </p:childTnLst>
                                </p:cTn>
                              </p:par>
                            </p:childTnLst>
                          </p:cTn>
                        </p:par>
                        <p:par>
                          <p:cTn id="20" fill="hold">
                            <p:stCondLst>
                              <p:cond delay="5200"/>
                            </p:stCondLst>
                            <p:childTnLst>
                              <p:par>
                                <p:cTn id="21" presetID="29"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ppt_x</p:attrName>
                                        </p:attrNameLst>
                                      </p:cBhvr>
                                      <p:tavLst>
                                        <p:tav tm="0">
                                          <p:val>
                                            <p:strVal val="#ppt_x-.2"/>
                                          </p:val>
                                        </p:tav>
                                        <p:tav tm="100000">
                                          <p:val>
                                            <p:strVal val="#ppt_x"/>
                                          </p:val>
                                        </p:tav>
                                      </p:tavLst>
                                    </p:anim>
                                    <p:anim calcmode="lin" valueType="num">
                                      <p:cBhvr>
                                        <p:cTn id="24"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5" dur="1000"/>
                                        <p:tgtEl>
                                          <p:spTgt spid="7"/>
                                        </p:tgtEl>
                                      </p:cBhvr>
                                    </p:animEffect>
                                  </p:childTnLst>
                                </p:cTn>
                              </p:par>
                            </p:childTnLst>
                          </p:cTn>
                        </p:par>
                        <p:par>
                          <p:cTn id="26" fill="hold">
                            <p:stCondLst>
                              <p:cond delay="6200"/>
                            </p:stCondLst>
                            <p:childTnLst>
                              <p:par>
                                <p:cTn id="27" presetID="45" presetClass="entr" presetSubtype="0" fill="hold" nodeType="afterEffect">
                                  <p:stCondLst>
                                    <p:cond delay="0"/>
                                  </p:stCondLst>
                                  <p:iterate type="lt">
                                    <p:tmPct val="10000"/>
                                  </p:iterate>
                                  <p:childTnLst>
                                    <p:set>
                                      <p:cBhvr>
                                        <p:cTn id="28" dur="1" fill="hold">
                                          <p:stCondLst>
                                            <p:cond delay="0"/>
                                          </p:stCondLst>
                                        </p:cTn>
                                        <p:tgtEl>
                                          <p:spTgt spid="11">
                                            <p:txEl>
                                              <p:pRg st="0" end="0"/>
                                            </p:txEl>
                                          </p:spTgt>
                                        </p:tgtEl>
                                        <p:attrNameLst>
                                          <p:attrName>style.visibility</p:attrName>
                                        </p:attrNameLst>
                                      </p:cBhvr>
                                      <p:to>
                                        <p:strVal val="visible"/>
                                      </p:to>
                                    </p:set>
                                    <p:animEffect transition="in" filter="fade">
                                      <p:cBhvr>
                                        <p:cTn id="29" dur="1000"/>
                                        <p:tgtEl>
                                          <p:spTgt spid="11">
                                            <p:txEl>
                                              <p:pRg st="0" end="0"/>
                                            </p:txEl>
                                          </p:spTgt>
                                        </p:tgtEl>
                                      </p:cBhvr>
                                    </p:animEffect>
                                    <p:anim calcmode="lin" valueType="num">
                                      <p:cBhvr>
                                        <p:cTn id="30" dur="1000" fill="hold"/>
                                        <p:tgtEl>
                                          <p:spTgt spid="11">
                                            <p:txEl>
                                              <p:pRg st="0" end="0"/>
                                            </p:txEl>
                                          </p:spTgt>
                                        </p:tgtEl>
                                        <p:attrNameLst>
                                          <p:attrName>ppt_w</p:attrName>
                                        </p:attrNameLst>
                                      </p:cBhvr>
                                      <p:tavLst>
                                        <p:tav tm="0" fmla="#ppt_w*sin(2.5*pi*$)">
                                          <p:val>
                                            <p:fltVal val="0"/>
                                          </p:val>
                                        </p:tav>
                                        <p:tav tm="100000">
                                          <p:val>
                                            <p:fltVal val="1"/>
                                          </p:val>
                                        </p:tav>
                                      </p:tavLst>
                                    </p:anim>
                                    <p:anim calcmode="lin" valueType="num">
                                      <p:cBhvr>
                                        <p:cTn id="31" dur="1000" fill="hold"/>
                                        <p:tgtEl>
                                          <p:spTgt spid="11">
                                            <p:txEl>
                                              <p:pRg st="0" end="0"/>
                                            </p:txEl>
                                          </p:spTgt>
                                        </p:tgtEl>
                                        <p:attrNameLst>
                                          <p:attrName>ppt_h</p:attrName>
                                        </p:attrNameLst>
                                      </p:cBhvr>
                                      <p:tavLst>
                                        <p:tav tm="0">
                                          <p:val>
                                            <p:strVal val="#ppt_h"/>
                                          </p:val>
                                        </p:tav>
                                        <p:tav tm="100000">
                                          <p:val>
                                            <p:strVal val="#ppt_h"/>
                                          </p:val>
                                        </p:tav>
                                      </p:tavLst>
                                    </p:anim>
                                  </p:childTnLst>
                                </p:cTn>
                              </p:par>
                            </p:childTnLst>
                          </p:cTn>
                        </p:par>
                        <p:par>
                          <p:cTn id="32" fill="hold">
                            <p:stCondLst>
                              <p:cond delay="8400"/>
                            </p:stCondLst>
                            <p:childTnLst>
                              <p:par>
                                <p:cTn id="33" presetID="29"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ppt_x</p:attrName>
                                        </p:attrNameLst>
                                      </p:cBhvr>
                                      <p:tavLst>
                                        <p:tav tm="0">
                                          <p:val>
                                            <p:strVal val="#ppt_x-.2"/>
                                          </p:val>
                                        </p:tav>
                                        <p:tav tm="100000">
                                          <p:val>
                                            <p:strVal val="#ppt_x"/>
                                          </p:val>
                                        </p:tav>
                                      </p:tavLst>
                                    </p:anim>
                                    <p:anim calcmode="lin" valueType="num">
                                      <p:cBhvr>
                                        <p:cTn id="36"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37" dur="1000"/>
                                        <p:tgtEl>
                                          <p:spTgt spid="9"/>
                                        </p:tgtEl>
                                      </p:cBhvr>
                                    </p:animEffect>
                                  </p:childTnLst>
                                </p:cTn>
                              </p:par>
                            </p:childTnLst>
                          </p:cTn>
                        </p:par>
                        <p:par>
                          <p:cTn id="38" fill="hold">
                            <p:stCondLst>
                              <p:cond delay="9400"/>
                            </p:stCondLst>
                            <p:childTnLst>
                              <p:par>
                                <p:cTn id="39" presetID="45" presetClass="entr" presetSubtype="0" fill="hold" nodeType="afterEffect">
                                  <p:stCondLst>
                                    <p:cond delay="0"/>
                                  </p:stCondLst>
                                  <p:iterate type="lt">
                                    <p:tmPct val="10000"/>
                                  </p:iterate>
                                  <p:childTnLst>
                                    <p:set>
                                      <p:cBhvr>
                                        <p:cTn id="40" dur="1" fill="hold">
                                          <p:stCondLst>
                                            <p:cond delay="0"/>
                                          </p:stCondLst>
                                        </p:cTn>
                                        <p:tgtEl>
                                          <p:spTgt spid="12">
                                            <p:txEl>
                                              <p:pRg st="0" end="0"/>
                                            </p:txEl>
                                          </p:spTgt>
                                        </p:tgtEl>
                                        <p:attrNameLst>
                                          <p:attrName>style.visibility</p:attrName>
                                        </p:attrNameLst>
                                      </p:cBhvr>
                                      <p:to>
                                        <p:strVal val="visible"/>
                                      </p:to>
                                    </p:set>
                                    <p:animEffect transition="in" filter="fade">
                                      <p:cBhvr>
                                        <p:cTn id="41" dur="1000"/>
                                        <p:tgtEl>
                                          <p:spTgt spid="12">
                                            <p:txEl>
                                              <p:pRg st="0" end="0"/>
                                            </p:txEl>
                                          </p:spTgt>
                                        </p:tgtEl>
                                      </p:cBhvr>
                                    </p:animEffect>
                                    <p:anim calcmode="lin" valueType="num">
                                      <p:cBhvr>
                                        <p:cTn id="42" dur="1000" fill="hold"/>
                                        <p:tgtEl>
                                          <p:spTgt spid="12">
                                            <p:txEl>
                                              <p:pRg st="0" end="0"/>
                                            </p:txEl>
                                          </p:spTgt>
                                        </p:tgtEl>
                                        <p:attrNameLst>
                                          <p:attrName>ppt_w</p:attrName>
                                        </p:attrNameLst>
                                      </p:cBhvr>
                                      <p:tavLst>
                                        <p:tav tm="0" fmla="#ppt_w*sin(2.5*pi*$)">
                                          <p:val>
                                            <p:fltVal val="0"/>
                                          </p:val>
                                        </p:tav>
                                        <p:tav tm="100000">
                                          <p:val>
                                            <p:fltVal val="1"/>
                                          </p:val>
                                        </p:tav>
                                      </p:tavLst>
                                    </p:anim>
                                    <p:anim calcmode="lin" valueType="num">
                                      <p:cBhvr>
                                        <p:cTn id="43" dur="1000" fill="hold"/>
                                        <p:tgtEl>
                                          <p:spTgt spid="12">
                                            <p:txEl>
                                              <p:pRg st="0" end="0"/>
                                            </p:txEl>
                                          </p:spTgt>
                                        </p:tgtEl>
                                        <p:attrNameLst>
                                          <p:attrName>ppt_h</p:attrName>
                                        </p:attrNameLst>
                                      </p:cBhvr>
                                      <p:tavLst>
                                        <p:tav tm="0">
                                          <p:val>
                                            <p:strVal val="#ppt_h"/>
                                          </p:val>
                                        </p:tav>
                                        <p:tav tm="100000">
                                          <p:val>
                                            <p:strVal val="#ppt_h"/>
                                          </p:val>
                                        </p:tav>
                                      </p:tavLst>
                                    </p:anim>
                                  </p:childTnLst>
                                </p:cTn>
                              </p:par>
                            </p:childTnLst>
                          </p:cTn>
                        </p:par>
                        <p:par>
                          <p:cTn id="44" fill="hold">
                            <p:stCondLst>
                              <p:cond delay="11600"/>
                            </p:stCondLst>
                            <p:childTnLst>
                              <p:par>
                                <p:cTn id="45" presetID="29" presetClass="entr" presetSubtype="0"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ppt_x</p:attrName>
                                        </p:attrNameLst>
                                      </p:cBhvr>
                                      <p:tavLst>
                                        <p:tav tm="0">
                                          <p:val>
                                            <p:strVal val="#ppt_x-.2"/>
                                          </p:val>
                                        </p:tav>
                                        <p:tav tm="100000">
                                          <p:val>
                                            <p:strVal val="#ppt_x"/>
                                          </p:val>
                                        </p:tav>
                                      </p:tavLst>
                                    </p:anim>
                                    <p:anim calcmode="lin" valueType="num">
                                      <p:cBhvr>
                                        <p:cTn id="4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49" dur="1000"/>
                                        <p:tgtEl>
                                          <p:spTgt spid="13"/>
                                        </p:tgtEl>
                                      </p:cBhvr>
                                    </p:animEffect>
                                  </p:childTnLst>
                                </p:cTn>
                              </p:par>
                            </p:childTnLst>
                          </p:cTn>
                        </p:par>
                        <p:par>
                          <p:cTn id="50" fill="hold">
                            <p:stCondLst>
                              <p:cond delay="12600"/>
                            </p:stCondLst>
                            <p:childTnLst>
                              <p:par>
                                <p:cTn id="51" presetID="45" presetClass="entr" presetSubtype="0" fill="hold" nodeType="afterEffect">
                                  <p:stCondLst>
                                    <p:cond delay="0"/>
                                  </p:stCondLst>
                                  <p:iterate type="lt">
                                    <p:tmPct val="10000"/>
                                  </p:iterate>
                                  <p:childTnLst>
                                    <p:set>
                                      <p:cBhvr>
                                        <p:cTn id="52" dur="1" fill="hold">
                                          <p:stCondLst>
                                            <p:cond delay="0"/>
                                          </p:stCondLst>
                                        </p:cTn>
                                        <p:tgtEl>
                                          <p:spTgt spid="14">
                                            <p:txEl>
                                              <p:pRg st="0" end="0"/>
                                            </p:txEl>
                                          </p:spTgt>
                                        </p:tgtEl>
                                        <p:attrNameLst>
                                          <p:attrName>style.visibility</p:attrName>
                                        </p:attrNameLst>
                                      </p:cBhvr>
                                      <p:to>
                                        <p:strVal val="visible"/>
                                      </p:to>
                                    </p:set>
                                    <p:animEffect transition="in" filter="fade">
                                      <p:cBhvr>
                                        <p:cTn id="53" dur="1000"/>
                                        <p:tgtEl>
                                          <p:spTgt spid="14">
                                            <p:txEl>
                                              <p:pRg st="0" end="0"/>
                                            </p:txEl>
                                          </p:spTgt>
                                        </p:tgtEl>
                                      </p:cBhvr>
                                    </p:animEffect>
                                    <p:anim calcmode="lin" valueType="num">
                                      <p:cBhvr>
                                        <p:cTn id="54" dur="1000" fill="hold"/>
                                        <p:tgtEl>
                                          <p:spTgt spid="14">
                                            <p:txEl>
                                              <p:pRg st="0" end="0"/>
                                            </p:txEl>
                                          </p:spTgt>
                                        </p:tgtEl>
                                        <p:attrNameLst>
                                          <p:attrName>ppt_w</p:attrName>
                                        </p:attrNameLst>
                                      </p:cBhvr>
                                      <p:tavLst>
                                        <p:tav tm="0" fmla="#ppt_w*sin(2.5*pi*$)">
                                          <p:val>
                                            <p:fltVal val="0"/>
                                          </p:val>
                                        </p:tav>
                                        <p:tav tm="100000">
                                          <p:val>
                                            <p:fltVal val="1"/>
                                          </p:val>
                                        </p:tav>
                                      </p:tavLst>
                                    </p:anim>
                                    <p:anim calcmode="lin" valueType="num">
                                      <p:cBhvr>
                                        <p:cTn id="55" dur="1000" fill="hold"/>
                                        <p:tgtEl>
                                          <p:spTgt spid="14">
                                            <p:txEl>
                                              <p:pRg st="0" end="0"/>
                                            </p:txEl>
                                          </p:spTgt>
                                        </p:tgtEl>
                                        <p:attrNameLst>
                                          <p:attrName>ppt_h</p:attrName>
                                        </p:attrNameLst>
                                      </p:cBhvr>
                                      <p:tavLst>
                                        <p:tav tm="0">
                                          <p:val>
                                            <p:strVal val="#ppt_h"/>
                                          </p:val>
                                        </p:tav>
                                        <p:tav tm="100000">
                                          <p:val>
                                            <p:strVal val="#ppt_h"/>
                                          </p:val>
                                        </p:tav>
                                      </p:tavLst>
                                    </p:anim>
                                  </p:childTnLst>
                                </p:cTn>
                              </p:par>
                            </p:childTnLst>
                          </p:cTn>
                        </p:par>
                        <p:par>
                          <p:cTn id="56" fill="hold">
                            <p:stCondLst>
                              <p:cond delay="14800"/>
                            </p:stCondLst>
                            <p:childTnLst>
                              <p:par>
                                <p:cTn id="57" presetID="22" presetClass="entr" presetSubtype="8"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Thinkpad\Desktop\PNG\1_0000_图层-11-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4817" y="1659932"/>
            <a:ext cx="1907076" cy="155026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C:\Users\Thinkpad\Desktop\PNG\1_0001_图层-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03487" y="1659932"/>
            <a:ext cx="1907076" cy="1550268"/>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53"/>
          <p:cNvSpPr txBox="1">
            <a:spLocks noChangeArrowheads="1"/>
          </p:cNvSpPr>
          <p:nvPr/>
        </p:nvSpPr>
        <p:spPr bwMode="auto">
          <a:xfrm>
            <a:off x="3544979" y="1556983"/>
            <a:ext cx="573194" cy="127780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028" tIns="43014" rIns="86028" bIns="43014">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200" dirty="0">
                <a:solidFill>
                  <a:schemeClr val="tx1"/>
                </a:solidFill>
              </a:rPr>
              <a:t>1</a:t>
            </a:r>
            <a:endParaRPr lang="en-US" altLang="zh-CN" sz="6200" dirty="0">
              <a:solidFill>
                <a:schemeClr val="tx1"/>
              </a:solidFill>
            </a:endParaRPr>
          </a:p>
        </p:txBody>
      </p:sp>
      <p:sp>
        <p:nvSpPr>
          <p:cNvPr id="9" name="Text Box 53"/>
          <p:cNvSpPr txBox="1">
            <a:spLocks noChangeArrowheads="1"/>
          </p:cNvSpPr>
          <p:nvPr/>
        </p:nvSpPr>
        <p:spPr bwMode="auto">
          <a:xfrm>
            <a:off x="5486925" y="1600411"/>
            <a:ext cx="573194" cy="127780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028" tIns="43014" rIns="86028" bIns="43014">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200" dirty="0">
                <a:solidFill>
                  <a:schemeClr val="tx1"/>
                </a:solidFill>
              </a:rPr>
              <a:t>2</a:t>
            </a:r>
            <a:endParaRPr lang="en-US" altLang="zh-CN" sz="6200" dirty="0">
              <a:solidFill>
                <a:schemeClr val="tx1"/>
              </a:solidFill>
            </a:endParaRPr>
          </a:p>
        </p:txBody>
      </p:sp>
      <p:sp>
        <p:nvSpPr>
          <p:cNvPr id="10" name="圆角矩形 9"/>
          <p:cNvSpPr/>
          <p:nvPr/>
        </p:nvSpPr>
        <p:spPr>
          <a:xfrm>
            <a:off x="1209482" y="1978552"/>
            <a:ext cx="1830090" cy="1067192"/>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6028" tIns="43014" rIns="86028" bIns="43014" rtlCol="0" anchor="ctr"/>
          <a:lstStyle/>
          <a:p>
            <a:pPr algn="ctr"/>
            <a:endParaRPr lang="zh-CN" altLang="en-US"/>
          </a:p>
        </p:txBody>
      </p:sp>
      <p:grpSp>
        <p:nvGrpSpPr>
          <p:cNvPr id="11" name="组合 10"/>
          <p:cNvGrpSpPr/>
          <p:nvPr/>
        </p:nvGrpSpPr>
        <p:grpSpPr>
          <a:xfrm>
            <a:off x="1054010" y="1459198"/>
            <a:ext cx="686121" cy="710797"/>
            <a:chOff x="611560" y="1470114"/>
            <a:chExt cx="864096" cy="895175"/>
          </a:xfrm>
        </p:grpSpPr>
        <p:pic>
          <p:nvPicPr>
            <p:cNvPr id="12" name="Picture 4" descr="C:\Users\Thinkpad\Desktop\PNG\1_0000_渐变映射-2-副本-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53"/>
            <p:cNvSpPr txBox="1">
              <a:spLocks noChangeArrowheads="1"/>
            </p:cNvSpPr>
            <p:nvPr/>
          </p:nvSpPr>
          <p:spPr bwMode="auto">
            <a:xfrm>
              <a:off x="755577" y="1470114"/>
              <a:ext cx="476844" cy="84305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000" dirty="0"/>
                <a:t>1</a:t>
              </a:r>
              <a:endParaRPr lang="en-US" altLang="zh-CN" sz="3000" dirty="0"/>
            </a:p>
          </p:txBody>
        </p:sp>
      </p:grpSp>
      <p:sp>
        <p:nvSpPr>
          <p:cNvPr id="14" name="TextBox 15"/>
          <p:cNvSpPr txBox="1"/>
          <p:nvPr/>
        </p:nvSpPr>
        <p:spPr>
          <a:xfrm>
            <a:off x="1423602" y="2073380"/>
            <a:ext cx="1490583" cy="927098"/>
          </a:xfrm>
          <a:prstGeom prst="rect">
            <a:avLst/>
          </a:prstGeom>
          <a:noFill/>
        </p:spPr>
        <p:txBody>
          <a:bodyPr wrap="square" lIns="86028" tIns="43014" rIns="86028" bIns="43014"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sp>
        <p:nvSpPr>
          <p:cNvPr id="15" name="圆角矩形 14"/>
          <p:cNvSpPr/>
          <p:nvPr/>
        </p:nvSpPr>
        <p:spPr>
          <a:xfrm>
            <a:off x="6663702" y="1978552"/>
            <a:ext cx="1830090" cy="1067192"/>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6028" tIns="43014" rIns="86028" bIns="43014" rtlCol="0" anchor="ctr"/>
          <a:lstStyle/>
          <a:p>
            <a:pPr algn="ctr"/>
            <a:endParaRPr lang="zh-CN" altLang="en-US"/>
          </a:p>
        </p:txBody>
      </p:sp>
      <p:grpSp>
        <p:nvGrpSpPr>
          <p:cNvPr id="16" name="组合 15"/>
          <p:cNvGrpSpPr/>
          <p:nvPr/>
        </p:nvGrpSpPr>
        <p:grpSpPr>
          <a:xfrm>
            <a:off x="6508229" y="1459198"/>
            <a:ext cx="686121" cy="710797"/>
            <a:chOff x="611560" y="1470114"/>
            <a:chExt cx="864096" cy="895175"/>
          </a:xfrm>
        </p:grpSpPr>
        <p:pic>
          <p:nvPicPr>
            <p:cNvPr id="17" name="Picture 4" descr="C:\Users\Thinkpad\Desktop\PNG\1_0000_渐变映射-2-副本-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53"/>
            <p:cNvSpPr txBox="1">
              <a:spLocks noChangeArrowheads="1"/>
            </p:cNvSpPr>
            <p:nvPr/>
          </p:nvSpPr>
          <p:spPr bwMode="auto">
            <a:xfrm>
              <a:off x="755577" y="1470114"/>
              <a:ext cx="476844" cy="84305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000" dirty="0"/>
                <a:t>2</a:t>
              </a:r>
              <a:endParaRPr lang="en-US" altLang="zh-CN" sz="3000" dirty="0"/>
            </a:p>
          </p:txBody>
        </p:sp>
      </p:grpSp>
      <p:sp>
        <p:nvSpPr>
          <p:cNvPr id="19" name="TextBox 27"/>
          <p:cNvSpPr txBox="1"/>
          <p:nvPr/>
        </p:nvSpPr>
        <p:spPr>
          <a:xfrm>
            <a:off x="6877822" y="2073380"/>
            <a:ext cx="1490583" cy="927098"/>
          </a:xfrm>
          <a:prstGeom prst="rect">
            <a:avLst/>
          </a:prstGeom>
          <a:noFill/>
        </p:spPr>
        <p:txBody>
          <a:bodyPr wrap="square" lIns="86028" tIns="43014" rIns="86028" bIns="43014"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sp>
        <p:nvSpPr>
          <p:cNvPr id="20"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endParaRPr lang="zh-CN" altLang="en-US" sz="2200" dirty="0">
              <a:solidFill>
                <a:schemeClr val="tx1">
                  <a:lumMod val="95000"/>
                  <a:lumOff val="5000"/>
                </a:schemeClr>
              </a:solidFill>
              <a:latin typeface="华文行楷" pitchFamily="2" charset="-122"/>
              <a:ea typeface="华文行楷" pitchFamily="2" charset="-122"/>
            </a:endParaRPr>
          </a:p>
        </p:txBody>
      </p:sp>
    </p:spTree>
    <p:extLst>
      <p:ext uri="{BB962C8B-B14F-4D97-AF65-F5344CB8AC3E}">
        <p14:creationId xmlns:p14="http://schemas.microsoft.com/office/powerpoint/2010/main" val="273582550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000" fill="hold"/>
                                        <p:tgtEl>
                                          <p:spTgt spid="6"/>
                                        </p:tgtEl>
                                        <p:attrNameLst>
                                          <p:attrName>ppt_w</p:attrName>
                                        </p:attrNameLst>
                                      </p:cBhvr>
                                      <p:tavLst>
                                        <p:tav tm="0">
                                          <p:val>
                                            <p:fltVal val="0"/>
                                          </p:val>
                                        </p:tav>
                                        <p:tav tm="100000">
                                          <p:val>
                                            <p:strVal val="#ppt_w"/>
                                          </p:val>
                                        </p:tav>
                                      </p:tavLst>
                                    </p:anim>
                                    <p:anim calcmode="lin" valueType="num">
                                      <p:cBhvr>
                                        <p:cTn id="8" dur="2000" fill="hold"/>
                                        <p:tgtEl>
                                          <p:spTgt spid="6"/>
                                        </p:tgtEl>
                                        <p:attrNameLst>
                                          <p:attrName>ppt_h</p:attrName>
                                        </p:attrNameLst>
                                      </p:cBhvr>
                                      <p:tavLst>
                                        <p:tav tm="0">
                                          <p:val>
                                            <p:fltVal val="0"/>
                                          </p:val>
                                        </p:tav>
                                        <p:tav tm="100000">
                                          <p:val>
                                            <p:strVal val="#ppt_h"/>
                                          </p:val>
                                        </p:tav>
                                      </p:tavLst>
                                    </p:anim>
                                    <p:anim calcmode="lin" valueType="num">
                                      <p:cBhvr>
                                        <p:cTn id="9" dur="2000" fill="hold"/>
                                        <p:tgtEl>
                                          <p:spTgt spid="6"/>
                                        </p:tgtEl>
                                        <p:attrNameLst>
                                          <p:attrName>style.rotation</p:attrName>
                                        </p:attrNameLst>
                                      </p:cBhvr>
                                      <p:tavLst>
                                        <p:tav tm="0">
                                          <p:val>
                                            <p:fltVal val="90"/>
                                          </p:val>
                                        </p:tav>
                                        <p:tav tm="100000">
                                          <p:val>
                                            <p:fltVal val="0"/>
                                          </p:val>
                                        </p:tav>
                                      </p:tavLst>
                                    </p:anim>
                                    <p:animEffect transition="in" filter="fade">
                                      <p:cBhvr>
                                        <p:cTn id="10" dur="2000"/>
                                        <p:tgtEl>
                                          <p:spTgt spid="6"/>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2000" fill="hold"/>
                                        <p:tgtEl>
                                          <p:spTgt spid="5"/>
                                        </p:tgtEl>
                                        <p:attrNameLst>
                                          <p:attrName>ppt_w</p:attrName>
                                        </p:attrNameLst>
                                      </p:cBhvr>
                                      <p:tavLst>
                                        <p:tav tm="0">
                                          <p:val>
                                            <p:fltVal val="0"/>
                                          </p:val>
                                        </p:tav>
                                        <p:tav tm="100000">
                                          <p:val>
                                            <p:strVal val="#ppt_w"/>
                                          </p:val>
                                        </p:tav>
                                      </p:tavLst>
                                    </p:anim>
                                    <p:anim calcmode="lin" valueType="num">
                                      <p:cBhvr>
                                        <p:cTn id="14" dur="2000" fill="hold"/>
                                        <p:tgtEl>
                                          <p:spTgt spid="5"/>
                                        </p:tgtEl>
                                        <p:attrNameLst>
                                          <p:attrName>ppt_h</p:attrName>
                                        </p:attrNameLst>
                                      </p:cBhvr>
                                      <p:tavLst>
                                        <p:tav tm="0">
                                          <p:val>
                                            <p:fltVal val="0"/>
                                          </p:val>
                                        </p:tav>
                                        <p:tav tm="100000">
                                          <p:val>
                                            <p:strVal val="#ppt_h"/>
                                          </p:val>
                                        </p:tav>
                                      </p:tavLst>
                                    </p:anim>
                                    <p:anim calcmode="lin" valueType="num">
                                      <p:cBhvr>
                                        <p:cTn id="15" dur="2000" fill="hold"/>
                                        <p:tgtEl>
                                          <p:spTgt spid="5"/>
                                        </p:tgtEl>
                                        <p:attrNameLst>
                                          <p:attrName>style.rotation</p:attrName>
                                        </p:attrNameLst>
                                      </p:cBhvr>
                                      <p:tavLst>
                                        <p:tav tm="0">
                                          <p:val>
                                            <p:fltVal val="90"/>
                                          </p:val>
                                        </p:tav>
                                        <p:tav tm="100000">
                                          <p:val>
                                            <p:fltVal val="0"/>
                                          </p:val>
                                        </p:tav>
                                      </p:tavLst>
                                    </p:anim>
                                    <p:animEffect transition="in" filter="fade">
                                      <p:cBhvr>
                                        <p:cTn id="16" dur="2000"/>
                                        <p:tgtEl>
                                          <p:spTgt spid="5"/>
                                        </p:tgtEl>
                                      </p:cBhvr>
                                    </p:animEffect>
                                  </p:childTnLst>
                                </p:cTn>
                              </p:par>
                              <p:par>
                                <p:cTn id="17" presetID="3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200" decel="100000"/>
                                        <p:tgtEl>
                                          <p:spTgt spid="6"/>
                                        </p:tgtEl>
                                      </p:cBhvr>
                                    </p:animEffect>
                                    <p:anim calcmode="lin" valueType="num">
                                      <p:cBhvr>
                                        <p:cTn id="20" dur="1200" decel="100000" fill="hold"/>
                                        <p:tgtEl>
                                          <p:spTgt spid="6"/>
                                        </p:tgtEl>
                                        <p:attrNameLst>
                                          <p:attrName>style.rotation</p:attrName>
                                        </p:attrNameLst>
                                      </p:cBhvr>
                                      <p:tavLst>
                                        <p:tav tm="0">
                                          <p:val>
                                            <p:fltVal val="-90"/>
                                          </p:val>
                                        </p:tav>
                                        <p:tav tm="100000">
                                          <p:val>
                                            <p:fltVal val="0"/>
                                          </p:val>
                                        </p:tav>
                                      </p:tavLst>
                                    </p:anim>
                                    <p:anim calcmode="lin" valueType="num">
                                      <p:cBhvr>
                                        <p:cTn id="21" dur="1200" decel="100000" fill="hold"/>
                                        <p:tgtEl>
                                          <p:spTgt spid="6"/>
                                        </p:tgtEl>
                                        <p:attrNameLst>
                                          <p:attrName>ppt_x</p:attrName>
                                        </p:attrNameLst>
                                      </p:cBhvr>
                                      <p:tavLst>
                                        <p:tav tm="0">
                                          <p:val>
                                            <p:strVal val="#ppt_x+0.4"/>
                                          </p:val>
                                        </p:tav>
                                        <p:tav tm="100000">
                                          <p:val>
                                            <p:strVal val="#ppt_x-0.05"/>
                                          </p:val>
                                        </p:tav>
                                      </p:tavLst>
                                    </p:anim>
                                    <p:anim calcmode="lin" valueType="num">
                                      <p:cBhvr>
                                        <p:cTn id="22" dur="1200" decel="100000" fill="hold"/>
                                        <p:tgtEl>
                                          <p:spTgt spid="6"/>
                                        </p:tgtEl>
                                        <p:attrNameLst>
                                          <p:attrName>ppt_y</p:attrName>
                                        </p:attrNameLst>
                                      </p:cBhvr>
                                      <p:tavLst>
                                        <p:tav tm="0">
                                          <p:val>
                                            <p:strVal val="#ppt_y-0.4"/>
                                          </p:val>
                                        </p:tav>
                                        <p:tav tm="100000">
                                          <p:val>
                                            <p:strVal val="#ppt_y+0.1"/>
                                          </p:val>
                                        </p:tav>
                                      </p:tavLst>
                                    </p:anim>
                                    <p:anim calcmode="lin" valueType="num">
                                      <p:cBhvr>
                                        <p:cTn id="23" dur="300" accel="100000" fill="hold">
                                          <p:stCondLst>
                                            <p:cond delay="1200"/>
                                          </p:stCondLst>
                                        </p:cTn>
                                        <p:tgtEl>
                                          <p:spTgt spid="6"/>
                                        </p:tgtEl>
                                        <p:attrNameLst>
                                          <p:attrName>ppt_x</p:attrName>
                                        </p:attrNameLst>
                                      </p:cBhvr>
                                      <p:tavLst>
                                        <p:tav tm="0">
                                          <p:val>
                                            <p:strVal val="#ppt_x-0.05"/>
                                          </p:val>
                                        </p:tav>
                                        <p:tav tm="100000">
                                          <p:val>
                                            <p:strVal val="#ppt_x"/>
                                          </p:val>
                                        </p:tav>
                                      </p:tavLst>
                                    </p:anim>
                                    <p:anim calcmode="lin" valueType="num">
                                      <p:cBhvr>
                                        <p:cTn id="24" dur="300" accel="100000" fill="hold">
                                          <p:stCondLst>
                                            <p:cond delay="1200"/>
                                          </p:stCondLst>
                                        </p:cTn>
                                        <p:tgtEl>
                                          <p:spTgt spid="6"/>
                                        </p:tgtEl>
                                        <p:attrNameLst>
                                          <p:attrName>ppt_y</p:attrName>
                                        </p:attrNameLst>
                                      </p:cBhvr>
                                      <p:tavLst>
                                        <p:tav tm="0">
                                          <p:val>
                                            <p:strVal val="#ppt_y+0.1"/>
                                          </p:val>
                                        </p:tav>
                                        <p:tav tm="100000">
                                          <p:val>
                                            <p:strVal val="#ppt_y"/>
                                          </p:val>
                                        </p:tav>
                                      </p:tavLst>
                                    </p:anim>
                                  </p:childTnLst>
                                </p:cTn>
                              </p:par>
                              <p:par>
                                <p:cTn id="25" presetID="30"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200" decel="100000"/>
                                        <p:tgtEl>
                                          <p:spTgt spid="5"/>
                                        </p:tgtEl>
                                      </p:cBhvr>
                                    </p:animEffect>
                                    <p:anim calcmode="lin" valueType="num">
                                      <p:cBhvr>
                                        <p:cTn id="28" dur="1200" decel="100000" fill="hold"/>
                                        <p:tgtEl>
                                          <p:spTgt spid="5"/>
                                        </p:tgtEl>
                                        <p:attrNameLst>
                                          <p:attrName>style.rotation</p:attrName>
                                        </p:attrNameLst>
                                      </p:cBhvr>
                                      <p:tavLst>
                                        <p:tav tm="0">
                                          <p:val>
                                            <p:fltVal val="-90"/>
                                          </p:val>
                                        </p:tav>
                                        <p:tav tm="100000">
                                          <p:val>
                                            <p:fltVal val="0"/>
                                          </p:val>
                                        </p:tav>
                                      </p:tavLst>
                                    </p:anim>
                                    <p:anim calcmode="lin" valueType="num">
                                      <p:cBhvr>
                                        <p:cTn id="29" dur="1200" decel="100000" fill="hold"/>
                                        <p:tgtEl>
                                          <p:spTgt spid="5"/>
                                        </p:tgtEl>
                                        <p:attrNameLst>
                                          <p:attrName>ppt_x</p:attrName>
                                        </p:attrNameLst>
                                      </p:cBhvr>
                                      <p:tavLst>
                                        <p:tav tm="0">
                                          <p:val>
                                            <p:strVal val="#ppt_x+0.4"/>
                                          </p:val>
                                        </p:tav>
                                        <p:tav tm="100000">
                                          <p:val>
                                            <p:strVal val="#ppt_x-0.05"/>
                                          </p:val>
                                        </p:tav>
                                      </p:tavLst>
                                    </p:anim>
                                    <p:anim calcmode="lin" valueType="num">
                                      <p:cBhvr>
                                        <p:cTn id="30" dur="1200" decel="100000" fill="hold"/>
                                        <p:tgtEl>
                                          <p:spTgt spid="5"/>
                                        </p:tgtEl>
                                        <p:attrNameLst>
                                          <p:attrName>ppt_y</p:attrName>
                                        </p:attrNameLst>
                                      </p:cBhvr>
                                      <p:tavLst>
                                        <p:tav tm="0">
                                          <p:val>
                                            <p:strVal val="#ppt_y-0.4"/>
                                          </p:val>
                                        </p:tav>
                                        <p:tav tm="100000">
                                          <p:val>
                                            <p:strVal val="#ppt_y+0.1"/>
                                          </p:val>
                                        </p:tav>
                                      </p:tavLst>
                                    </p:anim>
                                    <p:anim calcmode="lin" valueType="num">
                                      <p:cBhvr>
                                        <p:cTn id="31" dur="300" accel="100000" fill="hold">
                                          <p:stCondLst>
                                            <p:cond delay="1200"/>
                                          </p:stCondLst>
                                        </p:cTn>
                                        <p:tgtEl>
                                          <p:spTgt spid="5"/>
                                        </p:tgtEl>
                                        <p:attrNameLst>
                                          <p:attrName>ppt_x</p:attrName>
                                        </p:attrNameLst>
                                      </p:cBhvr>
                                      <p:tavLst>
                                        <p:tav tm="0">
                                          <p:val>
                                            <p:strVal val="#ppt_x-0.05"/>
                                          </p:val>
                                        </p:tav>
                                        <p:tav tm="100000">
                                          <p:val>
                                            <p:strVal val="#ppt_x"/>
                                          </p:val>
                                        </p:tav>
                                      </p:tavLst>
                                    </p:anim>
                                    <p:anim calcmode="lin" valueType="num">
                                      <p:cBhvr>
                                        <p:cTn id="32" dur="300" accel="100000" fill="hold">
                                          <p:stCondLst>
                                            <p:cond delay="1200"/>
                                          </p:stCondLst>
                                        </p:cTn>
                                        <p:tgtEl>
                                          <p:spTgt spid="5"/>
                                        </p:tgtEl>
                                        <p:attrNameLst>
                                          <p:attrName>ppt_y</p:attrName>
                                        </p:attrNameLst>
                                      </p:cBhvr>
                                      <p:tavLst>
                                        <p:tav tm="0">
                                          <p:val>
                                            <p:strVal val="#ppt_y+0.1"/>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par>
                                <p:cTn id="50" presetID="53" presetClass="entr" presetSubtype="16"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left)">
                                      <p:cBhvr>
                                        <p:cTn id="60" dur="500"/>
                                        <p:tgtEl>
                                          <p:spTgt spid="15"/>
                                        </p:tgtEl>
                                      </p:cBhvr>
                                    </p:animEffect>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randombar(horizontal)">
                                      <p:cBhvr>
                                        <p:cTn id="64" dur="500"/>
                                        <p:tgtEl>
                                          <p:spTgt spid="14"/>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randombar(horizontal)">
                                      <p:cBhvr>
                                        <p:cTn id="67" dur="500"/>
                                        <p:tgtEl>
                                          <p:spTgt spid="19"/>
                                        </p:tgtEl>
                                      </p:cBhvr>
                                    </p:animEffect>
                                  </p:childTnLst>
                                </p:cTn>
                              </p:par>
                            </p:childTnLst>
                          </p:cTn>
                        </p:par>
                        <p:par>
                          <p:cTn id="68" fill="hold">
                            <p:stCondLst>
                              <p:cond delay="4000"/>
                            </p:stCondLst>
                            <p:childTnLst>
                              <p:par>
                                <p:cTn id="69" presetID="22" presetClass="entr" presetSubtype="8"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animBg="1"/>
      <p:bldP spid="14" grpId="0"/>
      <p:bldP spid="15" grpId="0" animBg="1"/>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2" descr="C:\Users\Thinkpad\Desktop\PNG\1_0001_图层-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593458">
            <a:off x="5289598" y="2108744"/>
            <a:ext cx="3638109" cy="1263902"/>
          </a:xfrm>
          <a:prstGeom prst="rect">
            <a:avLst/>
          </a:prstGeom>
          <a:noFill/>
          <a:extLst>
            <a:ext uri="{909E8E84-426E-40DD-AFC4-6F175D3DCCD1}">
              <a14:hiddenFill xmlns:a14="http://schemas.microsoft.com/office/drawing/2010/main">
                <a:solidFill>
                  <a:srgbClr val="FFFFFF"/>
                </a:solidFill>
              </a14:hiddenFill>
            </a:ext>
          </a:extLst>
        </p:spPr>
      </p:pic>
      <p:sp>
        <p:nvSpPr>
          <p:cNvPr id="48" name="矩形 47"/>
          <p:cNvSpPr/>
          <p:nvPr/>
        </p:nvSpPr>
        <p:spPr>
          <a:xfrm>
            <a:off x="6891193" y="1465038"/>
            <a:ext cx="444580" cy="1671148"/>
          </a:xfrm>
          <a:prstGeom prst="rect">
            <a:avLst/>
          </a:prstGeom>
        </p:spPr>
        <p:txBody>
          <a:bodyPr vert="eaVert" wrap="none" lIns="86028" tIns="43014" rIns="86028" bIns="43014">
            <a:spAutoFit/>
          </a:bodyPr>
          <a:lstStyle/>
          <a:p>
            <a:pPr defTabSz="767679">
              <a:lnSpc>
                <a:spcPct val="80000"/>
              </a:lnSpc>
            </a:pPr>
            <a:r>
              <a:rPr lang="zh-CN" altLang="en-US" sz="2200" spc="-141" dirty="0">
                <a:solidFill>
                  <a:schemeClr val="bg1"/>
                </a:solidFill>
                <a:latin typeface="楷体" pitchFamily="49" charset="-122"/>
                <a:ea typeface="楷体" pitchFamily="49" charset="-122"/>
              </a:rPr>
              <a:t>点击</a:t>
            </a:r>
            <a:r>
              <a:rPr lang="zh-CN" altLang="en-US" sz="2200" spc="-141" dirty="0">
                <a:solidFill>
                  <a:schemeClr val="bg1"/>
                </a:solidFill>
                <a:latin typeface="楷体" pitchFamily="49" charset="-122"/>
                <a:ea typeface="楷体" pitchFamily="49" charset="-122"/>
              </a:rPr>
              <a:t>添加标题</a:t>
            </a:r>
            <a:endParaRPr lang="zh-CN" altLang="en-US" sz="2200" spc="-141" dirty="0">
              <a:solidFill>
                <a:schemeClr val="bg1"/>
              </a:solidFill>
              <a:latin typeface="楷体" pitchFamily="49" charset="-122"/>
              <a:ea typeface="楷体" pitchFamily="49" charset="-122"/>
            </a:endParaRPr>
          </a:p>
        </p:txBody>
      </p:sp>
      <p:sp>
        <p:nvSpPr>
          <p:cNvPr id="49" name="TextBox 3"/>
          <p:cNvSpPr txBox="1"/>
          <p:nvPr/>
        </p:nvSpPr>
        <p:spPr>
          <a:xfrm>
            <a:off x="2067424" y="1778472"/>
            <a:ext cx="4267165" cy="2185764"/>
          </a:xfrm>
          <a:prstGeom prst="rect">
            <a:avLst/>
          </a:prstGeom>
          <a:noFill/>
        </p:spPr>
        <p:txBody>
          <a:bodyPr vert="eaVert" wrap="square" lIns="86028" tIns="43014" rIns="86028" bIns="43014"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nSpc>
                <a:spcPct val="200000"/>
              </a:lnSpc>
            </a:pPr>
            <a:r>
              <a:rPr lang="zh-CN" altLang="en-US" sz="1900" spc="0" dirty="0"/>
              <a:t>点击</a:t>
            </a:r>
            <a:r>
              <a:rPr lang="zh-CN" altLang="en-US" sz="1900" spc="0" dirty="0"/>
              <a:t>此处</a:t>
            </a:r>
            <a:r>
              <a:rPr lang="zh-CN" altLang="en-US" sz="1900" spc="0" dirty="0"/>
              <a:t>添加文本</a:t>
            </a:r>
            <a:endParaRPr lang="zh-CN" altLang="en-US" sz="1900" spc="0" dirty="0"/>
          </a:p>
          <a:p>
            <a:pPr>
              <a:lnSpc>
                <a:spcPct val="200000"/>
              </a:lnSpc>
            </a:pPr>
            <a:r>
              <a:rPr lang="zh-CN" altLang="en-US" sz="1900" spc="0" dirty="0"/>
              <a:t>点击此处添加</a:t>
            </a:r>
            <a:r>
              <a:rPr lang="zh-CN" altLang="en-US" sz="1900" spc="0" dirty="0"/>
              <a:t>文本</a:t>
            </a:r>
            <a:r>
              <a:rPr lang="zh-CN" altLang="en-US" sz="1900" spc="0" dirty="0"/>
              <a:t>点击此处添加文本</a:t>
            </a:r>
          </a:p>
          <a:p>
            <a:pPr>
              <a:lnSpc>
                <a:spcPct val="200000"/>
              </a:lnSpc>
            </a:pPr>
            <a:r>
              <a:rPr lang="zh-CN" altLang="en-US" sz="1900" spc="0" dirty="0"/>
              <a:t>点击此处添加文本</a:t>
            </a:r>
          </a:p>
          <a:p>
            <a:pPr>
              <a:lnSpc>
                <a:spcPct val="200000"/>
              </a:lnSpc>
            </a:pPr>
            <a:r>
              <a:rPr lang="zh-CN" altLang="en-US" sz="1900" spc="0" dirty="0"/>
              <a:t>点击此处添加文本</a:t>
            </a:r>
          </a:p>
          <a:p>
            <a:pPr>
              <a:lnSpc>
                <a:spcPct val="200000"/>
              </a:lnSpc>
            </a:pPr>
            <a:r>
              <a:rPr lang="zh-CN" altLang="en-US" sz="1900" spc="0" dirty="0"/>
              <a:t>点击此处添加文本</a:t>
            </a:r>
          </a:p>
          <a:p>
            <a:pPr>
              <a:lnSpc>
                <a:spcPct val="200000"/>
              </a:lnSpc>
            </a:pPr>
            <a:endParaRPr lang="zh-CN" altLang="en-US" sz="1900" spc="0" dirty="0"/>
          </a:p>
        </p:txBody>
      </p:sp>
      <p:grpSp>
        <p:nvGrpSpPr>
          <p:cNvPr id="50" name="组合 49"/>
          <p:cNvGrpSpPr/>
          <p:nvPr/>
        </p:nvGrpSpPr>
        <p:grpSpPr>
          <a:xfrm>
            <a:off x="3068341" y="1778474"/>
            <a:ext cx="3090144" cy="2185763"/>
            <a:chOff x="3436696" y="1250083"/>
            <a:chExt cx="2698204" cy="1996719"/>
          </a:xfrm>
        </p:grpSpPr>
        <p:cxnSp>
          <p:nvCxnSpPr>
            <p:cNvPr id="51" name="直接连接符 50"/>
            <p:cNvCxnSpPr/>
            <p:nvPr/>
          </p:nvCxnSpPr>
          <p:spPr>
            <a:xfrm>
              <a:off x="6134900"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5595260"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5055619"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4515978"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976337"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3436696"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14"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endParaRPr lang="zh-CN" altLang="en-US" sz="2200" dirty="0">
              <a:solidFill>
                <a:schemeClr val="tx1">
                  <a:lumMod val="95000"/>
                  <a:lumOff val="5000"/>
                </a:schemeClr>
              </a:solidFill>
              <a:latin typeface="华文行楷" pitchFamily="2" charset="-122"/>
              <a:ea typeface="华文行楷" pitchFamily="2" charset="-122"/>
            </a:endParaRPr>
          </a:p>
        </p:txBody>
      </p:sp>
    </p:spTree>
    <p:extLst>
      <p:ext uri="{BB962C8B-B14F-4D97-AF65-F5344CB8AC3E}">
        <p14:creationId xmlns:p14="http://schemas.microsoft.com/office/powerpoint/2010/main" val="1525116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32000">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14:bounceEnd="32000">
                                          <p:cBhvr additive="base">
                                            <p:cTn id="7" dur="500" fill="hold"/>
                                            <p:tgtEl>
                                              <p:spTgt spid="47"/>
                                            </p:tgtEl>
                                            <p:attrNameLst>
                                              <p:attrName>ppt_x</p:attrName>
                                            </p:attrNameLst>
                                          </p:cBhvr>
                                          <p:tavLst>
                                            <p:tav tm="0">
                                              <p:val>
                                                <p:strVal val="#ppt_x"/>
                                              </p:val>
                                            </p:tav>
                                            <p:tav tm="100000">
                                              <p:val>
                                                <p:strVal val="#ppt_x"/>
                                              </p:val>
                                            </p:tav>
                                          </p:tavLst>
                                        </p:anim>
                                        <p:anim calcmode="lin" valueType="num" p14:bounceEnd="32000">
                                          <p:cBhvr additive="base">
                                            <p:cTn id="8" dur="500" fill="hold"/>
                                            <p:tgtEl>
                                              <p:spTgt spid="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up)">
                                          <p:cBhvr>
                                            <p:cTn id="12" dur="500"/>
                                            <p:tgtEl>
                                              <p:spTgt spid="48"/>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additive="base">
                                            <p:cTn id="16" dur="500" fill="hold"/>
                                            <p:tgtEl>
                                              <p:spTgt spid="50"/>
                                            </p:tgtEl>
                                            <p:attrNameLst>
                                              <p:attrName>ppt_x</p:attrName>
                                            </p:attrNameLst>
                                          </p:cBhvr>
                                          <p:tavLst>
                                            <p:tav tm="0">
                                              <p:val>
                                                <p:strVal val="#ppt_x"/>
                                              </p:val>
                                            </p:tav>
                                            <p:tav tm="100000">
                                              <p:val>
                                                <p:strVal val="#ppt_x"/>
                                              </p:val>
                                            </p:tav>
                                          </p:tavLst>
                                        </p:anim>
                                        <p:anim calcmode="lin" valueType="num">
                                          <p:cBhvr additive="base">
                                            <p:cTn id="17" dur="500" fill="hold"/>
                                            <p:tgtEl>
                                              <p:spTgt spid="50"/>
                                            </p:tgtEl>
                                            <p:attrNameLst>
                                              <p:attrName>ppt_y</p:attrName>
                                            </p:attrNameLst>
                                          </p:cBhvr>
                                          <p:tavLst>
                                            <p:tav tm="0">
                                              <p:val>
                                                <p:strVal val="1+#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ppt_x"/>
                                              </p:val>
                                            </p:tav>
                                            <p:tav tm="100000">
                                              <p:val>
                                                <p:strVal val="#ppt_x"/>
                                              </p:val>
                                            </p:tav>
                                          </p:tavLst>
                                        </p:anim>
                                        <p:anim calcmode="lin" valueType="num">
                                          <p:cBhvr additive="base">
                                            <p:cTn id="21" dur="500" fill="hold"/>
                                            <p:tgtEl>
                                              <p:spTgt spid="49"/>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up)">
                                          <p:cBhvr>
                                            <p:cTn id="12" dur="500"/>
                                            <p:tgtEl>
                                              <p:spTgt spid="48"/>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additive="base">
                                            <p:cTn id="16" dur="500" fill="hold"/>
                                            <p:tgtEl>
                                              <p:spTgt spid="50"/>
                                            </p:tgtEl>
                                            <p:attrNameLst>
                                              <p:attrName>ppt_x</p:attrName>
                                            </p:attrNameLst>
                                          </p:cBhvr>
                                          <p:tavLst>
                                            <p:tav tm="0">
                                              <p:val>
                                                <p:strVal val="#ppt_x"/>
                                              </p:val>
                                            </p:tav>
                                            <p:tav tm="100000">
                                              <p:val>
                                                <p:strVal val="#ppt_x"/>
                                              </p:val>
                                            </p:tav>
                                          </p:tavLst>
                                        </p:anim>
                                        <p:anim calcmode="lin" valueType="num">
                                          <p:cBhvr additive="base">
                                            <p:cTn id="17" dur="500" fill="hold"/>
                                            <p:tgtEl>
                                              <p:spTgt spid="50"/>
                                            </p:tgtEl>
                                            <p:attrNameLst>
                                              <p:attrName>ppt_y</p:attrName>
                                            </p:attrNameLst>
                                          </p:cBhvr>
                                          <p:tavLst>
                                            <p:tav tm="0">
                                              <p:val>
                                                <p:strVal val="1+#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ppt_x"/>
                                              </p:val>
                                            </p:tav>
                                            <p:tav tm="100000">
                                              <p:val>
                                                <p:strVal val="#ppt_x"/>
                                              </p:val>
                                            </p:tav>
                                          </p:tavLst>
                                        </p:anim>
                                        <p:anim calcmode="lin" valueType="num">
                                          <p:cBhvr additive="base">
                                            <p:cTn id="21" dur="500" fill="hold"/>
                                            <p:tgtEl>
                                              <p:spTgt spid="49"/>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14"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429700" y="2132884"/>
            <a:ext cx="2297426" cy="1733202"/>
            <a:chOff x="1429701" y="2132880"/>
            <a:chExt cx="2297425" cy="1733203"/>
          </a:xfrm>
        </p:grpSpPr>
        <p:pic>
          <p:nvPicPr>
            <p:cNvPr id="6" name="图片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9701" y="2132880"/>
              <a:ext cx="1903117" cy="173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12"/>
            <p:cNvSpPr txBox="1">
              <a:spLocks noChangeArrowheads="1"/>
            </p:cNvSpPr>
            <p:nvPr/>
          </p:nvSpPr>
          <p:spPr bwMode="auto">
            <a:xfrm>
              <a:off x="1948450" y="2490361"/>
              <a:ext cx="115829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200" b="1" dirty="0">
                  <a:solidFill>
                    <a:srgbClr val="FFFFFF"/>
                  </a:solidFill>
                  <a:latin typeface="微软雅黑" panose="020B0503020204020204" pitchFamily="34" charset="-122"/>
                  <a:ea typeface="微软雅黑" panose="020B0503020204020204" pitchFamily="34" charset="-122"/>
                </a:rPr>
                <a:t>标题</a:t>
              </a:r>
            </a:p>
          </p:txBody>
        </p:sp>
        <p:sp>
          <p:nvSpPr>
            <p:cNvPr id="9" name="文本框 13"/>
            <p:cNvSpPr txBox="1">
              <a:spLocks noChangeArrowheads="1"/>
            </p:cNvSpPr>
            <p:nvPr/>
          </p:nvSpPr>
          <p:spPr bwMode="auto">
            <a:xfrm>
              <a:off x="1728954" y="2891498"/>
              <a:ext cx="199817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单击此处添加内容</a:t>
              </a:r>
              <a:endParaRPr lang="en-US" altLang="zh-CN" sz="1000" dirty="0">
                <a:solidFill>
                  <a:srgbClr val="FFFFFF"/>
                </a:solidFill>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单击此处添加内容</a:t>
              </a:r>
            </a:p>
            <a:p>
              <a:pPr eaLnBrk="1" hangingPunct="1">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单击此处添加内容</a:t>
              </a:r>
            </a:p>
            <a:p>
              <a:pPr eaLnBrk="1" hangingPunct="1">
                <a:buFont typeface="Arial" panose="020B0604020202020204" pitchFamily="34" charset="0"/>
                <a:buNone/>
              </a:pPr>
              <a:endParaRPr lang="zh-CN" altLang="en-US" sz="1000" dirty="0">
                <a:solidFill>
                  <a:srgbClr val="FFFFFF"/>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3736653" y="1247808"/>
            <a:ext cx="2271496" cy="1733202"/>
            <a:chOff x="3736652" y="1247805"/>
            <a:chExt cx="2271496" cy="1733203"/>
          </a:xfrm>
        </p:grpSpPr>
        <p:pic>
          <p:nvPicPr>
            <p:cNvPr id="11" name="图片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6652" y="1247805"/>
              <a:ext cx="1903117" cy="173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14"/>
            <p:cNvSpPr txBox="1">
              <a:spLocks noChangeArrowheads="1"/>
            </p:cNvSpPr>
            <p:nvPr/>
          </p:nvSpPr>
          <p:spPr bwMode="auto">
            <a:xfrm>
              <a:off x="4229471" y="1580964"/>
              <a:ext cx="115829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200" b="1">
                  <a:solidFill>
                    <a:srgbClr val="FFFFFF"/>
                  </a:solidFill>
                  <a:latin typeface="微软雅黑" panose="020B0503020204020204" pitchFamily="34" charset="-122"/>
                  <a:ea typeface="微软雅黑" panose="020B0503020204020204" pitchFamily="34" charset="-122"/>
                </a:rPr>
                <a:t>标题</a:t>
              </a:r>
            </a:p>
          </p:txBody>
        </p:sp>
        <p:sp>
          <p:nvSpPr>
            <p:cNvPr id="13" name="文本框 15"/>
            <p:cNvSpPr txBox="1">
              <a:spLocks noChangeArrowheads="1"/>
            </p:cNvSpPr>
            <p:nvPr/>
          </p:nvSpPr>
          <p:spPr bwMode="auto">
            <a:xfrm>
              <a:off x="4009976" y="1982101"/>
              <a:ext cx="199817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单击此处添加内容</a:t>
              </a:r>
              <a:endParaRPr lang="en-US" altLang="zh-CN" sz="1000" dirty="0">
                <a:solidFill>
                  <a:srgbClr val="FFFFFF"/>
                </a:solidFill>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单击此处添加内容</a:t>
              </a:r>
            </a:p>
            <a:p>
              <a:pPr eaLnBrk="1" hangingPunct="1">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单击此处添加内容</a:t>
              </a:r>
            </a:p>
            <a:p>
              <a:pPr eaLnBrk="1" hangingPunct="1">
                <a:buFont typeface="Arial" panose="020B0604020202020204" pitchFamily="34" charset="0"/>
                <a:buNone/>
              </a:pPr>
              <a:endParaRPr lang="zh-CN" altLang="en-US" sz="1000" dirty="0">
                <a:solidFill>
                  <a:srgbClr val="FFFFFF"/>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085858" y="692947"/>
            <a:ext cx="2302099" cy="1733202"/>
            <a:chOff x="6085854" y="692944"/>
            <a:chExt cx="2302100" cy="1733203"/>
          </a:xfrm>
        </p:grpSpPr>
        <p:pic>
          <p:nvPicPr>
            <p:cNvPr id="15" name="图片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5854" y="692944"/>
              <a:ext cx="1903117" cy="173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6"/>
            <p:cNvSpPr txBox="1">
              <a:spLocks noChangeArrowheads="1"/>
            </p:cNvSpPr>
            <p:nvPr/>
          </p:nvSpPr>
          <p:spPr bwMode="auto">
            <a:xfrm>
              <a:off x="6609277" y="999708"/>
              <a:ext cx="115829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200" b="1">
                  <a:solidFill>
                    <a:srgbClr val="FFFFFF"/>
                  </a:solidFill>
                  <a:latin typeface="微软雅黑" panose="020B0503020204020204" pitchFamily="34" charset="-122"/>
                  <a:ea typeface="微软雅黑" panose="020B0503020204020204" pitchFamily="34" charset="-122"/>
                </a:rPr>
                <a:t>标题</a:t>
              </a:r>
            </a:p>
          </p:txBody>
        </p:sp>
        <p:sp>
          <p:nvSpPr>
            <p:cNvPr id="17" name="文本框 17"/>
            <p:cNvSpPr txBox="1">
              <a:spLocks noChangeArrowheads="1"/>
            </p:cNvSpPr>
            <p:nvPr/>
          </p:nvSpPr>
          <p:spPr bwMode="auto">
            <a:xfrm>
              <a:off x="6389782" y="1400844"/>
              <a:ext cx="199817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单击此处添加内容</a:t>
              </a:r>
              <a:endParaRPr lang="en-US" altLang="zh-CN" sz="1000" dirty="0">
                <a:solidFill>
                  <a:srgbClr val="FFFFFF"/>
                </a:solidFill>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单击此处添加内容</a:t>
              </a:r>
            </a:p>
            <a:p>
              <a:pPr eaLnBrk="1" hangingPunct="1">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单击此处添加内容</a:t>
              </a:r>
            </a:p>
            <a:p>
              <a:pPr eaLnBrk="1" hangingPunct="1">
                <a:buFont typeface="Arial" panose="020B0604020202020204" pitchFamily="34" charset="0"/>
                <a:buNone/>
              </a:pPr>
              <a:endParaRPr lang="zh-CN" altLang="en-US" sz="1000" dirty="0">
                <a:solidFill>
                  <a:srgbClr val="FFFFFF"/>
                </a:solidFill>
                <a:latin typeface="微软雅黑" panose="020B0503020204020204" pitchFamily="34" charset="-122"/>
                <a:ea typeface="微软雅黑" panose="020B0503020204020204" pitchFamily="34" charset="-122"/>
              </a:endParaRPr>
            </a:p>
          </p:txBody>
        </p:sp>
      </p:grpSp>
      <p:sp>
        <p:nvSpPr>
          <p:cNvPr id="18"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endParaRPr lang="zh-CN" altLang="en-US" sz="2200" dirty="0">
              <a:solidFill>
                <a:schemeClr val="tx1">
                  <a:lumMod val="95000"/>
                  <a:lumOff val="5000"/>
                </a:schemeClr>
              </a:solidFill>
              <a:latin typeface="华文行楷" pitchFamily="2" charset="-122"/>
              <a:ea typeface="华文行楷" pitchFamily="2" charset="-122"/>
            </a:endParaRPr>
          </a:p>
        </p:txBody>
      </p:sp>
    </p:spTree>
    <p:extLst>
      <p:ext uri="{BB962C8B-B14F-4D97-AF65-F5344CB8AC3E}">
        <p14:creationId xmlns:p14="http://schemas.microsoft.com/office/powerpoint/2010/main" val="287444224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7018" y="2057031"/>
            <a:ext cx="2017490" cy="186497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6"/>
          <p:cNvSpPr txBox="1"/>
          <p:nvPr/>
        </p:nvSpPr>
        <p:spPr>
          <a:xfrm>
            <a:off x="1438697" y="2598712"/>
            <a:ext cx="1089873" cy="514392"/>
          </a:xfrm>
          <a:prstGeom prst="rect">
            <a:avLst/>
          </a:prstGeom>
          <a:noFill/>
        </p:spPr>
        <p:txBody>
          <a:bodyPr wrap="square" lIns="86028" tIns="43014" rIns="86028" bIns="43014" rtlCol="0">
            <a:spAutoFit/>
          </a:bodyPr>
          <a:lstStyle/>
          <a:p>
            <a:pPr algn="ctr">
              <a:lnSpc>
                <a:spcPct val="125000"/>
              </a:lnSpc>
            </a:pPr>
            <a:r>
              <a:rPr lang="zh-CN" altLang="en-US" sz="1100" dirty="0">
                <a:latin typeface="方正宋黑简体" pitchFamily="2" charset="-122"/>
                <a:ea typeface="方正宋黑简体" pitchFamily="2" charset="-122"/>
              </a:rPr>
              <a:t>点此输入</a:t>
            </a:r>
            <a:r>
              <a:rPr lang="zh-CN" altLang="en-US" sz="1100" dirty="0">
                <a:latin typeface="方正宋黑简体" pitchFamily="2" charset="-122"/>
                <a:ea typeface="方正宋黑简体" pitchFamily="2" charset="-122"/>
              </a:rPr>
              <a:t>文字</a:t>
            </a:r>
            <a:r>
              <a:rPr lang="zh-CN" altLang="en-US" sz="1100" dirty="0">
                <a:latin typeface="方正宋黑简体" pitchFamily="2" charset="-122"/>
                <a:ea typeface="方正宋黑简体" pitchFamily="2" charset="-122"/>
              </a:rPr>
              <a:t>点此输入</a:t>
            </a:r>
            <a:r>
              <a:rPr lang="zh-CN" altLang="en-US" sz="1100" dirty="0">
                <a:latin typeface="方正宋黑简体" pitchFamily="2" charset="-122"/>
                <a:ea typeface="方正宋黑简体" pitchFamily="2" charset="-122"/>
              </a:rPr>
              <a:t>文字</a:t>
            </a:r>
            <a:endParaRPr lang="zh-CN" altLang="en-US" sz="1100" dirty="0">
              <a:latin typeface="方正宋黑简体" pitchFamily="2" charset="-122"/>
              <a:ea typeface="方正宋黑简体" pitchFamily="2" charset="-122"/>
            </a:endParaRPr>
          </a:p>
        </p:txBody>
      </p:sp>
      <p:sp>
        <p:nvSpPr>
          <p:cNvPr id="6" name="矩形 5"/>
          <p:cNvSpPr/>
          <p:nvPr/>
        </p:nvSpPr>
        <p:spPr>
          <a:xfrm>
            <a:off x="1691134" y="2163155"/>
            <a:ext cx="459972" cy="428890"/>
          </a:xfrm>
          <a:prstGeom prst="rect">
            <a:avLst/>
          </a:prstGeom>
        </p:spPr>
        <p:txBody>
          <a:bodyPr wrap="none" lIns="86028" tIns="43014" rIns="86028" bIns="43014">
            <a:spAutoFit/>
          </a:bodyPr>
          <a:lstStyle/>
          <a:p>
            <a:r>
              <a:rPr lang="zh-CN" altLang="en-US" sz="2200" b="1" dirty="0">
                <a:latin typeface="方正古隶简体" pitchFamily="65" charset="-122"/>
                <a:ea typeface="方正古隶简体" pitchFamily="65" charset="-122"/>
              </a:rPr>
              <a:t>壹</a:t>
            </a:r>
          </a:p>
        </p:txBody>
      </p:sp>
      <p:pic>
        <p:nvPicPr>
          <p:cNvPr id="7"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16009" y="2088600"/>
            <a:ext cx="2017490" cy="186497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13"/>
          <p:cNvSpPr txBox="1"/>
          <p:nvPr/>
        </p:nvSpPr>
        <p:spPr>
          <a:xfrm>
            <a:off x="3197687" y="2630281"/>
            <a:ext cx="1089873" cy="514392"/>
          </a:xfrm>
          <a:prstGeom prst="rect">
            <a:avLst/>
          </a:prstGeom>
          <a:noFill/>
        </p:spPr>
        <p:txBody>
          <a:bodyPr wrap="square" lIns="86028" tIns="43014" rIns="86028" bIns="43014" rtlCol="0">
            <a:spAutoFit/>
          </a:bodyPr>
          <a:lstStyle/>
          <a:p>
            <a:pPr algn="ctr">
              <a:lnSpc>
                <a:spcPct val="125000"/>
              </a:lnSpc>
            </a:pPr>
            <a:r>
              <a:rPr lang="zh-CN" altLang="en-US" sz="1100" dirty="0">
                <a:latin typeface="方正宋黑简体" pitchFamily="2" charset="-122"/>
                <a:ea typeface="方正宋黑简体" pitchFamily="2" charset="-122"/>
              </a:rPr>
              <a:t>点此输入文字点此输入文字</a:t>
            </a:r>
          </a:p>
        </p:txBody>
      </p:sp>
      <p:sp>
        <p:nvSpPr>
          <p:cNvPr id="9" name="矩形 8"/>
          <p:cNvSpPr/>
          <p:nvPr/>
        </p:nvSpPr>
        <p:spPr>
          <a:xfrm>
            <a:off x="3450124" y="2194722"/>
            <a:ext cx="459972" cy="428890"/>
          </a:xfrm>
          <a:prstGeom prst="rect">
            <a:avLst/>
          </a:prstGeom>
        </p:spPr>
        <p:txBody>
          <a:bodyPr wrap="none" lIns="86028" tIns="43014" rIns="86028" bIns="43014">
            <a:spAutoFit/>
          </a:bodyPr>
          <a:lstStyle/>
          <a:p>
            <a:r>
              <a:rPr lang="zh-CN" altLang="en-US" sz="2200" b="1" dirty="0">
                <a:latin typeface="方正古隶简体" pitchFamily="65" charset="-122"/>
                <a:ea typeface="方正古隶简体" pitchFamily="65" charset="-122"/>
              </a:rPr>
              <a:t>贰</a:t>
            </a:r>
          </a:p>
        </p:txBody>
      </p:sp>
      <p:pic>
        <p:nvPicPr>
          <p:cNvPr id="10"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5000" y="2076810"/>
            <a:ext cx="2017490" cy="186497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8"/>
          <p:cNvSpPr txBox="1"/>
          <p:nvPr/>
        </p:nvSpPr>
        <p:spPr>
          <a:xfrm>
            <a:off x="4956677" y="2618493"/>
            <a:ext cx="1089873" cy="514392"/>
          </a:xfrm>
          <a:prstGeom prst="rect">
            <a:avLst/>
          </a:prstGeom>
          <a:noFill/>
        </p:spPr>
        <p:txBody>
          <a:bodyPr wrap="square" lIns="86028" tIns="43014" rIns="86028" bIns="43014" rtlCol="0">
            <a:spAutoFit/>
          </a:bodyPr>
          <a:lstStyle/>
          <a:p>
            <a:pPr algn="ctr">
              <a:lnSpc>
                <a:spcPct val="125000"/>
              </a:lnSpc>
            </a:pPr>
            <a:r>
              <a:rPr lang="zh-CN" altLang="en-US" sz="1100" dirty="0">
                <a:latin typeface="方正宋黑简体" pitchFamily="2" charset="-122"/>
                <a:ea typeface="方正宋黑简体" pitchFamily="2" charset="-122"/>
              </a:rPr>
              <a:t>点此输入文字点此输入文字</a:t>
            </a:r>
          </a:p>
        </p:txBody>
      </p:sp>
      <p:sp>
        <p:nvSpPr>
          <p:cNvPr id="12" name="矩形 11"/>
          <p:cNvSpPr/>
          <p:nvPr/>
        </p:nvSpPr>
        <p:spPr>
          <a:xfrm>
            <a:off x="5209115" y="2182933"/>
            <a:ext cx="459972" cy="428890"/>
          </a:xfrm>
          <a:prstGeom prst="rect">
            <a:avLst/>
          </a:prstGeom>
        </p:spPr>
        <p:txBody>
          <a:bodyPr wrap="none" lIns="86028" tIns="43014" rIns="86028" bIns="43014">
            <a:spAutoFit/>
          </a:bodyPr>
          <a:lstStyle/>
          <a:p>
            <a:r>
              <a:rPr lang="zh-CN" altLang="en-US" sz="2200" b="1" dirty="0">
                <a:latin typeface="方正古隶简体" pitchFamily="65" charset="-122"/>
                <a:ea typeface="方正古隶简体" pitchFamily="65" charset="-122"/>
              </a:rPr>
              <a:t>叁</a:t>
            </a:r>
            <a:endParaRPr lang="zh-CN" altLang="en-US" sz="2200" b="1" dirty="0">
              <a:latin typeface="方正古隶简体" pitchFamily="65" charset="-122"/>
              <a:ea typeface="方正古隶简体" pitchFamily="65" charset="-122"/>
            </a:endParaRPr>
          </a:p>
        </p:txBody>
      </p:sp>
      <p:pic>
        <p:nvPicPr>
          <p:cNvPr id="13"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3992" y="2088600"/>
            <a:ext cx="2017490" cy="1864977"/>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23"/>
          <p:cNvSpPr txBox="1"/>
          <p:nvPr/>
        </p:nvSpPr>
        <p:spPr>
          <a:xfrm>
            <a:off x="6715670" y="2630281"/>
            <a:ext cx="1089873" cy="514392"/>
          </a:xfrm>
          <a:prstGeom prst="rect">
            <a:avLst/>
          </a:prstGeom>
          <a:noFill/>
        </p:spPr>
        <p:txBody>
          <a:bodyPr wrap="square" lIns="86028" tIns="43014" rIns="86028" bIns="43014" rtlCol="0">
            <a:spAutoFit/>
          </a:bodyPr>
          <a:lstStyle/>
          <a:p>
            <a:pPr algn="ctr">
              <a:lnSpc>
                <a:spcPct val="125000"/>
              </a:lnSpc>
            </a:pPr>
            <a:r>
              <a:rPr lang="zh-CN" altLang="en-US" sz="1100" dirty="0">
                <a:latin typeface="方正宋黑简体" pitchFamily="2" charset="-122"/>
                <a:ea typeface="方正宋黑简体" pitchFamily="2" charset="-122"/>
              </a:rPr>
              <a:t>点此输入文字点此输入文字</a:t>
            </a:r>
          </a:p>
        </p:txBody>
      </p:sp>
      <p:sp>
        <p:nvSpPr>
          <p:cNvPr id="15" name="矩形 14"/>
          <p:cNvSpPr/>
          <p:nvPr/>
        </p:nvSpPr>
        <p:spPr>
          <a:xfrm>
            <a:off x="6968107" y="2194722"/>
            <a:ext cx="459972" cy="428890"/>
          </a:xfrm>
          <a:prstGeom prst="rect">
            <a:avLst/>
          </a:prstGeom>
        </p:spPr>
        <p:txBody>
          <a:bodyPr wrap="none" lIns="86028" tIns="43014" rIns="86028" bIns="43014">
            <a:spAutoFit/>
          </a:bodyPr>
          <a:lstStyle/>
          <a:p>
            <a:r>
              <a:rPr lang="zh-CN" altLang="en-US" sz="2200" b="1" dirty="0">
                <a:latin typeface="方正古隶简体" pitchFamily="65" charset="-122"/>
                <a:ea typeface="方正古隶简体" pitchFamily="65" charset="-122"/>
              </a:rPr>
              <a:t>肆</a:t>
            </a:r>
            <a:endParaRPr lang="zh-CN" altLang="en-US" sz="2200" b="1" dirty="0">
              <a:latin typeface="方正古隶简体" pitchFamily="65" charset="-122"/>
              <a:ea typeface="方正古隶简体" pitchFamily="65" charset="-122"/>
            </a:endParaRPr>
          </a:p>
        </p:txBody>
      </p:sp>
      <p:grpSp>
        <p:nvGrpSpPr>
          <p:cNvPr id="16" name="组合 15"/>
          <p:cNvGrpSpPr/>
          <p:nvPr/>
        </p:nvGrpSpPr>
        <p:grpSpPr>
          <a:xfrm>
            <a:off x="1411727" y="648031"/>
            <a:ext cx="3143658" cy="1180383"/>
            <a:chOff x="945803" y="915566"/>
            <a:chExt cx="3143657" cy="1180384"/>
          </a:xfrm>
        </p:grpSpPr>
        <p:pic>
          <p:nvPicPr>
            <p:cNvPr id="17" name="Picture 2" descr="C:\Users\Thinkpad\Desktop\PNG\1_0001_图层-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45803" y="915566"/>
              <a:ext cx="3143657" cy="1180384"/>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1430732" y="1138982"/>
              <a:ext cx="1059906" cy="746359"/>
            </a:xfrm>
            <a:prstGeom prst="rect">
              <a:avLst/>
            </a:prstGeom>
          </p:spPr>
          <p:txBody>
            <a:bodyPr wrap="none">
              <a:spAutoFit/>
            </a:bodyPr>
            <a:lstStyle/>
            <a:p>
              <a:pPr algn="ctr">
                <a:lnSpc>
                  <a:spcPct val="125000"/>
                </a:lnSpc>
              </a:pPr>
              <a:r>
                <a:rPr lang="zh-CN" altLang="en-US" sz="3400" b="1" dirty="0">
                  <a:solidFill>
                    <a:schemeClr val="bg1"/>
                  </a:solidFill>
                  <a:latin typeface="方正古隶简体" pitchFamily="65" charset="-122"/>
                  <a:ea typeface="方正古隶简体" pitchFamily="65" charset="-122"/>
                </a:rPr>
                <a:t>目录</a:t>
              </a:r>
              <a:endParaRPr lang="zh-CN" altLang="en-US" sz="3400" b="1" dirty="0">
                <a:solidFill>
                  <a:schemeClr val="bg1"/>
                </a:solidFill>
                <a:latin typeface="方正古隶简体" pitchFamily="65" charset="-122"/>
                <a:ea typeface="方正古隶简体" pitchFamily="65" charset="-122"/>
              </a:endParaRPr>
            </a:p>
          </p:txBody>
        </p:sp>
      </p:grpSp>
      <p:pic>
        <p:nvPicPr>
          <p:cNvPr id="19" name="Picture 272" descr="2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43996" y="287993"/>
            <a:ext cx="1579745" cy="1207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1712481"/>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63" presetClass="path" presetSubtype="0" accel="50000" decel="50000" fill="hold" nodeType="afterEffect">
                                  <p:stCondLst>
                                    <p:cond delay="0"/>
                                  </p:stCondLst>
                                  <p:childTnLst>
                                    <p:animMotion origin="layout" path="M -3.33333E-6 1.85185E-6 L 0.24688 1.85185E-6 " pathEditMode="relative" rAng="0" ptsTypes="AA">
                                      <p:cBhvr>
                                        <p:cTn id="10" dur="2750" fill="hold"/>
                                        <p:tgtEl>
                                          <p:spTgt spid="19"/>
                                        </p:tgtEl>
                                        <p:attrNameLst>
                                          <p:attrName>ppt_x</p:attrName>
                                          <p:attrName>ppt_y</p:attrName>
                                        </p:attrNameLst>
                                      </p:cBhvr>
                                      <p:rCtr x="12344" y="0"/>
                                    </p:animMotion>
                                  </p:childTnLst>
                                </p:cTn>
                              </p:par>
                              <p:par>
                                <p:cTn id="11" presetID="22" presetClass="entr" presetSubtype="8"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2750"/>
                                        <p:tgtEl>
                                          <p:spTgt spid="16"/>
                                        </p:tgtEl>
                                      </p:cBhvr>
                                    </p:animEffect>
                                  </p:childTnLst>
                                </p:cTn>
                              </p:par>
                            </p:childTnLst>
                          </p:cTn>
                        </p:par>
                        <p:par>
                          <p:cTn id="14" fill="hold">
                            <p:stCondLst>
                              <p:cond delay="3250"/>
                            </p:stCondLst>
                            <p:childTnLst>
                              <p:par>
                                <p:cTn id="15" presetID="10" presetClass="exit" presetSubtype="0" fill="hold" nodeType="afterEffect">
                                  <p:stCondLst>
                                    <p:cond delay="0"/>
                                  </p:stCondLst>
                                  <p:childTnLst>
                                    <p:animEffect transition="out" filter="fade">
                                      <p:cBhvr>
                                        <p:cTn id="16" dur="500"/>
                                        <p:tgtEl>
                                          <p:spTgt spid="19"/>
                                        </p:tgtEl>
                                      </p:cBhvr>
                                    </p:animEffect>
                                    <p:set>
                                      <p:cBhvr>
                                        <p:cTn id="17" dur="1" fill="hold">
                                          <p:stCondLst>
                                            <p:cond delay="499"/>
                                          </p:stCondLst>
                                        </p:cTn>
                                        <p:tgtEl>
                                          <p:spTgt spid="19"/>
                                        </p:tgtEl>
                                        <p:attrNameLst>
                                          <p:attrName>style.visibility</p:attrName>
                                        </p:attrNameLst>
                                      </p:cBhvr>
                                      <p:to>
                                        <p:strVal val="hidden"/>
                                      </p:to>
                                    </p:set>
                                  </p:childTnLst>
                                </p:cTn>
                              </p:par>
                            </p:childTnLst>
                          </p:cTn>
                        </p:par>
                        <p:par>
                          <p:cTn id="18" fill="hold">
                            <p:stCondLst>
                              <p:cond delay="3750"/>
                            </p:stCondLst>
                            <p:childTnLst>
                              <p:par>
                                <p:cTn id="19" presetID="31"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style.rotation</p:attrName>
                                        </p:attrNameLst>
                                      </p:cBhvr>
                                      <p:tavLst>
                                        <p:tav tm="0">
                                          <p:val>
                                            <p:fltVal val="90"/>
                                          </p:val>
                                        </p:tav>
                                        <p:tav tm="100000">
                                          <p:val>
                                            <p:fltVal val="0"/>
                                          </p:val>
                                        </p:tav>
                                      </p:tavLst>
                                    </p:anim>
                                    <p:animEffect transition="in" filter="fade">
                                      <p:cBhvr>
                                        <p:cTn id="24" dur="1000"/>
                                        <p:tgtEl>
                                          <p:spTgt spid="4"/>
                                        </p:tgtEl>
                                      </p:cBhvr>
                                    </p:animEffect>
                                  </p:childTnLst>
                                </p:cTn>
                              </p:par>
                            </p:childTnLst>
                          </p:cTn>
                        </p:par>
                        <p:par>
                          <p:cTn id="25" fill="hold">
                            <p:stCondLst>
                              <p:cond delay="4750"/>
                            </p:stCondLst>
                            <p:childTnLst>
                              <p:par>
                                <p:cTn id="26" presetID="53" presetClass="entr" presetSubtype="16"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5250"/>
                            </p:stCondLst>
                            <p:childTnLst>
                              <p:par>
                                <p:cTn id="32" presetID="10"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750"/>
                                        <p:tgtEl>
                                          <p:spTgt spid="5"/>
                                        </p:tgtEl>
                                      </p:cBhvr>
                                    </p:animEffect>
                                  </p:childTnLst>
                                </p:cTn>
                              </p:par>
                              <p:par>
                                <p:cTn id="35" presetID="31"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 calcmode="lin" valueType="num">
                                      <p:cBhvr>
                                        <p:cTn id="39" dur="1000" fill="hold"/>
                                        <p:tgtEl>
                                          <p:spTgt spid="7"/>
                                        </p:tgtEl>
                                        <p:attrNameLst>
                                          <p:attrName>style.rotation</p:attrName>
                                        </p:attrNameLst>
                                      </p:cBhvr>
                                      <p:tavLst>
                                        <p:tav tm="0">
                                          <p:val>
                                            <p:fltVal val="90"/>
                                          </p:val>
                                        </p:tav>
                                        <p:tav tm="100000">
                                          <p:val>
                                            <p:fltVal val="0"/>
                                          </p:val>
                                        </p:tav>
                                      </p:tavLst>
                                    </p:anim>
                                    <p:animEffect transition="in" filter="fade">
                                      <p:cBhvr>
                                        <p:cTn id="40" dur="1000"/>
                                        <p:tgtEl>
                                          <p:spTgt spid="7"/>
                                        </p:tgtEl>
                                      </p:cBhvr>
                                    </p:animEffect>
                                  </p:childTnLst>
                                </p:cTn>
                              </p:par>
                            </p:childTnLst>
                          </p:cTn>
                        </p:par>
                        <p:par>
                          <p:cTn id="41" fill="hold">
                            <p:stCondLst>
                              <p:cond delay="6250"/>
                            </p:stCondLst>
                            <p:childTnLst>
                              <p:par>
                                <p:cTn id="42" presetID="53" presetClass="entr" presetSubtype="16"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childTnLst>
                                </p:cTn>
                              </p:par>
                            </p:childTnLst>
                          </p:cTn>
                        </p:par>
                        <p:par>
                          <p:cTn id="47" fill="hold">
                            <p:stCondLst>
                              <p:cond delay="6750"/>
                            </p:stCondLst>
                            <p:childTnLst>
                              <p:par>
                                <p:cTn id="48" presetID="10"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750"/>
                                        <p:tgtEl>
                                          <p:spTgt spid="8"/>
                                        </p:tgtEl>
                                      </p:cBhvr>
                                    </p:animEffect>
                                  </p:childTnLst>
                                </p:cTn>
                              </p:par>
                              <p:par>
                                <p:cTn id="51" presetID="31" presetClass="entr" presetSubtype="0" fill="hold" nodeType="with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1000" fill="hold"/>
                                        <p:tgtEl>
                                          <p:spTgt spid="10"/>
                                        </p:tgtEl>
                                        <p:attrNameLst>
                                          <p:attrName>ppt_w</p:attrName>
                                        </p:attrNameLst>
                                      </p:cBhvr>
                                      <p:tavLst>
                                        <p:tav tm="0">
                                          <p:val>
                                            <p:fltVal val="0"/>
                                          </p:val>
                                        </p:tav>
                                        <p:tav tm="100000">
                                          <p:val>
                                            <p:strVal val="#ppt_w"/>
                                          </p:val>
                                        </p:tav>
                                      </p:tavLst>
                                    </p:anim>
                                    <p:anim calcmode="lin" valueType="num">
                                      <p:cBhvr>
                                        <p:cTn id="54" dur="1000" fill="hold"/>
                                        <p:tgtEl>
                                          <p:spTgt spid="10"/>
                                        </p:tgtEl>
                                        <p:attrNameLst>
                                          <p:attrName>ppt_h</p:attrName>
                                        </p:attrNameLst>
                                      </p:cBhvr>
                                      <p:tavLst>
                                        <p:tav tm="0">
                                          <p:val>
                                            <p:fltVal val="0"/>
                                          </p:val>
                                        </p:tav>
                                        <p:tav tm="100000">
                                          <p:val>
                                            <p:strVal val="#ppt_h"/>
                                          </p:val>
                                        </p:tav>
                                      </p:tavLst>
                                    </p:anim>
                                    <p:anim calcmode="lin" valueType="num">
                                      <p:cBhvr>
                                        <p:cTn id="55" dur="1000" fill="hold"/>
                                        <p:tgtEl>
                                          <p:spTgt spid="10"/>
                                        </p:tgtEl>
                                        <p:attrNameLst>
                                          <p:attrName>style.rotation</p:attrName>
                                        </p:attrNameLst>
                                      </p:cBhvr>
                                      <p:tavLst>
                                        <p:tav tm="0">
                                          <p:val>
                                            <p:fltVal val="90"/>
                                          </p:val>
                                        </p:tav>
                                        <p:tav tm="100000">
                                          <p:val>
                                            <p:fltVal val="0"/>
                                          </p:val>
                                        </p:tav>
                                      </p:tavLst>
                                    </p:anim>
                                    <p:animEffect transition="in" filter="fade">
                                      <p:cBhvr>
                                        <p:cTn id="56" dur="1000"/>
                                        <p:tgtEl>
                                          <p:spTgt spid="10"/>
                                        </p:tgtEl>
                                      </p:cBhvr>
                                    </p:animEffect>
                                  </p:childTnLst>
                                </p:cTn>
                              </p:par>
                            </p:childTnLst>
                          </p:cTn>
                        </p:par>
                        <p:par>
                          <p:cTn id="57" fill="hold">
                            <p:stCondLst>
                              <p:cond delay="7750"/>
                            </p:stCondLst>
                            <p:childTnLst>
                              <p:par>
                                <p:cTn id="58" presetID="53" presetClass="entr" presetSubtype="16"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p:cTn id="60" dur="500" fill="hold"/>
                                        <p:tgtEl>
                                          <p:spTgt spid="12"/>
                                        </p:tgtEl>
                                        <p:attrNameLst>
                                          <p:attrName>ppt_w</p:attrName>
                                        </p:attrNameLst>
                                      </p:cBhvr>
                                      <p:tavLst>
                                        <p:tav tm="0">
                                          <p:val>
                                            <p:fltVal val="0"/>
                                          </p:val>
                                        </p:tav>
                                        <p:tav tm="100000">
                                          <p:val>
                                            <p:strVal val="#ppt_w"/>
                                          </p:val>
                                        </p:tav>
                                      </p:tavLst>
                                    </p:anim>
                                    <p:anim calcmode="lin" valueType="num">
                                      <p:cBhvr>
                                        <p:cTn id="61" dur="500" fill="hold"/>
                                        <p:tgtEl>
                                          <p:spTgt spid="12"/>
                                        </p:tgtEl>
                                        <p:attrNameLst>
                                          <p:attrName>ppt_h</p:attrName>
                                        </p:attrNameLst>
                                      </p:cBhvr>
                                      <p:tavLst>
                                        <p:tav tm="0">
                                          <p:val>
                                            <p:fltVal val="0"/>
                                          </p:val>
                                        </p:tav>
                                        <p:tav tm="100000">
                                          <p:val>
                                            <p:strVal val="#ppt_h"/>
                                          </p:val>
                                        </p:tav>
                                      </p:tavLst>
                                    </p:anim>
                                    <p:animEffect transition="in" filter="fade">
                                      <p:cBhvr>
                                        <p:cTn id="62" dur="500"/>
                                        <p:tgtEl>
                                          <p:spTgt spid="12"/>
                                        </p:tgtEl>
                                      </p:cBhvr>
                                    </p:animEffect>
                                  </p:childTnLst>
                                </p:cTn>
                              </p:par>
                            </p:childTnLst>
                          </p:cTn>
                        </p:par>
                        <p:par>
                          <p:cTn id="63" fill="hold">
                            <p:stCondLst>
                              <p:cond delay="8250"/>
                            </p:stCondLst>
                            <p:childTnLst>
                              <p:par>
                                <p:cTn id="64" presetID="10" presetClass="entr" presetSubtype="0"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750"/>
                                        <p:tgtEl>
                                          <p:spTgt spid="11"/>
                                        </p:tgtEl>
                                      </p:cBhvr>
                                    </p:animEffect>
                                  </p:childTnLst>
                                </p:cTn>
                              </p:par>
                              <p:par>
                                <p:cTn id="67" presetID="31" presetClass="entr" presetSubtype="0" fill="hold" nodeType="with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p:cTn id="69" dur="1000" fill="hold"/>
                                        <p:tgtEl>
                                          <p:spTgt spid="13"/>
                                        </p:tgtEl>
                                        <p:attrNameLst>
                                          <p:attrName>ppt_w</p:attrName>
                                        </p:attrNameLst>
                                      </p:cBhvr>
                                      <p:tavLst>
                                        <p:tav tm="0">
                                          <p:val>
                                            <p:fltVal val="0"/>
                                          </p:val>
                                        </p:tav>
                                        <p:tav tm="100000">
                                          <p:val>
                                            <p:strVal val="#ppt_w"/>
                                          </p:val>
                                        </p:tav>
                                      </p:tavLst>
                                    </p:anim>
                                    <p:anim calcmode="lin" valueType="num">
                                      <p:cBhvr>
                                        <p:cTn id="70" dur="1000" fill="hold"/>
                                        <p:tgtEl>
                                          <p:spTgt spid="13"/>
                                        </p:tgtEl>
                                        <p:attrNameLst>
                                          <p:attrName>ppt_h</p:attrName>
                                        </p:attrNameLst>
                                      </p:cBhvr>
                                      <p:tavLst>
                                        <p:tav tm="0">
                                          <p:val>
                                            <p:fltVal val="0"/>
                                          </p:val>
                                        </p:tav>
                                        <p:tav tm="100000">
                                          <p:val>
                                            <p:strVal val="#ppt_h"/>
                                          </p:val>
                                        </p:tav>
                                      </p:tavLst>
                                    </p:anim>
                                    <p:anim calcmode="lin" valueType="num">
                                      <p:cBhvr>
                                        <p:cTn id="71" dur="1000" fill="hold"/>
                                        <p:tgtEl>
                                          <p:spTgt spid="13"/>
                                        </p:tgtEl>
                                        <p:attrNameLst>
                                          <p:attrName>style.rotation</p:attrName>
                                        </p:attrNameLst>
                                      </p:cBhvr>
                                      <p:tavLst>
                                        <p:tav tm="0">
                                          <p:val>
                                            <p:fltVal val="90"/>
                                          </p:val>
                                        </p:tav>
                                        <p:tav tm="100000">
                                          <p:val>
                                            <p:fltVal val="0"/>
                                          </p:val>
                                        </p:tav>
                                      </p:tavLst>
                                    </p:anim>
                                    <p:animEffect transition="in" filter="fade">
                                      <p:cBhvr>
                                        <p:cTn id="72" dur="1000"/>
                                        <p:tgtEl>
                                          <p:spTgt spid="13"/>
                                        </p:tgtEl>
                                      </p:cBhvr>
                                    </p:animEffect>
                                  </p:childTnLst>
                                </p:cTn>
                              </p:par>
                            </p:childTnLst>
                          </p:cTn>
                        </p:par>
                        <p:par>
                          <p:cTn id="73" fill="hold">
                            <p:stCondLst>
                              <p:cond delay="9250"/>
                            </p:stCondLst>
                            <p:childTnLst>
                              <p:par>
                                <p:cTn id="74" presetID="53" presetClass="entr" presetSubtype="16"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p:cTn id="76" dur="500" fill="hold"/>
                                        <p:tgtEl>
                                          <p:spTgt spid="15"/>
                                        </p:tgtEl>
                                        <p:attrNameLst>
                                          <p:attrName>ppt_w</p:attrName>
                                        </p:attrNameLst>
                                      </p:cBhvr>
                                      <p:tavLst>
                                        <p:tav tm="0">
                                          <p:val>
                                            <p:fltVal val="0"/>
                                          </p:val>
                                        </p:tav>
                                        <p:tav tm="100000">
                                          <p:val>
                                            <p:strVal val="#ppt_w"/>
                                          </p:val>
                                        </p:tav>
                                      </p:tavLst>
                                    </p:anim>
                                    <p:anim calcmode="lin" valueType="num">
                                      <p:cBhvr>
                                        <p:cTn id="77" dur="500" fill="hold"/>
                                        <p:tgtEl>
                                          <p:spTgt spid="15"/>
                                        </p:tgtEl>
                                        <p:attrNameLst>
                                          <p:attrName>ppt_h</p:attrName>
                                        </p:attrNameLst>
                                      </p:cBhvr>
                                      <p:tavLst>
                                        <p:tav tm="0">
                                          <p:val>
                                            <p:fltVal val="0"/>
                                          </p:val>
                                        </p:tav>
                                        <p:tav tm="100000">
                                          <p:val>
                                            <p:strVal val="#ppt_h"/>
                                          </p:val>
                                        </p:tav>
                                      </p:tavLst>
                                    </p:anim>
                                    <p:animEffect transition="in" filter="fade">
                                      <p:cBhvr>
                                        <p:cTn id="78" dur="500"/>
                                        <p:tgtEl>
                                          <p:spTgt spid="15"/>
                                        </p:tgtEl>
                                      </p:cBhvr>
                                    </p:animEffect>
                                  </p:childTnLst>
                                </p:cTn>
                              </p:par>
                            </p:childTnLst>
                          </p:cTn>
                        </p:par>
                        <p:par>
                          <p:cTn id="79" fill="hold">
                            <p:stCondLst>
                              <p:cond delay="9750"/>
                            </p:stCondLst>
                            <p:childTnLst>
                              <p:par>
                                <p:cTn id="80" presetID="10" presetClass="entr" presetSubtype="0" fill="hold" grpId="0" nodeType="after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fade">
                                      <p:cBhvr>
                                        <p:cTn id="8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1" grpId="0"/>
      <p:bldP spid="12"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489951" y="2338401"/>
            <a:ext cx="1656184" cy="2399742"/>
            <a:chOff x="2627784" y="1779662"/>
            <a:chExt cx="2005225" cy="2905489"/>
          </a:xfrm>
        </p:grpSpPr>
        <p:pic>
          <p:nvPicPr>
            <p:cNvPr id="6" name="Picture 2" descr="C:\Users\Thinkpad\Desktop\PNG\1_0003_渐变映射-2-副本-2.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Thinkpad\Desktop\PNG\1_0008_图层-16-副本.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14735"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TextBox 20"/>
          <p:cNvSpPr txBox="1">
            <a:spLocks noChangeArrowheads="1"/>
          </p:cNvSpPr>
          <p:nvPr/>
        </p:nvSpPr>
        <p:spPr bwMode="auto">
          <a:xfrm>
            <a:off x="1698153" y="3823248"/>
            <a:ext cx="1239785" cy="286923"/>
          </a:xfrm>
          <a:prstGeom prst="rect">
            <a:avLst/>
          </a:prstGeom>
          <a:noFill/>
          <a:ln>
            <a:noFill/>
          </a:ln>
        </p:spPr>
        <p:txBody>
          <a:bodyPr wrap="square" lIns="86028" tIns="43014" rIns="86028" bIns="43014">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algn="ctr"/>
            <a:r>
              <a:rPr lang="zh-CN" altLang="en-US" dirty="0"/>
              <a:t>分标题一</a:t>
            </a:r>
          </a:p>
        </p:txBody>
      </p:sp>
      <p:grpSp>
        <p:nvGrpSpPr>
          <p:cNvPr id="10" name="组合 9"/>
          <p:cNvGrpSpPr/>
          <p:nvPr/>
        </p:nvGrpSpPr>
        <p:grpSpPr>
          <a:xfrm>
            <a:off x="5918443" y="2312718"/>
            <a:ext cx="1656184" cy="2399742"/>
            <a:chOff x="2627784" y="1779662"/>
            <a:chExt cx="2005225" cy="2905489"/>
          </a:xfrm>
        </p:grpSpPr>
        <p:pic>
          <p:nvPicPr>
            <p:cNvPr id="11" name="Picture 2" descr="C:\Users\Thinkpad\Desktop\PNG\1_0003_渐变映射-2-副本-2.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C:\Users\Thinkpad\Desktop\PNG\1_0008_图层-16-副本.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14735"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TextBox 20"/>
          <p:cNvSpPr txBox="1">
            <a:spLocks noChangeArrowheads="1"/>
          </p:cNvSpPr>
          <p:nvPr/>
        </p:nvSpPr>
        <p:spPr bwMode="auto">
          <a:xfrm>
            <a:off x="6126645" y="3797567"/>
            <a:ext cx="1239785" cy="286923"/>
          </a:xfrm>
          <a:prstGeom prst="rect">
            <a:avLst/>
          </a:prstGeom>
          <a:noFill/>
          <a:ln>
            <a:noFill/>
          </a:ln>
        </p:spPr>
        <p:txBody>
          <a:bodyPr wrap="square" lIns="86028" tIns="43014" rIns="86028" bIns="43014">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algn="ctr"/>
            <a:r>
              <a:rPr lang="zh-CN" altLang="en-US" dirty="0"/>
              <a:t>分标题一</a:t>
            </a:r>
          </a:p>
        </p:txBody>
      </p:sp>
      <p:grpSp>
        <p:nvGrpSpPr>
          <p:cNvPr id="14" name="组合 13"/>
          <p:cNvGrpSpPr/>
          <p:nvPr/>
        </p:nvGrpSpPr>
        <p:grpSpPr>
          <a:xfrm>
            <a:off x="3529677" y="1829369"/>
            <a:ext cx="2005224" cy="2905489"/>
            <a:chOff x="2627784" y="1779662"/>
            <a:chExt cx="2005225" cy="2905489"/>
          </a:xfrm>
        </p:grpSpPr>
        <p:pic>
          <p:nvPicPr>
            <p:cNvPr id="15" name="Picture 2" descr="C:\Users\Thinkpad\Desktop\PNG\1_0003_渐变映射-2-副本-2.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Thinkpad\Desktop\PNG\1_0008_图层-16-副本.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36829"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TextBox 20"/>
          <p:cNvSpPr txBox="1">
            <a:spLocks noChangeArrowheads="1"/>
          </p:cNvSpPr>
          <p:nvPr/>
        </p:nvSpPr>
        <p:spPr bwMode="auto">
          <a:xfrm>
            <a:off x="3912399" y="3756453"/>
            <a:ext cx="1239785" cy="286923"/>
          </a:xfrm>
          <a:prstGeom prst="rect">
            <a:avLst/>
          </a:prstGeom>
          <a:noFill/>
          <a:ln>
            <a:noFill/>
          </a:ln>
        </p:spPr>
        <p:txBody>
          <a:bodyPr wrap="square" lIns="86028" tIns="43014" rIns="86028" bIns="43014">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algn="ctr"/>
            <a:r>
              <a:rPr lang="zh-CN" altLang="en-US" dirty="0"/>
              <a:t>分标题一</a:t>
            </a:r>
          </a:p>
        </p:txBody>
      </p:sp>
      <p:sp>
        <p:nvSpPr>
          <p:cNvPr id="18" name="TextBox 39"/>
          <p:cNvSpPr txBox="1"/>
          <p:nvPr/>
        </p:nvSpPr>
        <p:spPr>
          <a:xfrm>
            <a:off x="1286906" y="1651291"/>
            <a:ext cx="1954691" cy="690281"/>
          </a:xfrm>
          <a:prstGeom prst="rect">
            <a:avLst/>
          </a:prstGeom>
          <a:noFill/>
        </p:spPr>
        <p:txBody>
          <a:bodyPr wrap="square" lIns="86028" tIns="43014" rIns="86028" bIns="43014"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500" dirty="0"/>
              <a:t>点击</a:t>
            </a:r>
            <a:r>
              <a:rPr lang="zh-CN" altLang="en-US" sz="1500" dirty="0"/>
              <a:t>此处</a:t>
            </a:r>
            <a:r>
              <a:rPr lang="zh-CN" altLang="en-US" sz="1500" dirty="0"/>
              <a:t>添加文本</a:t>
            </a:r>
            <a:endParaRPr lang="zh-CN" altLang="en-US" sz="1500" dirty="0"/>
          </a:p>
          <a:p>
            <a:r>
              <a:rPr lang="zh-CN" altLang="en-US" sz="1500" dirty="0"/>
              <a:t>点击此处</a:t>
            </a:r>
            <a:r>
              <a:rPr lang="zh-CN" altLang="en-US" sz="1500" dirty="0"/>
              <a:t>添加文本</a:t>
            </a:r>
            <a:endParaRPr lang="zh-CN" altLang="en-US" sz="1500" dirty="0"/>
          </a:p>
        </p:txBody>
      </p:sp>
      <p:sp>
        <p:nvSpPr>
          <p:cNvPr id="19" name="TextBox 40"/>
          <p:cNvSpPr txBox="1"/>
          <p:nvPr/>
        </p:nvSpPr>
        <p:spPr>
          <a:xfrm>
            <a:off x="3529677" y="1123491"/>
            <a:ext cx="1954691" cy="690281"/>
          </a:xfrm>
          <a:prstGeom prst="rect">
            <a:avLst/>
          </a:prstGeom>
          <a:noFill/>
        </p:spPr>
        <p:txBody>
          <a:bodyPr wrap="square" lIns="86028" tIns="43014" rIns="86028" bIns="43014"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500" dirty="0"/>
              <a:t>点击</a:t>
            </a:r>
            <a:r>
              <a:rPr lang="zh-CN" altLang="en-US" sz="1500" dirty="0"/>
              <a:t>此处</a:t>
            </a:r>
            <a:r>
              <a:rPr lang="zh-CN" altLang="en-US" sz="1500" dirty="0"/>
              <a:t>添加文本</a:t>
            </a:r>
            <a:endParaRPr lang="zh-CN" altLang="en-US" sz="1500" dirty="0"/>
          </a:p>
          <a:p>
            <a:r>
              <a:rPr lang="zh-CN" altLang="en-US" sz="1500" dirty="0"/>
              <a:t>点击此处</a:t>
            </a:r>
            <a:r>
              <a:rPr lang="zh-CN" altLang="en-US" sz="1500" dirty="0"/>
              <a:t>添加文本</a:t>
            </a:r>
            <a:endParaRPr lang="zh-CN" altLang="en-US" sz="1500" dirty="0"/>
          </a:p>
        </p:txBody>
      </p:sp>
      <p:sp>
        <p:nvSpPr>
          <p:cNvPr id="20" name="TextBox 41"/>
          <p:cNvSpPr txBox="1"/>
          <p:nvPr/>
        </p:nvSpPr>
        <p:spPr>
          <a:xfrm>
            <a:off x="5769189" y="1625609"/>
            <a:ext cx="1954691" cy="690281"/>
          </a:xfrm>
          <a:prstGeom prst="rect">
            <a:avLst/>
          </a:prstGeom>
          <a:noFill/>
        </p:spPr>
        <p:txBody>
          <a:bodyPr wrap="square" lIns="86028" tIns="43014" rIns="86028" bIns="43014"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500" dirty="0"/>
              <a:t>点击</a:t>
            </a:r>
            <a:r>
              <a:rPr lang="zh-CN" altLang="en-US" sz="1500" dirty="0"/>
              <a:t>此处</a:t>
            </a:r>
            <a:r>
              <a:rPr lang="zh-CN" altLang="en-US" sz="1500" dirty="0"/>
              <a:t>添加文本</a:t>
            </a:r>
            <a:endParaRPr lang="zh-CN" altLang="en-US" sz="1500" dirty="0"/>
          </a:p>
          <a:p>
            <a:r>
              <a:rPr lang="zh-CN" altLang="en-US" sz="1500" dirty="0"/>
              <a:t>点击此处</a:t>
            </a:r>
            <a:r>
              <a:rPr lang="zh-CN" altLang="en-US" sz="1500" dirty="0"/>
              <a:t>添加文本</a:t>
            </a:r>
            <a:endParaRPr lang="zh-CN" altLang="en-US" sz="1500" dirty="0"/>
          </a:p>
        </p:txBody>
      </p:sp>
      <p:sp>
        <p:nvSpPr>
          <p:cNvPr id="21"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endParaRPr lang="zh-CN" altLang="en-US" sz="2200" dirty="0">
              <a:solidFill>
                <a:schemeClr val="tx1">
                  <a:lumMod val="95000"/>
                  <a:lumOff val="5000"/>
                </a:schemeClr>
              </a:solidFill>
              <a:latin typeface="华文行楷" pitchFamily="2" charset="-122"/>
              <a:ea typeface="华文行楷" pitchFamily="2" charset="-122"/>
            </a:endParaRPr>
          </a:p>
        </p:txBody>
      </p:sp>
    </p:spTree>
    <p:extLst>
      <p:ext uri="{BB962C8B-B14F-4D97-AF65-F5344CB8AC3E}">
        <p14:creationId xmlns:p14="http://schemas.microsoft.com/office/powerpoint/2010/main" val="27356835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12" presetClass="entr" presetSubtype="2"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ppt_x</p:attrName>
                                        </p:attrNameLst>
                                      </p:cBhvr>
                                      <p:tavLst>
                                        <p:tav tm="0">
                                          <p:val>
                                            <p:strVal val="#ppt_x+#ppt_w*1.125000"/>
                                          </p:val>
                                        </p:tav>
                                        <p:tav tm="100000">
                                          <p:val>
                                            <p:strVal val="#ppt_x"/>
                                          </p:val>
                                        </p:tav>
                                      </p:tavLst>
                                    </p:anim>
                                    <p:animEffect transition="in" filter="wipe(left)">
                                      <p:cBhvr>
                                        <p:cTn id="13" dur="1000"/>
                                        <p:tgtEl>
                                          <p:spTgt spid="5"/>
                                        </p:tgtEl>
                                      </p:cBhvr>
                                    </p:animEffect>
                                  </p:childTnLst>
                                </p:cTn>
                              </p:par>
                              <p:par>
                                <p:cTn id="14" presetID="12" presetClass="entr" presetSubtype="8"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1000"/>
                                        <p:tgtEl>
                                          <p:spTgt spid="10"/>
                                        </p:tgtEl>
                                        <p:attrNameLst>
                                          <p:attrName>ppt_x</p:attrName>
                                        </p:attrNameLst>
                                      </p:cBhvr>
                                      <p:tavLst>
                                        <p:tav tm="0">
                                          <p:val>
                                            <p:strVal val="#ppt_x-#ppt_w*1.125000"/>
                                          </p:val>
                                        </p:tav>
                                        <p:tav tm="100000">
                                          <p:val>
                                            <p:strVal val="#ppt_x"/>
                                          </p:val>
                                        </p:tav>
                                      </p:tavLst>
                                    </p:anim>
                                    <p:animEffect transition="in" filter="wipe(right)">
                                      <p:cBhvr>
                                        <p:cTn id="17" dur="1000"/>
                                        <p:tgtEl>
                                          <p:spTgt spid="10"/>
                                        </p:tgtEl>
                                      </p:cBhvr>
                                    </p:animEffect>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5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5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4"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down)">
                                      <p:cBhvr>
                                        <p:cTn id="37" dur="500"/>
                                        <p:tgtEl>
                                          <p:spTgt spid="2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down)">
                                      <p:cBhvr>
                                        <p:cTn id="43" dur="500"/>
                                        <p:tgtEl>
                                          <p:spTgt spid="19"/>
                                        </p:tgtEl>
                                      </p:cBhvr>
                                    </p:animEffect>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7" grpId="0"/>
      <p:bldP spid="18" grpId="0"/>
      <p:bldP spid="19" grpId="0"/>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2424" y="1503825"/>
            <a:ext cx="3442628" cy="660966"/>
          </a:xfrm>
          <a:prstGeom prst="rect">
            <a:avLst/>
          </a:prstGeom>
        </p:spPr>
        <p:txBody>
          <a:bodyPr wrap="square" lIns="86028" tIns="43014" rIns="86028" bIns="43014">
            <a:spAutoFit/>
          </a:bodyPr>
          <a:lstStyle/>
          <a:p>
            <a:pPr algn="ctr"/>
            <a:r>
              <a:rPr lang="zh-CN" altLang="en-US" sz="3700" dirty="0">
                <a:latin typeface="华文行楷" pitchFamily="2" charset="-122"/>
                <a:ea typeface="华文行楷" pitchFamily="2" charset="-122"/>
              </a:rPr>
              <a:t>第四章内容</a:t>
            </a:r>
            <a:endParaRPr lang="zh-CN" altLang="en-US" sz="3700" dirty="0">
              <a:latin typeface="华文行楷" pitchFamily="2" charset="-122"/>
              <a:ea typeface="华文行楷" pitchFamily="2" charset="-122"/>
            </a:endParaRPr>
          </a:p>
        </p:txBody>
      </p:sp>
      <p:sp>
        <p:nvSpPr>
          <p:cNvPr id="5" name="矩形 4"/>
          <p:cNvSpPr/>
          <p:nvPr/>
        </p:nvSpPr>
        <p:spPr>
          <a:xfrm>
            <a:off x="2305275" y="3075525"/>
            <a:ext cx="5002153" cy="612108"/>
          </a:xfrm>
          <a:prstGeom prst="rect">
            <a:avLst/>
          </a:prstGeom>
        </p:spPr>
        <p:txBody>
          <a:bodyPr wrap="square" lIns="86028" tIns="43014" rIns="86028" bIns="43014">
            <a:spAutoFit/>
          </a:bodyPr>
          <a:lstStyle/>
          <a:p>
            <a:pPr algn="ctr"/>
            <a:r>
              <a:rPr lang="zh-CN" altLang="en-US" sz="3400" spc="-283" dirty="0">
                <a:latin typeface="华文行楷" pitchFamily="2" charset="-122"/>
                <a:ea typeface="华文行楷" pitchFamily="2" charset="-122"/>
              </a:rPr>
              <a:t>单击此处添加描述文字</a:t>
            </a:r>
            <a:endParaRPr lang="zh-CN" altLang="en-US" sz="3400" spc="-283" dirty="0">
              <a:latin typeface="华文行楷" pitchFamily="2" charset="-122"/>
              <a:ea typeface="华文行楷" pitchFamily="2" charset="-122"/>
            </a:endParaRPr>
          </a:p>
        </p:txBody>
      </p:sp>
      <p:pic>
        <p:nvPicPr>
          <p:cNvPr id="6" name="Picture 5" descr="毛笔2"/>
          <p:cNvPicPr>
            <a:picLocks noChangeAspect="1" noChangeArrowheads="1"/>
          </p:cNvPicPr>
          <p:nvPr/>
        </p:nvPicPr>
        <p:blipFill>
          <a:blip r:embed="rId3" cstate="print">
            <a:extLst>
              <a:ext uri="{28A0092B-C50C-407E-A947-70E740481C1C}">
                <a14:useLocalDpi xmlns:a14="http://schemas.microsoft.com/office/drawing/2010/main" val="0"/>
              </a:ext>
            </a:extLst>
          </a:blip>
          <a:srcRect l="48750" t="22501" r="13750" b="42500"/>
          <a:stretch>
            <a:fillRect/>
          </a:stretch>
        </p:blipFill>
        <p:spPr bwMode="auto">
          <a:xfrm>
            <a:off x="2579866" y="1938551"/>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41"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67747" y="3632290"/>
            <a:ext cx="5345405"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descr="C:\Users\Thinkpad\Desktop\PNG\1_0002_图层-5-副本.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501704">
            <a:off x="2640016" y="848167"/>
            <a:ext cx="2017492" cy="1864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1261359"/>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750" fill="hold"/>
                                        <p:tgtEl>
                                          <p:spTgt spid="4"/>
                                        </p:tgtEl>
                                        <p:attrNameLst>
                                          <p:attrName>ppt_w</p:attrName>
                                        </p:attrNameLst>
                                      </p:cBhvr>
                                      <p:tavLst>
                                        <p:tav tm="0">
                                          <p:val>
                                            <p:fltVal val="0"/>
                                          </p:val>
                                        </p:tav>
                                        <p:tav tm="100000">
                                          <p:val>
                                            <p:strVal val="#ppt_w"/>
                                          </p:val>
                                        </p:tav>
                                      </p:tavLst>
                                    </p:anim>
                                    <p:anim calcmode="lin" valueType="num">
                                      <p:cBhvr>
                                        <p:cTn id="15" dur="750" fill="hold"/>
                                        <p:tgtEl>
                                          <p:spTgt spid="4"/>
                                        </p:tgtEl>
                                        <p:attrNameLst>
                                          <p:attrName>ppt_h</p:attrName>
                                        </p:attrNameLst>
                                      </p:cBhvr>
                                      <p:tavLst>
                                        <p:tav tm="0">
                                          <p:val>
                                            <p:fltVal val="0"/>
                                          </p:val>
                                        </p:tav>
                                        <p:tav tm="100000">
                                          <p:val>
                                            <p:strVal val="#ppt_h"/>
                                          </p:val>
                                        </p:tav>
                                      </p:tavLst>
                                    </p:anim>
                                    <p:animEffect transition="in" filter="fade">
                                      <p:cBhvr>
                                        <p:cTn id="16" dur="750"/>
                                        <p:tgtEl>
                                          <p:spTgt spid="4"/>
                                        </p:tgtEl>
                                      </p:cBhvr>
                                    </p:animEffect>
                                  </p:childTnLst>
                                </p:cTn>
                              </p:par>
                              <p:par>
                                <p:cTn id="17" presetID="22" presetClass="entr" presetSubtype="8" fill="hold" nodeType="withEffect">
                                  <p:stCondLst>
                                    <p:cond delay="210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2250"/>
                                        <p:tgtEl>
                                          <p:spTgt spid="7"/>
                                        </p:tgtEl>
                                      </p:cBhvr>
                                    </p:animEffect>
                                  </p:childTnLst>
                                </p:cTn>
                              </p:par>
                              <p:par>
                                <p:cTn id="20" presetID="10" presetClass="entr" presetSubtype="0" fill="hold" nodeType="withEffect">
                                  <p:stCondLst>
                                    <p:cond delay="42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22" presetClass="entr" presetSubtype="8" fill="hold" grpId="0" nodeType="withEffect">
                                  <p:stCondLst>
                                    <p:cond delay="470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2750"/>
                                        <p:tgtEl>
                                          <p:spTgt spid="5"/>
                                        </p:tgtEl>
                                      </p:cBhvr>
                                    </p:animEffect>
                                  </p:childTnLst>
                                </p:cTn>
                              </p:par>
                              <p:par>
                                <p:cTn id="26" presetID="0" presetClass="path" presetSubtype="0" accel="50000" decel="50000" fill="hold" nodeType="withEffect">
                                  <p:stCondLst>
                                    <p:cond delay="470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27" dur="2750" fill="hold"/>
                                        <p:tgtEl>
                                          <p:spTgt spid="6"/>
                                        </p:tgtEl>
                                        <p:attrNameLst>
                                          <p:attrName>ppt_x</p:attrName>
                                          <p:attrName>ppt_y</p:attrName>
                                        </p:attrNameLst>
                                      </p:cBhvr>
                                      <p:rCtr x="25729" y="3637"/>
                                    </p:animMotion>
                                  </p:childTnLst>
                                </p:cTn>
                              </p:par>
                            </p:childTnLst>
                          </p:cTn>
                        </p:par>
                        <p:par>
                          <p:cTn id="28" fill="hold">
                            <p:stCondLst>
                              <p:cond delay="8450"/>
                            </p:stCondLst>
                            <p:childTnLst>
                              <p:par>
                                <p:cTn id="29" presetID="10" presetClass="exit" presetSubtype="0" fill="hold" nodeType="afterEffect">
                                  <p:stCondLst>
                                    <p:cond delay="0"/>
                                  </p:stCondLst>
                                  <p:childTnLst>
                                    <p:animEffect transition="out" filter="fade">
                                      <p:cBhvr>
                                        <p:cTn id="30" dur="500"/>
                                        <p:tgtEl>
                                          <p:spTgt spid="6"/>
                                        </p:tgtEl>
                                      </p:cBhvr>
                                    </p:animEffect>
                                    <p:set>
                                      <p:cBhvr>
                                        <p:cTn id="31"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PPT\PPT中国风元素\水墨祥云\水墨祥云\0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8076" y="1438867"/>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E:\PPT\PPT中国风元素\水墨祥云\水墨祥云\0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8076" y="2233555"/>
            <a:ext cx="807668" cy="50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E:\PPT\PPT中国风元素\水墨祥云\水墨祥云\0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8076" y="2943149"/>
            <a:ext cx="807668" cy="504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E:\PPT\PPT中国风元素\水墨祥云\水墨祥云\0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8076" y="3747933"/>
            <a:ext cx="807668" cy="504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9"/>
          <p:cNvSpPr txBox="1">
            <a:spLocks noChangeArrowheads="1"/>
          </p:cNvSpPr>
          <p:nvPr/>
        </p:nvSpPr>
        <p:spPr bwMode="auto">
          <a:xfrm>
            <a:off x="2983372" y="1432198"/>
            <a:ext cx="3140455" cy="40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028" tIns="43014" rIns="86028" bIns="43014">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767679">
              <a:lnSpc>
                <a:spcPct val="80000"/>
              </a:lnSpc>
            </a:pPr>
            <a:r>
              <a:rPr lang="zh-CN" altLang="en-US" sz="2600" spc="-141" dirty="0">
                <a:solidFill>
                  <a:srgbClr val="000000"/>
                </a:solidFill>
                <a:latin typeface="楷体" pitchFamily="49" charset="-122"/>
                <a:ea typeface="楷体" pitchFamily="49" charset="-122"/>
              </a:rPr>
              <a:t>点击添加文字模板</a:t>
            </a:r>
          </a:p>
        </p:txBody>
      </p:sp>
      <p:sp>
        <p:nvSpPr>
          <p:cNvPr id="11" name="TextBox 21"/>
          <p:cNvSpPr txBox="1">
            <a:spLocks noChangeArrowheads="1"/>
          </p:cNvSpPr>
          <p:nvPr/>
        </p:nvSpPr>
        <p:spPr bwMode="auto">
          <a:xfrm>
            <a:off x="2983372" y="2238425"/>
            <a:ext cx="3140455" cy="40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028" tIns="43014" rIns="86028" bIns="43014">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767679">
              <a:lnSpc>
                <a:spcPct val="80000"/>
              </a:lnSpc>
            </a:pPr>
            <a:r>
              <a:rPr lang="zh-CN" altLang="en-US" sz="2600" spc="-141" dirty="0">
                <a:solidFill>
                  <a:srgbClr val="000000"/>
                </a:solidFill>
                <a:latin typeface="楷体" pitchFamily="49" charset="-122"/>
                <a:ea typeface="楷体" pitchFamily="49" charset="-122"/>
              </a:rPr>
              <a:t>点击添加文字模板</a:t>
            </a:r>
          </a:p>
        </p:txBody>
      </p:sp>
      <p:sp>
        <p:nvSpPr>
          <p:cNvPr id="12" name="TextBox 23"/>
          <p:cNvSpPr txBox="1">
            <a:spLocks noChangeArrowheads="1"/>
          </p:cNvSpPr>
          <p:nvPr/>
        </p:nvSpPr>
        <p:spPr bwMode="auto">
          <a:xfrm>
            <a:off x="2983372" y="2956672"/>
            <a:ext cx="3140455" cy="40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028" tIns="43014" rIns="86028" bIns="43014">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767679">
              <a:lnSpc>
                <a:spcPct val="80000"/>
              </a:lnSpc>
            </a:pPr>
            <a:r>
              <a:rPr lang="zh-CN" altLang="en-US" sz="2600" spc="-141" dirty="0">
                <a:solidFill>
                  <a:srgbClr val="000000"/>
                </a:solidFill>
                <a:latin typeface="楷体" pitchFamily="49" charset="-122"/>
                <a:ea typeface="楷体" pitchFamily="49" charset="-122"/>
              </a:rPr>
              <a:t>点击添加文字模板</a:t>
            </a:r>
          </a:p>
        </p:txBody>
      </p:sp>
      <p:sp>
        <p:nvSpPr>
          <p:cNvPr id="13" name="TextBox 25"/>
          <p:cNvSpPr txBox="1">
            <a:spLocks noChangeArrowheads="1"/>
          </p:cNvSpPr>
          <p:nvPr/>
        </p:nvSpPr>
        <p:spPr bwMode="auto">
          <a:xfrm>
            <a:off x="2983372" y="3742707"/>
            <a:ext cx="3140455" cy="40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028" tIns="43014" rIns="86028" bIns="43014">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767679">
              <a:lnSpc>
                <a:spcPct val="80000"/>
              </a:lnSpc>
            </a:pPr>
            <a:r>
              <a:rPr lang="zh-CN" altLang="en-US" sz="2600" spc="-141" dirty="0">
                <a:solidFill>
                  <a:srgbClr val="000000"/>
                </a:solidFill>
                <a:latin typeface="楷体" pitchFamily="49" charset="-122"/>
                <a:ea typeface="楷体" pitchFamily="49" charset="-122"/>
              </a:rPr>
              <a:t>点击添加文字模板</a:t>
            </a:r>
          </a:p>
        </p:txBody>
      </p:sp>
      <p:pic>
        <p:nvPicPr>
          <p:cNvPr id="14" name="Picture 4" descr="F:\360安全浏览器下载\水墨\1402\07.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79189" y="1115238"/>
            <a:ext cx="3064814" cy="2878793"/>
          </a:xfrm>
          <a:prstGeom prst="rect">
            <a:avLst/>
          </a:prstGeom>
          <a:noFill/>
          <a:extLst>
            <a:ext uri="{909E8E84-426E-40DD-AFC4-6F175D3DCCD1}">
              <a14:hiddenFill xmlns:a14="http://schemas.microsoft.com/office/drawing/2010/main">
                <a:solidFill>
                  <a:srgbClr val="FFFFFF"/>
                </a:solidFill>
              </a14:hiddenFill>
            </a:ext>
          </a:extLst>
        </p:spPr>
      </p:pic>
      <p:sp>
        <p:nvSpPr>
          <p:cNvPr id="15"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endParaRPr lang="zh-CN" altLang="en-US" sz="2200" dirty="0">
              <a:solidFill>
                <a:schemeClr val="tx1">
                  <a:lumMod val="95000"/>
                  <a:lumOff val="5000"/>
                </a:schemeClr>
              </a:solidFill>
              <a:latin typeface="华文行楷" pitchFamily="2" charset="-122"/>
              <a:ea typeface="华文行楷" pitchFamily="2" charset="-122"/>
            </a:endParaRPr>
          </a:p>
        </p:txBody>
      </p:sp>
    </p:spTree>
    <p:extLst>
      <p:ext uri="{BB962C8B-B14F-4D97-AF65-F5344CB8AC3E}">
        <p14:creationId xmlns:p14="http://schemas.microsoft.com/office/powerpoint/2010/main" val="2400087394"/>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1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p:tgtEl>
                                          <p:spTgt spid="5"/>
                                        </p:tgtEl>
                                        <p:attrNameLst>
                                          <p:attrName>ppt_x</p:attrName>
                                        </p:attrNameLst>
                                      </p:cBhvr>
                                      <p:tavLst>
                                        <p:tav tm="0">
                                          <p:val>
                                            <p:strVal val="#ppt_x-#ppt_w*1.125000"/>
                                          </p:val>
                                        </p:tav>
                                        <p:tav tm="100000">
                                          <p:val>
                                            <p:strVal val="#ppt_x"/>
                                          </p:val>
                                        </p:tav>
                                      </p:tavLst>
                                    </p:anim>
                                    <p:animEffect transition="in" filter="wipe(right)">
                                      <p:cBhvr>
                                        <p:cTn id="13" dur="750"/>
                                        <p:tgtEl>
                                          <p:spTgt spid="5"/>
                                        </p:tgtEl>
                                      </p:cBhvr>
                                    </p:animEffect>
                                  </p:childTnLst>
                                </p:cTn>
                              </p:par>
                              <p:par>
                                <p:cTn id="14" presetID="12" presetClass="entr" presetSubtype="2"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750"/>
                                        <p:tgtEl>
                                          <p:spTgt spid="10"/>
                                        </p:tgtEl>
                                        <p:attrNameLst>
                                          <p:attrName>ppt_x</p:attrName>
                                        </p:attrNameLst>
                                      </p:cBhvr>
                                      <p:tavLst>
                                        <p:tav tm="0">
                                          <p:val>
                                            <p:strVal val="#ppt_x+#ppt_w*1.125000"/>
                                          </p:val>
                                        </p:tav>
                                        <p:tav tm="100000">
                                          <p:val>
                                            <p:strVal val="#ppt_x"/>
                                          </p:val>
                                        </p:tav>
                                      </p:tavLst>
                                    </p:anim>
                                    <p:animEffect transition="in" filter="wipe(left)">
                                      <p:cBhvr>
                                        <p:cTn id="17" dur="750"/>
                                        <p:tgtEl>
                                          <p:spTgt spid="10"/>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750"/>
                                        <p:tgtEl>
                                          <p:spTgt spid="6"/>
                                        </p:tgtEl>
                                        <p:attrNameLst>
                                          <p:attrName>ppt_x</p:attrName>
                                        </p:attrNameLst>
                                      </p:cBhvr>
                                      <p:tavLst>
                                        <p:tav tm="0">
                                          <p:val>
                                            <p:strVal val="#ppt_x-#ppt_w*1.125000"/>
                                          </p:val>
                                        </p:tav>
                                        <p:tav tm="100000">
                                          <p:val>
                                            <p:strVal val="#ppt_x"/>
                                          </p:val>
                                        </p:tav>
                                      </p:tavLst>
                                    </p:anim>
                                    <p:animEffect transition="in" filter="wipe(right)">
                                      <p:cBhvr>
                                        <p:cTn id="22" dur="750"/>
                                        <p:tgtEl>
                                          <p:spTgt spid="6"/>
                                        </p:tgtEl>
                                      </p:cBhvr>
                                    </p:animEffect>
                                  </p:childTnLst>
                                </p:cTn>
                              </p:par>
                              <p:par>
                                <p:cTn id="23" presetID="12" presetClass="entr" presetSubtype="2"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750"/>
                                        <p:tgtEl>
                                          <p:spTgt spid="11"/>
                                        </p:tgtEl>
                                        <p:attrNameLst>
                                          <p:attrName>ppt_x</p:attrName>
                                        </p:attrNameLst>
                                      </p:cBhvr>
                                      <p:tavLst>
                                        <p:tav tm="0">
                                          <p:val>
                                            <p:strVal val="#ppt_x+#ppt_w*1.125000"/>
                                          </p:val>
                                        </p:tav>
                                        <p:tav tm="100000">
                                          <p:val>
                                            <p:strVal val="#ppt_x"/>
                                          </p:val>
                                        </p:tav>
                                      </p:tavLst>
                                    </p:anim>
                                    <p:animEffect transition="in" filter="wipe(left)">
                                      <p:cBhvr>
                                        <p:cTn id="26" dur="750"/>
                                        <p:tgtEl>
                                          <p:spTgt spid="11"/>
                                        </p:tgtEl>
                                      </p:cBhvr>
                                    </p:animEffect>
                                  </p:childTnLst>
                                </p:cTn>
                              </p:par>
                            </p:childTnLst>
                          </p:cTn>
                        </p:par>
                        <p:par>
                          <p:cTn id="27" fill="hold">
                            <p:stCondLst>
                              <p:cond delay="2250"/>
                            </p:stCondLst>
                            <p:childTnLst>
                              <p:par>
                                <p:cTn id="28" presetID="12" presetClass="entr" presetSubtype="8"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750"/>
                                        <p:tgtEl>
                                          <p:spTgt spid="7"/>
                                        </p:tgtEl>
                                        <p:attrNameLst>
                                          <p:attrName>ppt_x</p:attrName>
                                        </p:attrNameLst>
                                      </p:cBhvr>
                                      <p:tavLst>
                                        <p:tav tm="0">
                                          <p:val>
                                            <p:strVal val="#ppt_x-#ppt_w*1.125000"/>
                                          </p:val>
                                        </p:tav>
                                        <p:tav tm="100000">
                                          <p:val>
                                            <p:strVal val="#ppt_x"/>
                                          </p:val>
                                        </p:tav>
                                      </p:tavLst>
                                    </p:anim>
                                    <p:animEffect transition="in" filter="wipe(right)">
                                      <p:cBhvr>
                                        <p:cTn id="31" dur="750"/>
                                        <p:tgtEl>
                                          <p:spTgt spid="7"/>
                                        </p:tgtEl>
                                      </p:cBhvr>
                                    </p:animEffect>
                                  </p:childTnLst>
                                </p:cTn>
                              </p:par>
                              <p:par>
                                <p:cTn id="32" presetID="12" presetClass="entr" presetSubtype="2"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750"/>
                                        <p:tgtEl>
                                          <p:spTgt spid="12"/>
                                        </p:tgtEl>
                                        <p:attrNameLst>
                                          <p:attrName>ppt_x</p:attrName>
                                        </p:attrNameLst>
                                      </p:cBhvr>
                                      <p:tavLst>
                                        <p:tav tm="0">
                                          <p:val>
                                            <p:strVal val="#ppt_x+#ppt_w*1.125000"/>
                                          </p:val>
                                        </p:tav>
                                        <p:tav tm="100000">
                                          <p:val>
                                            <p:strVal val="#ppt_x"/>
                                          </p:val>
                                        </p:tav>
                                      </p:tavLst>
                                    </p:anim>
                                    <p:animEffect transition="in" filter="wipe(left)">
                                      <p:cBhvr>
                                        <p:cTn id="35" dur="750"/>
                                        <p:tgtEl>
                                          <p:spTgt spid="12"/>
                                        </p:tgtEl>
                                      </p:cBhvr>
                                    </p:animEffect>
                                  </p:childTnLst>
                                </p:cTn>
                              </p:par>
                            </p:childTnLst>
                          </p:cTn>
                        </p:par>
                        <p:par>
                          <p:cTn id="36" fill="hold">
                            <p:stCondLst>
                              <p:cond delay="3000"/>
                            </p:stCondLst>
                            <p:childTnLst>
                              <p:par>
                                <p:cTn id="37" presetID="12" presetClass="entr" presetSubtype="8"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750"/>
                                        <p:tgtEl>
                                          <p:spTgt spid="9"/>
                                        </p:tgtEl>
                                        <p:attrNameLst>
                                          <p:attrName>ppt_x</p:attrName>
                                        </p:attrNameLst>
                                      </p:cBhvr>
                                      <p:tavLst>
                                        <p:tav tm="0">
                                          <p:val>
                                            <p:strVal val="#ppt_x-#ppt_w*1.125000"/>
                                          </p:val>
                                        </p:tav>
                                        <p:tav tm="100000">
                                          <p:val>
                                            <p:strVal val="#ppt_x"/>
                                          </p:val>
                                        </p:tav>
                                      </p:tavLst>
                                    </p:anim>
                                    <p:animEffect transition="in" filter="wipe(right)">
                                      <p:cBhvr>
                                        <p:cTn id="40" dur="750"/>
                                        <p:tgtEl>
                                          <p:spTgt spid="9"/>
                                        </p:tgtEl>
                                      </p:cBhvr>
                                    </p:animEffect>
                                  </p:childTnLst>
                                </p:cTn>
                              </p:par>
                              <p:par>
                                <p:cTn id="41" presetID="12" presetClass="entr" presetSubtype="2"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750"/>
                                        <p:tgtEl>
                                          <p:spTgt spid="13"/>
                                        </p:tgtEl>
                                        <p:attrNameLst>
                                          <p:attrName>ppt_x</p:attrName>
                                        </p:attrNameLst>
                                      </p:cBhvr>
                                      <p:tavLst>
                                        <p:tav tm="0">
                                          <p:val>
                                            <p:strVal val="#ppt_x+#ppt_w*1.125000"/>
                                          </p:val>
                                        </p:tav>
                                        <p:tav tm="100000">
                                          <p:val>
                                            <p:strVal val="#ppt_x"/>
                                          </p:val>
                                        </p:tav>
                                      </p:tavLst>
                                    </p:anim>
                                    <p:animEffect transition="in" filter="wipe(left)">
                                      <p:cBhvr>
                                        <p:cTn id="44" dur="750"/>
                                        <p:tgtEl>
                                          <p:spTgt spid="13"/>
                                        </p:tgtEl>
                                      </p:cBhvr>
                                    </p:animEffect>
                                  </p:childTnLst>
                                </p:cTn>
                              </p:par>
                            </p:childTnLst>
                          </p:cTn>
                        </p:par>
                        <p:par>
                          <p:cTn id="45" fill="hold">
                            <p:stCondLst>
                              <p:cond delay="3750"/>
                            </p:stCondLst>
                            <p:childTnLst>
                              <p:par>
                                <p:cTn id="46" presetID="22" presetClass="entr" presetSubtype="8"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45894" y="1447533"/>
            <a:ext cx="1081403" cy="3963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0101000028865661_0007_图层-2-副本-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flipH="1">
            <a:off x="2292747" y="2526373"/>
            <a:ext cx="1106409" cy="3963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923930" y="3587255"/>
            <a:ext cx="1081404" cy="39639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flipH="1">
            <a:off x="5617770" y="2418778"/>
            <a:ext cx="1081406" cy="396393"/>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1490192" y="987575"/>
            <a:ext cx="2412068" cy="1297246"/>
            <a:chOff x="1490189" y="1123015"/>
            <a:chExt cx="2412068" cy="1297246"/>
          </a:xfrm>
        </p:grpSpPr>
        <p:pic>
          <p:nvPicPr>
            <p:cNvPr id="11"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7"/>
            <p:cNvSpPr txBox="1"/>
            <p:nvPr/>
          </p:nvSpPr>
          <p:spPr>
            <a:xfrm>
              <a:off x="2130963" y="1519558"/>
              <a:ext cx="1130519" cy="488582"/>
            </a:xfrm>
            <a:prstGeom prst="rect">
              <a:avLst/>
            </a:prstGeom>
            <a:noFill/>
          </p:spPr>
          <p:txBody>
            <a:bodyPr wrap="square" rtlCol="0">
              <a:spAutoFit/>
            </a:bodyPr>
            <a:lstStyle/>
            <a:p>
              <a:r>
                <a:rPr lang="zh-CN" altLang="en-US" dirty="0">
                  <a:solidFill>
                    <a:schemeClr val="bg1"/>
                  </a:solidFill>
                  <a:latin typeface="方正行楷简体" pitchFamily="65" charset="-122"/>
                  <a:ea typeface="方正行楷简体" pitchFamily="65" charset="-122"/>
                </a:rPr>
                <a:t>点击输入您的文本内容</a:t>
              </a:r>
              <a:endParaRPr lang="en-US" altLang="zh-CN" dirty="0">
                <a:solidFill>
                  <a:schemeClr val="bg1"/>
                </a:solidFill>
                <a:latin typeface="方正行楷简体" pitchFamily="65" charset="-122"/>
                <a:ea typeface="方正行楷简体" pitchFamily="65" charset="-122"/>
              </a:endParaRPr>
            </a:p>
          </p:txBody>
        </p:sp>
      </p:grpSp>
      <p:grpSp>
        <p:nvGrpSpPr>
          <p:cNvPr id="13" name="组合 12"/>
          <p:cNvGrpSpPr/>
          <p:nvPr/>
        </p:nvGrpSpPr>
        <p:grpSpPr>
          <a:xfrm>
            <a:off x="4754243" y="987575"/>
            <a:ext cx="2412068" cy="1297246"/>
            <a:chOff x="1490189" y="1123015"/>
            <a:chExt cx="2412068" cy="1297246"/>
          </a:xfrm>
        </p:grpSpPr>
        <p:pic>
          <p:nvPicPr>
            <p:cNvPr id="14"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0"/>
            <p:cNvSpPr txBox="1"/>
            <p:nvPr/>
          </p:nvSpPr>
          <p:spPr>
            <a:xfrm>
              <a:off x="2130963" y="1519558"/>
              <a:ext cx="1130519" cy="488582"/>
            </a:xfrm>
            <a:prstGeom prst="rect">
              <a:avLst/>
            </a:prstGeom>
            <a:noFill/>
          </p:spPr>
          <p:txBody>
            <a:bodyPr wrap="square" rtlCol="0">
              <a:spAutoFit/>
            </a:bodyPr>
            <a:lstStyle/>
            <a:p>
              <a:r>
                <a:rPr lang="zh-CN" altLang="en-US" dirty="0">
                  <a:solidFill>
                    <a:schemeClr val="bg1"/>
                  </a:solidFill>
                  <a:latin typeface="方正行楷简体" pitchFamily="65" charset="-122"/>
                  <a:ea typeface="方正行楷简体" pitchFamily="65" charset="-122"/>
                </a:rPr>
                <a:t>点击输入您的文本内容</a:t>
              </a:r>
              <a:endParaRPr lang="en-US" altLang="zh-CN" dirty="0">
                <a:solidFill>
                  <a:schemeClr val="bg1"/>
                </a:solidFill>
                <a:latin typeface="方正行楷简体" pitchFamily="65" charset="-122"/>
                <a:ea typeface="方正行楷简体" pitchFamily="65" charset="-122"/>
              </a:endParaRPr>
            </a:p>
          </p:txBody>
        </p:sp>
      </p:grpSp>
      <p:grpSp>
        <p:nvGrpSpPr>
          <p:cNvPr id="16" name="组合 15"/>
          <p:cNvGrpSpPr/>
          <p:nvPr/>
        </p:nvGrpSpPr>
        <p:grpSpPr>
          <a:xfrm>
            <a:off x="4754243" y="3159724"/>
            <a:ext cx="2412068" cy="1297246"/>
            <a:chOff x="1490189" y="1123015"/>
            <a:chExt cx="2412068" cy="1297246"/>
          </a:xfrm>
        </p:grpSpPr>
        <p:pic>
          <p:nvPicPr>
            <p:cNvPr id="17"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3"/>
            <p:cNvSpPr txBox="1"/>
            <p:nvPr/>
          </p:nvSpPr>
          <p:spPr>
            <a:xfrm>
              <a:off x="2130963" y="1519558"/>
              <a:ext cx="1130519" cy="488582"/>
            </a:xfrm>
            <a:prstGeom prst="rect">
              <a:avLst/>
            </a:prstGeom>
            <a:noFill/>
          </p:spPr>
          <p:txBody>
            <a:bodyPr wrap="square" rtlCol="0">
              <a:spAutoFit/>
            </a:bodyPr>
            <a:lstStyle/>
            <a:p>
              <a:r>
                <a:rPr lang="zh-CN" altLang="en-US" dirty="0">
                  <a:solidFill>
                    <a:schemeClr val="bg1"/>
                  </a:solidFill>
                  <a:latin typeface="方正行楷简体" pitchFamily="65" charset="-122"/>
                  <a:ea typeface="方正行楷简体" pitchFamily="65" charset="-122"/>
                </a:rPr>
                <a:t>点击输入您的文本内容</a:t>
              </a:r>
              <a:endParaRPr lang="en-US" altLang="zh-CN" dirty="0">
                <a:solidFill>
                  <a:schemeClr val="bg1"/>
                </a:solidFill>
                <a:latin typeface="方正行楷简体" pitchFamily="65" charset="-122"/>
                <a:ea typeface="方正行楷简体" pitchFamily="65" charset="-122"/>
              </a:endParaRPr>
            </a:p>
          </p:txBody>
        </p:sp>
      </p:grpSp>
      <p:grpSp>
        <p:nvGrpSpPr>
          <p:cNvPr id="19" name="组合 18"/>
          <p:cNvGrpSpPr/>
          <p:nvPr/>
        </p:nvGrpSpPr>
        <p:grpSpPr>
          <a:xfrm>
            <a:off x="1639919" y="3159724"/>
            <a:ext cx="2412068" cy="1297246"/>
            <a:chOff x="1490189" y="1123015"/>
            <a:chExt cx="2412068" cy="1297246"/>
          </a:xfrm>
        </p:grpSpPr>
        <p:pic>
          <p:nvPicPr>
            <p:cNvPr id="20"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16"/>
            <p:cNvSpPr txBox="1"/>
            <p:nvPr/>
          </p:nvSpPr>
          <p:spPr>
            <a:xfrm>
              <a:off x="2130963" y="1519558"/>
              <a:ext cx="1130519" cy="488582"/>
            </a:xfrm>
            <a:prstGeom prst="rect">
              <a:avLst/>
            </a:prstGeom>
            <a:noFill/>
          </p:spPr>
          <p:txBody>
            <a:bodyPr wrap="square" rtlCol="0">
              <a:spAutoFit/>
            </a:bodyPr>
            <a:lstStyle/>
            <a:p>
              <a:r>
                <a:rPr lang="zh-CN" altLang="en-US" dirty="0">
                  <a:solidFill>
                    <a:schemeClr val="bg1"/>
                  </a:solidFill>
                  <a:latin typeface="方正行楷简体" pitchFamily="65" charset="-122"/>
                  <a:ea typeface="方正行楷简体" pitchFamily="65" charset="-122"/>
                </a:rPr>
                <a:t>点击输入您的文本内容</a:t>
              </a:r>
              <a:endParaRPr lang="en-US" altLang="zh-CN" dirty="0">
                <a:solidFill>
                  <a:schemeClr val="bg1"/>
                </a:solidFill>
                <a:latin typeface="方正行楷简体" pitchFamily="65" charset="-122"/>
                <a:ea typeface="方正行楷简体" pitchFamily="65" charset="-122"/>
              </a:endParaRPr>
            </a:p>
          </p:txBody>
        </p:sp>
      </p:grpSp>
      <p:sp>
        <p:nvSpPr>
          <p:cNvPr id="22" name="TextBox 17"/>
          <p:cNvSpPr txBox="1"/>
          <p:nvPr/>
        </p:nvSpPr>
        <p:spPr>
          <a:xfrm>
            <a:off x="3715164" y="2401403"/>
            <a:ext cx="1498937" cy="286923"/>
          </a:xfrm>
          <a:prstGeom prst="rect">
            <a:avLst/>
          </a:prstGeom>
          <a:noFill/>
        </p:spPr>
        <p:txBody>
          <a:bodyPr wrap="square" lIns="86028" tIns="43014" rIns="86028" bIns="43014" rtlCol="0">
            <a:spAutoFit/>
          </a:bodyPr>
          <a:lstStyle/>
          <a:p>
            <a:pPr algn="ctr"/>
            <a:r>
              <a:rPr lang="zh-CN" altLang="en-US" dirty="0" smtClean="0">
                <a:solidFill>
                  <a:sysClr val="windowText" lastClr="000000"/>
                </a:solidFill>
                <a:latin typeface="方正行楷简体" pitchFamily="65" charset="-122"/>
                <a:ea typeface="方正行楷简体" pitchFamily="65" charset="-122"/>
              </a:rPr>
              <a:t>点击输入标题文字</a:t>
            </a:r>
            <a:endParaRPr lang="en-US" altLang="zh-CN" dirty="0" smtClean="0">
              <a:solidFill>
                <a:sysClr val="windowText" lastClr="000000"/>
              </a:solidFill>
              <a:latin typeface="方正行楷简体" pitchFamily="65" charset="-122"/>
              <a:ea typeface="方正行楷简体" pitchFamily="65" charset="-122"/>
            </a:endParaRPr>
          </a:p>
        </p:txBody>
      </p:sp>
      <p:sp>
        <p:nvSpPr>
          <p:cNvPr id="23"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endParaRPr lang="zh-CN" altLang="en-US" sz="2200" dirty="0">
              <a:solidFill>
                <a:schemeClr val="tx1">
                  <a:lumMod val="95000"/>
                  <a:lumOff val="5000"/>
                </a:schemeClr>
              </a:solidFill>
              <a:latin typeface="华文行楷" pitchFamily="2" charset="-122"/>
              <a:ea typeface="华文行楷" pitchFamily="2" charset="-122"/>
            </a:endParaRPr>
          </a:p>
        </p:txBody>
      </p:sp>
    </p:spTree>
    <p:extLst>
      <p:ext uri="{BB962C8B-B14F-4D97-AF65-F5344CB8AC3E}">
        <p14:creationId xmlns:p14="http://schemas.microsoft.com/office/powerpoint/2010/main" val="2082932227"/>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16" presetClass="entr" presetSubtype="37"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outVertical)">
                                      <p:cBhvr>
                                        <p:cTn id="13" dur="500"/>
                                        <p:tgtEl>
                                          <p:spTgt spid="10"/>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1500"/>
                            </p:stCondLst>
                            <p:childTnLst>
                              <p:par>
                                <p:cTn id="19" presetID="16" presetClass="entr" presetSubtype="37"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outVertical)">
                                      <p:cBhvr>
                                        <p:cTn id="21" dur="500"/>
                                        <p:tgtEl>
                                          <p:spTgt spid="13"/>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2500"/>
                            </p:stCondLst>
                            <p:childTnLst>
                              <p:par>
                                <p:cTn id="27" presetID="16" presetClass="entr" presetSubtype="37"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arn(outVertical)">
                                      <p:cBhvr>
                                        <p:cTn id="29" dur="500"/>
                                        <p:tgtEl>
                                          <p:spTgt spid="16"/>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par>
                          <p:cTn id="34" fill="hold">
                            <p:stCondLst>
                              <p:cond delay="3500"/>
                            </p:stCondLst>
                            <p:childTnLst>
                              <p:par>
                                <p:cTn id="35" presetID="16" presetClass="entr" presetSubtype="37"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outVertical)">
                                      <p:cBhvr>
                                        <p:cTn id="37" dur="500"/>
                                        <p:tgtEl>
                                          <p:spTgt spid="19"/>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8425" y="2011326"/>
            <a:ext cx="3504600" cy="1742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p:cNvGrpSpPr/>
          <p:nvPr/>
        </p:nvGrpSpPr>
        <p:grpSpPr>
          <a:xfrm>
            <a:off x="4354663" y="3044871"/>
            <a:ext cx="2774580" cy="1136154"/>
            <a:chOff x="4354663" y="3044870"/>
            <a:chExt cx="2774580" cy="1136155"/>
          </a:xfrm>
        </p:grpSpPr>
        <p:pic>
          <p:nvPicPr>
            <p:cNvPr id="7" name="图片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153671">
              <a:off x="4354663" y="3044870"/>
              <a:ext cx="2774580" cy="113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13"/>
            <p:cNvSpPr txBox="1">
              <a:spLocks noChangeArrowheads="1"/>
            </p:cNvSpPr>
            <p:nvPr/>
          </p:nvSpPr>
          <p:spPr bwMode="auto">
            <a:xfrm rot="1435118">
              <a:off x="4732053" y="3453578"/>
              <a:ext cx="162010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rPr>
                <a:t>单击此处添加标题</a:t>
              </a:r>
            </a:p>
          </p:txBody>
        </p:sp>
      </p:grpSp>
      <p:grpSp>
        <p:nvGrpSpPr>
          <p:cNvPr id="10" name="组合 9"/>
          <p:cNvGrpSpPr/>
          <p:nvPr/>
        </p:nvGrpSpPr>
        <p:grpSpPr>
          <a:xfrm>
            <a:off x="4400126" y="1479526"/>
            <a:ext cx="2774580" cy="1136154"/>
            <a:chOff x="4400126" y="1479524"/>
            <a:chExt cx="2774580" cy="1136155"/>
          </a:xfrm>
        </p:grpSpPr>
        <p:pic>
          <p:nvPicPr>
            <p:cNvPr id="11" name="图片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328486">
              <a:off x="4400126" y="1479524"/>
              <a:ext cx="2774580" cy="113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14"/>
            <p:cNvSpPr txBox="1">
              <a:spLocks noChangeArrowheads="1"/>
            </p:cNvSpPr>
            <p:nvPr/>
          </p:nvSpPr>
          <p:spPr bwMode="auto">
            <a:xfrm rot="20288976">
              <a:off x="4724603" y="2043553"/>
              <a:ext cx="162010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rPr>
                <a:t>单击此处添加标题</a:t>
              </a:r>
            </a:p>
          </p:txBody>
        </p:sp>
      </p:grpSp>
      <p:grpSp>
        <p:nvGrpSpPr>
          <p:cNvPr id="13" name="组合 12"/>
          <p:cNvGrpSpPr/>
          <p:nvPr/>
        </p:nvGrpSpPr>
        <p:grpSpPr>
          <a:xfrm>
            <a:off x="780165" y="3224684"/>
            <a:ext cx="2774580" cy="1136154"/>
            <a:chOff x="780165" y="3224682"/>
            <a:chExt cx="2774580" cy="1136155"/>
          </a:xfrm>
        </p:grpSpPr>
        <p:pic>
          <p:nvPicPr>
            <p:cNvPr id="14" name="图片 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9466435">
              <a:off x="780165" y="3224682"/>
              <a:ext cx="2774580" cy="113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5"/>
            <p:cNvSpPr txBox="1">
              <a:spLocks noChangeArrowheads="1"/>
            </p:cNvSpPr>
            <p:nvPr/>
          </p:nvSpPr>
          <p:spPr bwMode="auto">
            <a:xfrm rot="20173124">
              <a:off x="1671446" y="3466752"/>
              <a:ext cx="162010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dirty="0">
                  <a:solidFill>
                    <a:srgbClr val="FFFFFF"/>
                  </a:solidFill>
                  <a:latin typeface="微软雅黑" panose="020B0503020204020204" pitchFamily="34" charset="-122"/>
                  <a:ea typeface="微软雅黑" panose="020B0503020204020204" pitchFamily="34" charset="-122"/>
                </a:rPr>
                <a:t>单击此处添加标题</a:t>
              </a:r>
            </a:p>
          </p:txBody>
        </p:sp>
      </p:grpSp>
      <p:grpSp>
        <p:nvGrpSpPr>
          <p:cNvPr id="16" name="组合 15"/>
          <p:cNvGrpSpPr/>
          <p:nvPr/>
        </p:nvGrpSpPr>
        <p:grpSpPr>
          <a:xfrm>
            <a:off x="586977" y="1511990"/>
            <a:ext cx="2774580" cy="1136154"/>
            <a:chOff x="586978" y="1511989"/>
            <a:chExt cx="2774580" cy="1136155"/>
          </a:xfrm>
        </p:grpSpPr>
        <p:pic>
          <p:nvPicPr>
            <p:cNvPr id="17" name="图片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2115010">
              <a:off x="586978" y="1511989"/>
              <a:ext cx="2774580" cy="113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6"/>
            <p:cNvSpPr txBox="1">
              <a:spLocks noChangeArrowheads="1"/>
            </p:cNvSpPr>
            <p:nvPr/>
          </p:nvSpPr>
          <p:spPr bwMode="auto">
            <a:xfrm rot="1486789">
              <a:off x="1588248" y="2048799"/>
              <a:ext cx="162010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dirty="0">
                  <a:solidFill>
                    <a:srgbClr val="FFFFFF"/>
                  </a:solidFill>
                  <a:latin typeface="微软雅黑" panose="020B0503020204020204" pitchFamily="34" charset="-122"/>
                  <a:ea typeface="微软雅黑" panose="020B0503020204020204" pitchFamily="34" charset="-122"/>
                </a:rPr>
                <a:t>单击此处添加标题</a:t>
              </a:r>
            </a:p>
          </p:txBody>
        </p:sp>
      </p:grpSp>
      <p:grpSp>
        <p:nvGrpSpPr>
          <p:cNvPr id="19" name="组合 18"/>
          <p:cNvGrpSpPr/>
          <p:nvPr/>
        </p:nvGrpSpPr>
        <p:grpSpPr>
          <a:xfrm>
            <a:off x="3262496" y="2438785"/>
            <a:ext cx="1417835" cy="926519"/>
            <a:chOff x="3262497" y="2438784"/>
            <a:chExt cx="1417834" cy="926518"/>
          </a:xfrm>
        </p:grpSpPr>
        <p:pic>
          <p:nvPicPr>
            <p:cNvPr id="20" name="图片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62497" y="2438784"/>
              <a:ext cx="1417834" cy="926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文本框 17"/>
            <p:cNvSpPr txBox="1">
              <a:spLocks noChangeArrowheads="1"/>
            </p:cNvSpPr>
            <p:nvPr/>
          </p:nvSpPr>
          <p:spPr bwMode="auto">
            <a:xfrm>
              <a:off x="3549357" y="2681017"/>
              <a:ext cx="107154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200" b="1" dirty="0">
                  <a:solidFill>
                    <a:srgbClr val="FFFFFF"/>
                  </a:solidFill>
                  <a:latin typeface="微软雅黑" panose="020B0503020204020204" pitchFamily="34" charset="-122"/>
                  <a:ea typeface="微软雅黑" panose="020B0503020204020204" pitchFamily="34" charset="-122"/>
                </a:rPr>
                <a:t>标题</a:t>
              </a:r>
            </a:p>
          </p:txBody>
        </p:sp>
      </p:grpSp>
      <p:pic>
        <p:nvPicPr>
          <p:cNvPr id="22" name="图片 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93748" y="888975"/>
            <a:ext cx="2050256" cy="213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endParaRPr lang="zh-CN" altLang="en-US" sz="2200" dirty="0">
              <a:solidFill>
                <a:schemeClr val="tx1">
                  <a:lumMod val="95000"/>
                  <a:lumOff val="5000"/>
                </a:schemeClr>
              </a:solidFill>
              <a:latin typeface="华文行楷" pitchFamily="2" charset="-122"/>
              <a:ea typeface="华文行楷" pitchFamily="2" charset="-122"/>
            </a:endParaRPr>
          </a:p>
        </p:txBody>
      </p:sp>
    </p:spTree>
    <p:extLst>
      <p:ext uri="{BB962C8B-B14F-4D97-AF65-F5344CB8AC3E}">
        <p14:creationId xmlns:p14="http://schemas.microsoft.com/office/powerpoint/2010/main" val="2389260491"/>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1)">
                                      <p:cBhvr>
                                        <p:cTn id="20" dur="2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3"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2"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6"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1+#ppt_w/2"/>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Thinkpad\Desktop\PNG\1_0004_渐变映射-2-副本-8.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5074963">
            <a:off x="1812958" y="1256925"/>
            <a:ext cx="2148472" cy="2387882"/>
          </a:xfrm>
          <a:prstGeom prst="rect">
            <a:avLst/>
          </a:prstGeom>
          <a:noFill/>
          <a:extLst>
            <a:ext uri="{909E8E84-426E-40DD-AFC4-6F175D3DCCD1}">
              <a14:hiddenFill xmlns:a14="http://schemas.microsoft.com/office/drawing/2010/main">
                <a:solidFill>
                  <a:srgbClr val="FFFFFF"/>
                </a:solidFill>
              </a14:hiddenFill>
            </a:ext>
          </a:extLst>
        </p:spPr>
      </p:pic>
      <p:sp>
        <p:nvSpPr>
          <p:cNvPr id="6" name="Line 8"/>
          <p:cNvSpPr>
            <a:spLocks noChangeShapeType="1"/>
          </p:cNvSpPr>
          <p:nvPr/>
        </p:nvSpPr>
        <p:spPr bwMode="auto">
          <a:xfrm flipH="1" flipV="1">
            <a:off x="2819243" y="1056661"/>
            <a:ext cx="0" cy="139275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lIns="86028" tIns="43014" rIns="86028" bIns="43014"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7" name="Line 9"/>
          <p:cNvSpPr>
            <a:spLocks noChangeShapeType="1"/>
          </p:cNvSpPr>
          <p:nvPr/>
        </p:nvSpPr>
        <p:spPr bwMode="auto">
          <a:xfrm flipV="1">
            <a:off x="2818420" y="2458124"/>
            <a:ext cx="152534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lIns="86028" tIns="43014" rIns="86028" bIns="43014"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9" name="Arc 10"/>
          <p:cNvSpPr>
            <a:spLocks/>
          </p:cNvSpPr>
          <p:nvPr/>
        </p:nvSpPr>
        <p:spPr bwMode="auto">
          <a:xfrm>
            <a:off x="2827724" y="1365522"/>
            <a:ext cx="1202167" cy="1108881"/>
          </a:xfrm>
          <a:custGeom>
            <a:avLst/>
            <a:gdLst>
              <a:gd name="T0" fmla="*/ 0 w 21600"/>
              <a:gd name="T1" fmla="*/ 0 h 21600"/>
              <a:gd name="T2" fmla="*/ 42 w 21600"/>
              <a:gd name="T3" fmla="*/ 42 h 21600"/>
              <a:gd name="T4" fmla="*/ 0 w 21600"/>
              <a:gd name="T5" fmla="*/ 4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cap="rnd">
            <a:solidFill>
              <a:schemeClr val="tx1"/>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lIns="86028" tIns="43014" rIns="86028" bIns="43014"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10" name="Text Box 12"/>
          <p:cNvSpPr txBox="1">
            <a:spLocks noChangeArrowheads="1"/>
          </p:cNvSpPr>
          <p:nvPr/>
        </p:nvSpPr>
        <p:spPr bwMode="auto">
          <a:xfrm>
            <a:off x="2878829" y="1813829"/>
            <a:ext cx="757657" cy="66707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028" tIns="43014" rIns="86028" bIns="43014">
            <a:spAutoFit/>
          </a:bodyPr>
          <a:lstStyle>
            <a:defPPr>
              <a:defRPr lang="zh-CN"/>
            </a:defPPr>
            <a:lvl1pPr>
              <a:lnSpc>
                <a:spcPct val="125000"/>
              </a:lnSpc>
              <a:defRPr sz="2400" b="1">
                <a:latin typeface="方正古隶简体" pitchFamily="65" charset="-122"/>
                <a:ea typeface="方正古隶简体" pitchFamily="65" charset="-122"/>
              </a:defRPr>
            </a:lvl1pPr>
          </a:lstStyle>
          <a:p>
            <a:r>
              <a:rPr lang="en-US" altLang="ko-KR" sz="3000" dirty="0">
                <a:solidFill>
                  <a:schemeClr val="bg1"/>
                </a:solidFill>
              </a:rPr>
              <a:t>1/4</a:t>
            </a:r>
            <a:endParaRPr lang="en-US" altLang="ko-KR" sz="3000" dirty="0">
              <a:solidFill>
                <a:schemeClr val="bg1"/>
              </a:solidFill>
            </a:endParaRPr>
          </a:p>
        </p:txBody>
      </p:sp>
      <p:pic>
        <p:nvPicPr>
          <p:cNvPr id="11" name="Picture 4" descr="C:\Users\Thinkpad\Desktop\e.pn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l="10463" t="9674" r="10063" b="8206"/>
          <a:stretch/>
        </p:blipFill>
        <p:spPr bwMode="auto">
          <a:xfrm>
            <a:off x="2667854" y="2303558"/>
            <a:ext cx="294855" cy="29170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Thinkpad\Desktop\PNG\1_0004_渐变映射-2-副本-8.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5074963">
            <a:off x="4805621" y="1256925"/>
            <a:ext cx="2148472" cy="2387882"/>
          </a:xfrm>
          <a:prstGeom prst="rect">
            <a:avLst/>
          </a:prstGeom>
          <a:noFill/>
          <a:extLst>
            <a:ext uri="{909E8E84-426E-40DD-AFC4-6F175D3DCCD1}">
              <a14:hiddenFill xmlns:a14="http://schemas.microsoft.com/office/drawing/2010/main">
                <a:solidFill>
                  <a:srgbClr val="FFFFFF"/>
                </a:solidFill>
              </a14:hiddenFill>
            </a:ext>
          </a:extLst>
        </p:spPr>
      </p:pic>
      <p:sp>
        <p:nvSpPr>
          <p:cNvPr id="13" name="Line 8"/>
          <p:cNvSpPr>
            <a:spLocks noChangeShapeType="1"/>
          </p:cNvSpPr>
          <p:nvPr/>
        </p:nvSpPr>
        <p:spPr bwMode="auto">
          <a:xfrm flipH="1" flipV="1">
            <a:off x="5811906" y="1056661"/>
            <a:ext cx="0" cy="139275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lIns="86028" tIns="43014" rIns="86028" bIns="43014"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14" name="Line 9"/>
          <p:cNvSpPr>
            <a:spLocks noChangeShapeType="1"/>
          </p:cNvSpPr>
          <p:nvPr/>
        </p:nvSpPr>
        <p:spPr bwMode="auto">
          <a:xfrm flipV="1">
            <a:off x="5811084" y="2458124"/>
            <a:ext cx="152534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lIns="86028" tIns="43014" rIns="86028" bIns="43014"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15" name="Text Box 12"/>
          <p:cNvSpPr txBox="1">
            <a:spLocks noChangeArrowheads="1"/>
          </p:cNvSpPr>
          <p:nvPr/>
        </p:nvSpPr>
        <p:spPr bwMode="auto">
          <a:xfrm>
            <a:off x="5871492" y="1813829"/>
            <a:ext cx="757657" cy="66707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028" tIns="43014" rIns="86028" bIns="43014">
            <a:spAutoFit/>
          </a:bodyPr>
          <a:lstStyle>
            <a:defPPr>
              <a:defRPr lang="zh-CN"/>
            </a:defPPr>
            <a:lvl1pPr>
              <a:lnSpc>
                <a:spcPct val="125000"/>
              </a:lnSpc>
              <a:defRPr sz="2400" b="1">
                <a:latin typeface="方正古隶简体" pitchFamily="65" charset="-122"/>
                <a:ea typeface="方正古隶简体" pitchFamily="65" charset="-122"/>
              </a:defRPr>
            </a:lvl1pPr>
          </a:lstStyle>
          <a:p>
            <a:r>
              <a:rPr lang="en-US" altLang="ko-KR" sz="3000" dirty="0">
                <a:solidFill>
                  <a:schemeClr val="bg1"/>
                </a:solidFill>
              </a:rPr>
              <a:t>3/4</a:t>
            </a:r>
            <a:endParaRPr lang="en-US" altLang="ko-KR" sz="3000" dirty="0">
              <a:solidFill>
                <a:schemeClr val="bg1"/>
              </a:solidFill>
            </a:endParaRPr>
          </a:p>
        </p:txBody>
      </p:sp>
      <p:pic>
        <p:nvPicPr>
          <p:cNvPr id="16" name="Picture 4" descr="C:\Users\Thinkpad\Desktop\e.pn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l="10463" t="9674" r="10063" b="8206"/>
          <a:stretch/>
        </p:blipFill>
        <p:spPr bwMode="auto">
          <a:xfrm>
            <a:off x="5660516" y="2303558"/>
            <a:ext cx="294855" cy="291708"/>
          </a:xfrm>
          <a:prstGeom prst="rect">
            <a:avLst/>
          </a:prstGeom>
          <a:noFill/>
          <a:extLst>
            <a:ext uri="{909E8E84-426E-40DD-AFC4-6F175D3DCCD1}">
              <a14:hiddenFill xmlns:a14="http://schemas.microsoft.com/office/drawing/2010/main">
                <a:solidFill>
                  <a:srgbClr val="FFFFFF"/>
                </a:solidFill>
              </a14:hiddenFill>
            </a:ext>
          </a:extLst>
        </p:spPr>
      </p:pic>
      <p:sp>
        <p:nvSpPr>
          <p:cNvPr id="17" name="Arc 20"/>
          <p:cNvSpPr>
            <a:spLocks/>
          </p:cNvSpPr>
          <p:nvPr/>
        </p:nvSpPr>
        <p:spPr bwMode="auto">
          <a:xfrm>
            <a:off x="4589831" y="1271747"/>
            <a:ext cx="2541526" cy="2426405"/>
          </a:xfrm>
          <a:custGeom>
            <a:avLst/>
            <a:gdLst>
              <a:gd name="T0" fmla="*/ 84 w 43200"/>
              <a:gd name="T1" fmla="*/ 42 h 43200"/>
              <a:gd name="T2" fmla="*/ 42 w 43200"/>
              <a:gd name="T3" fmla="*/ 0 h 43200"/>
              <a:gd name="T4" fmla="*/ 42 w 43200"/>
              <a:gd name="T5" fmla="*/ 42 h 43200"/>
              <a:gd name="T6" fmla="*/ 0 60000 65536"/>
              <a:gd name="T7" fmla="*/ 0 60000 65536"/>
              <a:gd name="T8" fmla="*/ 0 60000 65536"/>
              <a:gd name="T9" fmla="*/ 0 w 43200"/>
              <a:gd name="T10" fmla="*/ 0 h 43200"/>
              <a:gd name="T11" fmla="*/ 43200 w 43200"/>
              <a:gd name="T12" fmla="*/ 43200 h 43200"/>
            </a:gdLst>
            <a:ahLst/>
            <a:cxnLst>
              <a:cxn ang="T6">
                <a:pos x="T0" y="T1"/>
              </a:cxn>
              <a:cxn ang="T7">
                <a:pos x="T2" y="T3"/>
              </a:cxn>
              <a:cxn ang="T8">
                <a:pos x="T4" y="T5"/>
              </a:cxn>
            </a:cxnLst>
            <a:rect l="T9" t="T10" r="T11" b="T12"/>
            <a:pathLst>
              <a:path w="43200" h="43200" fill="none" extrusionOk="0">
                <a:moveTo>
                  <a:pt x="43199" y="21644"/>
                </a:moveTo>
                <a:cubicBezTo>
                  <a:pt x="43175" y="33556"/>
                  <a:pt x="33511" y="43199"/>
                  <a:pt x="21600" y="43200"/>
                </a:cubicBezTo>
                <a:cubicBezTo>
                  <a:pt x="9670" y="43200"/>
                  <a:pt x="0" y="33529"/>
                  <a:pt x="0" y="21600"/>
                </a:cubicBezTo>
                <a:cubicBezTo>
                  <a:pt x="-1" y="9688"/>
                  <a:pt x="9643" y="24"/>
                  <a:pt x="21555" y="0"/>
                </a:cubicBezTo>
              </a:path>
              <a:path w="43200" h="43200" stroke="0" extrusionOk="0">
                <a:moveTo>
                  <a:pt x="43199" y="21644"/>
                </a:moveTo>
                <a:cubicBezTo>
                  <a:pt x="43175" y="33556"/>
                  <a:pt x="33511" y="43199"/>
                  <a:pt x="21600" y="43200"/>
                </a:cubicBezTo>
                <a:cubicBezTo>
                  <a:pt x="9670" y="43200"/>
                  <a:pt x="0" y="33529"/>
                  <a:pt x="0" y="21600"/>
                </a:cubicBezTo>
                <a:cubicBezTo>
                  <a:pt x="-1" y="9688"/>
                  <a:pt x="9643" y="24"/>
                  <a:pt x="21555" y="0"/>
                </a:cubicBezTo>
                <a:lnTo>
                  <a:pt x="21600" y="21600"/>
                </a:lnTo>
                <a:close/>
              </a:path>
            </a:pathLst>
          </a:custGeom>
          <a:noFill/>
          <a:ln w="31750" cap="rnd">
            <a:solidFill>
              <a:schemeClr val="tx1"/>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lIns="86028" tIns="43014" rIns="86028" bIns="43014"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18" name="Rectangle 9"/>
          <p:cNvSpPr>
            <a:spLocks noChangeArrowheads="1"/>
          </p:cNvSpPr>
          <p:nvPr/>
        </p:nvSpPr>
        <p:spPr bwMode="auto">
          <a:xfrm>
            <a:off x="1639462" y="3800051"/>
            <a:ext cx="2970214" cy="690281"/>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rtlCol="0">
            <a:spAutoFit/>
          </a:bodyPr>
          <a:lstStyle/>
          <a:p>
            <a:pPr>
              <a:lnSpc>
                <a:spcPct val="130000"/>
              </a:lnSpc>
            </a:pPr>
            <a:r>
              <a:rPr lang="zh-CN" altLang="en-US" sz="1500" kern="0" spc="-141" dirty="0">
                <a:solidFill>
                  <a:schemeClr val="tx1">
                    <a:lumMod val="95000"/>
                    <a:lumOff val="5000"/>
                  </a:schemeClr>
                </a:solidFill>
                <a:latin typeface="楷体" pitchFamily="49" charset="-122"/>
                <a:ea typeface="楷体" pitchFamily="49" charset="-122"/>
              </a:rPr>
              <a:t>单击此处</a:t>
            </a:r>
            <a:r>
              <a:rPr lang="zh-CN" altLang="en-US" sz="1500" kern="0" spc="-141" dirty="0">
                <a:solidFill>
                  <a:schemeClr val="tx1">
                    <a:lumMod val="95000"/>
                    <a:lumOff val="5000"/>
                  </a:schemeClr>
                </a:solidFill>
                <a:latin typeface="楷体" pitchFamily="49" charset="-122"/>
                <a:ea typeface="楷体" pitchFamily="49" charset="-122"/>
              </a:rPr>
              <a:t>添加段落文字</a:t>
            </a:r>
            <a:r>
              <a:rPr lang="zh-CN" altLang="en-US" sz="1500" kern="0" spc="-141" dirty="0">
                <a:solidFill>
                  <a:schemeClr val="tx1">
                    <a:lumMod val="95000"/>
                    <a:lumOff val="5000"/>
                  </a:schemeClr>
                </a:solidFill>
                <a:latin typeface="楷体" pitchFamily="49" charset="-122"/>
                <a:ea typeface="楷体" pitchFamily="49" charset="-122"/>
              </a:rPr>
              <a:t>内容</a:t>
            </a:r>
          </a:p>
          <a:p>
            <a:pPr>
              <a:lnSpc>
                <a:spcPct val="130000"/>
              </a:lnSpc>
            </a:pPr>
            <a:r>
              <a:rPr lang="zh-CN" altLang="en-US" sz="1500" kern="0" spc="-141" dirty="0">
                <a:solidFill>
                  <a:schemeClr val="tx1">
                    <a:lumMod val="95000"/>
                    <a:lumOff val="5000"/>
                  </a:schemeClr>
                </a:solidFill>
                <a:latin typeface="楷体" pitchFamily="49" charset="-122"/>
                <a:ea typeface="楷体" pitchFamily="49" charset="-122"/>
              </a:rPr>
              <a:t>单击此处添加段落文字</a:t>
            </a:r>
            <a:r>
              <a:rPr lang="zh-CN" altLang="en-US" sz="1500" kern="0" spc="-141" dirty="0">
                <a:solidFill>
                  <a:schemeClr val="tx1">
                    <a:lumMod val="95000"/>
                    <a:lumOff val="5000"/>
                  </a:schemeClr>
                </a:solidFill>
                <a:latin typeface="楷体" pitchFamily="49" charset="-122"/>
                <a:ea typeface="楷体" pitchFamily="49" charset="-122"/>
              </a:rPr>
              <a:t>内容</a:t>
            </a:r>
            <a:endParaRPr lang="zh-CN" altLang="en-US" sz="1500" kern="0" spc="-141" dirty="0">
              <a:solidFill>
                <a:schemeClr val="tx1">
                  <a:lumMod val="95000"/>
                  <a:lumOff val="5000"/>
                </a:schemeClr>
              </a:solidFill>
              <a:latin typeface="楷体" pitchFamily="49" charset="-122"/>
              <a:ea typeface="楷体" pitchFamily="49" charset="-122"/>
            </a:endParaRPr>
          </a:p>
        </p:txBody>
      </p:sp>
      <p:sp>
        <p:nvSpPr>
          <p:cNvPr id="19" name="Rectangle 10"/>
          <p:cNvSpPr>
            <a:spLocks noChangeArrowheads="1"/>
          </p:cNvSpPr>
          <p:nvPr/>
        </p:nvSpPr>
        <p:spPr bwMode="auto">
          <a:xfrm>
            <a:off x="4914154" y="3800051"/>
            <a:ext cx="2970214" cy="690281"/>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rtlCol="0">
            <a:spAutoFit/>
          </a:bodyPr>
          <a:lstStyle/>
          <a:p>
            <a:pPr>
              <a:lnSpc>
                <a:spcPct val="130000"/>
              </a:lnSpc>
            </a:pPr>
            <a:r>
              <a:rPr lang="zh-CN" altLang="en-US" sz="1500" kern="0" spc="-141" dirty="0">
                <a:solidFill>
                  <a:schemeClr val="tx1">
                    <a:lumMod val="95000"/>
                    <a:lumOff val="5000"/>
                  </a:schemeClr>
                </a:solidFill>
                <a:latin typeface="楷体" pitchFamily="49" charset="-122"/>
                <a:ea typeface="楷体" pitchFamily="49" charset="-122"/>
              </a:rPr>
              <a:t>单击此处添加段落文字内容</a:t>
            </a:r>
          </a:p>
          <a:p>
            <a:pPr>
              <a:lnSpc>
                <a:spcPct val="130000"/>
              </a:lnSpc>
            </a:pPr>
            <a:r>
              <a:rPr lang="zh-CN" altLang="en-US" sz="1500" kern="0" spc="-141" dirty="0">
                <a:solidFill>
                  <a:schemeClr val="tx1">
                    <a:lumMod val="95000"/>
                    <a:lumOff val="5000"/>
                  </a:schemeClr>
                </a:solidFill>
                <a:latin typeface="楷体" pitchFamily="49" charset="-122"/>
                <a:ea typeface="楷体" pitchFamily="49" charset="-122"/>
              </a:rPr>
              <a:t>单击此处添加段落文字</a:t>
            </a:r>
            <a:r>
              <a:rPr lang="zh-CN" altLang="en-US" sz="1500" kern="0" spc="-141" dirty="0">
                <a:solidFill>
                  <a:schemeClr val="tx1">
                    <a:lumMod val="95000"/>
                    <a:lumOff val="5000"/>
                  </a:schemeClr>
                </a:solidFill>
                <a:latin typeface="楷体" pitchFamily="49" charset="-122"/>
                <a:ea typeface="楷体" pitchFamily="49" charset="-122"/>
              </a:rPr>
              <a:t>内容</a:t>
            </a:r>
            <a:endParaRPr lang="zh-CN" altLang="en-US" sz="1500" kern="0" spc="-141" dirty="0">
              <a:solidFill>
                <a:schemeClr val="tx1">
                  <a:lumMod val="95000"/>
                  <a:lumOff val="5000"/>
                </a:schemeClr>
              </a:solidFill>
              <a:latin typeface="楷体" pitchFamily="49" charset="-122"/>
              <a:ea typeface="楷体" pitchFamily="49" charset="-122"/>
            </a:endParaRPr>
          </a:p>
        </p:txBody>
      </p:sp>
      <p:pic>
        <p:nvPicPr>
          <p:cNvPr id="20" name="Picture 4" descr="E:\PPT\PPT中国风元素\水墨祥云\水墨祥云\01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78897" y="3914628"/>
            <a:ext cx="618271" cy="385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E:\PPT\PPT中国风元素\水墨祥云\水墨祥云\01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00542" y="3896204"/>
            <a:ext cx="618271" cy="385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endParaRPr lang="zh-CN" altLang="en-US" sz="2200" dirty="0">
              <a:solidFill>
                <a:schemeClr val="tx1">
                  <a:lumMod val="95000"/>
                  <a:lumOff val="5000"/>
                </a:schemeClr>
              </a:solidFill>
              <a:latin typeface="华文行楷" pitchFamily="2" charset="-122"/>
              <a:ea typeface="华文行楷" pitchFamily="2" charset="-122"/>
            </a:endParaRPr>
          </a:p>
        </p:txBody>
      </p:sp>
    </p:spTree>
    <p:extLst>
      <p:ext uri="{BB962C8B-B14F-4D97-AF65-F5344CB8AC3E}">
        <p14:creationId xmlns:p14="http://schemas.microsoft.com/office/powerpoint/2010/main" val="3097140614"/>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3" presetClass="entr" presetSubtype="32"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strVal val="4*#ppt_w"/>
                                          </p:val>
                                        </p:tav>
                                        <p:tav tm="100000">
                                          <p:val>
                                            <p:strVal val="#ppt_w"/>
                                          </p:val>
                                        </p:tav>
                                      </p:tavLst>
                                    </p:anim>
                                    <p:anim calcmode="lin" valueType="num">
                                      <p:cBhvr>
                                        <p:cTn id="12" dur="500" fill="hold"/>
                                        <p:tgtEl>
                                          <p:spTgt spid="11"/>
                                        </p:tgtEl>
                                        <p:attrNameLst>
                                          <p:attrName>ppt_h</p:attrName>
                                        </p:attrNameLst>
                                      </p:cBhvr>
                                      <p:tavLst>
                                        <p:tav tm="0">
                                          <p:val>
                                            <p:strVal val="4*#ppt_h"/>
                                          </p:val>
                                        </p:tav>
                                        <p:tav tm="100000">
                                          <p:val>
                                            <p:strVal val="#ppt_h"/>
                                          </p:val>
                                        </p:tav>
                                      </p:tavLst>
                                    </p:anim>
                                  </p:childTnLst>
                                </p:cTn>
                              </p:par>
                              <p:par>
                                <p:cTn id="13" presetID="2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4000"/>
                            </p:stCondLst>
                            <p:childTnLst>
                              <p:par>
                                <p:cTn id="42" presetID="23" presetClass="entr" presetSubtype="32"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strVal val="4*#ppt_w"/>
                                          </p:val>
                                        </p:tav>
                                        <p:tav tm="100000">
                                          <p:val>
                                            <p:strVal val="#ppt_w"/>
                                          </p:val>
                                        </p:tav>
                                      </p:tavLst>
                                    </p:anim>
                                    <p:anim calcmode="lin" valueType="num">
                                      <p:cBhvr>
                                        <p:cTn id="45" dur="500" fill="hold"/>
                                        <p:tgtEl>
                                          <p:spTgt spid="16"/>
                                        </p:tgtEl>
                                        <p:attrNameLst>
                                          <p:attrName>ppt_h</p:attrName>
                                        </p:attrNameLst>
                                      </p:cBhvr>
                                      <p:tavLst>
                                        <p:tav tm="0">
                                          <p:val>
                                            <p:strVal val="4*#ppt_h"/>
                                          </p:val>
                                        </p:tav>
                                        <p:tav tm="100000">
                                          <p:val>
                                            <p:strVal val="#ppt_h"/>
                                          </p:val>
                                        </p:tav>
                                      </p:tavLst>
                                    </p:anim>
                                  </p:childTnLst>
                                </p:cTn>
                              </p:par>
                              <p:par>
                                <p:cTn id="46" presetID="22" presetClass="entr" presetSubtype="4"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down)">
                                      <p:cBhvr>
                                        <p:cTn id="48" dur="500"/>
                                        <p:tgtEl>
                                          <p:spTgt spid="1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500"/>
                                        <p:tgtEl>
                                          <p:spTgt spid="14"/>
                                        </p:tgtEl>
                                      </p:cBhvr>
                                    </p:animEffect>
                                  </p:childTnLst>
                                </p:cTn>
                              </p:par>
                            </p:childTnLst>
                          </p:cTn>
                        </p:par>
                        <p:par>
                          <p:cTn id="52" fill="hold">
                            <p:stCondLst>
                              <p:cond delay="4500"/>
                            </p:stCondLst>
                            <p:childTnLst>
                              <p:par>
                                <p:cTn id="53" presetID="42"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childTnLst>
                          </p:cTn>
                        </p:par>
                        <p:par>
                          <p:cTn id="58" fill="hold">
                            <p:stCondLst>
                              <p:cond delay="5500"/>
                            </p:stCondLst>
                            <p:childTnLst>
                              <p:par>
                                <p:cTn id="59" presetID="21" presetClass="entr" presetSubtype="1"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heel(1)">
                                      <p:cBhvr>
                                        <p:cTn id="61" dur="2000"/>
                                        <p:tgtEl>
                                          <p:spTgt spid="17"/>
                                        </p:tgtEl>
                                      </p:cBhvr>
                                    </p:animEffect>
                                  </p:childTnLst>
                                </p:cTn>
                              </p:par>
                            </p:childTnLst>
                          </p:cTn>
                        </p:par>
                        <p:par>
                          <p:cTn id="62" fill="hold">
                            <p:stCondLst>
                              <p:cond delay="7500"/>
                            </p:stCondLst>
                            <p:childTnLst>
                              <p:par>
                                <p:cTn id="63" presetID="10" presetClass="entr" presetSubtype="0"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left)">
                                      <p:cBhvr>
                                        <p:cTn id="69" dur="500"/>
                                        <p:tgtEl>
                                          <p:spTgt spid="19"/>
                                        </p:tgtEl>
                                      </p:cBhvr>
                                    </p:animEffect>
                                  </p:childTnLst>
                                </p:cTn>
                              </p:par>
                            </p:childTnLst>
                          </p:cTn>
                        </p:par>
                        <p:par>
                          <p:cTn id="70" fill="hold">
                            <p:stCondLst>
                              <p:cond delay="8500"/>
                            </p:stCondLst>
                            <p:childTnLst>
                              <p:par>
                                <p:cTn id="71" presetID="22" presetClass="entr" presetSubtype="8"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wipe(left)">
                                      <p:cBhvr>
                                        <p:cTn id="7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p:bldP spid="13" grpId="0" animBg="1"/>
      <p:bldP spid="14" grpId="0" animBg="1"/>
      <p:bldP spid="15" grpId="0"/>
      <p:bldP spid="17" grpId="0" animBg="1"/>
      <p:bldP spid="18" grpId="0"/>
      <p:bldP spid="19"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C:\Users\Thinkpad\Desktop\PNG\1_0001_图层-1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1058" y="3383610"/>
            <a:ext cx="2592288" cy="130719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Thinkpad\Desktop\PNG\1_0000_图层-17-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30698" y="3383610"/>
            <a:ext cx="2592288" cy="1307191"/>
          </a:xfrm>
          <a:prstGeom prst="rect">
            <a:avLst/>
          </a:prstGeom>
          <a:noFill/>
          <a:extLst>
            <a:ext uri="{909E8E84-426E-40DD-AFC4-6F175D3DCCD1}">
              <a14:hiddenFill xmlns:a14="http://schemas.microsoft.com/office/drawing/2010/main">
                <a:solidFill>
                  <a:srgbClr val="FFFFFF"/>
                </a:solidFill>
              </a14:hiddenFill>
            </a:ext>
          </a:extLst>
        </p:spPr>
      </p:pic>
      <p:sp>
        <p:nvSpPr>
          <p:cNvPr id="17" name="任意多边形 14"/>
          <p:cNvSpPr>
            <a:spLocks/>
          </p:cNvSpPr>
          <p:nvPr/>
        </p:nvSpPr>
        <p:spPr bwMode="auto">
          <a:xfrm>
            <a:off x="4037189" y="1622686"/>
            <a:ext cx="374650" cy="2074862"/>
          </a:xfrm>
          <a:custGeom>
            <a:avLst/>
            <a:gdLst>
              <a:gd name="T0" fmla="*/ 374574 w 374574"/>
              <a:gd name="T1" fmla="*/ 2291509 h 2291509"/>
              <a:gd name="T2" fmla="*/ 374574 w 374574"/>
              <a:gd name="T3" fmla="*/ 0 h 2291509"/>
              <a:gd name="T4" fmla="*/ 0 w 374574"/>
              <a:gd name="T5" fmla="*/ 0 h 2291509"/>
            </a:gdLst>
            <a:ahLst/>
            <a:cxnLst>
              <a:cxn ang="0">
                <a:pos x="T0" y="T1"/>
              </a:cxn>
              <a:cxn ang="0">
                <a:pos x="T2" y="T3"/>
              </a:cxn>
              <a:cxn ang="0">
                <a:pos x="T4" y="T5"/>
              </a:cxn>
            </a:cxnLst>
            <a:rect l="0" t="0" r="r" b="b"/>
            <a:pathLst>
              <a:path w="374574" h="2291509">
                <a:moveTo>
                  <a:pt x="374574" y="2291509"/>
                </a:moveTo>
                <a:lnTo>
                  <a:pt x="374574" y="0"/>
                </a:lnTo>
                <a:lnTo>
                  <a:pt x="0" y="0"/>
                </a:lnTo>
              </a:path>
            </a:pathLst>
          </a:custGeom>
          <a:noFill/>
          <a:ln w="6350" cap="flat" cmpd="sng">
            <a:solidFill>
              <a:schemeClr val="tx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6028" tIns="43014" rIns="86028" bIns="43014" anchor="ctr"/>
          <a:lstStyle/>
          <a:p>
            <a:endParaRPr lang="zh-CN" altLang="en-US"/>
          </a:p>
        </p:txBody>
      </p:sp>
      <p:sp>
        <p:nvSpPr>
          <p:cNvPr id="18" name="任意多边形 15"/>
          <p:cNvSpPr>
            <a:spLocks/>
          </p:cNvSpPr>
          <p:nvPr/>
        </p:nvSpPr>
        <p:spPr bwMode="auto">
          <a:xfrm flipH="1">
            <a:off x="5071870" y="1622687"/>
            <a:ext cx="428625" cy="2265362"/>
          </a:xfrm>
          <a:custGeom>
            <a:avLst/>
            <a:gdLst>
              <a:gd name="T0" fmla="*/ 374574 w 374574"/>
              <a:gd name="T1" fmla="*/ 2291509 h 2291509"/>
              <a:gd name="T2" fmla="*/ 374574 w 374574"/>
              <a:gd name="T3" fmla="*/ 0 h 2291509"/>
              <a:gd name="T4" fmla="*/ 0 w 374574"/>
              <a:gd name="T5" fmla="*/ 0 h 2291509"/>
            </a:gdLst>
            <a:ahLst/>
            <a:cxnLst>
              <a:cxn ang="0">
                <a:pos x="T0" y="T1"/>
              </a:cxn>
              <a:cxn ang="0">
                <a:pos x="T2" y="T3"/>
              </a:cxn>
              <a:cxn ang="0">
                <a:pos x="T4" y="T5"/>
              </a:cxn>
            </a:cxnLst>
            <a:rect l="0" t="0" r="r" b="b"/>
            <a:pathLst>
              <a:path w="374574" h="2291509">
                <a:moveTo>
                  <a:pt x="374574" y="2291509"/>
                </a:moveTo>
                <a:lnTo>
                  <a:pt x="374574" y="0"/>
                </a:lnTo>
                <a:lnTo>
                  <a:pt x="0" y="0"/>
                </a:lnTo>
              </a:path>
            </a:pathLst>
          </a:custGeom>
          <a:noFill/>
          <a:ln w="6350" cap="flat" cmpd="sng">
            <a:solidFill>
              <a:schemeClr val="tx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6028" tIns="43014" rIns="86028" bIns="43014" anchor="ctr"/>
          <a:lstStyle/>
          <a:p>
            <a:endParaRPr lang="zh-CN" altLang="en-US"/>
          </a:p>
        </p:txBody>
      </p:sp>
      <p:sp>
        <p:nvSpPr>
          <p:cNvPr id="19" name="TextBox 11"/>
          <p:cNvSpPr txBox="1">
            <a:spLocks noChangeArrowheads="1"/>
          </p:cNvSpPr>
          <p:nvPr/>
        </p:nvSpPr>
        <p:spPr bwMode="auto">
          <a:xfrm flipH="1">
            <a:off x="1505127" y="1679837"/>
            <a:ext cx="2184399" cy="486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dirty="0">
                <a:latin typeface="楷体" pitchFamily="49" charset="-122"/>
                <a:ea typeface="楷体" pitchFamily="49" charset="-122"/>
              </a:rPr>
              <a:t>点击</a:t>
            </a:r>
            <a:r>
              <a:rPr lang="zh-CN" altLang="en-US" dirty="0" smtClean="0">
                <a:latin typeface="楷体" pitchFamily="49" charset="-122"/>
                <a:ea typeface="楷体" pitchFamily="49" charset="-122"/>
              </a:rPr>
              <a:t>添加</a:t>
            </a:r>
            <a:r>
              <a:rPr lang="zh-CN" altLang="en-US" dirty="0">
                <a:latin typeface="楷体" pitchFamily="49" charset="-122"/>
                <a:ea typeface="楷体" pitchFamily="49" charset="-122"/>
              </a:rPr>
              <a:t>文字模板</a:t>
            </a:r>
            <a:r>
              <a:rPr lang="zh-CN" altLang="en-US" dirty="0" smtClean="0">
                <a:latin typeface="楷体" pitchFamily="49" charset="-122"/>
                <a:ea typeface="楷体" pitchFamily="49" charset="-122"/>
              </a:rPr>
              <a:t>    </a:t>
            </a:r>
            <a:endParaRPr lang="en-US" dirty="0">
              <a:latin typeface="楷体" pitchFamily="49" charset="-122"/>
              <a:ea typeface="楷体" pitchFamily="49" charset="-122"/>
            </a:endParaRPr>
          </a:p>
          <a:p>
            <a:r>
              <a:rPr lang="zh-CN" altLang="en-US" dirty="0">
                <a:latin typeface="楷体" pitchFamily="49" charset="-122"/>
                <a:ea typeface="楷体" pitchFamily="49" charset="-122"/>
              </a:rPr>
              <a:t>点击</a:t>
            </a:r>
            <a:r>
              <a:rPr lang="zh-CN" altLang="en-US" dirty="0" smtClean="0">
                <a:latin typeface="楷体" pitchFamily="49" charset="-122"/>
                <a:ea typeface="楷体" pitchFamily="49" charset="-122"/>
              </a:rPr>
              <a:t>添加</a:t>
            </a:r>
            <a:r>
              <a:rPr lang="zh-CN" altLang="en-US" dirty="0">
                <a:latin typeface="楷体" pitchFamily="49" charset="-122"/>
                <a:ea typeface="楷体" pitchFamily="49" charset="-122"/>
              </a:rPr>
              <a:t>文字模板 </a:t>
            </a:r>
            <a:endParaRPr lang="en-US" dirty="0">
              <a:latin typeface="楷体" pitchFamily="49" charset="-122"/>
              <a:ea typeface="楷体" pitchFamily="49" charset="-122"/>
            </a:endParaRPr>
          </a:p>
        </p:txBody>
      </p:sp>
      <p:sp>
        <p:nvSpPr>
          <p:cNvPr id="20" name="矩形 19"/>
          <p:cNvSpPr>
            <a:spLocks noChangeArrowheads="1"/>
          </p:cNvSpPr>
          <p:nvPr/>
        </p:nvSpPr>
        <p:spPr bwMode="auto">
          <a:xfrm>
            <a:off x="1551163" y="1617924"/>
            <a:ext cx="2138362" cy="46038"/>
          </a:xfrm>
          <a:prstGeom prst="rect">
            <a:avLst/>
          </a:prstGeom>
          <a:solidFill>
            <a:schemeClr val="tx1">
              <a:lumMod val="50000"/>
              <a:lumOff val="50000"/>
            </a:schemeClr>
          </a:solidFill>
          <a:ln>
            <a:noFill/>
          </a:ln>
          <a:extLst/>
        </p:spPr>
        <p:txBody>
          <a:bodyPr lIns="86028" tIns="43014" rIns="86028" bIns="43014" anchor="ctr"/>
          <a:lstStyle/>
          <a:p>
            <a:pPr algn="ctr"/>
            <a:endParaRPr lang="zh-CN" altLang="en-US">
              <a:solidFill>
                <a:srgbClr val="FFFFFF"/>
              </a:solidFill>
            </a:endParaRPr>
          </a:p>
        </p:txBody>
      </p:sp>
      <p:sp>
        <p:nvSpPr>
          <p:cNvPr id="21" name="TextBox 11"/>
          <p:cNvSpPr txBox="1">
            <a:spLocks noChangeArrowheads="1"/>
          </p:cNvSpPr>
          <p:nvPr/>
        </p:nvSpPr>
        <p:spPr bwMode="auto">
          <a:xfrm flipH="1">
            <a:off x="1551165" y="1231638"/>
            <a:ext cx="1457325" cy="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a:spAutoFit/>
          </a:bodyPr>
          <a:lstStyle>
            <a:defPPr>
              <a:defRPr lang="zh-CN"/>
            </a:defPPr>
            <a:lvl1pPr>
              <a:lnSpc>
                <a:spcPct val="120000"/>
              </a:lnSpc>
              <a:defRPr sz="1400" spc="-150">
                <a:solidFill>
                  <a:schemeClr val="tx1">
                    <a:lumMod val="95000"/>
                    <a:lumOff val="5000"/>
                  </a:schemeClr>
                </a:solidFill>
                <a:latin typeface="方正宋黑简体" pitchFamily="2" charset="-122"/>
                <a:ea typeface="方正宋黑简体" pitchFamily="2" charset="-122"/>
              </a:defRPr>
            </a:lvl1pPr>
          </a:lstStyle>
          <a:p>
            <a:r>
              <a:rPr lang="zh-CN" altLang="en-US" sz="1700" dirty="0"/>
              <a:t>点击添加文本    </a:t>
            </a:r>
            <a:endParaRPr lang="en-US" sz="1700" dirty="0"/>
          </a:p>
        </p:txBody>
      </p:sp>
      <p:sp>
        <p:nvSpPr>
          <p:cNvPr id="22" name="TextBox 11"/>
          <p:cNvSpPr txBox="1">
            <a:spLocks noChangeArrowheads="1"/>
          </p:cNvSpPr>
          <p:nvPr/>
        </p:nvSpPr>
        <p:spPr bwMode="auto">
          <a:xfrm flipH="1">
            <a:off x="5861178" y="1679837"/>
            <a:ext cx="2184399" cy="486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dirty="0">
                <a:latin typeface="楷体" pitchFamily="49" charset="-122"/>
                <a:ea typeface="楷体" pitchFamily="49" charset="-122"/>
              </a:rPr>
              <a:t>点击</a:t>
            </a:r>
            <a:r>
              <a:rPr lang="zh-CN" altLang="en-US" dirty="0" smtClean="0">
                <a:latin typeface="楷体" pitchFamily="49" charset="-122"/>
                <a:ea typeface="楷体" pitchFamily="49" charset="-122"/>
              </a:rPr>
              <a:t>添加文字模板    </a:t>
            </a:r>
            <a:endParaRPr lang="en-US" dirty="0">
              <a:latin typeface="楷体" pitchFamily="49" charset="-122"/>
              <a:ea typeface="楷体" pitchFamily="49" charset="-122"/>
            </a:endParaRPr>
          </a:p>
          <a:p>
            <a:r>
              <a:rPr lang="zh-CN" altLang="en-US" dirty="0">
                <a:latin typeface="楷体" pitchFamily="49" charset="-122"/>
                <a:ea typeface="楷体" pitchFamily="49" charset="-122"/>
              </a:rPr>
              <a:t>点击</a:t>
            </a:r>
            <a:r>
              <a:rPr lang="zh-CN" altLang="en-US" dirty="0" smtClean="0">
                <a:latin typeface="楷体" pitchFamily="49" charset="-122"/>
                <a:ea typeface="楷体" pitchFamily="49" charset="-122"/>
              </a:rPr>
              <a:t>添加</a:t>
            </a:r>
            <a:r>
              <a:rPr lang="zh-CN" altLang="en-US" dirty="0">
                <a:latin typeface="楷体" pitchFamily="49" charset="-122"/>
                <a:ea typeface="楷体" pitchFamily="49" charset="-122"/>
              </a:rPr>
              <a:t>文字模板 </a:t>
            </a:r>
            <a:endParaRPr lang="en-US" dirty="0">
              <a:latin typeface="楷体" pitchFamily="49" charset="-122"/>
              <a:ea typeface="楷体" pitchFamily="49" charset="-122"/>
            </a:endParaRPr>
          </a:p>
        </p:txBody>
      </p:sp>
      <p:sp>
        <p:nvSpPr>
          <p:cNvPr id="23" name="矩形 24"/>
          <p:cNvSpPr>
            <a:spLocks noChangeArrowheads="1"/>
          </p:cNvSpPr>
          <p:nvPr/>
        </p:nvSpPr>
        <p:spPr bwMode="auto">
          <a:xfrm>
            <a:off x="5907215" y="1617924"/>
            <a:ext cx="2138363" cy="46038"/>
          </a:xfrm>
          <a:prstGeom prst="rect">
            <a:avLst/>
          </a:prstGeom>
          <a:solidFill>
            <a:schemeClr val="tx1">
              <a:lumMod val="50000"/>
              <a:lumOff val="50000"/>
            </a:schemeClr>
          </a:solidFill>
          <a:ln>
            <a:noFill/>
          </a:ln>
          <a:extLst/>
        </p:spPr>
        <p:txBody>
          <a:bodyPr lIns="86028" tIns="43014" rIns="86028" bIns="43014" anchor="ctr"/>
          <a:lstStyle/>
          <a:p>
            <a:pPr algn="ctr"/>
            <a:endParaRPr lang="zh-CN" altLang="en-US">
              <a:solidFill>
                <a:srgbClr val="FFFFFF"/>
              </a:solidFill>
            </a:endParaRPr>
          </a:p>
        </p:txBody>
      </p:sp>
      <p:sp>
        <p:nvSpPr>
          <p:cNvPr id="24" name="TextBox 11"/>
          <p:cNvSpPr txBox="1">
            <a:spLocks noChangeArrowheads="1"/>
          </p:cNvSpPr>
          <p:nvPr/>
        </p:nvSpPr>
        <p:spPr bwMode="auto">
          <a:xfrm flipH="1">
            <a:off x="5907214" y="1231636"/>
            <a:ext cx="1457325" cy="326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a:spAutoFit/>
          </a:bodyPr>
          <a:lstStyle>
            <a:defPPr>
              <a:defRPr lang="zh-CN"/>
            </a:defPPr>
            <a:lvl1pPr>
              <a:lnSpc>
                <a:spcPct val="120000"/>
              </a:lnSpc>
              <a:defRPr spc="-150">
                <a:solidFill>
                  <a:schemeClr val="tx1">
                    <a:lumMod val="95000"/>
                    <a:lumOff val="5000"/>
                  </a:schemeClr>
                </a:solidFill>
                <a:latin typeface="方正宋黑简体" pitchFamily="2" charset="-122"/>
                <a:ea typeface="方正宋黑简体" pitchFamily="2" charset="-122"/>
              </a:defRPr>
            </a:lvl1pPr>
          </a:lstStyle>
          <a:p>
            <a:r>
              <a:rPr lang="zh-CN" altLang="en-US" dirty="0"/>
              <a:t>点击添加文本    </a:t>
            </a:r>
            <a:endParaRPr lang="en-US" dirty="0"/>
          </a:p>
        </p:txBody>
      </p:sp>
      <p:sp>
        <p:nvSpPr>
          <p:cNvPr id="14"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endParaRPr lang="zh-CN" altLang="en-US" sz="2200" dirty="0">
              <a:solidFill>
                <a:schemeClr val="tx1">
                  <a:lumMod val="95000"/>
                  <a:lumOff val="5000"/>
                </a:schemeClr>
              </a:solidFill>
              <a:latin typeface="华文行楷" pitchFamily="2" charset="-122"/>
              <a:ea typeface="华文行楷" pitchFamily="2" charset="-122"/>
            </a:endParaRPr>
          </a:p>
        </p:txBody>
      </p:sp>
    </p:spTree>
    <p:extLst>
      <p:ext uri="{BB962C8B-B14F-4D97-AF65-F5344CB8AC3E}">
        <p14:creationId xmlns:p14="http://schemas.microsoft.com/office/powerpoint/2010/main" val="2735463650"/>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down)">
                                      <p:cBhvr>
                                        <p:cTn id="16" dur="250"/>
                                        <p:tgtEl>
                                          <p:spTgt spid="17"/>
                                        </p:tgtEl>
                                      </p:cBhvr>
                                    </p:animEffect>
                                  </p:childTnLst>
                                </p:cTn>
                              </p:par>
                            </p:childTnLst>
                          </p:cTn>
                        </p:par>
                        <p:par>
                          <p:cTn id="17" fill="hold">
                            <p:stCondLst>
                              <p:cond delay="750"/>
                            </p:stCondLst>
                            <p:childTnLst>
                              <p:par>
                                <p:cTn id="18" presetID="26" presetClass="emph" presetSubtype="0" repeatCount="2000" fill="hold" grpId="1" nodeType="afterEffect">
                                  <p:stCondLst>
                                    <p:cond delay="0"/>
                                  </p:stCondLst>
                                  <p:childTnLst>
                                    <p:animEffect transition="out" filter="fade">
                                      <p:cBhvr>
                                        <p:cTn id="19" dur="250" tmFilter="0, 0; .2, .5; .8, .5; 1, 0"/>
                                        <p:tgtEl>
                                          <p:spTgt spid="17"/>
                                        </p:tgtEl>
                                      </p:cBhvr>
                                    </p:animEffect>
                                    <p:animScale>
                                      <p:cBhvr>
                                        <p:cTn id="20" dur="125" autoRev="1" fill="hold"/>
                                        <p:tgtEl>
                                          <p:spTgt spid="17"/>
                                        </p:tgtEl>
                                      </p:cBhvr>
                                      <p:by x="105000" y="105000"/>
                                    </p:animScale>
                                  </p:childTnLst>
                                </p:cTn>
                              </p:par>
                            </p:childTnLst>
                          </p:cTn>
                        </p:par>
                        <p:par>
                          <p:cTn id="21" fill="hold">
                            <p:stCondLst>
                              <p:cond delay="1250"/>
                            </p:stCondLst>
                            <p:childTnLst>
                              <p:par>
                                <p:cTn id="22" presetID="22" presetClass="entr" presetSubtype="2"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right)">
                                      <p:cBhvr>
                                        <p:cTn id="24" dur="250"/>
                                        <p:tgtEl>
                                          <p:spTgt spid="20"/>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left)">
                                      <p:cBhvr>
                                        <p:cTn id="28" dur="250"/>
                                        <p:tgtEl>
                                          <p:spTgt spid="21"/>
                                        </p:tgtEl>
                                      </p:cBhvr>
                                    </p:animEffect>
                                  </p:childTnLst>
                                </p:cTn>
                              </p:par>
                            </p:childTnLst>
                          </p:cTn>
                        </p:par>
                        <p:par>
                          <p:cTn id="29" fill="hold">
                            <p:stCondLst>
                              <p:cond delay="1750"/>
                            </p:stCondLst>
                            <p:childTnLst>
                              <p:par>
                                <p:cTn id="30" presetID="22" presetClass="entr" presetSubtype="4"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down)">
                                      <p:cBhvr>
                                        <p:cTn id="32" dur="250"/>
                                        <p:tgtEl>
                                          <p:spTgt spid="18"/>
                                        </p:tgtEl>
                                      </p:cBhvr>
                                    </p:animEffect>
                                  </p:childTnLst>
                                </p:cTn>
                              </p:par>
                            </p:childTnLst>
                          </p:cTn>
                        </p:par>
                        <p:par>
                          <p:cTn id="33" fill="hold">
                            <p:stCondLst>
                              <p:cond delay="2000"/>
                            </p:stCondLst>
                            <p:childTnLst>
                              <p:par>
                                <p:cTn id="34" presetID="26" presetClass="emph" presetSubtype="0" repeatCount="2000" fill="hold" grpId="1" nodeType="afterEffect">
                                  <p:stCondLst>
                                    <p:cond delay="0"/>
                                  </p:stCondLst>
                                  <p:childTnLst>
                                    <p:animEffect transition="out" filter="fade">
                                      <p:cBhvr>
                                        <p:cTn id="35" dur="250" tmFilter="0, 0; .2, .5; .8, .5; 1, 0"/>
                                        <p:tgtEl>
                                          <p:spTgt spid="18"/>
                                        </p:tgtEl>
                                      </p:cBhvr>
                                    </p:animEffect>
                                    <p:animScale>
                                      <p:cBhvr>
                                        <p:cTn id="36" dur="125" autoRev="1" fill="hold"/>
                                        <p:tgtEl>
                                          <p:spTgt spid="18"/>
                                        </p:tgtEl>
                                      </p:cBhvr>
                                      <p:by x="105000" y="105000"/>
                                    </p:animScale>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250"/>
                                        <p:tgtEl>
                                          <p:spTgt spid="23"/>
                                        </p:tgtEl>
                                      </p:cBhvr>
                                    </p:animEffect>
                                  </p:childTnLst>
                                </p:cTn>
                              </p:par>
                            </p:childTnLst>
                          </p:cTn>
                        </p:par>
                        <p:par>
                          <p:cTn id="41" fill="hold">
                            <p:stCondLst>
                              <p:cond delay="2750"/>
                            </p:stCondLst>
                            <p:childTnLst>
                              <p:par>
                                <p:cTn id="42" presetID="22" presetClass="entr" presetSubtype="2"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right)">
                                      <p:cBhvr>
                                        <p:cTn id="44" dur="250"/>
                                        <p:tgtEl>
                                          <p:spTgt spid="24"/>
                                        </p:tgtEl>
                                      </p:cBhvr>
                                    </p:animEffect>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anim calcmode="lin" valueType="num">
                                      <p:cBhvr>
                                        <p:cTn id="49" dur="1000" fill="hold"/>
                                        <p:tgtEl>
                                          <p:spTgt spid="19"/>
                                        </p:tgtEl>
                                        <p:attrNameLst>
                                          <p:attrName>ppt_x</p:attrName>
                                        </p:attrNameLst>
                                      </p:cBhvr>
                                      <p:tavLst>
                                        <p:tav tm="0">
                                          <p:val>
                                            <p:strVal val="#ppt_x"/>
                                          </p:val>
                                        </p:tav>
                                        <p:tav tm="100000">
                                          <p:val>
                                            <p:strVal val="#ppt_x"/>
                                          </p:val>
                                        </p:tav>
                                      </p:tavLst>
                                    </p:anim>
                                    <p:anim calcmode="lin" valueType="num">
                                      <p:cBhvr>
                                        <p:cTn id="50" dur="1000" fill="hold"/>
                                        <p:tgtEl>
                                          <p:spTgt spid="1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25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1000"/>
                                        <p:tgtEl>
                                          <p:spTgt spid="22"/>
                                        </p:tgtEl>
                                      </p:cBhvr>
                                    </p:animEffect>
                                    <p:anim calcmode="lin" valueType="num">
                                      <p:cBhvr>
                                        <p:cTn id="54" dur="1000" fill="hold"/>
                                        <p:tgtEl>
                                          <p:spTgt spid="22"/>
                                        </p:tgtEl>
                                        <p:attrNameLst>
                                          <p:attrName>ppt_x</p:attrName>
                                        </p:attrNameLst>
                                      </p:cBhvr>
                                      <p:tavLst>
                                        <p:tav tm="0">
                                          <p:val>
                                            <p:strVal val="#ppt_x"/>
                                          </p:val>
                                        </p:tav>
                                        <p:tav tm="100000">
                                          <p:val>
                                            <p:strVal val="#ppt_x"/>
                                          </p:val>
                                        </p:tav>
                                      </p:tavLst>
                                    </p:anim>
                                    <p:anim calcmode="lin" valueType="num">
                                      <p:cBhvr>
                                        <p:cTn id="55" dur="1000" fill="hold"/>
                                        <p:tgtEl>
                                          <p:spTgt spid="22"/>
                                        </p:tgtEl>
                                        <p:attrNameLst>
                                          <p:attrName>ppt_y</p:attrName>
                                        </p:attrNameLst>
                                      </p:cBhvr>
                                      <p:tavLst>
                                        <p:tav tm="0">
                                          <p:val>
                                            <p:strVal val="#ppt_y+.1"/>
                                          </p:val>
                                        </p:tav>
                                        <p:tav tm="100000">
                                          <p:val>
                                            <p:strVal val="#ppt_y"/>
                                          </p:val>
                                        </p:tav>
                                      </p:tavLst>
                                    </p:anim>
                                  </p:childTnLst>
                                </p:cTn>
                              </p:par>
                            </p:childTnLst>
                          </p:cTn>
                        </p:par>
                        <p:par>
                          <p:cTn id="56" fill="hold">
                            <p:stCondLst>
                              <p:cond delay="4250"/>
                            </p:stCondLst>
                            <p:childTnLst>
                              <p:par>
                                <p:cTn id="57" presetID="22" presetClass="entr" presetSubtype="8"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19" grpId="0"/>
      <p:bldP spid="20" grpId="0" animBg="1"/>
      <p:bldP spid="21" grpId="0"/>
      <p:bldP spid="22" grpId="0"/>
      <p:bldP spid="23" grpId="0" animBg="1"/>
      <p:bldP spid="24"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1"/>
            <a:ext cx="9144000" cy="5143500"/>
          </a:xfrm>
          <a:prstGeom prst="rect">
            <a:avLst/>
          </a:prstGeom>
        </p:spPr>
      </p:pic>
      <p:sp>
        <p:nvSpPr>
          <p:cNvPr id="10" name="文本框 9"/>
          <p:cNvSpPr txBox="1"/>
          <p:nvPr/>
        </p:nvSpPr>
        <p:spPr>
          <a:xfrm>
            <a:off x="1896914" y="977868"/>
            <a:ext cx="5130752" cy="489962"/>
          </a:xfrm>
          <a:prstGeom prst="rect">
            <a:avLst/>
          </a:prstGeom>
          <a:noFill/>
        </p:spPr>
        <p:txBody>
          <a:bodyPr wrap="square" lIns="86028" tIns="43014" rIns="86028" bIns="43014" rtlCol="0">
            <a:spAutoFit/>
          </a:bodyPr>
          <a:lstStyle/>
          <a:p>
            <a:r>
              <a:rPr lang="zh-CN" altLang="en-US" sz="2600" b="1" dirty="0">
                <a:latin typeface="微软雅黑" panose="020B0503020204020204" pitchFamily="34" charset="-122"/>
                <a:ea typeface="微软雅黑" panose="020B0503020204020204" pitchFamily="34" charset="-122"/>
              </a:rPr>
              <a:t>谢谢你的聆听，谢谢你的下载！</a:t>
            </a:r>
            <a:endParaRPr lang="zh-CN" altLang="en-US" sz="2600" b="1" dirty="0">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2354100" y="1723459"/>
            <a:ext cx="6008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4">
            <a:extLst>
              <a:ext uri="{28A0092B-C50C-407E-A947-70E740481C1C}">
                <a14:useLocalDpi xmlns:a14="http://schemas.microsoft.com/office/drawing/2010/main" val="0"/>
              </a:ext>
            </a:extLst>
          </a:blip>
          <a:srcRect l="10948" t="15355" r="16798" b="8837"/>
          <a:stretch/>
        </p:blipFill>
        <p:spPr>
          <a:xfrm>
            <a:off x="2503372" y="1610024"/>
            <a:ext cx="4486356" cy="3288753"/>
          </a:xfrm>
          <a:prstGeom prst="rect">
            <a:avLst/>
          </a:prstGeom>
        </p:spPr>
      </p:pic>
      <p:sp>
        <p:nvSpPr>
          <p:cNvPr id="13" name="文本框 12"/>
          <p:cNvSpPr txBox="1"/>
          <p:nvPr/>
        </p:nvSpPr>
        <p:spPr>
          <a:xfrm>
            <a:off x="2901679" y="1547110"/>
            <a:ext cx="3448593" cy="318958"/>
          </a:xfrm>
          <a:prstGeom prst="rect">
            <a:avLst/>
          </a:prstGeom>
          <a:noFill/>
        </p:spPr>
        <p:txBody>
          <a:bodyPr wrap="square" lIns="86028" tIns="43014" rIns="86028" bIns="43014" rtlCol="0">
            <a:spAutoFit/>
          </a:bodyPr>
          <a:lstStyle/>
          <a:p>
            <a:r>
              <a:rPr lang="zh-CN" altLang="en-US" sz="1500" dirty="0">
                <a:latin typeface="微软雅黑" panose="020B0503020204020204" pitchFamily="34" charset="-122"/>
                <a:ea typeface="微软雅黑" panose="020B0503020204020204" pitchFamily="34" charset="-122"/>
              </a:rPr>
              <a:t>适合学校读书说课演讲等幻灯片演讲</a:t>
            </a:r>
            <a:endParaRPr lang="zh-CN" altLang="en-US" sz="1500" dirty="0">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03002" y="2395819"/>
            <a:ext cx="2585515" cy="2186346"/>
          </a:xfrm>
          <a:prstGeom prst="rect">
            <a:avLst/>
          </a:prstGeom>
        </p:spPr>
      </p:pic>
    </p:spTree>
    <p:extLst>
      <p:ext uri="{BB962C8B-B14F-4D97-AF65-F5344CB8AC3E}">
        <p14:creationId xmlns:p14="http://schemas.microsoft.com/office/powerpoint/2010/main" val="3708673314"/>
      </p:ext>
    </p:extLst>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iterate type="lt">
                                    <p:tmPct val="10000"/>
                                  </p:iterate>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circle(in)">
                                      <p:cBhvr>
                                        <p:cTn id="3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2424" y="1503825"/>
            <a:ext cx="3442628" cy="660966"/>
          </a:xfrm>
          <a:prstGeom prst="rect">
            <a:avLst/>
          </a:prstGeom>
        </p:spPr>
        <p:txBody>
          <a:bodyPr wrap="square" lIns="86028" tIns="43014" rIns="86028" bIns="43014">
            <a:spAutoFit/>
          </a:bodyPr>
          <a:lstStyle/>
          <a:p>
            <a:pPr algn="ctr"/>
            <a:r>
              <a:rPr lang="zh-CN" altLang="en-US" sz="3700" dirty="0">
                <a:latin typeface="华文行楷" pitchFamily="2" charset="-122"/>
                <a:ea typeface="华文行楷" pitchFamily="2" charset="-122"/>
              </a:rPr>
              <a:t>第一章内容</a:t>
            </a:r>
            <a:endParaRPr lang="zh-CN" altLang="en-US" sz="3700" dirty="0">
              <a:latin typeface="华文行楷" pitchFamily="2" charset="-122"/>
              <a:ea typeface="华文行楷" pitchFamily="2" charset="-122"/>
            </a:endParaRPr>
          </a:p>
        </p:txBody>
      </p:sp>
      <p:sp>
        <p:nvSpPr>
          <p:cNvPr id="5" name="矩形 4"/>
          <p:cNvSpPr/>
          <p:nvPr/>
        </p:nvSpPr>
        <p:spPr>
          <a:xfrm>
            <a:off x="2305275" y="3075525"/>
            <a:ext cx="5002153" cy="612108"/>
          </a:xfrm>
          <a:prstGeom prst="rect">
            <a:avLst/>
          </a:prstGeom>
        </p:spPr>
        <p:txBody>
          <a:bodyPr wrap="square" lIns="86028" tIns="43014" rIns="86028" bIns="43014">
            <a:spAutoFit/>
          </a:bodyPr>
          <a:lstStyle/>
          <a:p>
            <a:pPr algn="ctr"/>
            <a:r>
              <a:rPr lang="zh-CN" altLang="en-US" sz="3400" spc="-283" dirty="0">
                <a:latin typeface="华文行楷" pitchFamily="2" charset="-122"/>
                <a:ea typeface="华文行楷" pitchFamily="2" charset="-122"/>
              </a:rPr>
              <a:t>单击此处添加描述文字</a:t>
            </a:r>
            <a:endParaRPr lang="zh-CN" altLang="en-US" sz="3400" spc="-283" dirty="0">
              <a:latin typeface="华文行楷" pitchFamily="2" charset="-122"/>
              <a:ea typeface="华文行楷" pitchFamily="2" charset="-122"/>
            </a:endParaRPr>
          </a:p>
        </p:txBody>
      </p:sp>
      <p:pic>
        <p:nvPicPr>
          <p:cNvPr id="6" name="Picture 5" descr="毛笔2"/>
          <p:cNvPicPr>
            <a:picLocks noChangeAspect="1" noChangeArrowheads="1"/>
          </p:cNvPicPr>
          <p:nvPr/>
        </p:nvPicPr>
        <p:blipFill>
          <a:blip r:embed="rId3" cstate="print">
            <a:extLst>
              <a:ext uri="{28A0092B-C50C-407E-A947-70E740481C1C}">
                <a14:useLocalDpi xmlns:a14="http://schemas.microsoft.com/office/drawing/2010/main" val="0"/>
              </a:ext>
            </a:extLst>
          </a:blip>
          <a:srcRect l="48750" t="22501" r="13750" b="42500"/>
          <a:stretch>
            <a:fillRect/>
          </a:stretch>
        </p:blipFill>
        <p:spPr bwMode="auto">
          <a:xfrm>
            <a:off x="2579866" y="1938551"/>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41"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67747" y="3632290"/>
            <a:ext cx="5345405"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descr="C:\Users\Thinkpad\Desktop\PNG\1_0002_图层-5-副本.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501704">
            <a:off x="2640016" y="848167"/>
            <a:ext cx="2017492" cy="1864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6509242"/>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750" fill="hold"/>
                                        <p:tgtEl>
                                          <p:spTgt spid="4"/>
                                        </p:tgtEl>
                                        <p:attrNameLst>
                                          <p:attrName>ppt_w</p:attrName>
                                        </p:attrNameLst>
                                      </p:cBhvr>
                                      <p:tavLst>
                                        <p:tav tm="0">
                                          <p:val>
                                            <p:fltVal val="0"/>
                                          </p:val>
                                        </p:tav>
                                        <p:tav tm="100000">
                                          <p:val>
                                            <p:strVal val="#ppt_w"/>
                                          </p:val>
                                        </p:tav>
                                      </p:tavLst>
                                    </p:anim>
                                    <p:anim calcmode="lin" valueType="num">
                                      <p:cBhvr>
                                        <p:cTn id="15" dur="750" fill="hold"/>
                                        <p:tgtEl>
                                          <p:spTgt spid="4"/>
                                        </p:tgtEl>
                                        <p:attrNameLst>
                                          <p:attrName>ppt_h</p:attrName>
                                        </p:attrNameLst>
                                      </p:cBhvr>
                                      <p:tavLst>
                                        <p:tav tm="0">
                                          <p:val>
                                            <p:fltVal val="0"/>
                                          </p:val>
                                        </p:tav>
                                        <p:tav tm="100000">
                                          <p:val>
                                            <p:strVal val="#ppt_h"/>
                                          </p:val>
                                        </p:tav>
                                      </p:tavLst>
                                    </p:anim>
                                    <p:animEffect transition="in" filter="fade">
                                      <p:cBhvr>
                                        <p:cTn id="16" dur="750"/>
                                        <p:tgtEl>
                                          <p:spTgt spid="4"/>
                                        </p:tgtEl>
                                      </p:cBhvr>
                                    </p:animEffect>
                                  </p:childTnLst>
                                </p:cTn>
                              </p:par>
                              <p:par>
                                <p:cTn id="17" presetID="22" presetClass="entr" presetSubtype="8" fill="hold" nodeType="withEffect">
                                  <p:stCondLst>
                                    <p:cond delay="210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2250"/>
                                        <p:tgtEl>
                                          <p:spTgt spid="7"/>
                                        </p:tgtEl>
                                      </p:cBhvr>
                                    </p:animEffect>
                                  </p:childTnLst>
                                </p:cTn>
                              </p:par>
                              <p:par>
                                <p:cTn id="20" presetID="10" presetClass="entr" presetSubtype="0" fill="hold" nodeType="withEffect">
                                  <p:stCondLst>
                                    <p:cond delay="42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22" presetClass="entr" presetSubtype="8" fill="hold" grpId="0" nodeType="withEffect">
                                  <p:stCondLst>
                                    <p:cond delay="470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2750"/>
                                        <p:tgtEl>
                                          <p:spTgt spid="5"/>
                                        </p:tgtEl>
                                      </p:cBhvr>
                                    </p:animEffect>
                                  </p:childTnLst>
                                </p:cTn>
                              </p:par>
                              <p:par>
                                <p:cTn id="26" presetID="0" presetClass="path" presetSubtype="0" accel="50000" decel="50000" fill="hold" nodeType="withEffect">
                                  <p:stCondLst>
                                    <p:cond delay="470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27" dur="2750" fill="hold"/>
                                        <p:tgtEl>
                                          <p:spTgt spid="6"/>
                                        </p:tgtEl>
                                        <p:attrNameLst>
                                          <p:attrName>ppt_x</p:attrName>
                                          <p:attrName>ppt_y</p:attrName>
                                        </p:attrNameLst>
                                      </p:cBhvr>
                                      <p:rCtr x="25729" y="3637"/>
                                    </p:animMotion>
                                  </p:childTnLst>
                                </p:cTn>
                              </p:par>
                            </p:childTnLst>
                          </p:cTn>
                        </p:par>
                        <p:par>
                          <p:cTn id="28" fill="hold">
                            <p:stCondLst>
                              <p:cond delay="8450"/>
                            </p:stCondLst>
                            <p:childTnLst>
                              <p:par>
                                <p:cTn id="29" presetID="10" presetClass="exit" presetSubtype="0" fill="hold" nodeType="afterEffect">
                                  <p:stCondLst>
                                    <p:cond delay="0"/>
                                  </p:stCondLst>
                                  <p:childTnLst>
                                    <p:animEffect transition="out" filter="fade">
                                      <p:cBhvr>
                                        <p:cTn id="30" dur="500"/>
                                        <p:tgtEl>
                                          <p:spTgt spid="6"/>
                                        </p:tgtEl>
                                      </p:cBhvr>
                                    </p:animEffect>
                                    <p:set>
                                      <p:cBhvr>
                                        <p:cTn id="31"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endParaRPr lang="zh-CN" altLang="en-US" sz="2200" dirty="0">
              <a:solidFill>
                <a:schemeClr val="tx1">
                  <a:lumMod val="95000"/>
                  <a:lumOff val="5000"/>
                </a:schemeClr>
              </a:solidFill>
              <a:latin typeface="华文行楷" pitchFamily="2" charset="-122"/>
              <a:ea typeface="华文行楷" pitchFamily="2"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7813" y="274369"/>
            <a:ext cx="858173" cy="725683"/>
          </a:xfrm>
          <a:prstGeom prst="rect">
            <a:avLst/>
          </a:prstGeom>
        </p:spPr>
      </p:pic>
      <p:grpSp>
        <p:nvGrpSpPr>
          <p:cNvPr id="9" name="组合 8"/>
          <p:cNvGrpSpPr/>
          <p:nvPr/>
        </p:nvGrpSpPr>
        <p:grpSpPr>
          <a:xfrm>
            <a:off x="3596636" y="1409729"/>
            <a:ext cx="3701778" cy="574602"/>
            <a:chOff x="3302491" y="1102794"/>
            <a:chExt cx="3701778" cy="574603"/>
          </a:xfrm>
        </p:grpSpPr>
        <p:pic>
          <p:nvPicPr>
            <p:cNvPr id="10" name="Picture 3" descr="C:\Users\Thinkpad\Desktop\PNG\1_0001_渐变映射-2-副本-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2491" y="1102794"/>
              <a:ext cx="3701778" cy="574603"/>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3728024" y="1180262"/>
              <a:ext cx="2356665" cy="342402"/>
            </a:xfrm>
            <a:prstGeom prst="rect">
              <a:avLst/>
            </a:prstGeom>
            <a:noFill/>
          </p:spPr>
          <p:txBody>
            <a:bodyPr wrap="square" rtlCol="0">
              <a:spAutoFit/>
            </a:bodyPr>
            <a:lstStyle/>
            <a:p>
              <a:pPr>
                <a:lnSpc>
                  <a:spcPct val="125000"/>
                </a:lnSpc>
              </a:pPr>
              <a:r>
                <a:rPr lang="zh-CN" altLang="en-US" dirty="0">
                  <a:solidFill>
                    <a:schemeClr val="bg1"/>
                  </a:solidFill>
                  <a:latin typeface="方正宋黑简体" pitchFamily="2" charset="-122"/>
                  <a:ea typeface="方正宋黑简体" pitchFamily="2" charset="-122"/>
                </a:rPr>
                <a:t>您的标题写在这里</a:t>
              </a:r>
            </a:p>
          </p:txBody>
        </p:sp>
      </p:grpSp>
      <p:sp>
        <p:nvSpPr>
          <p:cNvPr id="12" name="TextBox 6"/>
          <p:cNvSpPr txBox="1"/>
          <p:nvPr/>
        </p:nvSpPr>
        <p:spPr>
          <a:xfrm>
            <a:off x="3667063" y="2039931"/>
            <a:ext cx="3775367" cy="626765"/>
          </a:xfrm>
          <a:prstGeom prst="rect">
            <a:avLst/>
          </a:prstGeom>
          <a:noFill/>
        </p:spPr>
        <p:txBody>
          <a:bodyPr wrap="square" lIns="86028" tIns="43014" rIns="86028" bIns="43014" rtlCol="0">
            <a:spAutoFit/>
          </a:bodyPr>
          <a:lstStyle/>
          <a:p>
            <a:pPr>
              <a:lnSpc>
                <a:spcPct val="130000"/>
              </a:lnSpc>
              <a:defRPr/>
            </a:pPr>
            <a:r>
              <a:rPr lang="zh-CN" altLang="en-US" kern="0" spc="-141" dirty="0">
                <a:solidFill>
                  <a:schemeClr val="tx1">
                    <a:lumMod val="95000"/>
                    <a:lumOff val="5000"/>
                  </a:schemeClr>
                </a:solidFill>
                <a:latin typeface="楷体" pitchFamily="49" charset="-122"/>
                <a:ea typeface="楷体" pitchFamily="49" charset="-122"/>
              </a:rPr>
              <a:t>您的内容打在这里，或通过复制您的文本后在此框中选择粘贴并选择只保留文字您的内容打在</a:t>
            </a:r>
            <a:r>
              <a:rPr lang="zh-CN" altLang="en-US" kern="0" spc="-141" dirty="0">
                <a:solidFill>
                  <a:schemeClr val="tx1">
                    <a:lumMod val="95000"/>
                    <a:lumOff val="5000"/>
                  </a:schemeClr>
                </a:solidFill>
                <a:latin typeface="楷体" pitchFamily="49" charset="-122"/>
                <a:ea typeface="楷体" pitchFamily="49" charset="-122"/>
              </a:rPr>
              <a:t>这里</a:t>
            </a:r>
            <a:endParaRPr lang="en-US" altLang="zh-CN" sz="1500" kern="0" spc="-141" dirty="0">
              <a:solidFill>
                <a:schemeClr val="tx1">
                  <a:lumMod val="95000"/>
                  <a:lumOff val="5000"/>
                </a:schemeClr>
              </a:solidFill>
              <a:latin typeface="楷体" pitchFamily="49" charset="-122"/>
              <a:ea typeface="楷体" pitchFamily="49" charset="-122"/>
            </a:endParaRPr>
          </a:p>
        </p:txBody>
      </p:sp>
      <p:grpSp>
        <p:nvGrpSpPr>
          <p:cNvPr id="13" name="组合 12"/>
          <p:cNvGrpSpPr/>
          <p:nvPr/>
        </p:nvGrpSpPr>
        <p:grpSpPr>
          <a:xfrm>
            <a:off x="1625785" y="1181469"/>
            <a:ext cx="1692063" cy="1651202"/>
            <a:chOff x="1331640" y="874534"/>
            <a:chExt cx="1692063" cy="1651203"/>
          </a:xfrm>
        </p:grpSpPr>
        <p:pic>
          <p:nvPicPr>
            <p:cNvPr id="14" name="Picture 2" descr="C:\Users\Thinkpad\Desktop\PNG\1_0003_渐变映射-2-副本-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31640" y="874534"/>
              <a:ext cx="1692063" cy="1651203"/>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1793936" y="1063726"/>
              <a:ext cx="543739" cy="1169552"/>
            </a:xfrm>
            <a:prstGeom prst="rect">
              <a:avLst/>
            </a:prstGeom>
          </p:spPr>
          <p:txBody>
            <a:bodyPr wrap="none">
              <a:spAutoFit/>
            </a:bodyPr>
            <a:lstStyle/>
            <a:p>
              <a:pPr>
                <a:lnSpc>
                  <a:spcPct val="125000"/>
                </a:lnSpc>
              </a:pPr>
              <a:r>
                <a:rPr lang="en-US" altLang="zh-CN" sz="5600" dirty="0">
                  <a:solidFill>
                    <a:schemeClr val="bg1"/>
                  </a:solidFill>
                  <a:latin typeface="方正古隶简体" pitchFamily="65" charset="-122"/>
                  <a:ea typeface="方正古隶简体" pitchFamily="65" charset="-122"/>
                </a:rPr>
                <a:t>A</a:t>
              </a:r>
              <a:endParaRPr lang="zh-CN" altLang="en-US" sz="5600" dirty="0">
                <a:solidFill>
                  <a:schemeClr val="bg1"/>
                </a:solidFill>
                <a:latin typeface="方正古隶简体" pitchFamily="65" charset="-122"/>
                <a:ea typeface="方正古隶简体" pitchFamily="65" charset="-122"/>
              </a:endParaRPr>
            </a:p>
          </p:txBody>
        </p:sp>
      </p:grpSp>
      <p:grpSp>
        <p:nvGrpSpPr>
          <p:cNvPr id="16" name="组合 15"/>
          <p:cNvGrpSpPr/>
          <p:nvPr/>
        </p:nvGrpSpPr>
        <p:grpSpPr>
          <a:xfrm>
            <a:off x="3596636" y="3171869"/>
            <a:ext cx="3701778" cy="574602"/>
            <a:chOff x="3302491" y="2864934"/>
            <a:chExt cx="3701778" cy="574603"/>
          </a:xfrm>
        </p:grpSpPr>
        <p:pic>
          <p:nvPicPr>
            <p:cNvPr id="17" name="Picture 3" descr="C:\Users\Thinkpad\Desktop\PNG\1_0001_渐变映射-2-副本-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2491" y="2864934"/>
              <a:ext cx="3701778" cy="574603"/>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3728024" y="2942402"/>
              <a:ext cx="2356665" cy="342402"/>
            </a:xfrm>
            <a:prstGeom prst="rect">
              <a:avLst/>
            </a:prstGeom>
            <a:noFill/>
          </p:spPr>
          <p:txBody>
            <a:bodyPr wrap="square" rtlCol="0">
              <a:spAutoFit/>
            </a:bodyPr>
            <a:lstStyle/>
            <a:p>
              <a:pPr>
                <a:lnSpc>
                  <a:spcPct val="125000"/>
                </a:lnSpc>
              </a:pPr>
              <a:r>
                <a:rPr lang="zh-CN" altLang="en-US" dirty="0">
                  <a:solidFill>
                    <a:schemeClr val="bg1"/>
                  </a:solidFill>
                  <a:latin typeface="方正宋黑简体" pitchFamily="2" charset="-122"/>
                  <a:ea typeface="方正宋黑简体" pitchFamily="2" charset="-122"/>
                </a:rPr>
                <a:t>您的标题写在这里</a:t>
              </a:r>
            </a:p>
          </p:txBody>
        </p:sp>
      </p:grpSp>
      <p:sp>
        <p:nvSpPr>
          <p:cNvPr id="19" name="TextBox 21"/>
          <p:cNvSpPr txBox="1"/>
          <p:nvPr/>
        </p:nvSpPr>
        <p:spPr>
          <a:xfrm>
            <a:off x="3667063" y="3802072"/>
            <a:ext cx="3775367" cy="626765"/>
          </a:xfrm>
          <a:prstGeom prst="rect">
            <a:avLst/>
          </a:prstGeom>
          <a:noFill/>
        </p:spPr>
        <p:txBody>
          <a:bodyPr wrap="square" lIns="86028" tIns="43014" rIns="86028" bIns="43014" rtlCol="0">
            <a:spAutoFit/>
          </a:bodyPr>
          <a:lstStyle/>
          <a:p>
            <a:pPr>
              <a:lnSpc>
                <a:spcPct val="130000"/>
              </a:lnSpc>
              <a:defRPr/>
            </a:pPr>
            <a:r>
              <a:rPr lang="zh-CN" altLang="en-US" kern="0" spc="-141" dirty="0">
                <a:solidFill>
                  <a:schemeClr val="tx1">
                    <a:lumMod val="95000"/>
                    <a:lumOff val="5000"/>
                  </a:schemeClr>
                </a:solidFill>
                <a:latin typeface="楷体" pitchFamily="49" charset="-122"/>
                <a:ea typeface="楷体" pitchFamily="49" charset="-122"/>
              </a:rPr>
              <a:t>您的内容打在这里，或通过复制您的文本后在此框中选择粘贴并选择只保留文字您的内容打在</a:t>
            </a:r>
            <a:r>
              <a:rPr lang="zh-CN" altLang="en-US" kern="0" spc="-141" dirty="0">
                <a:solidFill>
                  <a:schemeClr val="tx1">
                    <a:lumMod val="95000"/>
                    <a:lumOff val="5000"/>
                  </a:schemeClr>
                </a:solidFill>
                <a:latin typeface="楷体" pitchFamily="49" charset="-122"/>
                <a:ea typeface="楷体" pitchFamily="49" charset="-122"/>
              </a:rPr>
              <a:t>这里</a:t>
            </a:r>
            <a:endParaRPr lang="en-US" altLang="zh-CN" sz="1500" kern="0" spc="-141" dirty="0">
              <a:solidFill>
                <a:schemeClr val="tx1">
                  <a:lumMod val="95000"/>
                  <a:lumOff val="5000"/>
                </a:schemeClr>
              </a:solidFill>
              <a:latin typeface="楷体" pitchFamily="49" charset="-122"/>
              <a:ea typeface="楷体" pitchFamily="49" charset="-122"/>
            </a:endParaRPr>
          </a:p>
        </p:txBody>
      </p:sp>
      <p:grpSp>
        <p:nvGrpSpPr>
          <p:cNvPr id="20" name="组合 19"/>
          <p:cNvGrpSpPr/>
          <p:nvPr/>
        </p:nvGrpSpPr>
        <p:grpSpPr>
          <a:xfrm>
            <a:off x="1625785" y="2943610"/>
            <a:ext cx="1692063" cy="1651202"/>
            <a:chOff x="1331640" y="2636674"/>
            <a:chExt cx="1692063" cy="1651203"/>
          </a:xfrm>
        </p:grpSpPr>
        <p:pic>
          <p:nvPicPr>
            <p:cNvPr id="21" name="Picture 2" descr="C:\Users\Thinkpad\Desktop\PNG\1_0003_渐变映射-2-副本-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31640" y="2636674"/>
              <a:ext cx="1692063" cy="1651203"/>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1793936" y="2825866"/>
              <a:ext cx="543739" cy="1169552"/>
            </a:xfrm>
            <a:prstGeom prst="rect">
              <a:avLst/>
            </a:prstGeom>
          </p:spPr>
          <p:txBody>
            <a:bodyPr wrap="none">
              <a:spAutoFit/>
            </a:bodyPr>
            <a:lstStyle/>
            <a:p>
              <a:pPr>
                <a:lnSpc>
                  <a:spcPct val="125000"/>
                </a:lnSpc>
              </a:pPr>
              <a:r>
                <a:rPr lang="en-US" altLang="zh-CN" sz="5600" dirty="0">
                  <a:solidFill>
                    <a:schemeClr val="bg1"/>
                  </a:solidFill>
                  <a:latin typeface="方正古隶简体" pitchFamily="65" charset="-122"/>
                  <a:ea typeface="方正古隶简体" pitchFamily="65" charset="-122"/>
                </a:rPr>
                <a:t>B</a:t>
              </a:r>
              <a:endParaRPr lang="zh-CN" altLang="en-US" sz="5600" dirty="0">
                <a:solidFill>
                  <a:schemeClr val="bg1"/>
                </a:solidFill>
                <a:latin typeface="方正古隶简体" pitchFamily="65" charset="-122"/>
                <a:ea typeface="方正古隶简体" pitchFamily="65" charset="-122"/>
              </a:endParaRPr>
            </a:p>
          </p:txBody>
        </p:sp>
      </p:grpSp>
      <p:pic>
        <p:nvPicPr>
          <p:cNvPr id="23" name="图片 41" descr="C_108.jpg"/>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0758" y="736140"/>
            <a:ext cx="5345405"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837187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1000"/>
                                        <p:tgtEl>
                                          <p:spTgt spid="4"/>
                                        </p:tgtEl>
                                      </p:cBhvr>
                                    </p:animEffect>
                                  </p:childTnLst>
                                </p:cTn>
                              </p:par>
                            </p:childTnLst>
                          </p:cTn>
                        </p:par>
                        <p:par>
                          <p:cTn id="12" fill="hold">
                            <p:stCondLst>
                              <p:cond delay="3000"/>
                            </p:stCondLst>
                            <p:childTnLst>
                              <p:par>
                                <p:cTn id="13" presetID="21" presetClass="entr" presetSubtype="1"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heel(1)">
                                      <p:cBhvr>
                                        <p:cTn id="15" dur="2000"/>
                                        <p:tgtEl>
                                          <p:spTgt spid="13"/>
                                        </p:tgtEl>
                                      </p:cBhvr>
                                    </p:animEffect>
                                  </p:childTnLst>
                                </p:cTn>
                              </p:par>
                              <p:par>
                                <p:cTn id="16" presetID="21" presetClass="entr" presetSubtype="1"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heel(1)">
                                      <p:cBhvr>
                                        <p:cTn id="18" dur="2000"/>
                                        <p:tgtEl>
                                          <p:spTgt spid="20"/>
                                        </p:tgtEl>
                                      </p:cBhvr>
                                    </p:animEffect>
                                  </p:childTnLst>
                                </p:cTn>
                              </p:par>
                            </p:childTnLst>
                          </p:cTn>
                        </p:par>
                        <p:par>
                          <p:cTn id="19" fill="hold">
                            <p:stCondLst>
                              <p:cond delay="5000"/>
                            </p:stCondLst>
                            <p:childTnLst>
                              <p:par>
                                <p:cTn id="20" presetID="22" presetClass="entr" presetSubtype="8"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500"/>
                                        <p:tgtEl>
                                          <p:spTgt spid="9"/>
                                        </p:tgtEl>
                                      </p:cBhvr>
                                    </p:animEffect>
                                  </p:childTnLst>
                                </p:cTn>
                              </p:par>
                              <p:par>
                                <p:cTn id="23" presetID="22" presetClass="entr" presetSubtype="8"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1500"/>
                                        <p:tgtEl>
                                          <p:spTgt spid="16"/>
                                        </p:tgtEl>
                                      </p:cBhvr>
                                    </p:animEffect>
                                  </p:childTnLst>
                                </p:cTn>
                              </p:par>
                            </p:childTnLst>
                          </p:cTn>
                        </p:par>
                        <p:par>
                          <p:cTn id="26" fill="hold">
                            <p:stCondLst>
                              <p:cond delay="6500"/>
                            </p:stCondLst>
                            <p:childTnLst>
                              <p:par>
                                <p:cTn id="27" presetID="10" presetClass="entr" presetSubtype="0" fill="hold" grpId="0" nodeType="afterEffect">
                                  <p:stCondLst>
                                    <p:cond delay="0"/>
                                  </p:stCondLst>
                                  <p:iterate type="wd">
                                    <p:tmPct val="10000"/>
                                  </p:iterate>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22" presetClass="entr" presetSubtype="8" fill="hold" nodeType="withEffect">
                                  <p:stCondLst>
                                    <p:cond delay="210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2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227581" y="2336574"/>
            <a:ext cx="4392301" cy="376760"/>
            <a:chOff x="2227579" y="2336572"/>
            <a:chExt cx="4392301" cy="376760"/>
          </a:xfrm>
        </p:grpSpPr>
        <p:cxnSp>
          <p:nvCxnSpPr>
            <p:cNvPr id="6" name="AutoShape 18"/>
            <p:cNvCxnSpPr>
              <a:cxnSpLocks noChangeShapeType="1"/>
            </p:cNvCxnSpPr>
            <p:nvPr/>
          </p:nvCxnSpPr>
          <p:spPr bwMode="auto">
            <a:xfrm>
              <a:off x="4423380" y="2336572"/>
              <a:ext cx="0" cy="37597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 name="AutoShape 19"/>
            <p:cNvCxnSpPr>
              <a:cxnSpLocks noChangeShapeType="1"/>
            </p:cNvCxnSpPr>
            <p:nvPr/>
          </p:nvCxnSpPr>
          <p:spPr bwMode="auto">
            <a:xfrm rot="5400000">
              <a:off x="3137493" y="1426658"/>
              <a:ext cx="375974" cy="2195801"/>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9" name="AutoShape 19"/>
            <p:cNvCxnSpPr>
              <a:cxnSpLocks noChangeShapeType="1"/>
            </p:cNvCxnSpPr>
            <p:nvPr/>
          </p:nvCxnSpPr>
          <p:spPr bwMode="auto">
            <a:xfrm rot="16200000" flipH="1">
              <a:off x="5333993" y="1427444"/>
              <a:ext cx="375974" cy="2195801"/>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grpSp>
      <p:pic>
        <p:nvPicPr>
          <p:cNvPr id="10" name="Picture 2" descr="C:\Users\Thinkpad\Desktop\PNG\1_0004_图层-10.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36" r="5288" b="6991"/>
          <a:stretch/>
        </p:blipFill>
        <p:spPr bwMode="auto">
          <a:xfrm>
            <a:off x="3524254" y="663970"/>
            <a:ext cx="1766888" cy="162679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2"/>
          <p:cNvSpPr txBox="1"/>
          <p:nvPr/>
        </p:nvSpPr>
        <p:spPr>
          <a:xfrm>
            <a:off x="3693647" y="994741"/>
            <a:ext cx="1335871" cy="366945"/>
          </a:xfrm>
          <a:prstGeom prst="rect">
            <a:avLst/>
          </a:prstGeom>
          <a:noFill/>
        </p:spPr>
        <p:txBody>
          <a:bodyPr wrap="square" lIns="86028" tIns="43014" rIns="86028" bIns="43014"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12" name="TextBox 13"/>
          <p:cNvSpPr txBox="1"/>
          <p:nvPr/>
        </p:nvSpPr>
        <p:spPr>
          <a:xfrm>
            <a:off x="3682507" y="1233410"/>
            <a:ext cx="1396198" cy="606001"/>
          </a:xfrm>
          <a:prstGeom prst="rect">
            <a:avLst/>
          </a:prstGeom>
          <a:noFill/>
        </p:spPr>
        <p:txBody>
          <a:bodyPr wrap="square" lIns="86028" tIns="43014" rIns="86028" bIns="43014" rtlCol="0">
            <a:spAutoFit/>
          </a:bodyPr>
          <a:lstStyle/>
          <a:p>
            <a:pPr algn="ctr">
              <a:lnSpc>
                <a:spcPct val="125000"/>
              </a:lnSpc>
            </a:pPr>
            <a:r>
              <a:rPr lang="zh-CN" altLang="en-US" dirty="0">
                <a:latin typeface="方正宋黑简体" pitchFamily="2" charset="-122"/>
                <a:ea typeface="方正宋黑简体" pitchFamily="2" charset="-122"/>
              </a:rPr>
              <a:t>点此输入</a:t>
            </a:r>
            <a:r>
              <a:rPr lang="zh-CN" altLang="en-US" dirty="0">
                <a:latin typeface="方正宋黑简体" pitchFamily="2" charset="-122"/>
                <a:ea typeface="方正宋黑简体" pitchFamily="2" charset="-122"/>
              </a:rPr>
              <a:t>文字</a:t>
            </a:r>
            <a:r>
              <a:rPr lang="zh-CN" altLang="en-US" dirty="0">
                <a:latin typeface="方正宋黑简体" pitchFamily="2" charset="-122"/>
                <a:ea typeface="方正宋黑简体" pitchFamily="2" charset="-122"/>
              </a:rPr>
              <a:t>点此输入</a:t>
            </a:r>
            <a:r>
              <a:rPr lang="zh-CN" altLang="en-US" dirty="0">
                <a:latin typeface="方正宋黑简体" pitchFamily="2" charset="-122"/>
                <a:ea typeface="方正宋黑简体" pitchFamily="2" charset="-122"/>
              </a:rPr>
              <a:t>文字</a:t>
            </a:r>
            <a:endParaRPr lang="zh-CN" altLang="en-US" dirty="0">
              <a:latin typeface="方正宋黑简体" pitchFamily="2" charset="-122"/>
              <a:ea typeface="方正宋黑简体" pitchFamily="2" charset="-122"/>
            </a:endParaRPr>
          </a:p>
        </p:txBody>
      </p:sp>
      <p:pic>
        <p:nvPicPr>
          <p:cNvPr id="13"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05835" y="2800457"/>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9"/>
          <p:cNvSpPr txBox="1"/>
          <p:nvPr/>
        </p:nvSpPr>
        <p:spPr>
          <a:xfrm>
            <a:off x="1691083" y="3131225"/>
            <a:ext cx="1305251" cy="366945"/>
          </a:xfrm>
          <a:prstGeom prst="rect">
            <a:avLst/>
          </a:prstGeom>
          <a:noFill/>
        </p:spPr>
        <p:txBody>
          <a:bodyPr wrap="square" lIns="86028" tIns="43014" rIns="86028" bIns="43014"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15" name="TextBox 20"/>
          <p:cNvSpPr txBox="1"/>
          <p:nvPr/>
        </p:nvSpPr>
        <p:spPr>
          <a:xfrm>
            <a:off x="1705341" y="3369895"/>
            <a:ext cx="1316393" cy="606001"/>
          </a:xfrm>
          <a:prstGeom prst="rect">
            <a:avLst/>
          </a:prstGeom>
          <a:noFill/>
        </p:spPr>
        <p:txBody>
          <a:bodyPr wrap="square" lIns="86028" tIns="43014" rIns="86028" bIns="43014" rtlCol="0">
            <a:spAutoFit/>
          </a:bodyPr>
          <a:lstStyle/>
          <a:p>
            <a:pPr algn="ctr">
              <a:lnSpc>
                <a:spcPct val="125000"/>
              </a:lnSpc>
            </a:pPr>
            <a:r>
              <a:rPr lang="zh-CN" altLang="en-US" dirty="0">
                <a:latin typeface="方正宋黑简体" pitchFamily="2" charset="-122"/>
                <a:ea typeface="方正宋黑简体" pitchFamily="2" charset="-122"/>
              </a:rPr>
              <a:t>点此输入</a:t>
            </a:r>
            <a:r>
              <a:rPr lang="zh-CN" altLang="en-US" dirty="0">
                <a:latin typeface="方正宋黑简体" pitchFamily="2" charset="-122"/>
                <a:ea typeface="方正宋黑简体" pitchFamily="2" charset="-122"/>
              </a:rPr>
              <a:t>文字</a:t>
            </a:r>
            <a:r>
              <a:rPr lang="zh-CN" altLang="en-US" dirty="0">
                <a:latin typeface="方正宋黑简体" pitchFamily="2" charset="-122"/>
                <a:ea typeface="方正宋黑简体" pitchFamily="2" charset="-122"/>
              </a:rPr>
              <a:t>点此输入</a:t>
            </a:r>
            <a:r>
              <a:rPr lang="zh-CN" altLang="en-US" dirty="0">
                <a:latin typeface="方正宋黑简体" pitchFamily="2" charset="-122"/>
                <a:ea typeface="方正宋黑简体" pitchFamily="2" charset="-122"/>
              </a:rPr>
              <a:t>文字</a:t>
            </a:r>
            <a:endParaRPr lang="zh-CN" altLang="en-US" dirty="0">
              <a:latin typeface="方正宋黑简体" pitchFamily="2" charset="-122"/>
              <a:ea typeface="方正宋黑简体" pitchFamily="2" charset="-122"/>
            </a:endParaRPr>
          </a:p>
        </p:txBody>
      </p:sp>
      <p:pic>
        <p:nvPicPr>
          <p:cNvPr id="16"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01986" y="2800457"/>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23"/>
          <p:cNvSpPr txBox="1"/>
          <p:nvPr/>
        </p:nvSpPr>
        <p:spPr>
          <a:xfrm>
            <a:off x="3887234" y="3118525"/>
            <a:ext cx="1236787" cy="366945"/>
          </a:xfrm>
          <a:prstGeom prst="rect">
            <a:avLst/>
          </a:prstGeom>
          <a:noFill/>
        </p:spPr>
        <p:txBody>
          <a:bodyPr wrap="square" lIns="86028" tIns="43014" rIns="86028" bIns="43014"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18" name="TextBox 24"/>
          <p:cNvSpPr txBox="1"/>
          <p:nvPr/>
        </p:nvSpPr>
        <p:spPr>
          <a:xfrm>
            <a:off x="3835030" y="3369895"/>
            <a:ext cx="1352490" cy="606001"/>
          </a:xfrm>
          <a:prstGeom prst="rect">
            <a:avLst/>
          </a:prstGeom>
          <a:noFill/>
        </p:spPr>
        <p:txBody>
          <a:bodyPr wrap="square" lIns="86028" tIns="43014" rIns="86028" bIns="43014" rtlCol="0">
            <a:spAutoFit/>
          </a:bodyPr>
          <a:lstStyle/>
          <a:p>
            <a:pPr algn="ctr">
              <a:lnSpc>
                <a:spcPct val="125000"/>
              </a:lnSpc>
            </a:pPr>
            <a:r>
              <a:rPr lang="zh-CN" altLang="en-US" dirty="0">
                <a:latin typeface="方正宋黑简体" pitchFamily="2" charset="-122"/>
                <a:ea typeface="方正宋黑简体" pitchFamily="2" charset="-122"/>
              </a:rPr>
              <a:t>点此输入</a:t>
            </a:r>
            <a:r>
              <a:rPr lang="zh-CN" altLang="en-US" dirty="0">
                <a:latin typeface="方正宋黑简体" pitchFamily="2" charset="-122"/>
                <a:ea typeface="方正宋黑简体" pitchFamily="2" charset="-122"/>
              </a:rPr>
              <a:t>文字</a:t>
            </a:r>
            <a:r>
              <a:rPr lang="zh-CN" altLang="en-US" dirty="0">
                <a:latin typeface="方正宋黑简体" pitchFamily="2" charset="-122"/>
                <a:ea typeface="方正宋黑简体" pitchFamily="2" charset="-122"/>
              </a:rPr>
              <a:t>点此输入</a:t>
            </a:r>
            <a:r>
              <a:rPr lang="zh-CN" altLang="en-US" dirty="0">
                <a:latin typeface="方正宋黑简体" pitchFamily="2" charset="-122"/>
                <a:ea typeface="方正宋黑简体" pitchFamily="2" charset="-122"/>
              </a:rPr>
              <a:t>文字</a:t>
            </a:r>
            <a:endParaRPr lang="zh-CN" altLang="en-US" dirty="0">
              <a:latin typeface="方正宋黑简体" pitchFamily="2" charset="-122"/>
              <a:ea typeface="方正宋黑简体" pitchFamily="2" charset="-122"/>
            </a:endParaRPr>
          </a:p>
        </p:txBody>
      </p:sp>
      <p:pic>
        <p:nvPicPr>
          <p:cNvPr id="19"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8136" y="2800457"/>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27"/>
          <p:cNvSpPr txBox="1"/>
          <p:nvPr/>
        </p:nvSpPr>
        <p:spPr>
          <a:xfrm>
            <a:off x="6070685" y="3131225"/>
            <a:ext cx="1305438" cy="366945"/>
          </a:xfrm>
          <a:prstGeom prst="rect">
            <a:avLst/>
          </a:prstGeom>
          <a:noFill/>
        </p:spPr>
        <p:txBody>
          <a:bodyPr wrap="square" lIns="86028" tIns="43014" rIns="86028" bIns="43014" rtlCol="0">
            <a:spAutoFit/>
          </a:bodyPr>
          <a:lstStyle>
            <a:defPPr>
              <a:defRPr lang="zh-CN"/>
            </a:defPPr>
            <a:lvl1pPr algn="ctr">
              <a:lnSpc>
                <a:spcPct val="130000"/>
              </a:lnSpc>
              <a:defRPr sz="1400" b="1" kern="0" spc="-150">
                <a:solidFill>
                  <a:schemeClr val="tx1">
                    <a:lumMod val="95000"/>
                    <a:lumOff val="5000"/>
                  </a:schemeClr>
                </a:solidFill>
                <a:latin typeface="楷体" pitchFamily="49" charset="-122"/>
                <a:ea typeface="楷体" pitchFamily="49" charset="-122"/>
              </a:defRPr>
            </a:lvl1pPr>
          </a:lstStyle>
          <a:p>
            <a:r>
              <a:rPr lang="zh-CN" altLang="en-US" dirty="0"/>
              <a:t>此处添加标题</a:t>
            </a:r>
            <a:endParaRPr lang="en-US" altLang="zh-CN" dirty="0"/>
          </a:p>
        </p:txBody>
      </p:sp>
      <p:sp>
        <p:nvSpPr>
          <p:cNvPr id="21" name="TextBox 28"/>
          <p:cNvSpPr txBox="1"/>
          <p:nvPr/>
        </p:nvSpPr>
        <p:spPr>
          <a:xfrm>
            <a:off x="6059542" y="3369895"/>
            <a:ext cx="1388588" cy="606001"/>
          </a:xfrm>
          <a:prstGeom prst="rect">
            <a:avLst/>
          </a:prstGeom>
          <a:noFill/>
        </p:spPr>
        <p:txBody>
          <a:bodyPr wrap="square" lIns="86028" tIns="43014" rIns="86028" bIns="43014" rtlCol="0">
            <a:spAutoFit/>
          </a:bodyPr>
          <a:lstStyle/>
          <a:p>
            <a:pPr algn="ctr">
              <a:lnSpc>
                <a:spcPct val="125000"/>
              </a:lnSpc>
            </a:pPr>
            <a:r>
              <a:rPr lang="zh-CN" altLang="en-US" dirty="0">
                <a:latin typeface="方正宋黑简体" pitchFamily="2" charset="-122"/>
                <a:ea typeface="方正宋黑简体" pitchFamily="2" charset="-122"/>
              </a:rPr>
              <a:t>点此输入文字点此输入文字</a:t>
            </a:r>
          </a:p>
        </p:txBody>
      </p:sp>
      <p:pic>
        <p:nvPicPr>
          <p:cNvPr id="22" name="Picture 5" descr="F:\360安全浏览器下载\水墨\1402\tukuppt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5798140" y="1233409"/>
            <a:ext cx="1181385" cy="1181385"/>
          </a:xfrm>
          <a:prstGeom prst="rect">
            <a:avLst/>
          </a:prstGeom>
          <a:noFill/>
          <a:extLst>
            <a:ext uri="{909E8E84-426E-40DD-AFC4-6F175D3DCCD1}">
              <a14:hiddenFill xmlns:a14="http://schemas.microsoft.com/office/drawing/2010/main">
                <a:solidFill>
                  <a:srgbClr val="FFFFFF"/>
                </a:solidFill>
              </a14:hiddenFill>
            </a:ext>
          </a:extLst>
        </p:spPr>
      </p:pic>
      <p:sp>
        <p:nvSpPr>
          <p:cNvPr id="23"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endParaRPr lang="zh-CN" altLang="en-US" sz="2200" dirty="0">
              <a:solidFill>
                <a:schemeClr val="tx1">
                  <a:lumMod val="95000"/>
                  <a:lumOff val="5000"/>
                </a:schemeClr>
              </a:solidFill>
              <a:latin typeface="华文行楷" pitchFamily="2" charset="-122"/>
              <a:ea typeface="华文行楷" pitchFamily="2" charset="-122"/>
            </a:endParaRPr>
          </a:p>
        </p:txBody>
      </p:sp>
    </p:spTree>
    <p:extLst>
      <p:ext uri="{BB962C8B-B14F-4D97-AF65-F5344CB8AC3E}">
        <p14:creationId xmlns:p14="http://schemas.microsoft.com/office/powerpoint/2010/main" val="372628030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23" presetClass="entr" presetSubtype="528" fill="hold" grpId="0" nodeType="withEffect">
                                  <p:stCondLst>
                                    <p:cond delay="50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 calcmode="lin" valueType="num">
                                      <p:cBhvr>
                                        <p:cTn id="15" dur="500" fill="hold"/>
                                        <p:tgtEl>
                                          <p:spTgt spid="11"/>
                                        </p:tgtEl>
                                        <p:attrNameLst>
                                          <p:attrName>ppt_x</p:attrName>
                                        </p:attrNameLst>
                                      </p:cBhvr>
                                      <p:tavLst>
                                        <p:tav tm="0">
                                          <p:val>
                                            <p:fltVal val="0.5"/>
                                          </p:val>
                                        </p:tav>
                                        <p:tav tm="100000">
                                          <p:val>
                                            <p:strVal val="#ppt_x"/>
                                          </p:val>
                                        </p:tav>
                                      </p:tavLst>
                                    </p:anim>
                                    <p:anim calcmode="lin" valueType="num">
                                      <p:cBhvr>
                                        <p:cTn id="16" dur="500" fill="hold"/>
                                        <p:tgtEl>
                                          <p:spTgt spid="11"/>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5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ppt_x</p:attrName>
                                        </p:attrNameLst>
                                      </p:cBhvr>
                                      <p:tavLst>
                                        <p:tav tm="0">
                                          <p:val>
                                            <p:fltVal val="0.5"/>
                                          </p:val>
                                        </p:tav>
                                        <p:tav tm="100000">
                                          <p:val>
                                            <p:strVal val="#ppt_x"/>
                                          </p:val>
                                        </p:tav>
                                      </p:tavLst>
                                    </p:anim>
                                    <p:anim calcmode="lin" valueType="num">
                                      <p:cBhvr>
                                        <p:cTn id="22" dur="500" fill="hold"/>
                                        <p:tgtEl>
                                          <p:spTgt spid="12"/>
                                        </p:tgtEl>
                                        <p:attrNameLst>
                                          <p:attrName>ppt_y</p:attrName>
                                        </p:attrNameLst>
                                      </p:cBhvr>
                                      <p:tavLst>
                                        <p:tav tm="0">
                                          <p:val>
                                            <p:fltVal val="0.5"/>
                                          </p:val>
                                        </p:tav>
                                        <p:tav tm="100000">
                                          <p:val>
                                            <p:strVal val="#ppt_y"/>
                                          </p:val>
                                        </p:tav>
                                      </p:tavLst>
                                    </p:anim>
                                  </p:childTnLst>
                                </p:cTn>
                              </p:par>
                            </p:childTnLst>
                          </p:cTn>
                        </p:par>
                        <p:par>
                          <p:cTn id="23" fill="hold">
                            <p:stCondLst>
                              <p:cond delay="1000"/>
                            </p:stCondLst>
                            <p:childTnLst>
                              <p:par>
                                <p:cTn id="24" presetID="22" presetClass="entr" presetSubtype="1"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up)">
                                      <p:cBhvr>
                                        <p:cTn id="26" dur="500"/>
                                        <p:tgtEl>
                                          <p:spTgt spid="5"/>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1000" fill="hold"/>
                                        <p:tgtEl>
                                          <p:spTgt spid="13"/>
                                        </p:tgtEl>
                                        <p:attrNameLst>
                                          <p:attrName>ppt_w</p:attrName>
                                        </p:attrNameLst>
                                      </p:cBhvr>
                                      <p:tavLst>
                                        <p:tav tm="0">
                                          <p:val>
                                            <p:fltVal val="0"/>
                                          </p:val>
                                        </p:tav>
                                        <p:tav tm="100000">
                                          <p:val>
                                            <p:strVal val="#ppt_w"/>
                                          </p:val>
                                        </p:tav>
                                      </p:tavLst>
                                    </p:anim>
                                    <p:anim calcmode="lin" valueType="num">
                                      <p:cBhvr>
                                        <p:cTn id="31" dur="1000" fill="hold"/>
                                        <p:tgtEl>
                                          <p:spTgt spid="13"/>
                                        </p:tgtEl>
                                        <p:attrNameLst>
                                          <p:attrName>ppt_h</p:attrName>
                                        </p:attrNameLst>
                                      </p:cBhvr>
                                      <p:tavLst>
                                        <p:tav tm="0">
                                          <p:val>
                                            <p:fltVal val="0"/>
                                          </p:val>
                                        </p:tav>
                                        <p:tav tm="100000">
                                          <p:val>
                                            <p:strVal val="#ppt_h"/>
                                          </p:val>
                                        </p:tav>
                                      </p:tavLst>
                                    </p:anim>
                                    <p:anim calcmode="lin" valueType="num">
                                      <p:cBhvr>
                                        <p:cTn id="32" dur="1000" fill="hold"/>
                                        <p:tgtEl>
                                          <p:spTgt spid="13"/>
                                        </p:tgtEl>
                                        <p:attrNameLst>
                                          <p:attrName>style.rotation</p:attrName>
                                        </p:attrNameLst>
                                      </p:cBhvr>
                                      <p:tavLst>
                                        <p:tav tm="0">
                                          <p:val>
                                            <p:fltVal val="90"/>
                                          </p:val>
                                        </p:tav>
                                        <p:tav tm="100000">
                                          <p:val>
                                            <p:fltVal val="0"/>
                                          </p:val>
                                        </p:tav>
                                      </p:tavLst>
                                    </p:anim>
                                    <p:animEffect transition="in" filter="fade">
                                      <p:cBhvr>
                                        <p:cTn id="33" dur="1000"/>
                                        <p:tgtEl>
                                          <p:spTgt spid="13"/>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childTnLst>
                                </p:cTn>
                              </p:par>
                              <p:par>
                                <p:cTn id="40" presetID="31" presetClass="entr" presetSubtype="0"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1000" fill="hold"/>
                                        <p:tgtEl>
                                          <p:spTgt spid="16"/>
                                        </p:tgtEl>
                                        <p:attrNameLst>
                                          <p:attrName>ppt_w</p:attrName>
                                        </p:attrNameLst>
                                      </p:cBhvr>
                                      <p:tavLst>
                                        <p:tav tm="0">
                                          <p:val>
                                            <p:fltVal val="0"/>
                                          </p:val>
                                        </p:tav>
                                        <p:tav tm="100000">
                                          <p:val>
                                            <p:strVal val="#ppt_w"/>
                                          </p:val>
                                        </p:tav>
                                      </p:tavLst>
                                    </p:anim>
                                    <p:anim calcmode="lin" valueType="num">
                                      <p:cBhvr>
                                        <p:cTn id="43" dur="1000" fill="hold"/>
                                        <p:tgtEl>
                                          <p:spTgt spid="16"/>
                                        </p:tgtEl>
                                        <p:attrNameLst>
                                          <p:attrName>ppt_h</p:attrName>
                                        </p:attrNameLst>
                                      </p:cBhvr>
                                      <p:tavLst>
                                        <p:tav tm="0">
                                          <p:val>
                                            <p:fltVal val="0"/>
                                          </p:val>
                                        </p:tav>
                                        <p:tav tm="100000">
                                          <p:val>
                                            <p:strVal val="#ppt_h"/>
                                          </p:val>
                                        </p:tav>
                                      </p:tavLst>
                                    </p:anim>
                                    <p:anim calcmode="lin" valueType="num">
                                      <p:cBhvr>
                                        <p:cTn id="44" dur="1000" fill="hold"/>
                                        <p:tgtEl>
                                          <p:spTgt spid="16"/>
                                        </p:tgtEl>
                                        <p:attrNameLst>
                                          <p:attrName>style.rotation</p:attrName>
                                        </p:attrNameLst>
                                      </p:cBhvr>
                                      <p:tavLst>
                                        <p:tav tm="0">
                                          <p:val>
                                            <p:fltVal val="90"/>
                                          </p:val>
                                        </p:tav>
                                        <p:tav tm="100000">
                                          <p:val>
                                            <p:fltVal val="0"/>
                                          </p:val>
                                        </p:tav>
                                      </p:tavLst>
                                    </p:anim>
                                    <p:animEffect transition="in" filter="fade">
                                      <p:cBhvr>
                                        <p:cTn id="45" dur="1000"/>
                                        <p:tgtEl>
                                          <p:spTgt spid="16"/>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1000"/>
                                        <p:tgtEl>
                                          <p:spTgt spid="18"/>
                                        </p:tgtEl>
                                      </p:cBhvr>
                                    </p:animEffect>
                                  </p:childTnLst>
                                </p:cTn>
                              </p:par>
                              <p:par>
                                <p:cTn id="52" presetID="31" presetClass="entr" presetSubtype="0"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1000" fill="hold"/>
                                        <p:tgtEl>
                                          <p:spTgt spid="19"/>
                                        </p:tgtEl>
                                        <p:attrNameLst>
                                          <p:attrName>ppt_w</p:attrName>
                                        </p:attrNameLst>
                                      </p:cBhvr>
                                      <p:tavLst>
                                        <p:tav tm="0">
                                          <p:val>
                                            <p:fltVal val="0"/>
                                          </p:val>
                                        </p:tav>
                                        <p:tav tm="100000">
                                          <p:val>
                                            <p:strVal val="#ppt_w"/>
                                          </p:val>
                                        </p:tav>
                                      </p:tavLst>
                                    </p:anim>
                                    <p:anim calcmode="lin" valueType="num">
                                      <p:cBhvr>
                                        <p:cTn id="55" dur="1000" fill="hold"/>
                                        <p:tgtEl>
                                          <p:spTgt spid="19"/>
                                        </p:tgtEl>
                                        <p:attrNameLst>
                                          <p:attrName>ppt_h</p:attrName>
                                        </p:attrNameLst>
                                      </p:cBhvr>
                                      <p:tavLst>
                                        <p:tav tm="0">
                                          <p:val>
                                            <p:fltVal val="0"/>
                                          </p:val>
                                        </p:tav>
                                        <p:tav tm="100000">
                                          <p:val>
                                            <p:strVal val="#ppt_h"/>
                                          </p:val>
                                        </p:tav>
                                      </p:tavLst>
                                    </p:anim>
                                    <p:anim calcmode="lin" valueType="num">
                                      <p:cBhvr>
                                        <p:cTn id="56" dur="1000" fill="hold"/>
                                        <p:tgtEl>
                                          <p:spTgt spid="19"/>
                                        </p:tgtEl>
                                        <p:attrNameLst>
                                          <p:attrName>style.rotation</p:attrName>
                                        </p:attrNameLst>
                                      </p:cBhvr>
                                      <p:tavLst>
                                        <p:tav tm="0">
                                          <p:val>
                                            <p:fltVal val="90"/>
                                          </p:val>
                                        </p:tav>
                                        <p:tav tm="100000">
                                          <p:val>
                                            <p:fltVal val="0"/>
                                          </p:val>
                                        </p:tav>
                                      </p:tavLst>
                                    </p:anim>
                                    <p:animEffect transition="in" filter="fade">
                                      <p:cBhvr>
                                        <p:cTn id="57" dur="1000"/>
                                        <p:tgtEl>
                                          <p:spTgt spid="19"/>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1000"/>
                                        <p:tgtEl>
                                          <p:spTgt spid="20"/>
                                        </p:tgtEl>
                                      </p:cBhvr>
                                    </p:animEffect>
                                  </p:childTnLst>
                                </p:cTn>
                              </p:par>
                              <p:par>
                                <p:cTn id="61" presetID="10" presetClass="entr" presetSubtype="0" fill="hold" grpId="0" nodeType="withEffect">
                                  <p:stCondLst>
                                    <p:cond delay="100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1000"/>
                                        <p:tgtEl>
                                          <p:spTgt spid="21"/>
                                        </p:tgtEl>
                                      </p:cBhvr>
                                    </p:animEffect>
                                  </p:childTnLst>
                                </p:cTn>
                              </p:par>
                            </p:childTnLst>
                          </p:cTn>
                        </p:par>
                        <p:par>
                          <p:cTn id="64" fill="hold">
                            <p:stCondLst>
                              <p:cond delay="3500"/>
                            </p:stCondLst>
                            <p:childTnLst>
                              <p:par>
                                <p:cTn id="65" presetID="31" presetClass="entr" presetSubtype="0"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1000" fill="hold"/>
                                        <p:tgtEl>
                                          <p:spTgt spid="22"/>
                                        </p:tgtEl>
                                        <p:attrNameLst>
                                          <p:attrName>ppt_w</p:attrName>
                                        </p:attrNameLst>
                                      </p:cBhvr>
                                      <p:tavLst>
                                        <p:tav tm="0">
                                          <p:val>
                                            <p:fltVal val="0"/>
                                          </p:val>
                                        </p:tav>
                                        <p:tav tm="100000">
                                          <p:val>
                                            <p:strVal val="#ppt_w"/>
                                          </p:val>
                                        </p:tav>
                                      </p:tavLst>
                                    </p:anim>
                                    <p:anim calcmode="lin" valueType="num">
                                      <p:cBhvr>
                                        <p:cTn id="68" dur="1000" fill="hold"/>
                                        <p:tgtEl>
                                          <p:spTgt spid="22"/>
                                        </p:tgtEl>
                                        <p:attrNameLst>
                                          <p:attrName>ppt_h</p:attrName>
                                        </p:attrNameLst>
                                      </p:cBhvr>
                                      <p:tavLst>
                                        <p:tav tm="0">
                                          <p:val>
                                            <p:fltVal val="0"/>
                                          </p:val>
                                        </p:tav>
                                        <p:tav tm="100000">
                                          <p:val>
                                            <p:strVal val="#ppt_h"/>
                                          </p:val>
                                        </p:tav>
                                      </p:tavLst>
                                    </p:anim>
                                    <p:anim calcmode="lin" valueType="num">
                                      <p:cBhvr>
                                        <p:cTn id="69" dur="1000" fill="hold"/>
                                        <p:tgtEl>
                                          <p:spTgt spid="22"/>
                                        </p:tgtEl>
                                        <p:attrNameLst>
                                          <p:attrName>style.rotation</p:attrName>
                                        </p:attrNameLst>
                                      </p:cBhvr>
                                      <p:tavLst>
                                        <p:tav tm="0">
                                          <p:val>
                                            <p:fltVal val="90"/>
                                          </p:val>
                                        </p:tav>
                                        <p:tav tm="100000">
                                          <p:val>
                                            <p:fltVal val="0"/>
                                          </p:val>
                                        </p:tav>
                                      </p:tavLst>
                                    </p:anim>
                                    <p:animEffect transition="in" filter="fade">
                                      <p:cBhvr>
                                        <p:cTn id="70" dur="1000"/>
                                        <p:tgtEl>
                                          <p:spTgt spid="22"/>
                                        </p:tgtEl>
                                      </p:cBhvr>
                                    </p:animEffect>
                                  </p:childTnLst>
                                </p:cTn>
                              </p:par>
                            </p:childTnLst>
                          </p:cTn>
                        </p:par>
                        <p:par>
                          <p:cTn id="71" fill="hold">
                            <p:stCondLst>
                              <p:cond delay="4500"/>
                            </p:stCondLst>
                            <p:childTnLst>
                              <p:par>
                                <p:cTn id="72" presetID="22" presetClass="entr" presetSubtype="8"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wipe(left)">
                                      <p:cBhvr>
                                        <p:cTn id="74"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5" grpId="0"/>
      <p:bldP spid="17" grpId="0"/>
      <p:bldP spid="18" grpId="0"/>
      <p:bldP spid="20" grpId="0"/>
      <p:bldP spid="21"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4" descr="D_042.jp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20589" y="1342543"/>
            <a:ext cx="651740" cy="61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31" descr="D_042.jp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20045" y="2099137"/>
            <a:ext cx="651806" cy="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35" descr="D_042.jp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20045" y="2856742"/>
            <a:ext cx="651806" cy="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39" descr="D_042.jp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20045" y="3684185"/>
            <a:ext cx="651806" cy="61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bwMode="auto">
          <a:xfrm>
            <a:off x="2039020" y="1204888"/>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6028" tIns="43014" rIns="86028" bIns="43014" anchor="ctr"/>
          <a:lstStyle/>
          <a:p>
            <a:pPr algn="ctr">
              <a:defRPr/>
            </a:pPr>
            <a:r>
              <a:rPr lang="en-US" altLang="zh-CN" sz="2200" dirty="0">
                <a:solidFill>
                  <a:schemeClr val="tx1"/>
                </a:solidFill>
                <a:latin typeface="方正华隶简体" pitchFamily="65" charset="-122"/>
                <a:ea typeface="方正华隶简体" pitchFamily="65" charset="-122"/>
              </a:rPr>
              <a:t>1</a:t>
            </a:r>
            <a:endParaRPr lang="zh-CN" altLang="en-US" sz="2200" dirty="0">
              <a:solidFill>
                <a:schemeClr val="tx1"/>
              </a:solidFill>
              <a:latin typeface="方正华隶简体" pitchFamily="65" charset="-122"/>
              <a:ea typeface="方正华隶简体" pitchFamily="65" charset="-122"/>
            </a:endParaRPr>
          </a:p>
        </p:txBody>
      </p:sp>
      <p:grpSp>
        <p:nvGrpSpPr>
          <p:cNvPr id="28" name="组合 27"/>
          <p:cNvGrpSpPr/>
          <p:nvPr/>
        </p:nvGrpSpPr>
        <p:grpSpPr>
          <a:xfrm>
            <a:off x="2533736" y="1343048"/>
            <a:ext cx="4889544" cy="618939"/>
            <a:chOff x="2533733" y="1343047"/>
            <a:chExt cx="4889544" cy="618939"/>
          </a:xfrm>
        </p:grpSpPr>
        <p:sp>
          <p:nvSpPr>
            <p:cNvPr id="29" name="矩形 28"/>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200" spc="-283" dirty="0">
                  <a:solidFill>
                    <a:schemeClr val="tx1"/>
                  </a:solidFill>
                  <a:ea typeface="楷体" pitchFamily="49" charset="-122"/>
                </a:rPr>
                <a:t>单击此处添加文字模板</a:t>
              </a:r>
              <a:endParaRPr lang="zh-CN" altLang="en-US" sz="2200" spc="-283" dirty="0">
                <a:solidFill>
                  <a:schemeClr val="tx1"/>
                </a:solidFill>
                <a:ea typeface="楷体" pitchFamily="49" charset="-122"/>
              </a:endParaRPr>
            </a:p>
          </p:txBody>
        </p:sp>
        <p:pic>
          <p:nvPicPr>
            <p:cNvPr id="30" name="图片 28"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733" y="1824332"/>
              <a:ext cx="4497271"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 name="组合 30"/>
          <p:cNvGrpSpPr/>
          <p:nvPr/>
        </p:nvGrpSpPr>
        <p:grpSpPr>
          <a:xfrm>
            <a:off x="2533298" y="2099137"/>
            <a:ext cx="4889984" cy="620962"/>
            <a:chOff x="2533295" y="2099134"/>
            <a:chExt cx="4889983" cy="620963"/>
          </a:xfrm>
        </p:grpSpPr>
        <p:sp>
          <p:nvSpPr>
            <p:cNvPr id="32" name="矩形 31"/>
            <p:cNvSpPr/>
            <p:nvPr/>
          </p:nvSpPr>
          <p:spPr bwMode="auto">
            <a:xfrm>
              <a:off x="2809325" y="2099134"/>
              <a:ext cx="4613953" cy="5526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600" spc="-283" dirty="0">
                  <a:solidFill>
                    <a:schemeClr val="tx1"/>
                  </a:solidFill>
                  <a:ea typeface="楷体" pitchFamily="49" charset="-122"/>
                </a:rPr>
                <a:t>单击此处添加文字模板</a:t>
              </a:r>
            </a:p>
          </p:txBody>
        </p:sp>
        <p:pic>
          <p:nvPicPr>
            <p:cNvPr id="33" name="图片 33"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295" y="2582105"/>
              <a:ext cx="4497709" cy="13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 name="组合 33"/>
          <p:cNvGrpSpPr/>
          <p:nvPr/>
        </p:nvGrpSpPr>
        <p:grpSpPr>
          <a:xfrm>
            <a:off x="2533298" y="2856742"/>
            <a:ext cx="4889984" cy="620962"/>
            <a:chOff x="2533295" y="2856740"/>
            <a:chExt cx="4889983" cy="620962"/>
          </a:xfrm>
        </p:grpSpPr>
        <p:sp>
          <p:nvSpPr>
            <p:cNvPr id="35" name="矩形 34"/>
            <p:cNvSpPr/>
            <p:nvPr/>
          </p:nvSpPr>
          <p:spPr bwMode="auto">
            <a:xfrm>
              <a:off x="2809325" y="2856740"/>
              <a:ext cx="4613953" cy="5526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600" spc="-283" dirty="0">
                  <a:solidFill>
                    <a:schemeClr val="tx1"/>
                  </a:solidFill>
                  <a:ea typeface="楷体" pitchFamily="49" charset="-122"/>
                </a:rPr>
                <a:t>单击此处添加文字模板</a:t>
              </a:r>
            </a:p>
          </p:txBody>
        </p:sp>
        <p:pic>
          <p:nvPicPr>
            <p:cNvPr id="36" name="图片 37"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295" y="3339710"/>
              <a:ext cx="4497709" cy="13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7" name="组合 36"/>
          <p:cNvGrpSpPr/>
          <p:nvPr/>
        </p:nvGrpSpPr>
        <p:grpSpPr>
          <a:xfrm>
            <a:off x="2533298" y="3684185"/>
            <a:ext cx="4889984" cy="619445"/>
            <a:chOff x="2533295" y="3684184"/>
            <a:chExt cx="4889983" cy="619445"/>
          </a:xfrm>
        </p:grpSpPr>
        <p:sp>
          <p:nvSpPr>
            <p:cNvPr id="38" name="矩形 37"/>
            <p:cNvSpPr/>
            <p:nvPr/>
          </p:nvSpPr>
          <p:spPr bwMode="auto">
            <a:xfrm>
              <a:off x="2809325" y="3684184"/>
              <a:ext cx="4613953" cy="551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600" spc="-283" dirty="0">
                  <a:solidFill>
                    <a:schemeClr val="tx1"/>
                  </a:solidFill>
                  <a:ea typeface="楷体" pitchFamily="49" charset="-122"/>
                </a:rPr>
                <a:t>单击此处添加文字模板</a:t>
              </a:r>
            </a:p>
          </p:txBody>
        </p:sp>
        <p:pic>
          <p:nvPicPr>
            <p:cNvPr id="39" name="图片 41"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295" y="4165975"/>
              <a:ext cx="4497709"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0" name="矩形 39"/>
          <p:cNvSpPr/>
          <p:nvPr/>
        </p:nvSpPr>
        <p:spPr>
          <a:xfrm>
            <a:off x="2039020" y="1962493"/>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6028" tIns="43014" rIns="86028" bIns="43014" anchor="ctr"/>
          <a:lstStyle/>
          <a:p>
            <a:pPr algn="ctr">
              <a:defRPr/>
            </a:pPr>
            <a:r>
              <a:rPr lang="en-US" altLang="zh-CN" sz="2200" dirty="0">
                <a:solidFill>
                  <a:schemeClr val="tx1"/>
                </a:solidFill>
                <a:latin typeface="方正华隶简体" pitchFamily="65" charset="-122"/>
                <a:ea typeface="方正华隶简体" pitchFamily="65" charset="-122"/>
              </a:rPr>
              <a:t>2</a:t>
            </a:r>
            <a:endParaRPr lang="zh-CN" altLang="en-US" sz="2200" dirty="0">
              <a:solidFill>
                <a:schemeClr val="tx1"/>
              </a:solidFill>
              <a:latin typeface="方正华隶简体" pitchFamily="65" charset="-122"/>
              <a:ea typeface="方正华隶简体" pitchFamily="65" charset="-122"/>
            </a:endParaRPr>
          </a:p>
        </p:txBody>
      </p:sp>
      <p:sp>
        <p:nvSpPr>
          <p:cNvPr id="41" name="矩形 40"/>
          <p:cNvSpPr/>
          <p:nvPr/>
        </p:nvSpPr>
        <p:spPr>
          <a:xfrm>
            <a:off x="2039020" y="2720098"/>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6028" tIns="43014" rIns="86028" bIns="43014" anchor="ctr"/>
          <a:lstStyle/>
          <a:p>
            <a:pPr algn="ctr">
              <a:defRPr/>
            </a:pPr>
            <a:r>
              <a:rPr lang="en-US" altLang="zh-CN" sz="2200" dirty="0">
                <a:solidFill>
                  <a:schemeClr val="tx1"/>
                </a:solidFill>
                <a:latin typeface="方正华隶简体" pitchFamily="65" charset="-122"/>
                <a:ea typeface="方正华隶简体" pitchFamily="65" charset="-122"/>
              </a:rPr>
              <a:t>3</a:t>
            </a:r>
            <a:endParaRPr lang="zh-CN" altLang="en-US" sz="2200" dirty="0">
              <a:solidFill>
                <a:schemeClr val="tx1"/>
              </a:solidFill>
              <a:latin typeface="方正华隶简体" pitchFamily="65" charset="-122"/>
              <a:ea typeface="方正华隶简体" pitchFamily="65" charset="-122"/>
            </a:endParaRPr>
          </a:p>
        </p:txBody>
      </p:sp>
      <p:sp>
        <p:nvSpPr>
          <p:cNvPr id="42" name="矩形 41"/>
          <p:cNvSpPr/>
          <p:nvPr/>
        </p:nvSpPr>
        <p:spPr>
          <a:xfrm>
            <a:off x="2039020" y="3546025"/>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6028" tIns="43014" rIns="86028" bIns="43014" anchor="ctr"/>
          <a:lstStyle/>
          <a:p>
            <a:pPr algn="ctr">
              <a:defRPr/>
            </a:pPr>
            <a:r>
              <a:rPr lang="en-US" altLang="zh-CN" sz="2200" dirty="0">
                <a:solidFill>
                  <a:schemeClr val="tx1"/>
                </a:solidFill>
                <a:latin typeface="方正华隶简体" pitchFamily="65" charset="-122"/>
                <a:ea typeface="方正华隶简体" pitchFamily="65" charset="-122"/>
              </a:rPr>
              <a:t>4</a:t>
            </a:r>
            <a:endParaRPr lang="zh-CN" altLang="en-US" sz="2200" dirty="0">
              <a:solidFill>
                <a:schemeClr val="tx1"/>
              </a:solidFill>
              <a:latin typeface="方正华隶简体" pitchFamily="65" charset="-122"/>
              <a:ea typeface="方正华隶简体" pitchFamily="65" charset="-122"/>
            </a:endParaRPr>
          </a:p>
        </p:txBody>
      </p:sp>
      <p:pic>
        <p:nvPicPr>
          <p:cNvPr id="43" name="Picture 6" descr="F:\360安全浏览器下载\水墨\1402\0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60234" y="2599992"/>
            <a:ext cx="2139950" cy="2273301"/>
          </a:xfrm>
          <a:prstGeom prst="rect">
            <a:avLst/>
          </a:prstGeom>
          <a:noFill/>
          <a:extLst>
            <a:ext uri="{909E8E84-426E-40DD-AFC4-6F175D3DCCD1}">
              <a14:hiddenFill xmlns:a14="http://schemas.microsoft.com/office/drawing/2010/main">
                <a:solidFill>
                  <a:srgbClr val="FFFFFF"/>
                </a:solidFill>
              </a14:hiddenFill>
            </a:ext>
          </a:extLst>
        </p:spPr>
      </p:pic>
      <p:sp>
        <p:nvSpPr>
          <p:cNvPr id="44"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endParaRPr lang="zh-CN" altLang="en-US" sz="2200" dirty="0">
              <a:solidFill>
                <a:schemeClr val="tx1">
                  <a:lumMod val="95000"/>
                  <a:lumOff val="5000"/>
                </a:schemeClr>
              </a:solidFill>
              <a:latin typeface="华文行楷" pitchFamily="2" charset="-122"/>
              <a:ea typeface="华文行楷" pitchFamily="2" charset="-122"/>
            </a:endParaRPr>
          </a:p>
        </p:txBody>
      </p:sp>
    </p:spTree>
    <p:extLst>
      <p:ext uri="{BB962C8B-B14F-4D97-AF65-F5344CB8AC3E}">
        <p14:creationId xmlns:p14="http://schemas.microsoft.com/office/powerpoint/2010/main" val="417039155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8" presetClass="emph" presetSubtype="0" fill="hold" nodeType="withEffect">
                                  <p:stCondLst>
                                    <p:cond delay="0"/>
                                  </p:stCondLst>
                                  <p:childTnLst>
                                    <p:animRot by="21600000">
                                      <p:cBhvr>
                                        <p:cTn id="10" dur="2000" fill="hold"/>
                                        <p:tgtEl>
                                          <p:spTgt spid="23"/>
                                        </p:tgtEl>
                                        <p:attrNameLst>
                                          <p:attrName>r</p:attrName>
                                        </p:attrNameLst>
                                      </p:cBhvr>
                                    </p:animRot>
                                  </p:childTnLst>
                                </p:cTn>
                              </p:par>
                              <p:par>
                                <p:cTn id="11" presetID="10" presetClass="entr" presetSubtype="0" fill="hold" grpId="0" nodeType="withEffect">
                                  <p:stCondLst>
                                    <p:cond delay="25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2" presetClass="entr" presetSubtype="12" fill="hold" nodeType="withEffect">
                                  <p:stCondLst>
                                    <p:cond delay="25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0-#ppt_w/2"/>
                                          </p:val>
                                        </p:tav>
                                        <p:tav tm="100000">
                                          <p:val>
                                            <p:strVal val="#ppt_x"/>
                                          </p:val>
                                        </p:tav>
                                      </p:tavLst>
                                    </p:anim>
                                    <p:anim calcmode="lin" valueType="num">
                                      <p:cBhvr additive="base">
                                        <p:cTn id="17" dur="500" fill="hold"/>
                                        <p:tgtEl>
                                          <p:spTgt spid="24"/>
                                        </p:tgtEl>
                                        <p:attrNameLst>
                                          <p:attrName>ppt_y</p:attrName>
                                        </p:attrNameLst>
                                      </p:cBhvr>
                                      <p:tavLst>
                                        <p:tav tm="0">
                                          <p:val>
                                            <p:strVal val="1+#ppt_h/2"/>
                                          </p:val>
                                        </p:tav>
                                        <p:tav tm="100000">
                                          <p:val>
                                            <p:strVal val="#ppt_y"/>
                                          </p:val>
                                        </p:tav>
                                      </p:tavLst>
                                    </p:anim>
                                  </p:childTnLst>
                                </p:cTn>
                              </p:par>
                              <p:par>
                                <p:cTn id="18" presetID="8" presetClass="emph" presetSubtype="0" fill="hold" nodeType="withEffect">
                                  <p:stCondLst>
                                    <p:cond delay="250"/>
                                  </p:stCondLst>
                                  <p:childTnLst>
                                    <p:animRot by="21600000">
                                      <p:cBhvr>
                                        <p:cTn id="19" dur="2000" fill="hold"/>
                                        <p:tgtEl>
                                          <p:spTgt spid="24"/>
                                        </p:tgtEl>
                                        <p:attrNameLst>
                                          <p:attrName>r</p:attrName>
                                        </p:attrNameLst>
                                      </p:cBhvr>
                                    </p:animRot>
                                  </p:childTnLst>
                                </p:cTn>
                              </p:par>
                              <p:par>
                                <p:cTn id="20" presetID="10" presetClass="entr" presetSubtype="0" fill="hold" grpId="0" nodeType="withEffect">
                                  <p:stCondLst>
                                    <p:cond delay="50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2" presetClass="entr" presetSubtype="12" fill="hold" nodeType="withEffect">
                                  <p:stCondLst>
                                    <p:cond delay="50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0-#ppt_w/2"/>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par>
                                <p:cTn id="27" presetID="8" presetClass="emph" presetSubtype="0" fill="hold" nodeType="withEffect">
                                  <p:stCondLst>
                                    <p:cond delay="500"/>
                                  </p:stCondLst>
                                  <p:childTnLst>
                                    <p:animRot by="21600000">
                                      <p:cBhvr>
                                        <p:cTn id="28" dur="2000" fill="hold"/>
                                        <p:tgtEl>
                                          <p:spTgt spid="25"/>
                                        </p:tgtEl>
                                        <p:attrNameLst>
                                          <p:attrName>r</p:attrName>
                                        </p:attrNameLst>
                                      </p:cBhvr>
                                    </p:animRot>
                                  </p:childTnLst>
                                </p:cTn>
                              </p:par>
                              <p:par>
                                <p:cTn id="29" presetID="10" presetClass="entr" presetSubtype="0" fill="hold" grpId="0" nodeType="withEffect">
                                  <p:stCondLst>
                                    <p:cond delay="75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2" presetClass="entr" presetSubtype="12" fill="hold" nodeType="withEffect">
                                  <p:stCondLst>
                                    <p:cond delay="75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0-#ppt_w/2"/>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8" presetClass="emph" presetSubtype="0" fill="hold" nodeType="withEffect">
                                  <p:stCondLst>
                                    <p:cond delay="750"/>
                                  </p:stCondLst>
                                  <p:childTnLst>
                                    <p:animRot by="21600000">
                                      <p:cBhvr>
                                        <p:cTn id="37" dur="2000" fill="hold"/>
                                        <p:tgtEl>
                                          <p:spTgt spid="26"/>
                                        </p:tgtEl>
                                        <p:attrNameLst>
                                          <p:attrName>r</p:attrName>
                                        </p:attrNameLst>
                                      </p:cBhvr>
                                    </p:animRot>
                                  </p:childTnLst>
                                </p:cTn>
                              </p:par>
                              <p:par>
                                <p:cTn id="38" presetID="10" presetClass="entr" presetSubtype="0" fill="hold" grpId="0" nodeType="withEffect">
                                  <p:stCondLst>
                                    <p:cond delay="100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childTnLst>
                          </p:cTn>
                        </p:par>
                        <p:par>
                          <p:cTn id="41" fill="hold">
                            <p:stCondLst>
                              <p:cond delay="2750"/>
                            </p:stCondLst>
                            <p:childTnLst>
                              <p:par>
                                <p:cTn id="42" presetID="22" presetClass="entr" presetSubtype="8"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500"/>
                                        <p:tgtEl>
                                          <p:spTgt spid="28"/>
                                        </p:tgtEl>
                                      </p:cBhvr>
                                    </p:animEffect>
                                  </p:childTnLst>
                                </p:cTn>
                              </p:par>
                            </p:childTnLst>
                          </p:cTn>
                        </p:par>
                        <p:par>
                          <p:cTn id="45" fill="hold">
                            <p:stCondLst>
                              <p:cond delay="3250"/>
                            </p:stCondLst>
                            <p:childTnLst>
                              <p:par>
                                <p:cTn id="46" presetID="22" presetClass="entr" presetSubtype="8"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left)">
                                      <p:cBhvr>
                                        <p:cTn id="48" dur="500"/>
                                        <p:tgtEl>
                                          <p:spTgt spid="31"/>
                                        </p:tgtEl>
                                      </p:cBhvr>
                                    </p:animEffect>
                                  </p:childTnLst>
                                </p:cTn>
                              </p:par>
                            </p:childTnLst>
                          </p:cTn>
                        </p:par>
                        <p:par>
                          <p:cTn id="49" fill="hold">
                            <p:stCondLst>
                              <p:cond delay="3750"/>
                            </p:stCondLst>
                            <p:childTnLst>
                              <p:par>
                                <p:cTn id="50" presetID="22" presetClass="entr" presetSubtype="8" fill="hold"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500"/>
                                        <p:tgtEl>
                                          <p:spTgt spid="34"/>
                                        </p:tgtEl>
                                      </p:cBhvr>
                                    </p:animEffect>
                                  </p:childTnLst>
                                </p:cTn>
                              </p:par>
                            </p:childTnLst>
                          </p:cTn>
                        </p:par>
                        <p:par>
                          <p:cTn id="53" fill="hold">
                            <p:stCondLst>
                              <p:cond delay="4250"/>
                            </p:stCondLst>
                            <p:childTnLst>
                              <p:par>
                                <p:cTn id="54" presetID="22" presetClass="entr" presetSubtype="8"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left)">
                                      <p:cBhvr>
                                        <p:cTn id="56" dur="500"/>
                                        <p:tgtEl>
                                          <p:spTgt spid="37"/>
                                        </p:tgtEl>
                                      </p:cBhvr>
                                    </p:animEffect>
                                  </p:childTnLst>
                                </p:cTn>
                              </p:par>
                            </p:childTnLst>
                          </p:cTn>
                        </p:par>
                        <p:par>
                          <p:cTn id="57" fill="hold">
                            <p:stCondLst>
                              <p:cond delay="4750"/>
                            </p:stCondLst>
                            <p:childTnLst>
                              <p:par>
                                <p:cTn id="58" presetID="55" presetClass="entr" presetSubtype="0" fill="hold" nodeType="afterEffect">
                                  <p:stCondLst>
                                    <p:cond delay="0"/>
                                  </p:stCondLst>
                                  <p:childTnLst>
                                    <p:set>
                                      <p:cBhvr>
                                        <p:cTn id="59" dur="1" fill="hold">
                                          <p:stCondLst>
                                            <p:cond delay="0"/>
                                          </p:stCondLst>
                                        </p:cTn>
                                        <p:tgtEl>
                                          <p:spTgt spid="43"/>
                                        </p:tgtEl>
                                        <p:attrNameLst>
                                          <p:attrName>style.visibility</p:attrName>
                                        </p:attrNameLst>
                                      </p:cBhvr>
                                      <p:to>
                                        <p:strVal val="visible"/>
                                      </p:to>
                                    </p:set>
                                    <p:anim calcmode="lin" valueType="num">
                                      <p:cBhvr>
                                        <p:cTn id="60" dur="1000" fill="hold"/>
                                        <p:tgtEl>
                                          <p:spTgt spid="43"/>
                                        </p:tgtEl>
                                        <p:attrNameLst>
                                          <p:attrName>ppt_w</p:attrName>
                                        </p:attrNameLst>
                                      </p:cBhvr>
                                      <p:tavLst>
                                        <p:tav tm="0">
                                          <p:val>
                                            <p:strVal val="#ppt_w*0.70"/>
                                          </p:val>
                                        </p:tav>
                                        <p:tav tm="100000">
                                          <p:val>
                                            <p:strVal val="#ppt_w"/>
                                          </p:val>
                                        </p:tav>
                                      </p:tavLst>
                                    </p:anim>
                                    <p:anim calcmode="lin" valueType="num">
                                      <p:cBhvr>
                                        <p:cTn id="61" dur="1000" fill="hold"/>
                                        <p:tgtEl>
                                          <p:spTgt spid="43"/>
                                        </p:tgtEl>
                                        <p:attrNameLst>
                                          <p:attrName>ppt_h</p:attrName>
                                        </p:attrNameLst>
                                      </p:cBhvr>
                                      <p:tavLst>
                                        <p:tav tm="0">
                                          <p:val>
                                            <p:strVal val="#ppt_h"/>
                                          </p:val>
                                        </p:tav>
                                        <p:tav tm="100000">
                                          <p:val>
                                            <p:strVal val="#ppt_h"/>
                                          </p:val>
                                        </p:tav>
                                      </p:tavLst>
                                    </p:anim>
                                    <p:animEffect transition="in" filter="fade">
                                      <p:cBhvr>
                                        <p:cTn id="62" dur="1000"/>
                                        <p:tgtEl>
                                          <p:spTgt spid="43"/>
                                        </p:tgtEl>
                                      </p:cBhvr>
                                    </p:animEffect>
                                  </p:childTnLst>
                                </p:cTn>
                              </p:par>
                            </p:childTnLst>
                          </p:cTn>
                        </p:par>
                        <p:par>
                          <p:cTn id="63" fill="hold">
                            <p:stCondLst>
                              <p:cond delay="5750"/>
                            </p:stCondLst>
                            <p:childTnLst>
                              <p:par>
                                <p:cTn id="64" presetID="22" presetClass="entr" presetSubtype="8" fill="hold" grpId="0" nodeType="afterEffect">
                                  <p:stCondLst>
                                    <p:cond delay="0"/>
                                  </p:stCondLst>
                                  <p:childTnLst>
                                    <p:set>
                                      <p:cBhvr>
                                        <p:cTn id="65" dur="1" fill="hold">
                                          <p:stCondLst>
                                            <p:cond delay="0"/>
                                          </p:stCondLst>
                                        </p:cTn>
                                        <p:tgtEl>
                                          <p:spTgt spid="44"/>
                                        </p:tgtEl>
                                        <p:attrNameLst>
                                          <p:attrName>style.visibility</p:attrName>
                                        </p:attrNameLst>
                                      </p:cBhvr>
                                      <p:to>
                                        <p:strVal val="visible"/>
                                      </p:to>
                                    </p:set>
                                    <p:animEffect transition="in" filter="wipe(left)">
                                      <p:cBhvr>
                                        <p:cTn id="66"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0" grpId="0"/>
      <p:bldP spid="41" grpId="0"/>
      <p:bldP spid="42" grpId="0"/>
      <p:bldP spid="4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1"/>
          <p:cNvSpPr>
            <a:spLocks noChangeArrowheads="1"/>
          </p:cNvSpPr>
          <p:nvPr/>
        </p:nvSpPr>
        <p:spPr bwMode="auto">
          <a:xfrm>
            <a:off x="6184899" y="1811601"/>
            <a:ext cx="1033184" cy="47158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rtlCol="0">
            <a:spAutoFit/>
          </a:bodyPr>
          <a:lstStyle/>
          <a:p>
            <a:pPr algn="ctr">
              <a:lnSpc>
                <a:spcPct val="125000"/>
              </a:lnSpc>
            </a:pPr>
            <a:r>
              <a:rPr lang="zh-CN" altLang="en-US" sz="1000" dirty="0">
                <a:latin typeface="方正宋黑简体" pitchFamily="2" charset="-122"/>
                <a:ea typeface="方正宋黑简体" pitchFamily="2" charset="-122"/>
              </a:rPr>
              <a:t>单击此处添加</a:t>
            </a:r>
          </a:p>
          <a:p>
            <a:pPr algn="ctr">
              <a:lnSpc>
                <a:spcPct val="125000"/>
              </a:lnSpc>
            </a:pPr>
            <a:r>
              <a:rPr lang="zh-CN" altLang="en-US" sz="1000" dirty="0">
                <a:latin typeface="方正宋黑简体" pitchFamily="2" charset="-122"/>
                <a:ea typeface="方正宋黑简体" pitchFamily="2" charset="-122"/>
              </a:rPr>
              <a:t>段落文字内容</a:t>
            </a:r>
          </a:p>
        </p:txBody>
      </p:sp>
      <p:sp>
        <p:nvSpPr>
          <p:cNvPr id="6" name="Line 3"/>
          <p:cNvSpPr>
            <a:spLocks noChangeShapeType="1"/>
          </p:cNvSpPr>
          <p:nvPr/>
        </p:nvSpPr>
        <p:spPr bwMode="auto">
          <a:xfrm rot="10800000">
            <a:off x="1960476" y="3569380"/>
            <a:ext cx="205268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6028" tIns="43014" rIns="86028" bIns="43014"/>
          <a:lstStyle/>
          <a:p>
            <a:pPr defTabSz="860279">
              <a:defRPr/>
            </a:pPr>
            <a:endParaRPr lang="zh-CN" altLang="en-US" sz="1500" kern="0" dirty="0">
              <a:solidFill>
                <a:sysClr val="windowText" lastClr="000000"/>
              </a:solidFill>
              <a:latin typeface="微软雅黑" pitchFamily="34" charset="-122"/>
              <a:ea typeface="微软雅黑" pitchFamily="34" charset="-122"/>
            </a:endParaRPr>
          </a:p>
        </p:txBody>
      </p:sp>
      <p:sp>
        <p:nvSpPr>
          <p:cNvPr id="7" name="Line 4"/>
          <p:cNvSpPr>
            <a:spLocks noChangeShapeType="1"/>
          </p:cNvSpPr>
          <p:nvPr/>
        </p:nvSpPr>
        <p:spPr bwMode="auto">
          <a:xfrm rot="10800000">
            <a:off x="1964582" y="2907048"/>
            <a:ext cx="306670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6028" tIns="43014" rIns="86028" bIns="43014"/>
          <a:lstStyle/>
          <a:p>
            <a:pPr defTabSz="860279">
              <a:defRPr/>
            </a:pPr>
            <a:endParaRPr lang="zh-CN" altLang="en-US" sz="1500" kern="0" dirty="0">
              <a:solidFill>
                <a:sysClr val="windowText" lastClr="000000"/>
              </a:solidFill>
              <a:latin typeface="微软雅黑" pitchFamily="34" charset="-122"/>
              <a:ea typeface="微软雅黑" pitchFamily="34" charset="-122"/>
            </a:endParaRPr>
          </a:p>
        </p:txBody>
      </p:sp>
      <p:sp>
        <p:nvSpPr>
          <p:cNvPr id="9" name="Line 5"/>
          <p:cNvSpPr>
            <a:spLocks noChangeShapeType="1"/>
          </p:cNvSpPr>
          <p:nvPr/>
        </p:nvSpPr>
        <p:spPr bwMode="auto">
          <a:xfrm rot="10800000">
            <a:off x="1948157" y="2381561"/>
            <a:ext cx="41423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6028" tIns="43014" rIns="86028" bIns="43014"/>
          <a:lstStyle/>
          <a:p>
            <a:pPr defTabSz="860279">
              <a:defRPr/>
            </a:pPr>
            <a:endParaRPr lang="zh-CN" altLang="en-US" sz="1500" kern="0" dirty="0">
              <a:solidFill>
                <a:sysClr val="windowText" lastClr="000000"/>
              </a:solidFill>
              <a:latin typeface="微软雅黑" pitchFamily="34" charset="-122"/>
              <a:ea typeface="微软雅黑" pitchFamily="34" charset="-122"/>
            </a:endParaRPr>
          </a:p>
        </p:txBody>
      </p:sp>
      <p:sp>
        <p:nvSpPr>
          <p:cNvPr id="10" name="Line 6"/>
          <p:cNvSpPr>
            <a:spLocks noChangeShapeType="1"/>
          </p:cNvSpPr>
          <p:nvPr/>
        </p:nvSpPr>
        <p:spPr bwMode="auto">
          <a:xfrm rot="10800000">
            <a:off x="1957738" y="1815021"/>
            <a:ext cx="516728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6028" tIns="43014" rIns="86028" bIns="43014"/>
          <a:lstStyle/>
          <a:p>
            <a:pPr defTabSz="860279">
              <a:defRPr/>
            </a:pPr>
            <a:endParaRPr lang="zh-CN" altLang="en-US" sz="1500" kern="0" dirty="0">
              <a:solidFill>
                <a:sysClr val="windowText" lastClr="000000"/>
              </a:solidFill>
              <a:latin typeface="微软雅黑" pitchFamily="34" charset="-122"/>
              <a:ea typeface="微软雅黑" pitchFamily="34" charset="-122"/>
            </a:endParaRPr>
          </a:p>
        </p:txBody>
      </p:sp>
      <p:sp>
        <p:nvSpPr>
          <p:cNvPr id="11" name="Line 13"/>
          <p:cNvSpPr>
            <a:spLocks noChangeShapeType="1"/>
          </p:cNvSpPr>
          <p:nvPr/>
        </p:nvSpPr>
        <p:spPr bwMode="auto">
          <a:xfrm>
            <a:off x="1953630" y="4007286"/>
            <a:ext cx="526171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86028" tIns="43014" rIns="86028" bIns="43014"/>
          <a:lstStyle/>
          <a:p>
            <a:pPr defTabSz="860279">
              <a:defRPr/>
            </a:pPr>
            <a:endParaRPr lang="zh-CN" altLang="en-US" sz="1500" kern="0" dirty="0">
              <a:solidFill>
                <a:schemeClr val="bg1"/>
              </a:solidFill>
              <a:latin typeface="微软雅黑" pitchFamily="34" charset="-122"/>
              <a:ea typeface="微软雅黑" pitchFamily="34" charset="-122"/>
            </a:endParaRPr>
          </a:p>
        </p:txBody>
      </p:sp>
      <p:sp>
        <p:nvSpPr>
          <p:cNvPr id="12" name="Line 14"/>
          <p:cNvSpPr>
            <a:spLocks noChangeShapeType="1"/>
          </p:cNvSpPr>
          <p:nvPr/>
        </p:nvSpPr>
        <p:spPr bwMode="auto">
          <a:xfrm rot="16200000">
            <a:off x="527704" y="2582724"/>
            <a:ext cx="285186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86028" tIns="43014" rIns="86028" bIns="43014"/>
          <a:lstStyle/>
          <a:p>
            <a:pPr defTabSz="860279">
              <a:defRPr/>
            </a:pPr>
            <a:endParaRPr lang="zh-CN" altLang="en-US" sz="1500" kern="0" dirty="0">
              <a:solidFill>
                <a:sysClr val="windowText" lastClr="000000"/>
              </a:solidFill>
              <a:latin typeface="微软雅黑" pitchFamily="34" charset="-122"/>
              <a:ea typeface="微软雅黑" pitchFamily="34" charset="-122"/>
            </a:endParaRPr>
          </a:p>
        </p:txBody>
      </p:sp>
      <p:sp>
        <p:nvSpPr>
          <p:cNvPr id="13" name="Line 15"/>
          <p:cNvSpPr>
            <a:spLocks noChangeShapeType="1"/>
          </p:cNvSpPr>
          <p:nvPr/>
        </p:nvSpPr>
        <p:spPr bwMode="auto">
          <a:xfrm flipV="1">
            <a:off x="1956368" y="1200586"/>
            <a:ext cx="5261710" cy="279985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86028" tIns="43014" rIns="86028" bIns="43014"/>
          <a:lstStyle/>
          <a:p>
            <a:pPr defTabSz="860279">
              <a:defRPr/>
            </a:pPr>
            <a:endParaRPr lang="zh-CN" altLang="en-US" sz="1500" kern="0" dirty="0">
              <a:solidFill>
                <a:sysClr val="windowText" lastClr="000000"/>
              </a:solidFill>
              <a:latin typeface="微软雅黑" pitchFamily="34" charset="-122"/>
              <a:ea typeface="微软雅黑" pitchFamily="34" charset="-122"/>
            </a:endParaRPr>
          </a:p>
        </p:txBody>
      </p:sp>
      <p:sp>
        <p:nvSpPr>
          <p:cNvPr id="14" name="Line 16"/>
          <p:cNvSpPr>
            <a:spLocks noChangeShapeType="1"/>
          </p:cNvSpPr>
          <p:nvPr/>
        </p:nvSpPr>
        <p:spPr bwMode="auto">
          <a:xfrm rot="16200000">
            <a:off x="1342616" y="2583409"/>
            <a:ext cx="28532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6028" tIns="43014" rIns="86028" bIns="43014"/>
          <a:lstStyle/>
          <a:p>
            <a:pPr defTabSz="860279">
              <a:defRPr/>
            </a:pPr>
            <a:endParaRPr lang="zh-CN" altLang="en-US" sz="1500" kern="0" dirty="0">
              <a:solidFill>
                <a:sysClr val="windowText" lastClr="000000"/>
              </a:solidFill>
              <a:latin typeface="微软雅黑" pitchFamily="34" charset="-122"/>
              <a:ea typeface="微软雅黑" pitchFamily="34" charset="-122"/>
            </a:endParaRPr>
          </a:p>
        </p:txBody>
      </p:sp>
      <p:sp>
        <p:nvSpPr>
          <p:cNvPr id="15" name="Line 17"/>
          <p:cNvSpPr>
            <a:spLocks noChangeShapeType="1"/>
          </p:cNvSpPr>
          <p:nvPr/>
        </p:nvSpPr>
        <p:spPr bwMode="auto">
          <a:xfrm rot="16200000">
            <a:off x="2601596" y="2583409"/>
            <a:ext cx="28532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6028" tIns="43014" rIns="86028" bIns="43014"/>
          <a:lstStyle/>
          <a:p>
            <a:pPr defTabSz="860279">
              <a:defRPr/>
            </a:pPr>
            <a:endParaRPr lang="zh-CN" altLang="en-US" sz="1500" kern="0" dirty="0">
              <a:solidFill>
                <a:sysClr val="windowText" lastClr="000000"/>
              </a:solidFill>
              <a:latin typeface="微软雅黑" pitchFamily="34" charset="-122"/>
              <a:ea typeface="微软雅黑" pitchFamily="34" charset="-122"/>
            </a:endParaRPr>
          </a:p>
        </p:txBody>
      </p:sp>
      <p:sp>
        <p:nvSpPr>
          <p:cNvPr id="16" name="Line 18"/>
          <p:cNvSpPr>
            <a:spLocks noChangeShapeType="1"/>
          </p:cNvSpPr>
          <p:nvPr/>
        </p:nvSpPr>
        <p:spPr bwMode="auto">
          <a:xfrm rot="16200000">
            <a:off x="3625200" y="2583409"/>
            <a:ext cx="28532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6028" tIns="43014" rIns="86028" bIns="43014"/>
          <a:lstStyle/>
          <a:p>
            <a:pPr defTabSz="860279">
              <a:defRPr/>
            </a:pPr>
            <a:endParaRPr lang="zh-CN" altLang="en-US" sz="1500" kern="0" dirty="0">
              <a:solidFill>
                <a:sysClr val="windowText" lastClr="000000"/>
              </a:solidFill>
              <a:latin typeface="微软雅黑" pitchFamily="34" charset="-122"/>
              <a:ea typeface="微软雅黑" pitchFamily="34" charset="-122"/>
            </a:endParaRPr>
          </a:p>
        </p:txBody>
      </p:sp>
      <p:sp>
        <p:nvSpPr>
          <p:cNvPr id="17" name="Line 19"/>
          <p:cNvSpPr>
            <a:spLocks noChangeShapeType="1"/>
          </p:cNvSpPr>
          <p:nvPr/>
        </p:nvSpPr>
        <p:spPr bwMode="auto">
          <a:xfrm rot="16200000">
            <a:off x="4676174" y="2583409"/>
            <a:ext cx="28532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6028" tIns="43014" rIns="86028" bIns="43014"/>
          <a:lstStyle/>
          <a:p>
            <a:pPr defTabSz="860279">
              <a:defRPr/>
            </a:pPr>
            <a:endParaRPr lang="zh-CN" altLang="en-US" sz="1500" kern="0" dirty="0">
              <a:solidFill>
                <a:sysClr val="windowText" lastClr="000000"/>
              </a:solidFill>
              <a:latin typeface="微软雅黑" pitchFamily="34" charset="-122"/>
              <a:ea typeface="微软雅黑" pitchFamily="34" charset="-122"/>
            </a:endParaRPr>
          </a:p>
        </p:txBody>
      </p:sp>
      <p:sp>
        <p:nvSpPr>
          <p:cNvPr id="18" name="Rectangle 48"/>
          <p:cNvSpPr>
            <a:spLocks noChangeArrowheads="1"/>
          </p:cNvSpPr>
          <p:nvPr/>
        </p:nvSpPr>
        <p:spPr bwMode="auto">
          <a:xfrm>
            <a:off x="2770601" y="3573808"/>
            <a:ext cx="1249400" cy="47158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rtlCol="0">
            <a:spAutoFit/>
          </a:bodyPr>
          <a:lstStyle/>
          <a:p>
            <a:pPr algn="ctr">
              <a:lnSpc>
                <a:spcPct val="125000"/>
              </a:lnSpc>
            </a:pPr>
            <a:r>
              <a:rPr lang="zh-CN" altLang="en-US" sz="1000" dirty="0">
                <a:latin typeface="方正宋黑简体" pitchFamily="2" charset="-122"/>
                <a:ea typeface="方正宋黑简体" pitchFamily="2" charset="-122"/>
              </a:rPr>
              <a:t>单击此处添加</a:t>
            </a:r>
          </a:p>
          <a:p>
            <a:pPr algn="ctr">
              <a:lnSpc>
                <a:spcPct val="125000"/>
              </a:lnSpc>
            </a:pPr>
            <a:r>
              <a:rPr lang="zh-CN" altLang="en-US" sz="1000" dirty="0">
                <a:latin typeface="方正宋黑简体" pitchFamily="2" charset="-122"/>
                <a:ea typeface="方正宋黑简体" pitchFamily="2" charset="-122"/>
              </a:rPr>
              <a:t>段落文字内容</a:t>
            </a:r>
          </a:p>
        </p:txBody>
      </p:sp>
      <p:sp>
        <p:nvSpPr>
          <p:cNvPr id="19" name="Rectangle 49"/>
          <p:cNvSpPr>
            <a:spLocks noChangeArrowheads="1"/>
          </p:cNvSpPr>
          <p:nvPr/>
        </p:nvSpPr>
        <p:spPr bwMode="auto">
          <a:xfrm>
            <a:off x="4025476" y="2907050"/>
            <a:ext cx="1033184" cy="47158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rtlCol="0">
            <a:spAutoFit/>
          </a:bodyPr>
          <a:lstStyle/>
          <a:p>
            <a:pPr algn="ctr">
              <a:lnSpc>
                <a:spcPct val="125000"/>
              </a:lnSpc>
            </a:pPr>
            <a:r>
              <a:rPr lang="zh-CN" altLang="en-US" sz="1000" dirty="0">
                <a:latin typeface="方正宋黑简体" pitchFamily="2" charset="-122"/>
                <a:ea typeface="方正宋黑简体" pitchFamily="2" charset="-122"/>
              </a:rPr>
              <a:t>单击此处添加</a:t>
            </a:r>
          </a:p>
          <a:p>
            <a:pPr algn="ctr">
              <a:lnSpc>
                <a:spcPct val="125000"/>
              </a:lnSpc>
            </a:pPr>
            <a:r>
              <a:rPr lang="zh-CN" altLang="en-US" sz="1000" dirty="0">
                <a:latin typeface="方正宋黑简体" pitchFamily="2" charset="-122"/>
                <a:ea typeface="方正宋黑简体" pitchFamily="2" charset="-122"/>
              </a:rPr>
              <a:t>段落文字内容</a:t>
            </a:r>
          </a:p>
        </p:txBody>
      </p:sp>
      <p:sp>
        <p:nvSpPr>
          <p:cNvPr id="20" name="Rectangle 50"/>
          <p:cNvSpPr>
            <a:spLocks noChangeArrowheads="1"/>
          </p:cNvSpPr>
          <p:nvPr/>
        </p:nvSpPr>
        <p:spPr bwMode="auto">
          <a:xfrm>
            <a:off x="5152568" y="2381563"/>
            <a:ext cx="1033184" cy="47158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rtlCol="0">
            <a:spAutoFit/>
          </a:bodyPr>
          <a:lstStyle/>
          <a:p>
            <a:pPr algn="ctr">
              <a:lnSpc>
                <a:spcPct val="125000"/>
              </a:lnSpc>
            </a:pPr>
            <a:r>
              <a:rPr lang="zh-CN" altLang="en-US" sz="1000" dirty="0">
                <a:latin typeface="方正宋黑简体" pitchFamily="2" charset="-122"/>
                <a:ea typeface="方正宋黑简体" pitchFamily="2" charset="-122"/>
              </a:rPr>
              <a:t>单击此处添加</a:t>
            </a:r>
          </a:p>
          <a:p>
            <a:pPr algn="ctr">
              <a:lnSpc>
                <a:spcPct val="125000"/>
              </a:lnSpc>
            </a:pPr>
            <a:r>
              <a:rPr lang="zh-CN" altLang="en-US" sz="1000" dirty="0">
                <a:latin typeface="方正宋黑简体" pitchFamily="2" charset="-122"/>
                <a:ea typeface="方正宋黑简体" pitchFamily="2" charset="-122"/>
              </a:rPr>
              <a:t>段落文字内容</a:t>
            </a:r>
          </a:p>
        </p:txBody>
      </p:sp>
      <p:sp>
        <p:nvSpPr>
          <p:cNvPr id="21" name="Text Box 52"/>
          <p:cNvSpPr txBox="1">
            <a:spLocks noChangeArrowheads="1"/>
          </p:cNvSpPr>
          <p:nvPr/>
        </p:nvSpPr>
        <p:spPr bwMode="auto">
          <a:xfrm>
            <a:off x="1458412" y="1087963"/>
            <a:ext cx="596929" cy="64150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lIns="86028" tIns="43014" rIns="86028" bIns="43014">
            <a:spAutoFit/>
          </a:bodyPr>
          <a:lstStyle>
            <a:defPPr>
              <a:defRPr lang="zh-CN"/>
            </a:defPPr>
            <a:lvl1pPr algn="ctr">
              <a:lnSpc>
                <a:spcPct val="125000"/>
              </a:lnSpc>
              <a:defRPr sz="4000" b="1">
                <a:solidFill>
                  <a:schemeClr val="bg1"/>
                </a:solidFill>
                <a:latin typeface="方正古隶简体" pitchFamily="65" charset="-122"/>
                <a:ea typeface="方正古隶简体" pitchFamily="65" charset="-122"/>
              </a:defRPr>
            </a:lvl1pPr>
          </a:lstStyle>
          <a:p>
            <a:r>
              <a:rPr lang="zh-CN" altLang="en-US" sz="2200" dirty="0">
                <a:solidFill>
                  <a:schemeClr val="tx1"/>
                </a:solidFill>
              </a:rPr>
              <a:t>标题</a:t>
            </a:r>
          </a:p>
        </p:txBody>
      </p:sp>
      <p:sp>
        <p:nvSpPr>
          <p:cNvPr id="22" name="Text Box 53"/>
          <p:cNvSpPr txBox="1">
            <a:spLocks noChangeArrowheads="1"/>
          </p:cNvSpPr>
          <p:nvPr/>
        </p:nvSpPr>
        <p:spPr bwMode="auto">
          <a:xfrm>
            <a:off x="2444906" y="3936142"/>
            <a:ext cx="616165" cy="41388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028" tIns="43014" rIns="86028" bIns="43014">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1700" dirty="0">
                <a:solidFill>
                  <a:schemeClr val="tx1"/>
                </a:solidFill>
              </a:rPr>
              <a:t>2011</a:t>
            </a:r>
            <a:endParaRPr lang="en-US" altLang="zh-CN" sz="1700" dirty="0">
              <a:solidFill>
                <a:schemeClr val="tx1"/>
              </a:solidFill>
            </a:endParaRPr>
          </a:p>
        </p:txBody>
      </p:sp>
      <p:sp>
        <p:nvSpPr>
          <p:cNvPr id="23" name="Text Box 54"/>
          <p:cNvSpPr txBox="1">
            <a:spLocks noChangeArrowheads="1"/>
          </p:cNvSpPr>
          <p:nvPr/>
        </p:nvSpPr>
        <p:spPr bwMode="auto">
          <a:xfrm>
            <a:off x="3554725" y="3936142"/>
            <a:ext cx="616165" cy="41388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028" tIns="43014" rIns="86028" bIns="43014">
            <a:spAutoFit/>
          </a:bodyPr>
          <a:lstStyle>
            <a:defPPr>
              <a:defRPr lang="zh-CN"/>
            </a:defPPr>
            <a:lvl1pPr>
              <a:lnSpc>
                <a:spcPct val="125000"/>
              </a:lnSpc>
              <a:defRPr sz="2000" b="1">
                <a:latin typeface="方正古隶简体" pitchFamily="65" charset="-122"/>
                <a:ea typeface="方正古隶简体" pitchFamily="65" charset="-122"/>
              </a:defRPr>
            </a:lvl1pPr>
          </a:lstStyle>
          <a:p>
            <a:r>
              <a:rPr lang="en-US" altLang="zh-CN" sz="1700" dirty="0"/>
              <a:t>2012</a:t>
            </a:r>
            <a:endParaRPr lang="en-US" altLang="zh-CN" sz="1700" dirty="0"/>
          </a:p>
        </p:txBody>
      </p:sp>
      <p:sp>
        <p:nvSpPr>
          <p:cNvPr id="24" name="Text Box 55"/>
          <p:cNvSpPr txBox="1">
            <a:spLocks noChangeArrowheads="1"/>
          </p:cNvSpPr>
          <p:nvPr/>
        </p:nvSpPr>
        <p:spPr bwMode="auto">
          <a:xfrm>
            <a:off x="4664541" y="3936143"/>
            <a:ext cx="616165" cy="41388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028" tIns="43014" rIns="86028" bIns="43014">
            <a:spAutoFit/>
          </a:bodyPr>
          <a:lstStyle>
            <a:defPPr>
              <a:defRPr lang="zh-CN"/>
            </a:defPPr>
            <a:lvl1pPr>
              <a:lnSpc>
                <a:spcPct val="125000"/>
              </a:lnSpc>
              <a:defRPr sz="2000" b="1">
                <a:latin typeface="方正古隶简体" pitchFamily="65" charset="-122"/>
                <a:ea typeface="方正古隶简体" pitchFamily="65" charset="-122"/>
              </a:defRPr>
            </a:lvl1pPr>
          </a:lstStyle>
          <a:p>
            <a:r>
              <a:rPr lang="en-US" altLang="zh-CN" sz="1700" dirty="0"/>
              <a:t>2014</a:t>
            </a:r>
            <a:endParaRPr lang="en-US" altLang="zh-CN" sz="1700" dirty="0"/>
          </a:p>
        </p:txBody>
      </p:sp>
      <p:sp>
        <p:nvSpPr>
          <p:cNvPr id="25" name="Text Box 56"/>
          <p:cNvSpPr txBox="1">
            <a:spLocks noChangeArrowheads="1"/>
          </p:cNvSpPr>
          <p:nvPr/>
        </p:nvSpPr>
        <p:spPr bwMode="auto">
          <a:xfrm>
            <a:off x="5774358" y="3936143"/>
            <a:ext cx="616165" cy="41388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028" tIns="43014" rIns="86028" bIns="43014">
            <a:spAutoFit/>
          </a:bodyPr>
          <a:lstStyle>
            <a:defPPr>
              <a:defRPr lang="zh-CN"/>
            </a:defPPr>
            <a:lvl1pPr>
              <a:lnSpc>
                <a:spcPct val="125000"/>
              </a:lnSpc>
              <a:defRPr sz="2000" b="1">
                <a:latin typeface="方正古隶简体" pitchFamily="65" charset="-122"/>
                <a:ea typeface="方正古隶简体" pitchFamily="65" charset="-122"/>
              </a:defRPr>
            </a:lvl1pPr>
          </a:lstStyle>
          <a:p>
            <a:r>
              <a:rPr lang="en-US" altLang="zh-CN" sz="1700" dirty="0"/>
              <a:t>2017</a:t>
            </a:r>
            <a:endParaRPr lang="en-US" altLang="zh-CN" sz="1700" dirty="0"/>
          </a:p>
        </p:txBody>
      </p:sp>
      <p:grpSp>
        <p:nvGrpSpPr>
          <p:cNvPr id="26" name="组合 25"/>
          <p:cNvGrpSpPr/>
          <p:nvPr/>
        </p:nvGrpSpPr>
        <p:grpSpPr>
          <a:xfrm>
            <a:off x="2517695" y="3249404"/>
            <a:ext cx="452600" cy="630942"/>
            <a:chOff x="141246" y="2710508"/>
            <a:chExt cx="763343" cy="1064130"/>
          </a:xfrm>
        </p:grpSpPr>
        <p:pic>
          <p:nvPicPr>
            <p:cNvPr id="27" name="Picture 2" descr="C:\Users\Thinkpad\Desktop\PNG\1_0004_渐变映射-2-副本-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28" name="Text Box 53"/>
            <p:cNvSpPr txBox="1">
              <a:spLocks noChangeArrowheads="1"/>
            </p:cNvSpPr>
            <p:nvPr/>
          </p:nvSpPr>
          <p:spPr bwMode="auto">
            <a:xfrm>
              <a:off x="194833" y="2710508"/>
              <a:ext cx="616959" cy="106413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dirty="0"/>
                <a:t>1</a:t>
              </a:r>
              <a:endParaRPr lang="en-US" altLang="zh-CN" dirty="0"/>
            </a:p>
          </p:txBody>
        </p:sp>
      </p:grpSp>
      <p:grpSp>
        <p:nvGrpSpPr>
          <p:cNvPr id="29" name="组合 28"/>
          <p:cNvGrpSpPr/>
          <p:nvPr/>
        </p:nvGrpSpPr>
        <p:grpSpPr>
          <a:xfrm>
            <a:off x="3784732" y="2536348"/>
            <a:ext cx="452600" cy="630942"/>
            <a:chOff x="141246" y="2679226"/>
            <a:chExt cx="763343" cy="1064129"/>
          </a:xfrm>
        </p:grpSpPr>
        <p:pic>
          <p:nvPicPr>
            <p:cNvPr id="30" name="Picture 2" descr="C:\Users\Thinkpad\Desktop\PNG\1_0004_渐变映射-2-副本-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31" name="Text Box 53"/>
            <p:cNvSpPr txBox="1">
              <a:spLocks noChangeArrowheads="1"/>
            </p:cNvSpPr>
            <p:nvPr/>
          </p:nvSpPr>
          <p:spPr bwMode="auto">
            <a:xfrm>
              <a:off x="226113" y="2679226"/>
              <a:ext cx="616959" cy="106412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dirty="0"/>
                <a:t>2</a:t>
              </a:r>
              <a:endParaRPr lang="en-US" altLang="zh-CN" dirty="0"/>
            </a:p>
          </p:txBody>
        </p:sp>
      </p:grpSp>
      <p:grpSp>
        <p:nvGrpSpPr>
          <p:cNvPr id="32" name="组合 31"/>
          <p:cNvGrpSpPr/>
          <p:nvPr/>
        </p:nvGrpSpPr>
        <p:grpSpPr>
          <a:xfrm>
            <a:off x="4721526" y="1890867"/>
            <a:ext cx="606038" cy="669414"/>
            <a:chOff x="141246" y="2710508"/>
            <a:chExt cx="763343" cy="843168"/>
          </a:xfrm>
        </p:grpSpPr>
        <p:pic>
          <p:nvPicPr>
            <p:cNvPr id="33" name="Picture 2" descr="C:\Users\Thinkpad\Desktop\PNG\1_0004_渐变映射-2-副本-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34" name="Text Box 53"/>
            <p:cNvSpPr txBox="1">
              <a:spLocks noChangeArrowheads="1"/>
            </p:cNvSpPr>
            <p:nvPr/>
          </p:nvSpPr>
          <p:spPr bwMode="auto">
            <a:xfrm>
              <a:off x="253238" y="2710508"/>
              <a:ext cx="476908" cy="84316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000" dirty="0"/>
                <a:t>3</a:t>
              </a:r>
              <a:endParaRPr lang="en-US" altLang="zh-CN" sz="3000" dirty="0"/>
            </a:p>
          </p:txBody>
        </p:sp>
      </p:grpSp>
      <p:grpSp>
        <p:nvGrpSpPr>
          <p:cNvPr id="35" name="组合 34"/>
          <p:cNvGrpSpPr/>
          <p:nvPr/>
        </p:nvGrpSpPr>
        <p:grpSpPr>
          <a:xfrm>
            <a:off x="5875873" y="1496744"/>
            <a:ext cx="452600" cy="630942"/>
            <a:chOff x="141246" y="2710508"/>
            <a:chExt cx="763343" cy="1064128"/>
          </a:xfrm>
        </p:grpSpPr>
        <p:pic>
          <p:nvPicPr>
            <p:cNvPr id="36" name="Picture 2" descr="C:\Users\Thinkpad\Desktop\PNG\1_0004_渐变映射-2-副本-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53"/>
            <p:cNvSpPr txBox="1">
              <a:spLocks noChangeArrowheads="1"/>
            </p:cNvSpPr>
            <p:nvPr/>
          </p:nvSpPr>
          <p:spPr bwMode="auto">
            <a:xfrm>
              <a:off x="241756" y="2710508"/>
              <a:ext cx="616959" cy="106412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dirty="0"/>
                <a:t>4</a:t>
              </a:r>
              <a:endParaRPr lang="en-US" altLang="zh-CN" dirty="0"/>
            </a:p>
          </p:txBody>
        </p:sp>
      </p:grpSp>
      <p:sp>
        <p:nvSpPr>
          <p:cNvPr id="38"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endParaRPr lang="zh-CN" altLang="en-US" sz="2200" dirty="0">
              <a:solidFill>
                <a:schemeClr val="tx1">
                  <a:lumMod val="95000"/>
                  <a:lumOff val="5000"/>
                </a:schemeClr>
              </a:solidFill>
              <a:latin typeface="华文行楷" pitchFamily="2" charset="-122"/>
              <a:ea typeface="华文行楷" pitchFamily="2" charset="-122"/>
            </a:endParaRPr>
          </a:p>
        </p:txBody>
      </p:sp>
    </p:spTree>
    <p:extLst>
      <p:ext uri="{BB962C8B-B14F-4D97-AF65-F5344CB8AC3E}">
        <p14:creationId xmlns:p14="http://schemas.microsoft.com/office/powerpoint/2010/main" val="391494892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250"/>
                                        <p:tgtEl>
                                          <p:spTgt spid="10"/>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50"/>
                                        <p:tgtEl>
                                          <p:spTgt spid="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250"/>
                                        <p:tgtEl>
                                          <p:spTgt spid="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250"/>
                                        <p:tgtEl>
                                          <p:spTgt spid="6"/>
                                        </p:tgtEl>
                                      </p:cBhvr>
                                    </p:animEffect>
                                  </p:childTnLst>
                                </p:cTn>
                              </p:par>
                            </p:childTnLst>
                          </p:cTn>
                        </p:par>
                        <p:par>
                          <p:cTn id="24" fill="hold">
                            <p:stCondLst>
                              <p:cond delay="750"/>
                            </p:stCondLst>
                            <p:childTnLst>
                              <p:par>
                                <p:cTn id="25" presetID="2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250"/>
                                        <p:tgtEl>
                                          <p:spTgt spid="14"/>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250"/>
                                        <p:tgtEl>
                                          <p:spTgt spid="15"/>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down)">
                                      <p:cBhvr>
                                        <p:cTn id="33" dur="250"/>
                                        <p:tgtEl>
                                          <p:spTgt spid="16"/>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down)">
                                      <p:cBhvr>
                                        <p:cTn id="36" dur="250"/>
                                        <p:tgtEl>
                                          <p:spTgt spid="17"/>
                                        </p:tgtEl>
                                      </p:cBhvr>
                                    </p:animEffect>
                                  </p:childTnLst>
                                </p:cTn>
                              </p:par>
                            </p:childTnLst>
                          </p:cTn>
                        </p:par>
                        <p:par>
                          <p:cTn id="37" fill="hold">
                            <p:stCondLst>
                              <p:cond delay="1000"/>
                            </p:stCondLst>
                            <p:childTnLst>
                              <p:par>
                                <p:cTn id="38" presetID="22" presetClass="entr" presetSubtype="4"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childTnLst>
                          </p:cTn>
                        </p:par>
                        <p:par>
                          <p:cTn id="41" fill="hold">
                            <p:stCondLst>
                              <p:cond delay="1500"/>
                            </p:stCondLst>
                            <p:childTnLst>
                              <p:par>
                                <p:cTn id="42" presetID="52" presetClass="entr" presetSubtype="0"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Scale>
                                      <p:cBhvr>
                                        <p:cTn id="44" dur="75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750" decel="50000" fill="hold">
                                          <p:stCondLst>
                                            <p:cond delay="0"/>
                                          </p:stCondLst>
                                        </p:cTn>
                                        <p:tgtEl>
                                          <p:spTgt spid="26"/>
                                        </p:tgtEl>
                                        <p:attrNameLst>
                                          <p:attrName>ppt_x</p:attrName>
                                          <p:attrName>ppt_y</p:attrName>
                                        </p:attrNameLst>
                                      </p:cBhvr>
                                    </p:animMotion>
                                    <p:animEffect transition="in" filter="fade">
                                      <p:cBhvr>
                                        <p:cTn id="46" dur="750"/>
                                        <p:tgtEl>
                                          <p:spTgt spid="26"/>
                                        </p:tgtEl>
                                      </p:cBhvr>
                                    </p:animEffect>
                                  </p:childTnLst>
                                </p:cTn>
                              </p:par>
                              <p:par>
                                <p:cTn id="47" presetID="52" presetClass="entr" presetSubtype="0" fill="hold" nodeType="withEffect">
                                  <p:stCondLst>
                                    <p:cond delay="250"/>
                                  </p:stCondLst>
                                  <p:childTnLst>
                                    <p:set>
                                      <p:cBhvr>
                                        <p:cTn id="48" dur="1" fill="hold">
                                          <p:stCondLst>
                                            <p:cond delay="0"/>
                                          </p:stCondLst>
                                        </p:cTn>
                                        <p:tgtEl>
                                          <p:spTgt spid="29"/>
                                        </p:tgtEl>
                                        <p:attrNameLst>
                                          <p:attrName>style.visibility</p:attrName>
                                        </p:attrNameLst>
                                      </p:cBhvr>
                                      <p:to>
                                        <p:strVal val="visible"/>
                                      </p:to>
                                    </p:set>
                                    <p:animScale>
                                      <p:cBhvr>
                                        <p:cTn id="49" dur="75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750" decel="50000" fill="hold">
                                          <p:stCondLst>
                                            <p:cond delay="0"/>
                                          </p:stCondLst>
                                        </p:cTn>
                                        <p:tgtEl>
                                          <p:spTgt spid="29"/>
                                        </p:tgtEl>
                                        <p:attrNameLst>
                                          <p:attrName>ppt_x</p:attrName>
                                          <p:attrName>ppt_y</p:attrName>
                                        </p:attrNameLst>
                                      </p:cBhvr>
                                    </p:animMotion>
                                    <p:animEffect transition="in" filter="fade">
                                      <p:cBhvr>
                                        <p:cTn id="51" dur="750"/>
                                        <p:tgtEl>
                                          <p:spTgt spid="29"/>
                                        </p:tgtEl>
                                      </p:cBhvr>
                                    </p:animEffect>
                                  </p:childTnLst>
                                </p:cTn>
                              </p:par>
                              <p:par>
                                <p:cTn id="52" presetID="52" presetClass="entr" presetSubtype="0" fill="hold" nodeType="withEffect">
                                  <p:stCondLst>
                                    <p:cond delay="500"/>
                                  </p:stCondLst>
                                  <p:childTnLst>
                                    <p:set>
                                      <p:cBhvr>
                                        <p:cTn id="53" dur="1" fill="hold">
                                          <p:stCondLst>
                                            <p:cond delay="0"/>
                                          </p:stCondLst>
                                        </p:cTn>
                                        <p:tgtEl>
                                          <p:spTgt spid="32"/>
                                        </p:tgtEl>
                                        <p:attrNameLst>
                                          <p:attrName>style.visibility</p:attrName>
                                        </p:attrNameLst>
                                      </p:cBhvr>
                                      <p:to>
                                        <p:strVal val="visible"/>
                                      </p:to>
                                    </p:set>
                                    <p:animScale>
                                      <p:cBhvr>
                                        <p:cTn id="54" dur="75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750" decel="50000" fill="hold">
                                          <p:stCondLst>
                                            <p:cond delay="0"/>
                                          </p:stCondLst>
                                        </p:cTn>
                                        <p:tgtEl>
                                          <p:spTgt spid="32"/>
                                        </p:tgtEl>
                                        <p:attrNameLst>
                                          <p:attrName>ppt_x</p:attrName>
                                          <p:attrName>ppt_y</p:attrName>
                                        </p:attrNameLst>
                                      </p:cBhvr>
                                    </p:animMotion>
                                    <p:animEffect transition="in" filter="fade">
                                      <p:cBhvr>
                                        <p:cTn id="56" dur="750"/>
                                        <p:tgtEl>
                                          <p:spTgt spid="32"/>
                                        </p:tgtEl>
                                      </p:cBhvr>
                                    </p:animEffect>
                                  </p:childTnLst>
                                </p:cTn>
                              </p:par>
                              <p:par>
                                <p:cTn id="57" presetID="52" presetClass="entr" presetSubtype="0" fill="hold" nodeType="withEffect">
                                  <p:stCondLst>
                                    <p:cond delay="750"/>
                                  </p:stCondLst>
                                  <p:childTnLst>
                                    <p:set>
                                      <p:cBhvr>
                                        <p:cTn id="58" dur="1" fill="hold">
                                          <p:stCondLst>
                                            <p:cond delay="0"/>
                                          </p:stCondLst>
                                        </p:cTn>
                                        <p:tgtEl>
                                          <p:spTgt spid="35"/>
                                        </p:tgtEl>
                                        <p:attrNameLst>
                                          <p:attrName>style.visibility</p:attrName>
                                        </p:attrNameLst>
                                      </p:cBhvr>
                                      <p:to>
                                        <p:strVal val="visible"/>
                                      </p:to>
                                    </p:set>
                                    <p:animScale>
                                      <p:cBhvr>
                                        <p:cTn id="59" dur="75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750" decel="50000" fill="hold">
                                          <p:stCondLst>
                                            <p:cond delay="0"/>
                                          </p:stCondLst>
                                        </p:cTn>
                                        <p:tgtEl>
                                          <p:spTgt spid="35"/>
                                        </p:tgtEl>
                                        <p:attrNameLst>
                                          <p:attrName>ppt_x</p:attrName>
                                          <p:attrName>ppt_y</p:attrName>
                                        </p:attrNameLst>
                                      </p:cBhvr>
                                    </p:animMotion>
                                    <p:animEffect transition="in" filter="fade">
                                      <p:cBhvr>
                                        <p:cTn id="61" dur="750"/>
                                        <p:tgtEl>
                                          <p:spTgt spid="35"/>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fill="hold"/>
                                        <p:tgtEl>
                                          <p:spTgt spid="21"/>
                                        </p:tgtEl>
                                        <p:attrNameLst>
                                          <p:attrName>ppt_x</p:attrName>
                                        </p:attrNameLst>
                                      </p:cBhvr>
                                      <p:tavLst>
                                        <p:tav tm="0">
                                          <p:val>
                                            <p:strVal val="0-#ppt_w/2"/>
                                          </p:val>
                                        </p:tav>
                                        <p:tav tm="100000">
                                          <p:val>
                                            <p:strVal val="#ppt_x"/>
                                          </p:val>
                                        </p:tav>
                                      </p:tavLst>
                                    </p:anim>
                                    <p:anim calcmode="lin" valueType="num">
                                      <p:cBhvr additive="base">
                                        <p:cTn id="66" dur="500" fill="hold"/>
                                        <p:tgtEl>
                                          <p:spTgt spid="21"/>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42" presetClass="entr" presetSubtype="0"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1000"/>
                                        <p:tgtEl>
                                          <p:spTgt spid="22"/>
                                        </p:tgtEl>
                                      </p:cBhvr>
                                    </p:animEffect>
                                    <p:anim calcmode="lin" valueType="num">
                                      <p:cBhvr>
                                        <p:cTn id="71" dur="1000" fill="hold"/>
                                        <p:tgtEl>
                                          <p:spTgt spid="22"/>
                                        </p:tgtEl>
                                        <p:attrNameLst>
                                          <p:attrName>ppt_x</p:attrName>
                                        </p:attrNameLst>
                                      </p:cBhvr>
                                      <p:tavLst>
                                        <p:tav tm="0">
                                          <p:val>
                                            <p:strVal val="#ppt_x"/>
                                          </p:val>
                                        </p:tav>
                                        <p:tav tm="100000">
                                          <p:val>
                                            <p:strVal val="#ppt_x"/>
                                          </p:val>
                                        </p:tav>
                                      </p:tavLst>
                                    </p:anim>
                                    <p:anim calcmode="lin" valueType="num">
                                      <p:cBhvr>
                                        <p:cTn id="72" dur="1000" fill="hold"/>
                                        <p:tgtEl>
                                          <p:spTgt spid="22"/>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25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1000"/>
                                        <p:tgtEl>
                                          <p:spTgt spid="23"/>
                                        </p:tgtEl>
                                      </p:cBhvr>
                                    </p:animEffect>
                                    <p:anim calcmode="lin" valueType="num">
                                      <p:cBhvr>
                                        <p:cTn id="76" dur="1000" fill="hold"/>
                                        <p:tgtEl>
                                          <p:spTgt spid="23"/>
                                        </p:tgtEl>
                                        <p:attrNameLst>
                                          <p:attrName>ppt_x</p:attrName>
                                        </p:attrNameLst>
                                      </p:cBhvr>
                                      <p:tavLst>
                                        <p:tav tm="0">
                                          <p:val>
                                            <p:strVal val="#ppt_x"/>
                                          </p:val>
                                        </p:tav>
                                        <p:tav tm="100000">
                                          <p:val>
                                            <p:strVal val="#ppt_x"/>
                                          </p:val>
                                        </p:tav>
                                      </p:tavLst>
                                    </p:anim>
                                    <p:anim calcmode="lin" valueType="num">
                                      <p:cBhvr>
                                        <p:cTn id="77" dur="1000" fill="hold"/>
                                        <p:tgtEl>
                                          <p:spTgt spid="23"/>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50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1000"/>
                                        <p:tgtEl>
                                          <p:spTgt spid="24"/>
                                        </p:tgtEl>
                                      </p:cBhvr>
                                    </p:animEffect>
                                    <p:anim calcmode="lin" valueType="num">
                                      <p:cBhvr>
                                        <p:cTn id="81" dur="1000" fill="hold"/>
                                        <p:tgtEl>
                                          <p:spTgt spid="24"/>
                                        </p:tgtEl>
                                        <p:attrNameLst>
                                          <p:attrName>ppt_x</p:attrName>
                                        </p:attrNameLst>
                                      </p:cBhvr>
                                      <p:tavLst>
                                        <p:tav tm="0">
                                          <p:val>
                                            <p:strVal val="#ppt_x"/>
                                          </p:val>
                                        </p:tav>
                                        <p:tav tm="100000">
                                          <p:val>
                                            <p:strVal val="#ppt_x"/>
                                          </p:val>
                                        </p:tav>
                                      </p:tavLst>
                                    </p:anim>
                                    <p:anim calcmode="lin" valueType="num">
                                      <p:cBhvr>
                                        <p:cTn id="82" dur="1000" fill="hold"/>
                                        <p:tgtEl>
                                          <p:spTgt spid="24"/>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750"/>
                                  </p:stCondLst>
                                  <p:childTnLst>
                                    <p:set>
                                      <p:cBhvr>
                                        <p:cTn id="84" dur="1" fill="hold">
                                          <p:stCondLst>
                                            <p:cond delay="0"/>
                                          </p:stCondLst>
                                        </p:cTn>
                                        <p:tgtEl>
                                          <p:spTgt spid="25"/>
                                        </p:tgtEl>
                                        <p:attrNameLst>
                                          <p:attrName>style.visibility</p:attrName>
                                        </p:attrNameLst>
                                      </p:cBhvr>
                                      <p:to>
                                        <p:strVal val="visible"/>
                                      </p:to>
                                    </p:set>
                                    <p:animEffect transition="in" filter="fade">
                                      <p:cBhvr>
                                        <p:cTn id="85" dur="1000"/>
                                        <p:tgtEl>
                                          <p:spTgt spid="25"/>
                                        </p:tgtEl>
                                      </p:cBhvr>
                                    </p:animEffect>
                                    <p:anim calcmode="lin" valueType="num">
                                      <p:cBhvr>
                                        <p:cTn id="86" dur="1000" fill="hold"/>
                                        <p:tgtEl>
                                          <p:spTgt spid="25"/>
                                        </p:tgtEl>
                                        <p:attrNameLst>
                                          <p:attrName>ppt_x</p:attrName>
                                        </p:attrNameLst>
                                      </p:cBhvr>
                                      <p:tavLst>
                                        <p:tav tm="0">
                                          <p:val>
                                            <p:strVal val="#ppt_x"/>
                                          </p:val>
                                        </p:tav>
                                        <p:tav tm="100000">
                                          <p:val>
                                            <p:strVal val="#ppt_x"/>
                                          </p:val>
                                        </p:tav>
                                      </p:tavLst>
                                    </p:anim>
                                    <p:anim calcmode="lin" valueType="num">
                                      <p:cBhvr>
                                        <p:cTn id="87" dur="1000" fill="hold"/>
                                        <p:tgtEl>
                                          <p:spTgt spid="25"/>
                                        </p:tgtEl>
                                        <p:attrNameLst>
                                          <p:attrName>ppt_y</p:attrName>
                                        </p:attrNameLst>
                                      </p:cBhvr>
                                      <p:tavLst>
                                        <p:tav tm="0">
                                          <p:val>
                                            <p:strVal val="#ppt_y+.1"/>
                                          </p:val>
                                        </p:tav>
                                        <p:tav tm="100000">
                                          <p:val>
                                            <p:strVal val="#ppt_y"/>
                                          </p:val>
                                        </p:tav>
                                      </p:tavLst>
                                    </p:anim>
                                  </p:childTnLst>
                                </p:cTn>
                              </p:par>
                            </p:childTnLst>
                          </p:cTn>
                        </p:par>
                        <p:par>
                          <p:cTn id="88" fill="hold">
                            <p:stCondLst>
                              <p:cond delay="5250"/>
                            </p:stCondLst>
                            <p:childTnLst>
                              <p:par>
                                <p:cTn id="89" presetID="2" presetClass="entr" presetSubtype="2" fill="hold" grpId="0" nodeType="after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1+#ppt_w/2"/>
                                          </p:val>
                                        </p:tav>
                                        <p:tav tm="100000">
                                          <p:val>
                                            <p:strVal val="#ppt_x"/>
                                          </p:val>
                                        </p:tav>
                                      </p:tavLst>
                                    </p:anim>
                                    <p:anim calcmode="lin" valueType="num">
                                      <p:cBhvr additive="base">
                                        <p:cTn id="92" dur="500" fill="hold"/>
                                        <p:tgtEl>
                                          <p:spTgt spid="18"/>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19"/>
                                        </p:tgtEl>
                                        <p:attrNameLst>
                                          <p:attrName>style.visibility</p:attrName>
                                        </p:attrNameLst>
                                      </p:cBhvr>
                                      <p:to>
                                        <p:strVal val="visible"/>
                                      </p:to>
                                    </p:set>
                                    <p:anim calcmode="lin" valueType="num">
                                      <p:cBhvr additive="base">
                                        <p:cTn id="95" dur="500" fill="hold"/>
                                        <p:tgtEl>
                                          <p:spTgt spid="19"/>
                                        </p:tgtEl>
                                        <p:attrNameLst>
                                          <p:attrName>ppt_x</p:attrName>
                                        </p:attrNameLst>
                                      </p:cBhvr>
                                      <p:tavLst>
                                        <p:tav tm="0">
                                          <p:val>
                                            <p:strVal val="1+#ppt_w/2"/>
                                          </p:val>
                                        </p:tav>
                                        <p:tav tm="100000">
                                          <p:val>
                                            <p:strVal val="#ppt_x"/>
                                          </p:val>
                                        </p:tav>
                                      </p:tavLst>
                                    </p:anim>
                                    <p:anim calcmode="lin" valueType="num">
                                      <p:cBhvr additive="base">
                                        <p:cTn id="96" dur="500" fill="hold"/>
                                        <p:tgtEl>
                                          <p:spTgt spid="19"/>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20"/>
                                        </p:tgtEl>
                                        <p:attrNameLst>
                                          <p:attrName>style.visibility</p:attrName>
                                        </p:attrNameLst>
                                      </p:cBhvr>
                                      <p:to>
                                        <p:strVal val="visible"/>
                                      </p:to>
                                    </p:set>
                                    <p:anim calcmode="lin" valueType="num">
                                      <p:cBhvr additive="base">
                                        <p:cTn id="99" dur="500" fill="hold"/>
                                        <p:tgtEl>
                                          <p:spTgt spid="20"/>
                                        </p:tgtEl>
                                        <p:attrNameLst>
                                          <p:attrName>ppt_x</p:attrName>
                                        </p:attrNameLst>
                                      </p:cBhvr>
                                      <p:tavLst>
                                        <p:tav tm="0">
                                          <p:val>
                                            <p:strVal val="1+#ppt_w/2"/>
                                          </p:val>
                                        </p:tav>
                                        <p:tav tm="100000">
                                          <p:val>
                                            <p:strVal val="#ppt_x"/>
                                          </p:val>
                                        </p:tav>
                                      </p:tavLst>
                                    </p:anim>
                                    <p:anim calcmode="lin" valueType="num">
                                      <p:cBhvr additive="base">
                                        <p:cTn id="100" dur="500" fill="hold"/>
                                        <p:tgtEl>
                                          <p:spTgt spid="20"/>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5"/>
                                        </p:tgtEl>
                                        <p:attrNameLst>
                                          <p:attrName>style.visibility</p:attrName>
                                        </p:attrNameLst>
                                      </p:cBhvr>
                                      <p:to>
                                        <p:strVal val="visible"/>
                                      </p:to>
                                    </p:set>
                                    <p:anim calcmode="lin" valueType="num">
                                      <p:cBhvr additive="base">
                                        <p:cTn id="103" dur="500" fill="hold"/>
                                        <p:tgtEl>
                                          <p:spTgt spid="5"/>
                                        </p:tgtEl>
                                        <p:attrNameLst>
                                          <p:attrName>ppt_x</p:attrName>
                                        </p:attrNameLst>
                                      </p:cBhvr>
                                      <p:tavLst>
                                        <p:tav tm="0">
                                          <p:val>
                                            <p:strVal val="1+#ppt_w/2"/>
                                          </p:val>
                                        </p:tav>
                                        <p:tav tm="100000">
                                          <p:val>
                                            <p:strVal val="#ppt_x"/>
                                          </p:val>
                                        </p:tav>
                                      </p:tavLst>
                                    </p:anim>
                                    <p:anim calcmode="lin" valueType="num">
                                      <p:cBhvr additive="base">
                                        <p:cTn id="104" dur="500" fill="hold"/>
                                        <p:tgtEl>
                                          <p:spTgt spid="5"/>
                                        </p:tgtEl>
                                        <p:attrNameLst>
                                          <p:attrName>ppt_y</p:attrName>
                                        </p:attrNameLst>
                                      </p:cBhvr>
                                      <p:tavLst>
                                        <p:tav tm="0">
                                          <p:val>
                                            <p:strVal val="#ppt_y"/>
                                          </p:val>
                                        </p:tav>
                                        <p:tav tm="100000">
                                          <p:val>
                                            <p:strVal val="#ppt_y"/>
                                          </p:val>
                                        </p:tav>
                                      </p:tavLst>
                                    </p:anim>
                                  </p:childTnLst>
                                </p:cTn>
                              </p:par>
                            </p:childTnLst>
                          </p:cTn>
                        </p:par>
                        <p:par>
                          <p:cTn id="105" fill="hold">
                            <p:stCondLst>
                              <p:cond delay="5750"/>
                            </p:stCondLst>
                            <p:childTnLst>
                              <p:par>
                                <p:cTn id="106" presetID="22" presetClass="entr" presetSubtype="8" fill="hold" grpId="0" nodeType="afterEffect">
                                  <p:stCondLst>
                                    <p:cond delay="0"/>
                                  </p:stCondLst>
                                  <p:childTnLst>
                                    <p:set>
                                      <p:cBhvr>
                                        <p:cTn id="107" dur="1" fill="hold">
                                          <p:stCondLst>
                                            <p:cond delay="0"/>
                                          </p:stCondLst>
                                        </p:cTn>
                                        <p:tgtEl>
                                          <p:spTgt spid="38"/>
                                        </p:tgtEl>
                                        <p:attrNameLst>
                                          <p:attrName>style.visibility</p:attrName>
                                        </p:attrNameLst>
                                      </p:cBhvr>
                                      <p:to>
                                        <p:strVal val="visible"/>
                                      </p:to>
                                    </p:set>
                                    <p:animEffect transition="in" filter="wipe(left)">
                                      <p:cBhvr>
                                        <p:cTn id="108"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49"/>
          <p:cNvSpPr>
            <a:spLocks noChangeShapeType="1"/>
          </p:cNvSpPr>
          <p:nvPr/>
        </p:nvSpPr>
        <p:spPr bwMode="auto">
          <a:xfrm>
            <a:off x="1843339" y="2532535"/>
            <a:ext cx="687388" cy="742950"/>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86028" tIns="43014" rIns="86028" bIns="43014" anchor="ctr"/>
          <a:lstStyle/>
          <a:p>
            <a:endParaRPr lang="zh-CN" altLang="en-US">
              <a:latin typeface="华文行楷" pitchFamily="2" charset="-122"/>
              <a:ea typeface="华文行楷" pitchFamily="2" charset="-122"/>
            </a:endParaRPr>
          </a:p>
        </p:txBody>
      </p:sp>
      <p:sp>
        <p:nvSpPr>
          <p:cNvPr id="6" name="Line 50"/>
          <p:cNvSpPr>
            <a:spLocks noChangeShapeType="1"/>
          </p:cNvSpPr>
          <p:nvPr/>
        </p:nvSpPr>
        <p:spPr bwMode="auto">
          <a:xfrm flipH="1">
            <a:off x="3254626" y="2748435"/>
            <a:ext cx="914400" cy="422275"/>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86028" tIns="43014" rIns="86028" bIns="43014" anchor="ctr"/>
          <a:lstStyle/>
          <a:p>
            <a:endParaRPr lang="zh-CN" altLang="en-US">
              <a:latin typeface="华文行楷" pitchFamily="2" charset="-122"/>
              <a:ea typeface="华文行楷" pitchFamily="2" charset="-122"/>
            </a:endParaRPr>
          </a:p>
        </p:txBody>
      </p:sp>
      <p:sp>
        <p:nvSpPr>
          <p:cNvPr id="7" name="Line 51"/>
          <p:cNvSpPr>
            <a:spLocks noChangeShapeType="1"/>
          </p:cNvSpPr>
          <p:nvPr/>
        </p:nvSpPr>
        <p:spPr bwMode="auto">
          <a:xfrm flipH="1">
            <a:off x="5159625" y="1776884"/>
            <a:ext cx="1219199" cy="571500"/>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86028" tIns="43014" rIns="86028" bIns="43014" anchor="ctr"/>
          <a:lstStyle/>
          <a:p>
            <a:endParaRPr lang="zh-CN" altLang="en-US">
              <a:latin typeface="华文行楷" pitchFamily="2" charset="-122"/>
              <a:ea typeface="华文行楷" pitchFamily="2" charset="-122"/>
            </a:endParaRPr>
          </a:p>
        </p:txBody>
      </p:sp>
      <p:sp>
        <p:nvSpPr>
          <p:cNvPr id="9" name="Text Box 54"/>
          <p:cNvSpPr txBox="1">
            <a:spLocks noChangeArrowheads="1"/>
          </p:cNvSpPr>
          <p:nvPr/>
        </p:nvSpPr>
        <p:spPr bwMode="auto">
          <a:xfrm>
            <a:off x="395539" y="2692876"/>
            <a:ext cx="1447800" cy="55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000" baseline="0">
                <a:solidFill>
                  <a:srgbClr val="000000"/>
                </a:solidFill>
                <a:latin typeface="华文行楷" pitchFamily="2" charset="-122"/>
                <a:ea typeface="华文行楷" pitchFamily="2" charset="-122"/>
              </a:rPr>
              <a:t>点击输入文字点击输入文字点击输入文字点击输入文字</a:t>
            </a:r>
          </a:p>
        </p:txBody>
      </p:sp>
      <p:sp>
        <p:nvSpPr>
          <p:cNvPr id="10" name="Text Box 55"/>
          <p:cNvSpPr txBox="1">
            <a:spLocks noChangeArrowheads="1"/>
          </p:cNvSpPr>
          <p:nvPr/>
        </p:nvSpPr>
        <p:spPr bwMode="auto">
          <a:xfrm>
            <a:off x="2035428" y="4064475"/>
            <a:ext cx="1447800" cy="55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000" baseline="0">
                <a:solidFill>
                  <a:srgbClr val="000000"/>
                </a:solidFill>
                <a:latin typeface="华文行楷" pitchFamily="2" charset="-122"/>
                <a:ea typeface="华文行楷" pitchFamily="2" charset="-122"/>
              </a:rPr>
              <a:t>点击输入文字点击输入文字点击输入文字点击输入文字</a:t>
            </a:r>
          </a:p>
        </p:txBody>
      </p:sp>
      <p:sp>
        <p:nvSpPr>
          <p:cNvPr id="11" name="Text Box 56"/>
          <p:cNvSpPr txBox="1">
            <a:spLocks noChangeArrowheads="1"/>
          </p:cNvSpPr>
          <p:nvPr/>
        </p:nvSpPr>
        <p:spPr bwMode="auto">
          <a:xfrm>
            <a:off x="3940428" y="3148486"/>
            <a:ext cx="1447800" cy="55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000" baseline="0">
                <a:solidFill>
                  <a:srgbClr val="000000"/>
                </a:solidFill>
                <a:latin typeface="华文行楷" pitchFamily="2" charset="-122"/>
                <a:ea typeface="华文行楷" pitchFamily="2" charset="-122"/>
              </a:rPr>
              <a:t>点击输入文字点击输入文字点击输入文字点击输入文字</a:t>
            </a:r>
          </a:p>
        </p:txBody>
      </p:sp>
      <p:sp>
        <p:nvSpPr>
          <p:cNvPr id="12" name="Text Box 57"/>
          <p:cNvSpPr txBox="1">
            <a:spLocks noChangeArrowheads="1"/>
          </p:cNvSpPr>
          <p:nvPr/>
        </p:nvSpPr>
        <p:spPr bwMode="auto">
          <a:xfrm>
            <a:off x="5959728" y="2159476"/>
            <a:ext cx="1447800" cy="55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000" baseline="0">
                <a:solidFill>
                  <a:srgbClr val="000000"/>
                </a:solidFill>
                <a:latin typeface="华文行楷" pitchFamily="2" charset="-122"/>
                <a:ea typeface="华文行楷" pitchFamily="2" charset="-122"/>
              </a:rPr>
              <a:t>点击输入文字点击输入文字点击输入文字点击输入文字</a:t>
            </a:r>
          </a:p>
        </p:txBody>
      </p:sp>
      <p:pic>
        <p:nvPicPr>
          <p:cNvPr id="13" name="Picture 63" descr="笔墨"/>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8826" y="2702398"/>
            <a:ext cx="2743200" cy="194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48" descr="60"/>
          <p:cNvPicPr>
            <a:picLocks noChangeAspect="1" noChangeArrowheads="1"/>
          </p:cNvPicPr>
          <p:nvPr/>
        </p:nvPicPr>
        <p:blipFill>
          <a:blip r:embed="rId4">
            <a:lum contrast="48000"/>
            <a:extLst>
              <a:ext uri="{28A0092B-C50C-407E-A947-70E740481C1C}">
                <a14:useLocalDpi xmlns:a14="http://schemas.microsoft.com/office/drawing/2010/main" val="0"/>
              </a:ext>
            </a:extLst>
          </a:blip>
          <a:srcRect/>
          <a:stretch>
            <a:fillRect/>
          </a:stretch>
        </p:blipFill>
        <p:spPr bwMode="auto">
          <a:xfrm>
            <a:off x="1883024" y="2557936"/>
            <a:ext cx="179070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52" descr="60"/>
          <p:cNvPicPr>
            <a:picLocks noChangeAspect="1" noChangeArrowheads="1"/>
          </p:cNvPicPr>
          <p:nvPr/>
        </p:nvPicPr>
        <p:blipFill>
          <a:blip r:embed="rId4">
            <a:lum contrast="48000"/>
            <a:extLst>
              <a:ext uri="{28A0092B-C50C-407E-A947-70E740481C1C}">
                <a14:useLocalDpi xmlns:a14="http://schemas.microsoft.com/office/drawing/2010/main" val="0"/>
              </a:ext>
            </a:extLst>
          </a:blip>
          <a:srcRect/>
          <a:stretch>
            <a:fillRect/>
          </a:stretch>
        </p:blipFill>
        <p:spPr bwMode="auto">
          <a:xfrm>
            <a:off x="3826124" y="1618135"/>
            <a:ext cx="1790700" cy="167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58"/>
          <p:cNvSpPr txBox="1">
            <a:spLocks noChangeArrowheads="1"/>
          </p:cNvSpPr>
          <p:nvPr/>
        </p:nvSpPr>
        <p:spPr bwMode="auto">
          <a:xfrm>
            <a:off x="1233737" y="1807050"/>
            <a:ext cx="915988" cy="339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700" baseline="0" dirty="0">
                <a:solidFill>
                  <a:srgbClr val="FFFFFF"/>
                </a:solidFill>
                <a:latin typeface="华文行楷" pitchFamily="2" charset="-122"/>
                <a:ea typeface="华文行楷" pitchFamily="2" charset="-122"/>
              </a:rPr>
              <a:t>2013</a:t>
            </a:r>
            <a:endParaRPr lang="en-US" altLang="zh-CN" sz="1700" baseline="0" dirty="0">
              <a:solidFill>
                <a:srgbClr val="FFFFFF"/>
              </a:solidFill>
              <a:latin typeface="华文行楷" pitchFamily="2" charset="-122"/>
              <a:ea typeface="华文行楷" pitchFamily="2" charset="-122"/>
            </a:endParaRPr>
          </a:p>
        </p:txBody>
      </p:sp>
      <p:sp>
        <p:nvSpPr>
          <p:cNvPr id="17" name="Text Box 59"/>
          <p:cNvSpPr txBox="1">
            <a:spLocks noChangeArrowheads="1"/>
          </p:cNvSpPr>
          <p:nvPr/>
        </p:nvSpPr>
        <p:spPr bwMode="auto">
          <a:xfrm>
            <a:off x="2416425" y="3294536"/>
            <a:ext cx="914400" cy="339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700" baseline="0" dirty="0">
                <a:solidFill>
                  <a:srgbClr val="FFFFFF"/>
                </a:solidFill>
                <a:latin typeface="华文行楷" pitchFamily="2" charset="-122"/>
                <a:ea typeface="华文行楷" pitchFamily="2" charset="-122"/>
              </a:rPr>
              <a:t>2014</a:t>
            </a:r>
            <a:endParaRPr lang="en-US" altLang="zh-CN" sz="1700" baseline="0" dirty="0">
              <a:solidFill>
                <a:srgbClr val="FFFFFF"/>
              </a:solidFill>
              <a:latin typeface="华文行楷" pitchFamily="2" charset="-122"/>
              <a:ea typeface="华文行楷" pitchFamily="2" charset="-122"/>
            </a:endParaRPr>
          </a:p>
        </p:txBody>
      </p:sp>
      <p:sp>
        <p:nvSpPr>
          <p:cNvPr id="18" name="Text Box 60"/>
          <p:cNvSpPr txBox="1">
            <a:spLocks noChangeArrowheads="1"/>
          </p:cNvSpPr>
          <p:nvPr/>
        </p:nvSpPr>
        <p:spPr bwMode="auto">
          <a:xfrm>
            <a:off x="4321425" y="2318225"/>
            <a:ext cx="914400" cy="339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700" baseline="0" dirty="0">
                <a:solidFill>
                  <a:srgbClr val="FFFFFF"/>
                </a:solidFill>
                <a:latin typeface="华文行楷" pitchFamily="2" charset="-122"/>
                <a:ea typeface="华文行楷" pitchFamily="2" charset="-122"/>
              </a:rPr>
              <a:t>2017</a:t>
            </a:r>
            <a:endParaRPr lang="en-US" altLang="zh-CN" sz="1700" baseline="0" dirty="0">
              <a:solidFill>
                <a:srgbClr val="FFFFFF"/>
              </a:solidFill>
              <a:latin typeface="华文行楷" pitchFamily="2" charset="-122"/>
              <a:ea typeface="华文行楷" pitchFamily="2" charset="-122"/>
            </a:endParaRPr>
          </a:p>
        </p:txBody>
      </p:sp>
      <p:sp>
        <p:nvSpPr>
          <p:cNvPr id="19" name="Text Box 61"/>
          <p:cNvSpPr txBox="1">
            <a:spLocks noChangeArrowheads="1"/>
          </p:cNvSpPr>
          <p:nvPr/>
        </p:nvSpPr>
        <p:spPr bwMode="auto">
          <a:xfrm>
            <a:off x="6340725" y="1292699"/>
            <a:ext cx="914400" cy="339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700" baseline="0" dirty="0">
                <a:solidFill>
                  <a:srgbClr val="FFFFFF"/>
                </a:solidFill>
                <a:latin typeface="华文行楷" pitchFamily="2" charset="-122"/>
                <a:ea typeface="华文行楷" pitchFamily="2" charset="-122"/>
              </a:rPr>
              <a:t>2017</a:t>
            </a:r>
            <a:endParaRPr lang="en-US" altLang="zh-CN" sz="1700" baseline="0" dirty="0">
              <a:solidFill>
                <a:srgbClr val="FFFFFF"/>
              </a:solidFill>
              <a:latin typeface="华文行楷" pitchFamily="2" charset="-122"/>
              <a:ea typeface="华文行楷" pitchFamily="2" charset="-122"/>
            </a:endParaRPr>
          </a:p>
        </p:txBody>
      </p:sp>
      <p:sp>
        <p:nvSpPr>
          <p:cNvPr id="20"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endParaRPr lang="zh-CN" altLang="en-US" sz="2200" dirty="0">
              <a:solidFill>
                <a:schemeClr val="tx1">
                  <a:lumMod val="95000"/>
                  <a:lumOff val="5000"/>
                </a:schemeClr>
              </a:solidFill>
              <a:latin typeface="华文行楷" pitchFamily="2" charset="-122"/>
              <a:ea typeface="华文行楷" pitchFamily="2" charset="-122"/>
            </a:endParaRPr>
          </a:p>
        </p:txBody>
      </p:sp>
    </p:spTree>
    <p:extLst>
      <p:ext uri="{BB962C8B-B14F-4D97-AF65-F5344CB8AC3E}">
        <p14:creationId xmlns:p14="http://schemas.microsoft.com/office/powerpoint/2010/main" val="408334089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50"/>
                            </p:stCondLst>
                            <p:childTnLst>
                              <p:par>
                                <p:cTn id="13" presetID="47"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165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1000"/>
                                        <p:tgtEl>
                                          <p:spTgt spid="5"/>
                                        </p:tgtEl>
                                      </p:cBhvr>
                                    </p:animEffect>
                                  </p:childTnLst>
                                </p:cTn>
                              </p:par>
                            </p:childTnLst>
                          </p:cTn>
                        </p:par>
                        <p:par>
                          <p:cTn id="22" fill="hold">
                            <p:stCondLst>
                              <p:cond delay="2650"/>
                            </p:stCondLst>
                            <p:childTnLst>
                              <p:par>
                                <p:cTn id="23" presetID="10"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000"/>
                                        <p:tgtEl>
                                          <p:spTgt spid="14"/>
                                        </p:tgtEl>
                                      </p:cBhvr>
                                    </p:animEffect>
                                  </p:childTnLst>
                                </p:cTn>
                              </p:par>
                            </p:childTnLst>
                          </p:cTn>
                        </p:par>
                        <p:par>
                          <p:cTn id="26" fill="hold">
                            <p:stCondLst>
                              <p:cond delay="46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7"/>
                                        </p:tgtEl>
                                        <p:attrNameLst>
                                          <p:attrName>ppt_y</p:attrName>
                                        </p:attrNameLst>
                                      </p:cBhvr>
                                      <p:tavLst>
                                        <p:tav tm="0">
                                          <p:val>
                                            <p:strVal val="#ppt_y"/>
                                          </p:val>
                                        </p:tav>
                                        <p:tav tm="100000">
                                          <p:val>
                                            <p:strVal val="#ppt_y"/>
                                          </p:val>
                                        </p:tav>
                                      </p:tavLst>
                                    </p:anim>
                                    <p:anim calcmode="lin" valueType="num">
                                      <p:cBhvr>
                                        <p:cTn id="3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7"/>
                                        </p:tgtEl>
                                      </p:cBhvr>
                                    </p:animEffect>
                                  </p:childTnLst>
                                </p:cTn>
                              </p:par>
                            </p:childTnLst>
                          </p:cTn>
                        </p:par>
                        <p:par>
                          <p:cTn id="34" fill="hold">
                            <p:stCondLst>
                              <p:cond delay="5300"/>
                            </p:stCondLst>
                            <p:childTnLst>
                              <p:par>
                                <p:cTn id="35" presetID="47"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6300"/>
                            </p:stCondLst>
                            <p:childTnLst>
                              <p:par>
                                <p:cTn id="41" presetID="22" presetClass="entr" presetSubtype="4"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down)">
                                      <p:cBhvr>
                                        <p:cTn id="43" dur="1000"/>
                                        <p:tgtEl>
                                          <p:spTgt spid="6"/>
                                        </p:tgtEl>
                                      </p:cBhvr>
                                    </p:animEffect>
                                  </p:childTnLst>
                                </p:cTn>
                              </p:par>
                            </p:childTnLst>
                          </p:cTn>
                        </p:par>
                        <p:par>
                          <p:cTn id="44" fill="hold">
                            <p:stCondLst>
                              <p:cond delay="7300"/>
                            </p:stCondLst>
                            <p:childTnLst>
                              <p:par>
                                <p:cTn id="45" presetID="10" presetClass="entr" presetSubtype="0"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2000"/>
                                        <p:tgtEl>
                                          <p:spTgt spid="15"/>
                                        </p:tgtEl>
                                      </p:cBhvr>
                                    </p:animEffect>
                                  </p:childTnLst>
                                </p:cTn>
                              </p:par>
                            </p:childTnLst>
                          </p:cTn>
                        </p:par>
                        <p:par>
                          <p:cTn id="48" fill="hold">
                            <p:stCondLst>
                              <p:cond delay="93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8"/>
                                        </p:tgtEl>
                                        <p:attrNameLst>
                                          <p:attrName>ppt_y</p:attrName>
                                        </p:attrNameLst>
                                      </p:cBhvr>
                                      <p:tavLst>
                                        <p:tav tm="0">
                                          <p:val>
                                            <p:strVal val="#ppt_y"/>
                                          </p:val>
                                        </p:tav>
                                        <p:tav tm="100000">
                                          <p:val>
                                            <p:strVal val="#ppt_y"/>
                                          </p:val>
                                        </p:tav>
                                      </p:tavLst>
                                    </p:anim>
                                    <p:anim calcmode="lin" valueType="num">
                                      <p:cBhvr>
                                        <p:cTn id="53"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8"/>
                                        </p:tgtEl>
                                      </p:cBhvr>
                                    </p:animEffect>
                                  </p:childTnLst>
                                </p:cTn>
                              </p:par>
                            </p:childTnLst>
                          </p:cTn>
                        </p:par>
                        <p:par>
                          <p:cTn id="56" fill="hold">
                            <p:stCondLst>
                              <p:cond delay="9950"/>
                            </p:stCondLst>
                            <p:childTnLst>
                              <p:par>
                                <p:cTn id="57" presetID="47"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1000"/>
                                        <p:tgtEl>
                                          <p:spTgt spid="11"/>
                                        </p:tgtEl>
                                      </p:cBhvr>
                                    </p:animEffect>
                                    <p:anim calcmode="lin" valueType="num">
                                      <p:cBhvr>
                                        <p:cTn id="60" dur="1000" fill="hold"/>
                                        <p:tgtEl>
                                          <p:spTgt spid="11"/>
                                        </p:tgtEl>
                                        <p:attrNameLst>
                                          <p:attrName>ppt_x</p:attrName>
                                        </p:attrNameLst>
                                      </p:cBhvr>
                                      <p:tavLst>
                                        <p:tav tm="0">
                                          <p:val>
                                            <p:strVal val="#ppt_x"/>
                                          </p:val>
                                        </p:tav>
                                        <p:tav tm="100000">
                                          <p:val>
                                            <p:strVal val="#ppt_x"/>
                                          </p:val>
                                        </p:tav>
                                      </p:tavLst>
                                    </p:anim>
                                    <p:anim calcmode="lin" valueType="num">
                                      <p:cBhvr>
                                        <p:cTn id="61" dur="1000" fill="hold"/>
                                        <p:tgtEl>
                                          <p:spTgt spid="11"/>
                                        </p:tgtEl>
                                        <p:attrNameLst>
                                          <p:attrName>ppt_y</p:attrName>
                                        </p:attrNameLst>
                                      </p:cBhvr>
                                      <p:tavLst>
                                        <p:tav tm="0">
                                          <p:val>
                                            <p:strVal val="#ppt_y-.1"/>
                                          </p:val>
                                        </p:tav>
                                        <p:tav tm="100000">
                                          <p:val>
                                            <p:strVal val="#ppt_y"/>
                                          </p:val>
                                        </p:tav>
                                      </p:tavLst>
                                    </p:anim>
                                  </p:childTnLst>
                                </p:cTn>
                              </p:par>
                            </p:childTnLst>
                          </p:cTn>
                        </p:par>
                        <p:par>
                          <p:cTn id="62" fill="hold">
                            <p:stCondLst>
                              <p:cond delay="10950"/>
                            </p:stCondLst>
                            <p:childTnLst>
                              <p:par>
                                <p:cTn id="63" presetID="22" presetClass="entr" presetSubtype="4"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down)">
                                      <p:cBhvr>
                                        <p:cTn id="65" dur="1000"/>
                                        <p:tgtEl>
                                          <p:spTgt spid="7"/>
                                        </p:tgtEl>
                                      </p:cBhvr>
                                    </p:animEffect>
                                  </p:childTnLst>
                                </p:cTn>
                              </p:par>
                            </p:childTnLst>
                          </p:cTn>
                        </p:par>
                        <p:par>
                          <p:cTn id="66" fill="hold">
                            <p:stCondLst>
                              <p:cond delay="1195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9"/>
                                        </p:tgtEl>
                                        <p:attrNameLst>
                                          <p:attrName>ppt_y</p:attrName>
                                        </p:attrNameLst>
                                      </p:cBhvr>
                                      <p:tavLst>
                                        <p:tav tm="0">
                                          <p:val>
                                            <p:strVal val="#ppt_y"/>
                                          </p:val>
                                        </p:tav>
                                        <p:tav tm="100000">
                                          <p:val>
                                            <p:strVal val="#ppt_y"/>
                                          </p:val>
                                        </p:tav>
                                      </p:tavLst>
                                    </p:anim>
                                    <p:anim calcmode="lin" valueType="num">
                                      <p:cBhvr>
                                        <p:cTn id="71"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19"/>
                                        </p:tgtEl>
                                      </p:cBhvr>
                                    </p:animEffect>
                                  </p:childTnLst>
                                </p:cTn>
                              </p:par>
                            </p:childTnLst>
                          </p:cTn>
                        </p:par>
                        <p:par>
                          <p:cTn id="74" fill="hold">
                            <p:stCondLst>
                              <p:cond delay="12600"/>
                            </p:stCondLst>
                            <p:childTnLst>
                              <p:par>
                                <p:cTn id="75" presetID="47" presetClass="entr" presetSubtype="0"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fade">
                                      <p:cBhvr>
                                        <p:cTn id="77" dur="1000"/>
                                        <p:tgtEl>
                                          <p:spTgt spid="12"/>
                                        </p:tgtEl>
                                      </p:cBhvr>
                                    </p:animEffect>
                                    <p:anim calcmode="lin" valueType="num">
                                      <p:cBhvr>
                                        <p:cTn id="78" dur="1000" fill="hold"/>
                                        <p:tgtEl>
                                          <p:spTgt spid="12"/>
                                        </p:tgtEl>
                                        <p:attrNameLst>
                                          <p:attrName>ppt_x</p:attrName>
                                        </p:attrNameLst>
                                      </p:cBhvr>
                                      <p:tavLst>
                                        <p:tav tm="0">
                                          <p:val>
                                            <p:strVal val="#ppt_x"/>
                                          </p:val>
                                        </p:tav>
                                        <p:tav tm="100000">
                                          <p:val>
                                            <p:strVal val="#ppt_x"/>
                                          </p:val>
                                        </p:tav>
                                      </p:tavLst>
                                    </p:anim>
                                    <p:anim calcmode="lin" valueType="num">
                                      <p:cBhvr>
                                        <p:cTn id="79" dur="1000" fill="hold"/>
                                        <p:tgtEl>
                                          <p:spTgt spid="12"/>
                                        </p:tgtEl>
                                        <p:attrNameLst>
                                          <p:attrName>ppt_y</p:attrName>
                                        </p:attrNameLst>
                                      </p:cBhvr>
                                      <p:tavLst>
                                        <p:tav tm="0">
                                          <p:val>
                                            <p:strVal val="#ppt_y-.1"/>
                                          </p:val>
                                        </p:tav>
                                        <p:tav tm="100000">
                                          <p:val>
                                            <p:strVal val="#ppt_y"/>
                                          </p:val>
                                        </p:tav>
                                      </p:tavLst>
                                    </p:anim>
                                  </p:childTnLst>
                                </p:cTn>
                              </p:par>
                            </p:childTnLst>
                          </p:cTn>
                        </p:par>
                        <p:par>
                          <p:cTn id="80" fill="hold">
                            <p:stCondLst>
                              <p:cond delay="13600"/>
                            </p:stCondLst>
                            <p:childTnLst>
                              <p:par>
                                <p:cTn id="81" presetID="31" presetClass="entr" presetSubtype="0" fill="hold" nodeType="afterEffect">
                                  <p:stCondLst>
                                    <p:cond delay="0"/>
                                  </p:stCondLst>
                                  <p:iterate type="lt">
                                    <p:tmPct val="5000"/>
                                  </p:iterate>
                                  <p:childTnLst>
                                    <p:set>
                                      <p:cBhvr>
                                        <p:cTn id="82" dur="1" fill="hold">
                                          <p:stCondLst>
                                            <p:cond delay="0"/>
                                          </p:stCondLst>
                                        </p:cTn>
                                        <p:tgtEl>
                                          <p:spTgt spid="13"/>
                                        </p:tgtEl>
                                        <p:attrNameLst>
                                          <p:attrName>style.visibility</p:attrName>
                                        </p:attrNameLst>
                                      </p:cBhvr>
                                      <p:to>
                                        <p:strVal val="visible"/>
                                      </p:to>
                                    </p:set>
                                    <p:anim calcmode="lin" valueType="num">
                                      <p:cBhvr>
                                        <p:cTn id="83" dur="1000" fill="hold"/>
                                        <p:tgtEl>
                                          <p:spTgt spid="13"/>
                                        </p:tgtEl>
                                        <p:attrNameLst>
                                          <p:attrName>ppt_w</p:attrName>
                                        </p:attrNameLst>
                                      </p:cBhvr>
                                      <p:tavLst>
                                        <p:tav tm="0">
                                          <p:val>
                                            <p:fltVal val="0"/>
                                          </p:val>
                                        </p:tav>
                                        <p:tav tm="100000">
                                          <p:val>
                                            <p:strVal val="#ppt_w"/>
                                          </p:val>
                                        </p:tav>
                                      </p:tavLst>
                                    </p:anim>
                                    <p:anim calcmode="lin" valueType="num">
                                      <p:cBhvr>
                                        <p:cTn id="84" dur="1000" fill="hold"/>
                                        <p:tgtEl>
                                          <p:spTgt spid="13"/>
                                        </p:tgtEl>
                                        <p:attrNameLst>
                                          <p:attrName>ppt_h</p:attrName>
                                        </p:attrNameLst>
                                      </p:cBhvr>
                                      <p:tavLst>
                                        <p:tav tm="0">
                                          <p:val>
                                            <p:fltVal val="0"/>
                                          </p:val>
                                        </p:tav>
                                        <p:tav tm="100000">
                                          <p:val>
                                            <p:strVal val="#ppt_h"/>
                                          </p:val>
                                        </p:tav>
                                      </p:tavLst>
                                    </p:anim>
                                    <p:anim calcmode="lin" valueType="num">
                                      <p:cBhvr>
                                        <p:cTn id="85" dur="1000" fill="hold"/>
                                        <p:tgtEl>
                                          <p:spTgt spid="13"/>
                                        </p:tgtEl>
                                        <p:attrNameLst>
                                          <p:attrName>style.rotation</p:attrName>
                                        </p:attrNameLst>
                                      </p:cBhvr>
                                      <p:tavLst>
                                        <p:tav tm="0">
                                          <p:val>
                                            <p:fltVal val="90"/>
                                          </p:val>
                                        </p:tav>
                                        <p:tav tm="100000">
                                          <p:val>
                                            <p:fltVal val="0"/>
                                          </p:val>
                                        </p:tav>
                                      </p:tavLst>
                                    </p:anim>
                                    <p:animEffect transition="in" filter="fade">
                                      <p:cBhvr>
                                        <p:cTn id="86" dur="1000"/>
                                        <p:tgtEl>
                                          <p:spTgt spid="13"/>
                                        </p:tgtEl>
                                      </p:cBhvr>
                                    </p:animEffect>
                                  </p:childTnLst>
                                </p:cTn>
                              </p:par>
                            </p:childTnLst>
                          </p:cTn>
                        </p:par>
                        <p:par>
                          <p:cTn id="87" fill="hold">
                            <p:stCondLst>
                              <p:cond delay="14600"/>
                            </p:stCondLst>
                            <p:childTnLst>
                              <p:par>
                                <p:cTn id="88" presetID="22" presetClass="entr" presetSubtype="8"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wipe(left)">
                                      <p:cBhvr>
                                        <p:cTn id="9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10" grpId="0"/>
      <p:bldP spid="11" grpId="0"/>
      <p:bldP spid="12" grpId="0"/>
      <p:bldP spid="16" grpId="0"/>
      <p:bldP spid="17" grpId="0"/>
      <p:bldP spid="18"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2424" y="1503825"/>
            <a:ext cx="3442628" cy="660966"/>
          </a:xfrm>
          <a:prstGeom prst="rect">
            <a:avLst/>
          </a:prstGeom>
        </p:spPr>
        <p:txBody>
          <a:bodyPr wrap="square" lIns="86028" tIns="43014" rIns="86028" bIns="43014">
            <a:spAutoFit/>
          </a:bodyPr>
          <a:lstStyle/>
          <a:p>
            <a:pPr algn="ctr"/>
            <a:r>
              <a:rPr lang="zh-CN" altLang="en-US" sz="3700" dirty="0">
                <a:latin typeface="华文行楷" pitchFamily="2" charset="-122"/>
                <a:ea typeface="华文行楷" pitchFamily="2" charset="-122"/>
              </a:rPr>
              <a:t>第二章内容</a:t>
            </a:r>
            <a:endParaRPr lang="zh-CN" altLang="en-US" sz="3700" dirty="0">
              <a:latin typeface="华文行楷" pitchFamily="2" charset="-122"/>
              <a:ea typeface="华文行楷" pitchFamily="2" charset="-122"/>
            </a:endParaRPr>
          </a:p>
        </p:txBody>
      </p:sp>
      <p:sp>
        <p:nvSpPr>
          <p:cNvPr id="5" name="矩形 4"/>
          <p:cNvSpPr/>
          <p:nvPr/>
        </p:nvSpPr>
        <p:spPr>
          <a:xfrm>
            <a:off x="2305275" y="3075525"/>
            <a:ext cx="5002153" cy="612108"/>
          </a:xfrm>
          <a:prstGeom prst="rect">
            <a:avLst/>
          </a:prstGeom>
        </p:spPr>
        <p:txBody>
          <a:bodyPr wrap="square" lIns="86028" tIns="43014" rIns="86028" bIns="43014">
            <a:spAutoFit/>
          </a:bodyPr>
          <a:lstStyle/>
          <a:p>
            <a:pPr algn="ctr"/>
            <a:r>
              <a:rPr lang="zh-CN" altLang="en-US" sz="3400" spc="-283" dirty="0">
                <a:latin typeface="华文行楷" pitchFamily="2" charset="-122"/>
                <a:ea typeface="华文行楷" pitchFamily="2" charset="-122"/>
              </a:rPr>
              <a:t>单击此处添加描述文字</a:t>
            </a:r>
            <a:endParaRPr lang="zh-CN" altLang="en-US" sz="3400" spc="-283" dirty="0">
              <a:latin typeface="华文行楷" pitchFamily="2" charset="-122"/>
              <a:ea typeface="华文行楷" pitchFamily="2" charset="-122"/>
            </a:endParaRPr>
          </a:p>
        </p:txBody>
      </p:sp>
      <p:pic>
        <p:nvPicPr>
          <p:cNvPr id="6" name="Picture 5" descr="毛笔2"/>
          <p:cNvPicPr>
            <a:picLocks noChangeAspect="1" noChangeArrowheads="1"/>
          </p:cNvPicPr>
          <p:nvPr/>
        </p:nvPicPr>
        <p:blipFill>
          <a:blip r:embed="rId3" cstate="print">
            <a:extLst>
              <a:ext uri="{28A0092B-C50C-407E-A947-70E740481C1C}">
                <a14:useLocalDpi xmlns:a14="http://schemas.microsoft.com/office/drawing/2010/main" val="0"/>
              </a:ext>
            </a:extLst>
          </a:blip>
          <a:srcRect l="48750" t="22501" r="13750" b="42500"/>
          <a:stretch>
            <a:fillRect/>
          </a:stretch>
        </p:blipFill>
        <p:spPr bwMode="auto">
          <a:xfrm>
            <a:off x="2579866" y="1938551"/>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41"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67747" y="3632290"/>
            <a:ext cx="5345405"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descr="C:\Users\Thinkpad\Desktop\PNG\1_0002_图层-5-副本.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501704">
            <a:off x="2640016" y="848167"/>
            <a:ext cx="2017492" cy="1864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1119061"/>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750" fill="hold"/>
                                        <p:tgtEl>
                                          <p:spTgt spid="4"/>
                                        </p:tgtEl>
                                        <p:attrNameLst>
                                          <p:attrName>ppt_w</p:attrName>
                                        </p:attrNameLst>
                                      </p:cBhvr>
                                      <p:tavLst>
                                        <p:tav tm="0">
                                          <p:val>
                                            <p:fltVal val="0"/>
                                          </p:val>
                                        </p:tav>
                                        <p:tav tm="100000">
                                          <p:val>
                                            <p:strVal val="#ppt_w"/>
                                          </p:val>
                                        </p:tav>
                                      </p:tavLst>
                                    </p:anim>
                                    <p:anim calcmode="lin" valueType="num">
                                      <p:cBhvr>
                                        <p:cTn id="15" dur="750" fill="hold"/>
                                        <p:tgtEl>
                                          <p:spTgt spid="4"/>
                                        </p:tgtEl>
                                        <p:attrNameLst>
                                          <p:attrName>ppt_h</p:attrName>
                                        </p:attrNameLst>
                                      </p:cBhvr>
                                      <p:tavLst>
                                        <p:tav tm="0">
                                          <p:val>
                                            <p:fltVal val="0"/>
                                          </p:val>
                                        </p:tav>
                                        <p:tav tm="100000">
                                          <p:val>
                                            <p:strVal val="#ppt_h"/>
                                          </p:val>
                                        </p:tav>
                                      </p:tavLst>
                                    </p:anim>
                                    <p:animEffect transition="in" filter="fade">
                                      <p:cBhvr>
                                        <p:cTn id="16" dur="750"/>
                                        <p:tgtEl>
                                          <p:spTgt spid="4"/>
                                        </p:tgtEl>
                                      </p:cBhvr>
                                    </p:animEffect>
                                  </p:childTnLst>
                                </p:cTn>
                              </p:par>
                              <p:par>
                                <p:cTn id="17" presetID="22" presetClass="entr" presetSubtype="8" fill="hold" nodeType="withEffect">
                                  <p:stCondLst>
                                    <p:cond delay="210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2250"/>
                                        <p:tgtEl>
                                          <p:spTgt spid="7"/>
                                        </p:tgtEl>
                                      </p:cBhvr>
                                    </p:animEffect>
                                  </p:childTnLst>
                                </p:cTn>
                              </p:par>
                              <p:par>
                                <p:cTn id="20" presetID="10" presetClass="entr" presetSubtype="0" fill="hold" nodeType="withEffect">
                                  <p:stCondLst>
                                    <p:cond delay="42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22" presetClass="entr" presetSubtype="8" fill="hold" grpId="0" nodeType="withEffect">
                                  <p:stCondLst>
                                    <p:cond delay="470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2750"/>
                                        <p:tgtEl>
                                          <p:spTgt spid="5"/>
                                        </p:tgtEl>
                                      </p:cBhvr>
                                    </p:animEffect>
                                  </p:childTnLst>
                                </p:cTn>
                              </p:par>
                              <p:par>
                                <p:cTn id="26" presetID="0" presetClass="path" presetSubtype="0" accel="50000" decel="50000" fill="hold" nodeType="withEffect">
                                  <p:stCondLst>
                                    <p:cond delay="470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27" dur="2750" fill="hold"/>
                                        <p:tgtEl>
                                          <p:spTgt spid="6"/>
                                        </p:tgtEl>
                                        <p:attrNameLst>
                                          <p:attrName>ppt_x</p:attrName>
                                          <p:attrName>ppt_y</p:attrName>
                                        </p:attrNameLst>
                                      </p:cBhvr>
                                      <p:rCtr x="25729" y="3637"/>
                                    </p:animMotion>
                                  </p:childTnLst>
                                </p:cTn>
                              </p:par>
                            </p:childTnLst>
                          </p:cTn>
                        </p:par>
                        <p:par>
                          <p:cTn id="28" fill="hold">
                            <p:stCondLst>
                              <p:cond delay="8450"/>
                            </p:stCondLst>
                            <p:childTnLst>
                              <p:par>
                                <p:cTn id="29" presetID="10" presetClass="exit" presetSubtype="0" fill="hold" nodeType="afterEffect">
                                  <p:stCondLst>
                                    <p:cond delay="0"/>
                                  </p:stCondLst>
                                  <p:childTnLst>
                                    <p:animEffect transition="out" filter="fade">
                                      <p:cBhvr>
                                        <p:cTn id="30" dur="500"/>
                                        <p:tgtEl>
                                          <p:spTgt spid="6"/>
                                        </p:tgtEl>
                                      </p:cBhvr>
                                    </p:animEffect>
                                    <p:set>
                                      <p:cBhvr>
                                        <p:cTn id="31"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1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157</TotalTime>
  <Words>784</Words>
  <Application>Microsoft Office PowerPoint</Application>
  <PresentationFormat>全屏显示(16:9)</PresentationFormat>
  <Paragraphs>218</Paragraphs>
  <Slides>27</Slides>
  <Notes>27</Notes>
  <HiddenSlides>0</HiddenSlides>
  <MMClips>1</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2016-08-10T12:55:40Z</dcterms:created>
  <dcterms:modified xsi:type="dcterms:W3CDTF">2016-10-08T12:20:08Z</dcterms:modified>
</cp:coreProperties>
</file>