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348" r:id="rId2"/>
    <p:sldId id="349" r:id="rId3"/>
    <p:sldId id="350" r:id="rId4"/>
    <p:sldId id="351" r:id="rId5"/>
    <p:sldId id="352" r:id="rId6"/>
    <p:sldId id="353" r:id="rId7"/>
    <p:sldId id="354" r:id="rId8"/>
    <p:sldId id="355" r:id="rId9"/>
    <p:sldId id="356" r:id="rId10"/>
    <p:sldId id="357" r:id="rId11"/>
    <p:sldId id="358" r:id="rId12"/>
    <p:sldId id="359" r:id="rId13"/>
    <p:sldId id="360" r:id="rId14"/>
    <p:sldId id="361" r:id="rId15"/>
    <p:sldId id="362" r:id="rId16"/>
    <p:sldId id="363" r:id="rId17"/>
    <p:sldId id="364" r:id="rId18"/>
    <p:sldId id="365" r:id="rId19"/>
    <p:sldId id="366" r:id="rId20"/>
    <p:sldId id="367" r:id="rId21"/>
    <p:sldId id="368" r:id="rId22"/>
    <p:sldId id="369" r:id="rId23"/>
    <p:sldId id="370" r:id="rId24"/>
    <p:sldId id="371" r:id="rId25"/>
    <p:sldId id="372" r:id="rId26"/>
  </p:sldIdLst>
  <p:sldSz cx="9144000" cy="5715000" type="screen16x10"/>
  <p:notesSz cx="6858000" cy="9144000"/>
  <p:custDataLst>
    <p:tags r:id="rId29"/>
  </p:custDataLst>
  <p:defaultTextStyle>
    <a:defPPr>
      <a:defRPr lang="en-US"/>
    </a:defPPr>
    <a:lvl1pPr marL="0" algn="l" defTabSz="40449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405130" algn="l" defTabSz="40449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810260" algn="l" defTabSz="40449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215390" algn="l" defTabSz="40449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1619885" algn="l" defTabSz="40449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2025015" algn="l" defTabSz="40449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2430145" algn="l" defTabSz="40449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2835275" algn="l" defTabSz="40449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3240405" algn="l" defTabSz="40449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D2538EB8-740A-E04A-89E1-AF5DCF4D0724}">
          <p14:sldIdLst>
            <p14:sldId id="348"/>
            <p14:sldId id="349"/>
            <p14:sldId id="350"/>
            <p14:sldId id="351"/>
            <p14:sldId id="352"/>
            <p14:sldId id="353"/>
            <p14:sldId id="354"/>
            <p14:sldId id="355"/>
            <p14:sldId id="356"/>
            <p14:sldId id="357"/>
            <p14:sldId id="358"/>
            <p14:sldId id="359"/>
            <p14:sldId id="360"/>
            <p14:sldId id="361"/>
            <p14:sldId id="362"/>
            <p14:sldId id="363"/>
            <p14:sldId id="364"/>
            <p14:sldId id="365"/>
            <p14:sldId id="366"/>
            <p14:sldId id="367"/>
            <p14:sldId id="368"/>
            <p14:sldId id="369"/>
            <p14:sldId id="370"/>
            <p14:sldId id="371"/>
            <p14:sldId id="372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71">
          <p15:clr>
            <a:srgbClr val="A4A3A4"/>
          </p15:clr>
        </p15:guide>
        <p15:guide id="2" pos="269">
          <p15:clr>
            <a:srgbClr val="A4A3A4"/>
          </p15:clr>
        </p15:guide>
        <p15:guide id="3" pos="5334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EBFE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930" autoAdjust="0"/>
    <p:restoredTop sz="98896" autoAdjust="0"/>
  </p:normalViewPr>
  <p:slideViewPr>
    <p:cSldViewPr snapToGrid="0" snapToObjects="1">
      <p:cViewPr varScale="1">
        <p:scale>
          <a:sx n="74" d="100"/>
          <a:sy n="74" d="100"/>
        </p:scale>
        <p:origin x="557" y="58"/>
      </p:cViewPr>
      <p:guideLst>
        <p:guide orient="horz" pos="171"/>
        <p:guide pos="269"/>
        <p:guide pos="5334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93" d="100"/>
        <a:sy n="93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8AD1F4-EB9B-8D4C-8330-A7FD24F71DA8}" type="datetimeFigureOut">
              <a:rPr lang="en-US" smtClean="0"/>
              <a:t>3/23/2018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13FAAED-601C-2E42-A5D2-7D875446EB6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44631666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FFB5DB0-7631-C740-8B9A-54252701A623}" type="datetimeFigureOut">
              <a:rPr lang="en-US" smtClean="0"/>
              <a:t>3/23/2018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_tradnl"/>
              <a:t>Click to edit Master text styles</a:t>
            </a:r>
          </a:p>
          <a:p>
            <a:pPr lvl="1"/>
            <a:r>
              <a:rPr lang="es-ES_tradnl"/>
              <a:t>Second level</a:t>
            </a:r>
          </a:p>
          <a:p>
            <a:pPr lvl="2"/>
            <a:r>
              <a:rPr lang="es-ES_tradnl"/>
              <a:t>Third level</a:t>
            </a:r>
          </a:p>
          <a:p>
            <a:pPr lvl="3"/>
            <a:r>
              <a:rPr lang="es-ES_tradnl"/>
              <a:t>Fourth level</a:t>
            </a:r>
          </a:p>
          <a:p>
            <a:pPr lvl="4"/>
            <a:r>
              <a:rPr lang="es-ES_tradnl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86955A8-62FB-E247-BFB6-6D96B50CB5D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50370303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04495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1pPr>
    <a:lvl2pPr marL="405130" algn="l" defTabSz="404495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2pPr>
    <a:lvl3pPr marL="810260" algn="l" defTabSz="404495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3pPr>
    <a:lvl4pPr marL="1215390" algn="l" defTabSz="404495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4pPr>
    <a:lvl5pPr marL="1619885" algn="l" defTabSz="404495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5pPr>
    <a:lvl6pPr marL="2025015" algn="l" defTabSz="404495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6pPr>
    <a:lvl7pPr marL="2430145" algn="l" defTabSz="404495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7pPr>
    <a:lvl8pPr marL="2835275" algn="l" defTabSz="404495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8pPr>
    <a:lvl9pPr marL="3240405" algn="l" defTabSz="404495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771457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611600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763594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806055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544186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761132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290877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84888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79077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155793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117561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857876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470333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890179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909220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752169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3320284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426192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616192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70186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157676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507563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685084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215976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132195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rs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prism isContent="1" isInverted="1"/>
      </p:transition>
    </mc:Choice>
    <mc:Fallback>
      <p:transition spd="slow" advTm="200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935302"/>
            <a:ext cx="6858000" cy="1989667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001698"/>
            <a:ext cx="6858000" cy="137980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2018/3/23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16145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prism isContent="1" isInverted="1"/>
      </p:transition>
    </mc:Choice>
    <mc:Fallback>
      <p:transition spd="slow" advTm="200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Firs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2"/>
          <p:cNvSpPr>
            <a:spLocks noGrp="1"/>
          </p:cNvSpPr>
          <p:nvPr>
            <p:ph type="pic" sz="quarter" idx="17"/>
          </p:nvPr>
        </p:nvSpPr>
        <p:spPr>
          <a:xfrm>
            <a:off x="3048000" y="368300"/>
            <a:ext cx="3276600" cy="2569637"/>
          </a:xfrm>
          <a:custGeom>
            <a:avLst/>
            <a:gdLst/>
            <a:ahLst/>
            <a:cxnLst/>
            <a:rect l="l" t="t" r="r" b="b"/>
            <a:pathLst>
              <a:path w="3276600" h="3124200">
                <a:moveTo>
                  <a:pt x="3028950" y="0"/>
                </a:moveTo>
                <a:cubicBezTo>
                  <a:pt x="3165723" y="0"/>
                  <a:pt x="3276600" y="110877"/>
                  <a:pt x="3276600" y="247650"/>
                </a:cubicBezTo>
                <a:lnTo>
                  <a:pt x="3276600" y="2876550"/>
                </a:lnTo>
                <a:cubicBezTo>
                  <a:pt x="3276600" y="3013323"/>
                  <a:pt x="3165723" y="3124200"/>
                  <a:pt x="3028950" y="3124200"/>
                </a:cubicBezTo>
                <a:cubicBezTo>
                  <a:pt x="2892177" y="3124200"/>
                  <a:pt x="2781300" y="3013323"/>
                  <a:pt x="2781300" y="2876550"/>
                </a:cubicBezTo>
                <a:lnTo>
                  <a:pt x="2781300" y="247650"/>
                </a:lnTo>
                <a:cubicBezTo>
                  <a:pt x="2781300" y="110877"/>
                  <a:pt x="2892177" y="0"/>
                  <a:pt x="3028950" y="0"/>
                </a:cubicBezTo>
                <a:close/>
                <a:moveTo>
                  <a:pt x="2317750" y="0"/>
                </a:moveTo>
                <a:cubicBezTo>
                  <a:pt x="2454523" y="0"/>
                  <a:pt x="2565400" y="110877"/>
                  <a:pt x="2565400" y="247650"/>
                </a:cubicBezTo>
                <a:lnTo>
                  <a:pt x="2565400" y="2876550"/>
                </a:lnTo>
                <a:cubicBezTo>
                  <a:pt x="2565400" y="3013323"/>
                  <a:pt x="2454523" y="3124200"/>
                  <a:pt x="2317750" y="3124200"/>
                </a:cubicBezTo>
                <a:cubicBezTo>
                  <a:pt x="2180977" y="3124200"/>
                  <a:pt x="2070100" y="3013323"/>
                  <a:pt x="2070100" y="2876550"/>
                </a:cubicBezTo>
                <a:lnTo>
                  <a:pt x="2070100" y="247650"/>
                </a:lnTo>
                <a:cubicBezTo>
                  <a:pt x="2070100" y="110877"/>
                  <a:pt x="2180977" y="0"/>
                  <a:pt x="2317750" y="0"/>
                </a:cubicBezTo>
                <a:close/>
                <a:moveTo>
                  <a:pt x="1606550" y="0"/>
                </a:moveTo>
                <a:cubicBezTo>
                  <a:pt x="1743323" y="0"/>
                  <a:pt x="1854200" y="110877"/>
                  <a:pt x="1854200" y="247650"/>
                </a:cubicBezTo>
                <a:lnTo>
                  <a:pt x="1854200" y="2876550"/>
                </a:lnTo>
                <a:cubicBezTo>
                  <a:pt x="1854200" y="3013323"/>
                  <a:pt x="1743323" y="3124200"/>
                  <a:pt x="1606550" y="3124200"/>
                </a:cubicBezTo>
                <a:cubicBezTo>
                  <a:pt x="1469777" y="3124200"/>
                  <a:pt x="1358900" y="3013323"/>
                  <a:pt x="1358900" y="2876550"/>
                </a:cubicBezTo>
                <a:lnTo>
                  <a:pt x="1358900" y="247650"/>
                </a:lnTo>
                <a:cubicBezTo>
                  <a:pt x="1358900" y="110877"/>
                  <a:pt x="1469777" y="0"/>
                  <a:pt x="1606550" y="0"/>
                </a:cubicBezTo>
                <a:close/>
                <a:moveTo>
                  <a:pt x="958850" y="0"/>
                </a:moveTo>
                <a:cubicBezTo>
                  <a:pt x="1095623" y="0"/>
                  <a:pt x="1206500" y="110877"/>
                  <a:pt x="1206500" y="247650"/>
                </a:cubicBezTo>
                <a:lnTo>
                  <a:pt x="1206500" y="2876550"/>
                </a:lnTo>
                <a:cubicBezTo>
                  <a:pt x="1206500" y="3013323"/>
                  <a:pt x="1095623" y="3124200"/>
                  <a:pt x="958850" y="3124200"/>
                </a:cubicBezTo>
                <a:cubicBezTo>
                  <a:pt x="822077" y="3124200"/>
                  <a:pt x="711200" y="3013323"/>
                  <a:pt x="711200" y="2876550"/>
                </a:cubicBezTo>
                <a:lnTo>
                  <a:pt x="711200" y="247650"/>
                </a:lnTo>
                <a:cubicBezTo>
                  <a:pt x="711200" y="110877"/>
                  <a:pt x="822077" y="0"/>
                  <a:pt x="958850" y="0"/>
                </a:cubicBezTo>
                <a:close/>
                <a:moveTo>
                  <a:pt x="247650" y="0"/>
                </a:moveTo>
                <a:cubicBezTo>
                  <a:pt x="384423" y="0"/>
                  <a:pt x="495300" y="110877"/>
                  <a:pt x="495300" y="247650"/>
                </a:cubicBezTo>
                <a:lnTo>
                  <a:pt x="495300" y="2876550"/>
                </a:lnTo>
                <a:cubicBezTo>
                  <a:pt x="495300" y="3013323"/>
                  <a:pt x="384423" y="3124200"/>
                  <a:pt x="247650" y="3124200"/>
                </a:cubicBezTo>
                <a:cubicBezTo>
                  <a:pt x="110877" y="3124200"/>
                  <a:pt x="0" y="3013323"/>
                  <a:pt x="0" y="2876550"/>
                </a:cubicBezTo>
                <a:lnTo>
                  <a:pt x="0" y="247650"/>
                </a:lnTo>
                <a:cubicBezTo>
                  <a:pt x="0" y="110877"/>
                  <a:pt x="110877" y="0"/>
                  <a:pt x="247650" y="0"/>
                </a:cubicBezTo>
                <a:close/>
              </a:path>
            </a:pathLst>
          </a:custGeom>
          <a:effectLst/>
        </p:spPr>
        <p:txBody>
          <a:bodyPr vert="horz" lIns="95057" tIns="47529" rIns="95057" bIns="47529"/>
          <a:lstStyle>
            <a:lvl1pPr marL="0" indent="0" algn="ctr">
              <a:buNone/>
              <a:defRPr sz="90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2966029" y="3167876"/>
            <a:ext cx="3383973" cy="359817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500" b="1">
                <a:solidFill>
                  <a:schemeClr val="bg1"/>
                </a:solidFill>
                <a:latin typeface="Lato Hairline"/>
                <a:cs typeface="Lato Hairline"/>
              </a:defRPr>
            </a:lvl1pPr>
          </a:lstStyle>
          <a:p>
            <a:pPr lvl="0"/>
            <a:r>
              <a:rPr lang="es-ES_tradnl" dirty="0"/>
              <a:t>TITLE HERE</a:t>
            </a:r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2966029" y="3654375"/>
            <a:ext cx="3383973" cy="190376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50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Ultimate</a:t>
            </a:r>
            <a:r>
              <a:rPr lang="es-ES_tradnl" dirty="0"/>
              <a:t> </a:t>
            </a:r>
            <a:r>
              <a:rPr lang="es-ES_tradnl" dirty="0" err="1"/>
              <a:t>Powerpoint</a:t>
            </a:r>
            <a:r>
              <a:rPr lang="es-ES_tradnl" dirty="0"/>
              <a:t> </a:t>
            </a:r>
            <a:r>
              <a:rPr lang="es-ES_tradnl" dirty="0" err="1"/>
              <a:t>Template</a:t>
            </a:r>
            <a:endParaRPr lang="es-ES_tradnl" dirty="0"/>
          </a:p>
        </p:txBody>
      </p:sp>
      <p:sp>
        <p:nvSpPr>
          <p:cNvPr id="10" name="Text Placeholder 2"/>
          <p:cNvSpPr>
            <a:spLocks noGrp="1"/>
          </p:cNvSpPr>
          <p:nvPr>
            <p:ph type="body" sz="quarter" idx="16" hasCustomPrompt="1"/>
          </p:nvPr>
        </p:nvSpPr>
        <p:spPr>
          <a:xfrm>
            <a:off x="2981375" y="4014854"/>
            <a:ext cx="3366029" cy="1280723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ctr">
              <a:lnSpc>
                <a:spcPct val="130000"/>
              </a:lnSpc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tortor</a:t>
            </a:r>
            <a:r>
              <a:rPr lang="en-US" dirty="0"/>
              <a:t>, </a:t>
            </a:r>
            <a:r>
              <a:rPr lang="en-US" dirty="0" err="1"/>
              <a:t>mattis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dapibus</a:t>
            </a:r>
            <a:r>
              <a:rPr lang="en-US" dirty="0"/>
              <a:t> vitae, </a:t>
            </a:r>
            <a:r>
              <a:rPr lang="en-US" dirty="0" err="1"/>
              <a:t>euismod</a:t>
            </a:r>
            <a:r>
              <a:rPr lang="en-US" dirty="0"/>
              <a:t> non </a:t>
            </a:r>
            <a:r>
              <a:rPr lang="en-US" dirty="0" err="1"/>
              <a:t>purus</a:t>
            </a:r>
            <a:r>
              <a:rPr lang="en-US" dirty="0"/>
              <a:t>. Maecenas </a:t>
            </a:r>
            <a:r>
              <a:rPr lang="en-US" dirty="0" err="1"/>
              <a:t>ut</a:t>
            </a:r>
            <a:r>
              <a:rPr lang="en-US" dirty="0"/>
              <a:t> lacus </a:t>
            </a:r>
            <a:r>
              <a:rPr lang="en-US" dirty="0" err="1"/>
              <a:t>nec</a:t>
            </a:r>
            <a:r>
              <a:rPr lang="en-US" dirty="0"/>
              <a:t> </a:t>
            </a:r>
            <a:r>
              <a:rPr lang="en-US" dirty="0" err="1"/>
              <a:t>mauris</a:t>
            </a:r>
            <a:r>
              <a:rPr lang="en-US" dirty="0"/>
              <a:t> </a:t>
            </a:r>
            <a:r>
              <a:rPr lang="en-US" dirty="0" err="1"/>
              <a:t>feugiat</a:t>
            </a:r>
            <a:r>
              <a:rPr lang="en-US" dirty="0"/>
              <a:t> </a:t>
            </a:r>
            <a:r>
              <a:rPr lang="en-US" dirty="0" err="1"/>
              <a:t>tristique</a:t>
            </a:r>
            <a:r>
              <a:rPr lang="en-US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3045835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prism isContent="1" isInverted="1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4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4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8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8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9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9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0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0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1" r:id="rId2"/>
    <p:sldLayoutId id="2147483652" r:id="rId3"/>
  </p:sldLayoutIdLst>
  <mc:AlternateContent xmlns:mc="http://schemas.openxmlformats.org/markup-compatibility/2006">
    <mc:Choice xmlns:p14="http://schemas.microsoft.com/office/powerpoint/2010/main" Requires="p14">
      <p:transition spd="slow" p14:dur="1600" advTm="2000">
        <p14:prism isContent="1" isInverted="1"/>
      </p:transition>
    </mc:Choice>
    <mc:Fallback>
      <p:transition spd="slow" advTm="2000">
        <p:fade/>
      </p:transition>
    </mc:Fallback>
  </mc:AlternateContent>
  <p:hf hdr="0" ftr="0" dt="0"/>
  <p:txStyles>
    <p:titleStyle>
      <a:lvl1pPr algn="ctr" defTabSz="404495" rtl="0" eaLnBrk="1" latinLnBrk="0" hangingPunct="1">
        <a:spcBef>
          <a:spcPct val="0"/>
        </a:spcBef>
        <a:buNone/>
        <a:defRPr sz="3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03530" indent="-303530" algn="l" defTabSz="404495" rtl="0" eaLnBrk="1" latinLnBrk="0" hangingPunct="1">
        <a:spcBef>
          <a:spcPct val="20000"/>
        </a:spcBef>
        <a:buFont typeface="Arial" panose="020B0604020202020204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8495" indent="-253365" algn="l" defTabSz="404495" rtl="0" eaLnBrk="1" latinLnBrk="0" hangingPunct="1">
        <a:spcBef>
          <a:spcPct val="20000"/>
        </a:spcBef>
        <a:buFont typeface="Arial" panose="020B0604020202020204"/>
        <a:buChar char="–"/>
        <a:defRPr sz="2500" kern="1200">
          <a:solidFill>
            <a:schemeClr val="tx1"/>
          </a:solidFill>
          <a:latin typeface="+mn-lt"/>
          <a:ea typeface="+mn-ea"/>
          <a:cs typeface="+mn-cs"/>
        </a:defRPr>
      </a:lvl2pPr>
      <a:lvl3pPr marL="1012825" indent="-202565" algn="l" defTabSz="404495" rtl="0" eaLnBrk="1" latinLnBrk="0" hangingPunct="1">
        <a:spcBef>
          <a:spcPct val="20000"/>
        </a:spcBef>
        <a:buFont typeface="Arial" panose="020B0604020202020204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417320" indent="-202565" algn="l" defTabSz="404495" rtl="0" eaLnBrk="1" latinLnBrk="0" hangingPunct="1">
        <a:spcBef>
          <a:spcPct val="20000"/>
        </a:spcBef>
        <a:buFont typeface="Arial" panose="020B0604020202020204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2450" indent="-202565" algn="l" defTabSz="404495" rtl="0" eaLnBrk="1" latinLnBrk="0" hangingPunct="1">
        <a:spcBef>
          <a:spcPct val="20000"/>
        </a:spcBef>
        <a:buFont typeface="Arial" panose="020B0604020202020204"/>
        <a:buChar char="»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27580" indent="-202565" algn="l" defTabSz="404495" rtl="0" eaLnBrk="1" latinLnBrk="0" hangingPunct="1">
        <a:spcBef>
          <a:spcPct val="20000"/>
        </a:spcBef>
        <a:buFont typeface="Arial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632710" indent="-202565" algn="l" defTabSz="404495" rtl="0" eaLnBrk="1" latinLnBrk="0" hangingPunct="1">
        <a:spcBef>
          <a:spcPct val="20000"/>
        </a:spcBef>
        <a:buFont typeface="Arial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037840" indent="-202565" algn="l" defTabSz="404495" rtl="0" eaLnBrk="1" latinLnBrk="0" hangingPunct="1">
        <a:spcBef>
          <a:spcPct val="20000"/>
        </a:spcBef>
        <a:buFont typeface="Arial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442970" indent="-202565" algn="l" defTabSz="404495" rtl="0" eaLnBrk="1" latinLnBrk="0" hangingPunct="1">
        <a:spcBef>
          <a:spcPct val="20000"/>
        </a:spcBef>
        <a:buFont typeface="Arial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04495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405130" algn="l" defTabSz="404495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810260" algn="l" defTabSz="404495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215390" algn="l" defTabSz="404495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619885" algn="l" defTabSz="404495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25015" algn="l" defTabSz="404495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430145" algn="l" defTabSz="404495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835275" algn="l" defTabSz="404495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240405" algn="l" defTabSz="404495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3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37"/>
          <p:cNvSpPr/>
          <p:nvPr/>
        </p:nvSpPr>
        <p:spPr>
          <a:xfrm>
            <a:off x="3756686" y="3721477"/>
            <a:ext cx="1910834" cy="1817966"/>
          </a:xfrm>
          <a:prstGeom prst="rect">
            <a:avLst/>
          </a:prstGeom>
          <a:blipFill rotWithShape="1">
            <a:blip r:embed="rId5"/>
            <a:stretch>
              <a:fillRect/>
            </a:stretch>
          </a:blipFill>
          <a:ln w="38100">
            <a:noFill/>
          </a:ln>
        </p:spPr>
        <p:txBody>
          <a:bodyPr/>
          <a:lstStyle/>
          <a:p>
            <a:pPr lvl="0"/>
            <a:endParaRPr lang="zh-CN" altLang="en-US" sz="12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" name="矩形 49"/>
          <p:cNvSpPr/>
          <p:nvPr/>
        </p:nvSpPr>
        <p:spPr>
          <a:xfrm>
            <a:off x="-20003" y="1763719"/>
            <a:ext cx="2110740" cy="2480075"/>
          </a:xfrm>
          <a:prstGeom prst="rect">
            <a:avLst/>
          </a:prstGeom>
          <a:blipFill rotWithShape="1">
            <a:blip r:embed="rId6"/>
            <a:stretch>
              <a:fillRect/>
            </a:stretch>
          </a:blipFill>
          <a:ln w="38100">
            <a:noFill/>
          </a:ln>
          <a:effectLst>
            <a:outerShdw blurRad="50800" dist="76200" dir="20340000" algn="t" rotWithShape="0">
              <a:prstClr val="black">
                <a:alpha val="36000"/>
              </a:prstClr>
            </a:outerShdw>
          </a:effectLst>
        </p:spPr>
        <p:txBody>
          <a:bodyPr/>
          <a:lstStyle/>
          <a:p>
            <a:pPr lvl="0"/>
            <a:endParaRPr lang="zh-CN" altLang="en-US" sz="12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835467" y="3248025"/>
            <a:ext cx="5472589" cy="323165"/>
          </a:xfrm>
          <a:prstGeom prst="rect">
            <a:avLst/>
          </a:prstGeom>
          <a:noFill/>
          <a:ln w="12700" cmpd="thinThick">
            <a:noFill/>
          </a:ln>
        </p:spPr>
        <p:txBody>
          <a:bodyPr wrap="square">
            <a:spAutoFit/>
          </a:bodyPr>
          <a:lstStyle/>
          <a:p>
            <a:pPr lvl="0" algn="ctr" eaLnBrk="1" hangingPunct="1"/>
            <a:r>
              <a:rPr lang="en-US" altLang="zh-CN" sz="1500" dirty="0">
                <a:solidFill>
                  <a:srgbClr val="26646A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Lorem ipsum doloror amet consectetur adipisici</a:t>
            </a:r>
          </a:p>
        </p:txBody>
      </p:sp>
      <p:sp>
        <p:nvSpPr>
          <p:cNvPr id="12" name="标题 6"/>
          <p:cNvSpPr>
            <a:spLocks noGrp="1"/>
          </p:cNvSpPr>
          <p:nvPr/>
        </p:nvSpPr>
        <p:spPr>
          <a:xfrm>
            <a:off x="1716881" y="1643539"/>
            <a:ext cx="5591175" cy="1604486"/>
          </a:xfrm>
          <a:prstGeom prst="rect">
            <a:avLst/>
          </a:prstGeom>
          <a:noFill/>
        </p:spPr>
        <p:txBody>
          <a:bodyPr vert="horz" lIns="68580" tIns="34290" rIns="68580" bIns="34290" rtlCol="0" anchor="b"/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zh-CN" altLang="en-US" sz="3600" dirty="0">
                <a:solidFill>
                  <a:srgbClr val="26646A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简约可爱幼儿园</a:t>
            </a:r>
            <a:r>
              <a:rPr lang="en-US" altLang="zh-CN" sz="3600" dirty="0">
                <a:solidFill>
                  <a:srgbClr val="26646A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/</a:t>
            </a:r>
            <a:r>
              <a:rPr lang="zh-CN" altLang="en-US" sz="3600" dirty="0">
                <a:solidFill>
                  <a:srgbClr val="26646A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小学</a:t>
            </a:r>
            <a:endParaRPr lang="en-US" altLang="zh-CN" sz="3600" dirty="0">
              <a:solidFill>
                <a:srgbClr val="26646A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>
              <a:lnSpc>
                <a:spcPct val="100000"/>
              </a:lnSpc>
            </a:pPr>
            <a:r>
              <a:rPr lang="zh-CN" altLang="en-US" sz="3600" dirty="0">
                <a:solidFill>
                  <a:srgbClr val="26646A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教学课件</a:t>
            </a:r>
            <a:r>
              <a:rPr lang="en-US" altLang="zh-CN" sz="3600" dirty="0">
                <a:solidFill>
                  <a:srgbClr val="26646A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PPT</a:t>
            </a:r>
            <a:r>
              <a:rPr lang="zh-CN" altLang="en-US" sz="3600" dirty="0">
                <a:solidFill>
                  <a:srgbClr val="26646A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模板</a:t>
            </a:r>
            <a:endParaRPr lang="en-US" altLang="x-none" sz="3600" dirty="0">
              <a:solidFill>
                <a:srgbClr val="26646A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Freeform 9"/>
          <p:cNvSpPr/>
          <p:nvPr/>
        </p:nvSpPr>
        <p:spPr bwMode="auto">
          <a:xfrm>
            <a:off x="142080" y="75035"/>
            <a:ext cx="8740775" cy="552450"/>
          </a:xfrm>
          <a:custGeom>
            <a:avLst/>
            <a:gdLst>
              <a:gd name="T0" fmla="*/ 2 w 4909"/>
              <a:gd name="T1" fmla="*/ 0 h 310"/>
              <a:gd name="T2" fmla="*/ 609 w 4909"/>
              <a:gd name="T3" fmla="*/ 115 h 310"/>
              <a:gd name="T4" fmla="*/ 1222 w 4909"/>
              <a:gd name="T5" fmla="*/ 195 h 310"/>
              <a:gd name="T6" fmla="*/ 1838 w 4909"/>
              <a:gd name="T7" fmla="*/ 245 h 310"/>
              <a:gd name="T8" fmla="*/ 2456 w 4909"/>
              <a:gd name="T9" fmla="*/ 264 h 310"/>
              <a:gd name="T10" fmla="*/ 3073 w 4909"/>
              <a:gd name="T11" fmla="*/ 252 h 310"/>
              <a:gd name="T12" fmla="*/ 3382 w 4909"/>
              <a:gd name="T13" fmla="*/ 233 h 310"/>
              <a:gd name="T14" fmla="*/ 3535 w 4909"/>
              <a:gd name="T15" fmla="*/ 220 h 310"/>
              <a:gd name="T16" fmla="*/ 3689 w 4909"/>
              <a:gd name="T17" fmla="*/ 205 h 310"/>
              <a:gd name="T18" fmla="*/ 3996 w 4909"/>
              <a:gd name="T19" fmla="*/ 168 h 310"/>
              <a:gd name="T20" fmla="*/ 4302 w 4909"/>
              <a:gd name="T21" fmla="*/ 122 h 310"/>
              <a:gd name="T22" fmla="*/ 4606 w 4909"/>
              <a:gd name="T23" fmla="*/ 66 h 310"/>
              <a:gd name="T24" fmla="*/ 4757 w 4909"/>
              <a:gd name="T25" fmla="*/ 34 h 310"/>
              <a:gd name="T26" fmla="*/ 4908 w 4909"/>
              <a:gd name="T27" fmla="*/ 0 h 310"/>
              <a:gd name="T28" fmla="*/ 4909 w 4909"/>
              <a:gd name="T29" fmla="*/ 6 h 310"/>
              <a:gd name="T30" fmla="*/ 4760 w 4909"/>
              <a:gd name="T31" fmla="*/ 46 h 310"/>
              <a:gd name="T32" fmla="*/ 4609 w 4909"/>
              <a:gd name="T33" fmla="*/ 82 h 310"/>
              <a:gd name="T34" fmla="*/ 4306 w 4909"/>
              <a:gd name="T35" fmla="*/ 146 h 310"/>
              <a:gd name="T36" fmla="*/ 4001 w 4909"/>
              <a:gd name="T37" fmla="*/ 199 h 310"/>
              <a:gd name="T38" fmla="*/ 3693 w 4909"/>
              <a:gd name="T39" fmla="*/ 241 h 310"/>
              <a:gd name="T40" fmla="*/ 3075 w 4909"/>
              <a:gd name="T41" fmla="*/ 294 h 310"/>
              <a:gd name="T42" fmla="*/ 2455 w 4909"/>
              <a:gd name="T43" fmla="*/ 309 h 310"/>
              <a:gd name="T44" fmla="*/ 1836 w 4909"/>
              <a:gd name="T45" fmla="*/ 288 h 310"/>
              <a:gd name="T46" fmla="*/ 1218 w 4909"/>
              <a:gd name="T47" fmla="*/ 231 h 310"/>
              <a:gd name="T48" fmla="*/ 605 w 4909"/>
              <a:gd name="T49" fmla="*/ 140 h 310"/>
              <a:gd name="T50" fmla="*/ 301 w 4909"/>
              <a:gd name="T51" fmla="*/ 79 h 310"/>
              <a:gd name="T52" fmla="*/ 150 w 4909"/>
              <a:gd name="T53" fmla="*/ 45 h 310"/>
              <a:gd name="T54" fmla="*/ 0 w 4909"/>
              <a:gd name="T55" fmla="*/ 6 h 310"/>
              <a:gd name="T56" fmla="*/ 2 w 4909"/>
              <a:gd name="T57" fmla="*/ 0 h 3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4909" h="310">
                <a:moveTo>
                  <a:pt x="2" y="0"/>
                </a:moveTo>
                <a:cubicBezTo>
                  <a:pt x="203" y="46"/>
                  <a:pt x="406" y="83"/>
                  <a:pt x="609" y="115"/>
                </a:cubicBezTo>
                <a:cubicBezTo>
                  <a:pt x="813" y="147"/>
                  <a:pt x="1017" y="173"/>
                  <a:pt x="1222" y="195"/>
                </a:cubicBezTo>
                <a:cubicBezTo>
                  <a:pt x="1427" y="217"/>
                  <a:pt x="1633" y="234"/>
                  <a:pt x="1838" y="245"/>
                </a:cubicBezTo>
                <a:cubicBezTo>
                  <a:pt x="2044" y="257"/>
                  <a:pt x="2250" y="264"/>
                  <a:pt x="2456" y="264"/>
                </a:cubicBezTo>
                <a:cubicBezTo>
                  <a:pt x="2662" y="266"/>
                  <a:pt x="2868" y="262"/>
                  <a:pt x="3073" y="252"/>
                </a:cubicBezTo>
                <a:cubicBezTo>
                  <a:pt x="3176" y="247"/>
                  <a:pt x="3279" y="241"/>
                  <a:pt x="3382" y="233"/>
                </a:cubicBezTo>
                <a:cubicBezTo>
                  <a:pt x="3433" y="229"/>
                  <a:pt x="3484" y="225"/>
                  <a:pt x="3535" y="220"/>
                </a:cubicBezTo>
                <a:cubicBezTo>
                  <a:pt x="3587" y="215"/>
                  <a:pt x="3638" y="210"/>
                  <a:pt x="3689" y="205"/>
                </a:cubicBezTo>
                <a:cubicBezTo>
                  <a:pt x="3792" y="194"/>
                  <a:pt x="3894" y="182"/>
                  <a:pt x="3996" y="168"/>
                </a:cubicBezTo>
                <a:cubicBezTo>
                  <a:pt x="4098" y="154"/>
                  <a:pt x="4200" y="139"/>
                  <a:pt x="4302" y="122"/>
                </a:cubicBezTo>
                <a:cubicBezTo>
                  <a:pt x="4403" y="105"/>
                  <a:pt x="4505" y="86"/>
                  <a:pt x="4606" y="66"/>
                </a:cubicBezTo>
                <a:cubicBezTo>
                  <a:pt x="4656" y="56"/>
                  <a:pt x="4707" y="45"/>
                  <a:pt x="4757" y="34"/>
                </a:cubicBezTo>
                <a:cubicBezTo>
                  <a:pt x="4807" y="23"/>
                  <a:pt x="4858" y="12"/>
                  <a:pt x="4908" y="0"/>
                </a:cubicBezTo>
                <a:cubicBezTo>
                  <a:pt x="4909" y="6"/>
                  <a:pt x="4909" y="6"/>
                  <a:pt x="4909" y="6"/>
                </a:cubicBezTo>
                <a:cubicBezTo>
                  <a:pt x="4860" y="20"/>
                  <a:pt x="4810" y="33"/>
                  <a:pt x="4760" y="46"/>
                </a:cubicBezTo>
                <a:cubicBezTo>
                  <a:pt x="4710" y="58"/>
                  <a:pt x="4659" y="70"/>
                  <a:pt x="4609" y="82"/>
                </a:cubicBezTo>
                <a:cubicBezTo>
                  <a:pt x="4508" y="105"/>
                  <a:pt x="4407" y="127"/>
                  <a:pt x="4306" y="146"/>
                </a:cubicBezTo>
                <a:cubicBezTo>
                  <a:pt x="4204" y="166"/>
                  <a:pt x="4103" y="183"/>
                  <a:pt x="4001" y="199"/>
                </a:cubicBezTo>
                <a:cubicBezTo>
                  <a:pt x="3898" y="215"/>
                  <a:pt x="3796" y="229"/>
                  <a:pt x="3693" y="241"/>
                </a:cubicBezTo>
                <a:cubicBezTo>
                  <a:pt x="3488" y="266"/>
                  <a:pt x="3282" y="283"/>
                  <a:pt x="3075" y="294"/>
                </a:cubicBezTo>
                <a:cubicBezTo>
                  <a:pt x="2869" y="305"/>
                  <a:pt x="2662" y="310"/>
                  <a:pt x="2455" y="309"/>
                </a:cubicBezTo>
                <a:cubicBezTo>
                  <a:pt x="2249" y="308"/>
                  <a:pt x="2042" y="301"/>
                  <a:pt x="1836" y="288"/>
                </a:cubicBezTo>
                <a:cubicBezTo>
                  <a:pt x="1629" y="274"/>
                  <a:pt x="1423" y="256"/>
                  <a:pt x="1218" y="231"/>
                </a:cubicBezTo>
                <a:cubicBezTo>
                  <a:pt x="1013" y="207"/>
                  <a:pt x="809" y="176"/>
                  <a:pt x="605" y="140"/>
                </a:cubicBezTo>
                <a:cubicBezTo>
                  <a:pt x="504" y="121"/>
                  <a:pt x="402" y="101"/>
                  <a:pt x="301" y="79"/>
                </a:cubicBezTo>
                <a:cubicBezTo>
                  <a:pt x="251" y="68"/>
                  <a:pt x="200" y="57"/>
                  <a:pt x="150" y="45"/>
                </a:cubicBezTo>
                <a:cubicBezTo>
                  <a:pt x="100" y="33"/>
                  <a:pt x="50" y="20"/>
                  <a:pt x="0" y="6"/>
                </a:cubicBezTo>
                <a:lnTo>
                  <a:pt x="2" y="0"/>
                </a:lnTo>
                <a:close/>
              </a:path>
            </a:pathLst>
          </a:custGeom>
          <a:solidFill>
            <a:srgbClr val="26646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defTabSz="6858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1677449" y="370087"/>
            <a:ext cx="485162" cy="720566"/>
            <a:chOff x="2490781" y="3024504"/>
            <a:chExt cx="1652905" cy="2454910"/>
          </a:xfrm>
        </p:grpSpPr>
        <p:sp>
          <p:nvSpPr>
            <p:cNvPr id="20" name="Freeform 7"/>
            <p:cNvSpPr>
              <a:spLocks noEditPoints="1"/>
            </p:cNvSpPr>
            <p:nvPr/>
          </p:nvSpPr>
          <p:spPr bwMode="auto">
            <a:xfrm>
              <a:off x="2490781" y="3587114"/>
              <a:ext cx="1652905" cy="1892300"/>
            </a:xfrm>
            <a:custGeom>
              <a:avLst/>
              <a:gdLst>
                <a:gd name="T0" fmla="*/ 123 w 696"/>
                <a:gd name="T1" fmla="*/ 224 h 796"/>
                <a:gd name="T2" fmla="*/ 123 w 696"/>
                <a:gd name="T3" fmla="*/ 673 h 796"/>
                <a:gd name="T4" fmla="*/ 572 w 696"/>
                <a:gd name="T5" fmla="*/ 673 h 796"/>
                <a:gd name="T6" fmla="*/ 572 w 696"/>
                <a:gd name="T7" fmla="*/ 224 h 796"/>
                <a:gd name="T8" fmla="*/ 348 w 696"/>
                <a:gd name="T9" fmla="*/ 0 h 796"/>
                <a:gd name="T10" fmla="*/ 123 w 696"/>
                <a:gd name="T11" fmla="*/ 224 h 796"/>
                <a:gd name="T12" fmla="*/ 361 w 696"/>
                <a:gd name="T13" fmla="*/ 101 h 796"/>
                <a:gd name="T14" fmla="*/ 328 w 696"/>
                <a:gd name="T15" fmla="*/ 101 h 796"/>
                <a:gd name="T16" fmla="*/ 328 w 696"/>
                <a:gd name="T17" fmla="*/ 67 h 796"/>
                <a:gd name="T18" fmla="*/ 361 w 696"/>
                <a:gd name="T19" fmla="*/ 67 h 796"/>
                <a:gd name="T20" fmla="*/ 361 w 696"/>
                <a:gd name="T21" fmla="*/ 101 h 7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96" h="796">
                  <a:moveTo>
                    <a:pt x="123" y="224"/>
                  </a:moveTo>
                  <a:cubicBezTo>
                    <a:pt x="0" y="348"/>
                    <a:pt x="0" y="549"/>
                    <a:pt x="123" y="673"/>
                  </a:cubicBezTo>
                  <a:cubicBezTo>
                    <a:pt x="247" y="796"/>
                    <a:pt x="448" y="796"/>
                    <a:pt x="572" y="673"/>
                  </a:cubicBezTo>
                  <a:cubicBezTo>
                    <a:pt x="696" y="549"/>
                    <a:pt x="696" y="348"/>
                    <a:pt x="572" y="224"/>
                  </a:cubicBezTo>
                  <a:cubicBezTo>
                    <a:pt x="348" y="0"/>
                    <a:pt x="348" y="0"/>
                    <a:pt x="348" y="0"/>
                  </a:cubicBezTo>
                  <a:lnTo>
                    <a:pt x="123" y="224"/>
                  </a:lnTo>
                  <a:close/>
                  <a:moveTo>
                    <a:pt x="361" y="101"/>
                  </a:moveTo>
                  <a:cubicBezTo>
                    <a:pt x="352" y="110"/>
                    <a:pt x="337" y="110"/>
                    <a:pt x="328" y="101"/>
                  </a:cubicBezTo>
                  <a:cubicBezTo>
                    <a:pt x="318" y="92"/>
                    <a:pt x="318" y="76"/>
                    <a:pt x="328" y="67"/>
                  </a:cubicBezTo>
                  <a:cubicBezTo>
                    <a:pt x="337" y="58"/>
                    <a:pt x="352" y="58"/>
                    <a:pt x="361" y="67"/>
                  </a:cubicBezTo>
                  <a:cubicBezTo>
                    <a:pt x="371" y="76"/>
                    <a:pt x="371" y="92"/>
                    <a:pt x="361" y="101"/>
                  </a:cubicBezTo>
                  <a:close/>
                </a:path>
              </a:pathLst>
            </a:custGeom>
            <a:solidFill>
              <a:srgbClr val="52C5C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6858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1" name="Freeform 10"/>
            <p:cNvSpPr/>
            <p:nvPr/>
          </p:nvSpPr>
          <p:spPr bwMode="auto">
            <a:xfrm>
              <a:off x="3094031" y="3024504"/>
              <a:ext cx="446405" cy="833755"/>
            </a:xfrm>
            <a:custGeom>
              <a:avLst/>
              <a:gdLst>
                <a:gd name="T0" fmla="*/ 107 w 188"/>
                <a:gd name="T1" fmla="*/ 336 h 351"/>
                <a:gd name="T2" fmla="*/ 179 w 188"/>
                <a:gd name="T3" fmla="*/ 161 h 351"/>
                <a:gd name="T4" fmla="*/ 129 w 188"/>
                <a:gd name="T5" fmla="*/ 20 h 351"/>
                <a:gd name="T6" fmla="*/ 10 w 188"/>
                <a:gd name="T7" fmla="*/ 91 h 351"/>
                <a:gd name="T8" fmla="*/ 61 w 188"/>
                <a:gd name="T9" fmla="*/ 279 h 351"/>
                <a:gd name="T10" fmla="*/ 85 w 188"/>
                <a:gd name="T11" fmla="*/ 260 h 351"/>
                <a:gd name="T12" fmla="*/ 34 w 188"/>
                <a:gd name="T13" fmla="*/ 120 h 351"/>
                <a:gd name="T14" fmla="*/ 51 w 188"/>
                <a:gd name="T15" fmla="*/ 54 h 351"/>
                <a:gd name="T16" fmla="*/ 123 w 188"/>
                <a:gd name="T17" fmla="*/ 51 h 351"/>
                <a:gd name="T18" fmla="*/ 150 w 188"/>
                <a:gd name="T19" fmla="*/ 185 h 351"/>
                <a:gd name="T20" fmla="*/ 90 w 188"/>
                <a:gd name="T21" fmla="*/ 322 h 351"/>
                <a:gd name="T22" fmla="*/ 107 w 188"/>
                <a:gd name="T23" fmla="*/ 336 h 3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88" h="351">
                  <a:moveTo>
                    <a:pt x="107" y="336"/>
                  </a:moveTo>
                  <a:cubicBezTo>
                    <a:pt x="146" y="287"/>
                    <a:pt x="168" y="223"/>
                    <a:pt x="179" y="161"/>
                  </a:cubicBezTo>
                  <a:cubicBezTo>
                    <a:pt x="188" y="110"/>
                    <a:pt x="186" y="41"/>
                    <a:pt x="129" y="20"/>
                  </a:cubicBezTo>
                  <a:cubicBezTo>
                    <a:pt x="74" y="0"/>
                    <a:pt x="20" y="36"/>
                    <a:pt x="10" y="91"/>
                  </a:cubicBezTo>
                  <a:cubicBezTo>
                    <a:pt x="0" y="151"/>
                    <a:pt x="26" y="230"/>
                    <a:pt x="61" y="279"/>
                  </a:cubicBezTo>
                  <a:cubicBezTo>
                    <a:pt x="70" y="292"/>
                    <a:pt x="93" y="271"/>
                    <a:pt x="85" y="260"/>
                  </a:cubicBezTo>
                  <a:cubicBezTo>
                    <a:pt x="58" y="222"/>
                    <a:pt x="38" y="166"/>
                    <a:pt x="34" y="120"/>
                  </a:cubicBezTo>
                  <a:cubicBezTo>
                    <a:pt x="32" y="98"/>
                    <a:pt x="34" y="70"/>
                    <a:pt x="51" y="54"/>
                  </a:cubicBezTo>
                  <a:cubicBezTo>
                    <a:pt x="70" y="37"/>
                    <a:pt x="103" y="41"/>
                    <a:pt x="123" y="51"/>
                  </a:cubicBezTo>
                  <a:cubicBezTo>
                    <a:pt x="169" y="71"/>
                    <a:pt x="158" y="146"/>
                    <a:pt x="150" y="185"/>
                  </a:cubicBezTo>
                  <a:cubicBezTo>
                    <a:pt x="140" y="232"/>
                    <a:pt x="121" y="283"/>
                    <a:pt x="90" y="322"/>
                  </a:cubicBezTo>
                  <a:cubicBezTo>
                    <a:pt x="78" y="337"/>
                    <a:pt x="95" y="351"/>
                    <a:pt x="107" y="336"/>
                  </a:cubicBezTo>
                  <a:close/>
                </a:path>
              </a:pathLst>
            </a:custGeom>
            <a:solidFill>
              <a:srgbClr val="2664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6858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2361286" y="479367"/>
            <a:ext cx="485162" cy="733799"/>
            <a:chOff x="4374191" y="3148964"/>
            <a:chExt cx="1652905" cy="2499995"/>
          </a:xfrm>
        </p:grpSpPr>
        <p:sp>
          <p:nvSpPr>
            <p:cNvPr id="23" name="Freeform 8"/>
            <p:cNvSpPr>
              <a:spLocks noEditPoints="1"/>
            </p:cNvSpPr>
            <p:nvPr/>
          </p:nvSpPr>
          <p:spPr bwMode="auto">
            <a:xfrm>
              <a:off x="4374191" y="3754754"/>
              <a:ext cx="1652905" cy="1894205"/>
            </a:xfrm>
            <a:custGeom>
              <a:avLst/>
              <a:gdLst>
                <a:gd name="T0" fmla="*/ 572 w 696"/>
                <a:gd name="T1" fmla="*/ 225 h 797"/>
                <a:gd name="T2" fmla="*/ 572 w 696"/>
                <a:gd name="T3" fmla="*/ 673 h 797"/>
                <a:gd name="T4" fmla="*/ 123 w 696"/>
                <a:gd name="T5" fmla="*/ 673 h 797"/>
                <a:gd name="T6" fmla="*/ 123 w 696"/>
                <a:gd name="T7" fmla="*/ 225 h 797"/>
                <a:gd name="T8" fmla="*/ 348 w 696"/>
                <a:gd name="T9" fmla="*/ 0 h 797"/>
                <a:gd name="T10" fmla="*/ 572 w 696"/>
                <a:gd name="T11" fmla="*/ 225 h 797"/>
                <a:gd name="T12" fmla="*/ 334 w 696"/>
                <a:gd name="T13" fmla="*/ 101 h 797"/>
                <a:gd name="T14" fmla="*/ 368 w 696"/>
                <a:gd name="T15" fmla="*/ 101 h 797"/>
                <a:gd name="T16" fmla="*/ 368 w 696"/>
                <a:gd name="T17" fmla="*/ 68 h 797"/>
                <a:gd name="T18" fmla="*/ 334 w 696"/>
                <a:gd name="T19" fmla="*/ 68 h 797"/>
                <a:gd name="T20" fmla="*/ 334 w 696"/>
                <a:gd name="T21" fmla="*/ 101 h 7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96" h="797">
                  <a:moveTo>
                    <a:pt x="572" y="225"/>
                  </a:moveTo>
                  <a:cubicBezTo>
                    <a:pt x="696" y="348"/>
                    <a:pt x="696" y="549"/>
                    <a:pt x="572" y="673"/>
                  </a:cubicBezTo>
                  <a:cubicBezTo>
                    <a:pt x="448" y="797"/>
                    <a:pt x="247" y="797"/>
                    <a:pt x="123" y="673"/>
                  </a:cubicBezTo>
                  <a:cubicBezTo>
                    <a:pt x="0" y="549"/>
                    <a:pt x="0" y="348"/>
                    <a:pt x="123" y="225"/>
                  </a:cubicBezTo>
                  <a:cubicBezTo>
                    <a:pt x="348" y="0"/>
                    <a:pt x="348" y="0"/>
                    <a:pt x="348" y="0"/>
                  </a:cubicBezTo>
                  <a:lnTo>
                    <a:pt x="572" y="225"/>
                  </a:lnTo>
                  <a:close/>
                  <a:moveTo>
                    <a:pt x="334" y="101"/>
                  </a:moveTo>
                  <a:cubicBezTo>
                    <a:pt x="343" y="111"/>
                    <a:pt x="358" y="111"/>
                    <a:pt x="368" y="101"/>
                  </a:cubicBezTo>
                  <a:cubicBezTo>
                    <a:pt x="377" y="92"/>
                    <a:pt x="377" y="77"/>
                    <a:pt x="368" y="68"/>
                  </a:cubicBezTo>
                  <a:cubicBezTo>
                    <a:pt x="359" y="58"/>
                    <a:pt x="343" y="58"/>
                    <a:pt x="334" y="68"/>
                  </a:cubicBezTo>
                  <a:cubicBezTo>
                    <a:pt x="325" y="77"/>
                    <a:pt x="325" y="92"/>
                    <a:pt x="334" y="101"/>
                  </a:cubicBezTo>
                  <a:close/>
                </a:path>
              </a:pathLst>
            </a:custGeom>
            <a:solidFill>
              <a:srgbClr val="9CC13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6858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4" name="Freeform 12"/>
            <p:cNvSpPr/>
            <p:nvPr/>
          </p:nvSpPr>
          <p:spPr bwMode="auto">
            <a:xfrm>
              <a:off x="4967281" y="3148964"/>
              <a:ext cx="448945" cy="836295"/>
            </a:xfrm>
            <a:custGeom>
              <a:avLst/>
              <a:gdLst>
                <a:gd name="T0" fmla="*/ 108 w 189"/>
                <a:gd name="T1" fmla="*/ 335 h 351"/>
                <a:gd name="T2" fmla="*/ 180 w 189"/>
                <a:gd name="T3" fmla="*/ 161 h 351"/>
                <a:gd name="T4" fmla="*/ 129 w 189"/>
                <a:gd name="T5" fmla="*/ 19 h 351"/>
                <a:gd name="T6" fmla="*/ 11 w 189"/>
                <a:gd name="T7" fmla="*/ 90 h 351"/>
                <a:gd name="T8" fmla="*/ 56 w 189"/>
                <a:gd name="T9" fmla="*/ 269 h 351"/>
                <a:gd name="T10" fmla="*/ 80 w 189"/>
                <a:gd name="T11" fmla="*/ 250 h 351"/>
                <a:gd name="T12" fmla="*/ 35 w 189"/>
                <a:gd name="T13" fmla="*/ 119 h 351"/>
                <a:gd name="T14" fmla="*/ 52 w 189"/>
                <a:gd name="T15" fmla="*/ 54 h 351"/>
                <a:gd name="T16" fmla="*/ 124 w 189"/>
                <a:gd name="T17" fmla="*/ 50 h 351"/>
                <a:gd name="T18" fmla="*/ 151 w 189"/>
                <a:gd name="T19" fmla="*/ 184 h 351"/>
                <a:gd name="T20" fmla="*/ 91 w 189"/>
                <a:gd name="T21" fmla="*/ 321 h 351"/>
                <a:gd name="T22" fmla="*/ 108 w 189"/>
                <a:gd name="T23" fmla="*/ 335 h 3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89" h="351">
                  <a:moveTo>
                    <a:pt x="108" y="335"/>
                  </a:moveTo>
                  <a:cubicBezTo>
                    <a:pt x="147" y="286"/>
                    <a:pt x="169" y="222"/>
                    <a:pt x="180" y="161"/>
                  </a:cubicBezTo>
                  <a:cubicBezTo>
                    <a:pt x="189" y="110"/>
                    <a:pt x="187" y="40"/>
                    <a:pt x="129" y="19"/>
                  </a:cubicBezTo>
                  <a:cubicBezTo>
                    <a:pt x="75" y="0"/>
                    <a:pt x="21" y="35"/>
                    <a:pt x="11" y="90"/>
                  </a:cubicBezTo>
                  <a:cubicBezTo>
                    <a:pt x="0" y="150"/>
                    <a:pt x="22" y="220"/>
                    <a:pt x="56" y="269"/>
                  </a:cubicBezTo>
                  <a:cubicBezTo>
                    <a:pt x="66" y="283"/>
                    <a:pt x="90" y="266"/>
                    <a:pt x="80" y="250"/>
                  </a:cubicBezTo>
                  <a:cubicBezTo>
                    <a:pt x="56" y="210"/>
                    <a:pt x="38" y="165"/>
                    <a:pt x="35" y="119"/>
                  </a:cubicBezTo>
                  <a:cubicBezTo>
                    <a:pt x="33" y="97"/>
                    <a:pt x="35" y="69"/>
                    <a:pt x="52" y="54"/>
                  </a:cubicBezTo>
                  <a:cubicBezTo>
                    <a:pt x="70" y="37"/>
                    <a:pt x="103" y="41"/>
                    <a:pt x="124" y="50"/>
                  </a:cubicBezTo>
                  <a:cubicBezTo>
                    <a:pt x="170" y="71"/>
                    <a:pt x="159" y="146"/>
                    <a:pt x="151" y="184"/>
                  </a:cubicBezTo>
                  <a:cubicBezTo>
                    <a:pt x="140" y="232"/>
                    <a:pt x="122" y="283"/>
                    <a:pt x="91" y="321"/>
                  </a:cubicBezTo>
                  <a:cubicBezTo>
                    <a:pt x="79" y="336"/>
                    <a:pt x="96" y="351"/>
                    <a:pt x="108" y="335"/>
                  </a:cubicBezTo>
                  <a:close/>
                </a:path>
              </a:pathLst>
            </a:custGeom>
            <a:solidFill>
              <a:srgbClr val="2664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6858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3833325" y="554859"/>
            <a:ext cx="485162" cy="725599"/>
            <a:chOff x="8294681" y="3024504"/>
            <a:chExt cx="1652905" cy="2472055"/>
          </a:xfrm>
        </p:grpSpPr>
        <p:sp>
          <p:nvSpPr>
            <p:cNvPr id="31" name="Freeform 6"/>
            <p:cNvSpPr>
              <a:spLocks noEditPoints="1"/>
            </p:cNvSpPr>
            <p:nvPr/>
          </p:nvSpPr>
          <p:spPr bwMode="auto">
            <a:xfrm>
              <a:off x="8294681" y="3602354"/>
              <a:ext cx="1652905" cy="1894205"/>
            </a:xfrm>
            <a:custGeom>
              <a:avLst/>
              <a:gdLst>
                <a:gd name="T0" fmla="*/ 124 w 696"/>
                <a:gd name="T1" fmla="*/ 224 h 797"/>
                <a:gd name="T2" fmla="*/ 124 w 696"/>
                <a:gd name="T3" fmla="*/ 673 h 797"/>
                <a:gd name="T4" fmla="*/ 572 w 696"/>
                <a:gd name="T5" fmla="*/ 673 h 797"/>
                <a:gd name="T6" fmla="*/ 572 w 696"/>
                <a:gd name="T7" fmla="*/ 224 h 797"/>
                <a:gd name="T8" fmla="*/ 348 w 696"/>
                <a:gd name="T9" fmla="*/ 0 h 797"/>
                <a:gd name="T10" fmla="*/ 124 w 696"/>
                <a:gd name="T11" fmla="*/ 224 h 797"/>
                <a:gd name="T12" fmla="*/ 362 w 696"/>
                <a:gd name="T13" fmla="*/ 101 h 797"/>
                <a:gd name="T14" fmla="*/ 328 w 696"/>
                <a:gd name="T15" fmla="*/ 101 h 797"/>
                <a:gd name="T16" fmla="*/ 328 w 696"/>
                <a:gd name="T17" fmla="*/ 67 h 797"/>
                <a:gd name="T18" fmla="*/ 361 w 696"/>
                <a:gd name="T19" fmla="*/ 67 h 797"/>
                <a:gd name="T20" fmla="*/ 362 w 696"/>
                <a:gd name="T21" fmla="*/ 101 h 7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96" h="797">
                  <a:moveTo>
                    <a:pt x="124" y="224"/>
                  </a:moveTo>
                  <a:cubicBezTo>
                    <a:pt x="0" y="348"/>
                    <a:pt x="0" y="549"/>
                    <a:pt x="124" y="673"/>
                  </a:cubicBezTo>
                  <a:cubicBezTo>
                    <a:pt x="247" y="797"/>
                    <a:pt x="448" y="797"/>
                    <a:pt x="572" y="673"/>
                  </a:cubicBezTo>
                  <a:cubicBezTo>
                    <a:pt x="696" y="549"/>
                    <a:pt x="696" y="348"/>
                    <a:pt x="572" y="224"/>
                  </a:cubicBezTo>
                  <a:cubicBezTo>
                    <a:pt x="348" y="0"/>
                    <a:pt x="348" y="0"/>
                    <a:pt x="348" y="0"/>
                  </a:cubicBezTo>
                  <a:lnTo>
                    <a:pt x="124" y="224"/>
                  </a:lnTo>
                  <a:close/>
                  <a:moveTo>
                    <a:pt x="362" y="101"/>
                  </a:moveTo>
                  <a:cubicBezTo>
                    <a:pt x="352" y="110"/>
                    <a:pt x="337" y="110"/>
                    <a:pt x="328" y="101"/>
                  </a:cubicBezTo>
                  <a:cubicBezTo>
                    <a:pt x="318" y="92"/>
                    <a:pt x="318" y="77"/>
                    <a:pt x="328" y="67"/>
                  </a:cubicBezTo>
                  <a:cubicBezTo>
                    <a:pt x="337" y="58"/>
                    <a:pt x="352" y="58"/>
                    <a:pt x="361" y="67"/>
                  </a:cubicBezTo>
                  <a:cubicBezTo>
                    <a:pt x="371" y="77"/>
                    <a:pt x="371" y="92"/>
                    <a:pt x="362" y="101"/>
                  </a:cubicBezTo>
                  <a:close/>
                </a:path>
              </a:pathLst>
            </a:custGeom>
            <a:solidFill>
              <a:srgbClr val="FF6D2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6858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2" name="Freeform 11"/>
            <p:cNvSpPr/>
            <p:nvPr/>
          </p:nvSpPr>
          <p:spPr bwMode="auto">
            <a:xfrm>
              <a:off x="8891581" y="3024504"/>
              <a:ext cx="448945" cy="833755"/>
            </a:xfrm>
            <a:custGeom>
              <a:avLst/>
              <a:gdLst>
                <a:gd name="T0" fmla="*/ 108 w 189"/>
                <a:gd name="T1" fmla="*/ 336 h 351"/>
                <a:gd name="T2" fmla="*/ 180 w 189"/>
                <a:gd name="T3" fmla="*/ 162 h 351"/>
                <a:gd name="T4" fmla="*/ 129 w 189"/>
                <a:gd name="T5" fmla="*/ 20 h 351"/>
                <a:gd name="T6" fmla="*/ 11 w 189"/>
                <a:gd name="T7" fmla="*/ 91 h 351"/>
                <a:gd name="T8" fmla="*/ 56 w 189"/>
                <a:gd name="T9" fmla="*/ 270 h 351"/>
                <a:gd name="T10" fmla="*/ 80 w 189"/>
                <a:gd name="T11" fmla="*/ 251 h 351"/>
                <a:gd name="T12" fmla="*/ 35 w 189"/>
                <a:gd name="T13" fmla="*/ 120 h 351"/>
                <a:gd name="T14" fmla="*/ 52 w 189"/>
                <a:gd name="T15" fmla="*/ 55 h 351"/>
                <a:gd name="T16" fmla="*/ 124 w 189"/>
                <a:gd name="T17" fmla="*/ 51 h 351"/>
                <a:gd name="T18" fmla="*/ 151 w 189"/>
                <a:gd name="T19" fmla="*/ 185 h 351"/>
                <a:gd name="T20" fmla="*/ 91 w 189"/>
                <a:gd name="T21" fmla="*/ 322 h 351"/>
                <a:gd name="T22" fmla="*/ 108 w 189"/>
                <a:gd name="T23" fmla="*/ 336 h 3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89" h="351">
                  <a:moveTo>
                    <a:pt x="108" y="336"/>
                  </a:moveTo>
                  <a:cubicBezTo>
                    <a:pt x="147" y="287"/>
                    <a:pt x="169" y="223"/>
                    <a:pt x="180" y="162"/>
                  </a:cubicBezTo>
                  <a:cubicBezTo>
                    <a:pt x="189" y="111"/>
                    <a:pt x="187" y="41"/>
                    <a:pt x="129" y="20"/>
                  </a:cubicBezTo>
                  <a:cubicBezTo>
                    <a:pt x="75" y="0"/>
                    <a:pt x="21" y="36"/>
                    <a:pt x="11" y="91"/>
                  </a:cubicBezTo>
                  <a:cubicBezTo>
                    <a:pt x="0" y="151"/>
                    <a:pt x="22" y="221"/>
                    <a:pt x="56" y="270"/>
                  </a:cubicBezTo>
                  <a:cubicBezTo>
                    <a:pt x="65" y="284"/>
                    <a:pt x="88" y="262"/>
                    <a:pt x="80" y="251"/>
                  </a:cubicBezTo>
                  <a:cubicBezTo>
                    <a:pt x="53" y="213"/>
                    <a:pt x="38" y="166"/>
                    <a:pt x="35" y="120"/>
                  </a:cubicBezTo>
                  <a:cubicBezTo>
                    <a:pt x="33" y="98"/>
                    <a:pt x="35" y="70"/>
                    <a:pt x="52" y="55"/>
                  </a:cubicBezTo>
                  <a:cubicBezTo>
                    <a:pt x="70" y="38"/>
                    <a:pt x="103" y="41"/>
                    <a:pt x="124" y="51"/>
                  </a:cubicBezTo>
                  <a:cubicBezTo>
                    <a:pt x="170" y="72"/>
                    <a:pt x="159" y="147"/>
                    <a:pt x="151" y="185"/>
                  </a:cubicBezTo>
                  <a:cubicBezTo>
                    <a:pt x="140" y="233"/>
                    <a:pt x="122" y="284"/>
                    <a:pt x="91" y="322"/>
                  </a:cubicBezTo>
                  <a:cubicBezTo>
                    <a:pt x="79" y="337"/>
                    <a:pt x="96" y="351"/>
                    <a:pt x="108" y="336"/>
                  </a:cubicBezTo>
                  <a:close/>
                </a:path>
              </a:pathLst>
            </a:custGeom>
            <a:solidFill>
              <a:srgbClr val="2664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6858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3062003" y="511507"/>
            <a:ext cx="484602" cy="729326"/>
            <a:chOff x="6334436" y="3164204"/>
            <a:chExt cx="1651000" cy="2484755"/>
          </a:xfrm>
        </p:grpSpPr>
        <p:sp>
          <p:nvSpPr>
            <p:cNvPr id="39" name="Freeform 5"/>
            <p:cNvSpPr>
              <a:spLocks noEditPoints="1"/>
            </p:cNvSpPr>
            <p:nvPr/>
          </p:nvSpPr>
          <p:spPr bwMode="auto">
            <a:xfrm>
              <a:off x="6334436" y="3756659"/>
              <a:ext cx="1651000" cy="1892300"/>
            </a:xfrm>
            <a:custGeom>
              <a:avLst/>
              <a:gdLst>
                <a:gd name="T0" fmla="*/ 572 w 696"/>
                <a:gd name="T1" fmla="*/ 224 h 796"/>
                <a:gd name="T2" fmla="*/ 572 w 696"/>
                <a:gd name="T3" fmla="*/ 672 h 796"/>
                <a:gd name="T4" fmla="*/ 124 w 696"/>
                <a:gd name="T5" fmla="*/ 672 h 796"/>
                <a:gd name="T6" fmla="*/ 124 w 696"/>
                <a:gd name="T7" fmla="*/ 224 h 796"/>
                <a:gd name="T8" fmla="*/ 348 w 696"/>
                <a:gd name="T9" fmla="*/ 0 h 796"/>
                <a:gd name="T10" fmla="*/ 572 w 696"/>
                <a:gd name="T11" fmla="*/ 224 h 796"/>
                <a:gd name="T12" fmla="*/ 334 w 696"/>
                <a:gd name="T13" fmla="*/ 101 h 796"/>
                <a:gd name="T14" fmla="*/ 368 w 696"/>
                <a:gd name="T15" fmla="*/ 101 h 796"/>
                <a:gd name="T16" fmla="*/ 368 w 696"/>
                <a:gd name="T17" fmla="*/ 67 h 796"/>
                <a:gd name="T18" fmla="*/ 334 w 696"/>
                <a:gd name="T19" fmla="*/ 67 h 796"/>
                <a:gd name="T20" fmla="*/ 334 w 696"/>
                <a:gd name="T21" fmla="*/ 101 h 7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96" h="796">
                  <a:moveTo>
                    <a:pt x="572" y="224"/>
                  </a:moveTo>
                  <a:cubicBezTo>
                    <a:pt x="696" y="348"/>
                    <a:pt x="696" y="548"/>
                    <a:pt x="572" y="672"/>
                  </a:cubicBezTo>
                  <a:cubicBezTo>
                    <a:pt x="448" y="796"/>
                    <a:pt x="247" y="796"/>
                    <a:pt x="124" y="672"/>
                  </a:cubicBezTo>
                  <a:cubicBezTo>
                    <a:pt x="0" y="548"/>
                    <a:pt x="0" y="348"/>
                    <a:pt x="124" y="224"/>
                  </a:cubicBezTo>
                  <a:cubicBezTo>
                    <a:pt x="348" y="0"/>
                    <a:pt x="348" y="0"/>
                    <a:pt x="348" y="0"/>
                  </a:cubicBezTo>
                  <a:lnTo>
                    <a:pt x="572" y="224"/>
                  </a:lnTo>
                  <a:close/>
                  <a:moveTo>
                    <a:pt x="334" y="101"/>
                  </a:moveTo>
                  <a:cubicBezTo>
                    <a:pt x="343" y="110"/>
                    <a:pt x="359" y="110"/>
                    <a:pt x="368" y="101"/>
                  </a:cubicBezTo>
                  <a:cubicBezTo>
                    <a:pt x="377" y="91"/>
                    <a:pt x="377" y="76"/>
                    <a:pt x="368" y="67"/>
                  </a:cubicBezTo>
                  <a:cubicBezTo>
                    <a:pt x="359" y="57"/>
                    <a:pt x="343" y="57"/>
                    <a:pt x="334" y="67"/>
                  </a:cubicBezTo>
                  <a:cubicBezTo>
                    <a:pt x="325" y="76"/>
                    <a:pt x="325" y="91"/>
                    <a:pt x="334" y="101"/>
                  </a:cubicBezTo>
                  <a:close/>
                </a:path>
              </a:pathLst>
            </a:custGeom>
            <a:solidFill>
              <a:srgbClr val="FFCA8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6858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0" name="Freeform 13"/>
            <p:cNvSpPr/>
            <p:nvPr/>
          </p:nvSpPr>
          <p:spPr bwMode="auto">
            <a:xfrm>
              <a:off x="6929431" y="3164204"/>
              <a:ext cx="448945" cy="833755"/>
            </a:xfrm>
            <a:custGeom>
              <a:avLst/>
              <a:gdLst>
                <a:gd name="T0" fmla="*/ 108 w 189"/>
                <a:gd name="T1" fmla="*/ 336 h 351"/>
                <a:gd name="T2" fmla="*/ 180 w 189"/>
                <a:gd name="T3" fmla="*/ 161 h 351"/>
                <a:gd name="T4" fmla="*/ 129 w 189"/>
                <a:gd name="T5" fmla="*/ 19 h 351"/>
                <a:gd name="T6" fmla="*/ 11 w 189"/>
                <a:gd name="T7" fmla="*/ 90 h 351"/>
                <a:gd name="T8" fmla="*/ 56 w 189"/>
                <a:gd name="T9" fmla="*/ 270 h 351"/>
                <a:gd name="T10" fmla="*/ 80 w 189"/>
                <a:gd name="T11" fmla="*/ 250 h 351"/>
                <a:gd name="T12" fmla="*/ 35 w 189"/>
                <a:gd name="T13" fmla="*/ 119 h 351"/>
                <a:gd name="T14" fmla="*/ 52 w 189"/>
                <a:gd name="T15" fmla="*/ 54 h 351"/>
                <a:gd name="T16" fmla="*/ 124 w 189"/>
                <a:gd name="T17" fmla="*/ 50 h 351"/>
                <a:gd name="T18" fmla="*/ 151 w 189"/>
                <a:gd name="T19" fmla="*/ 184 h 351"/>
                <a:gd name="T20" fmla="*/ 91 w 189"/>
                <a:gd name="T21" fmla="*/ 322 h 351"/>
                <a:gd name="T22" fmla="*/ 108 w 189"/>
                <a:gd name="T23" fmla="*/ 336 h 3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89" h="351">
                  <a:moveTo>
                    <a:pt x="108" y="336"/>
                  </a:moveTo>
                  <a:cubicBezTo>
                    <a:pt x="147" y="286"/>
                    <a:pt x="169" y="222"/>
                    <a:pt x="180" y="161"/>
                  </a:cubicBezTo>
                  <a:cubicBezTo>
                    <a:pt x="189" y="110"/>
                    <a:pt x="187" y="40"/>
                    <a:pt x="129" y="19"/>
                  </a:cubicBezTo>
                  <a:cubicBezTo>
                    <a:pt x="75" y="0"/>
                    <a:pt x="21" y="35"/>
                    <a:pt x="11" y="90"/>
                  </a:cubicBezTo>
                  <a:cubicBezTo>
                    <a:pt x="0" y="150"/>
                    <a:pt x="20" y="222"/>
                    <a:pt x="56" y="270"/>
                  </a:cubicBezTo>
                  <a:cubicBezTo>
                    <a:pt x="69" y="286"/>
                    <a:pt x="88" y="262"/>
                    <a:pt x="80" y="250"/>
                  </a:cubicBezTo>
                  <a:cubicBezTo>
                    <a:pt x="53" y="212"/>
                    <a:pt x="38" y="166"/>
                    <a:pt x="35" y="119"/>
                  </a:cubicBezTo>
                  <a:cubicBezTo>
                    <a:pt x="33" y="98"/>
                    <a:pt x="35" y="70"/>
                    <a:pt x="52" y="54"/>
                  </a:cubicBezTo>
                  <a:cubicBezTo>
                    <a:pt x="70" y="37"/>
                    <a:pt x="103" y="41"/>
                    <a:pt x="124" y="50"/>
                  </a:cubicBezTo>
                  <a:cubicBezTo>
                    <a:pt x="170" y="71"/>
                    <a:pt x="159" y="146"/>
                    <a:pt x="151" y="184"/>
                  </a:cubicBezTo>
                  <a:cubicBezTo>
                    <a:pt x="140" y="232"/>
                    <a:pt x="122" y="283"/>
                    <a:pt x="91" y="322"/>
                  </a:cubicBezTo>
                  <a:cubicBezTo>
                    <a:pt x="79" y="337"/>
                    <a:pt x="96" y="351"/>
                    <a:pt x="108" y="336"/>
                  </a:cubicBezTo>
                  <a:close/>
                </a:path>
              </a:pathLst>
            </a:custGeom>
            <a:solidFill>
              <a:srgbClr val="2664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6858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4677824" y="564352"/>
            <a:ext cx="485162" cy="720566"/>
            <a:chOff x="2490781" y="3024504"/>
            <a:chExt cx="1652905" cy="2454910"/>
          </a:xfrm>
        </p:grpSpPr>
        <p:sp>
          <p:nvSpPr>
            <p:cNvPr id="50" name="Freeform 7"/>
            <p:cNvSpPr>
              <a:spLocks noEditPoints="1"/>
            </p:cNvSpPr>
            <p:nvPr/>
          </p:nvSpPr>
          <p:spPr bwMode="auto">
            <a:xfrm>
              <a:off x="2490781" y="3587114"/>
              <a:ext cx="1652905" cy="1892300"/>
            </a:xfrm>
            <a:custGeom>
              <a:avLst/>
              <a:gdLst>
                <a:gd name="T0" fmla="*/ 123 w 696"/>
                <a:gd name="T1" fmla="*/ 224 h 796"/>
                <a:gd name="T2" fmla="*/ 123 w 696"/>
                <a:gd name="T3" fmla="*/ 673 h 796"/>
                <a:gd name="T4" fmla="*/ 572 w 696"/>
                <a:gd name="T5" fmla="*/ 673 h 796"/>
                <a:gd name="T6" fmla="*/ 572 w 696"/>
                <a:gd name="T7" fmla="*/ 224 h 796"/>
                <a:gd name="T8" fmla="*/ 348 w 696"/>
                <a:gd name="T9" fmla="*/ 0 h 796"/>
                <a:gd name="T10" fmla="*/ 123 w 696"/>
                <a:gd name="T11" fmla="*/ 224 h 796"/>
                <a:gd name="T12" fmla="*/ 361 w 696"/>
                <a:gd name="T13" fmla="*/ 101 h 796"/>
                <a:gd name="T14" fmla="*/ 328 w 696"/>
                <a:gd name="T15" fmla="*/ 101 h 796"/>
                <a:gd name="T16" fmla="*/ 328 w 696"/>
                <a:gd name="T17" fmla="*/ 67 h 796"/>
                <a:gd name="T18" fmla="*/ 361 w 696"/>
                <a:gd name="T19" fmla="*/ 67 h 796"/>
                <a:gd name="T20" fmla="*/ 361 w 696"/>
                <a:gd name="T21" fmla="*/ 101 h 7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96" h="796">
                  <a:moveTo>
                    <a:pt x="123" y="224"/>
                  </a:moveTo>
                  <a:cubicBezTo>
                    <a:pt x="0" y="348"/>
                    <a:pt x="0" y="549"/>
                    <a:pt x="123" y="673"/>
                  </a:cubicBezTo>
                  <a:cubicBezTo>
                    <a:pt x="247" y="796"/>
                    <a:pt x="448" y="796"/>
                    <a:pt x="572" y="673"/>
                  </a:cubicBezTo>
                  <a:cubicBezTo>
                    <a:pt x="696" y="549"/>
                    <a:pt x="696" y="348"/>
                    <a:pt x="572" y="224"/>
                  </a:cubicBezTo>
                  <a:cubicBezTo>
                    <a:pt x="348" y="0"/>
                    <a:pt x="348" y="0"/>
                    <a:pt x="348" y="0"/>
                  </a:cubicBezTo>
                  <a:lnTo>
                    <a:pt x="123" y="224"/>
                  </a:lnTo>
                  <a:close/>
                  <a:moveTo>
                    <a:pt x="361" y="101"/>
                  </a:moveTo>
                  <a:cubicBezTo>
                    <a:pt x="352" y="110"/>
                    <a:pt x="337" y="110"/>
                    <a:pt x="328" y="101"/>
                  </a:cubicBezTo>
                  <a:cubicBezTo>
                    <a:pt x="318" y="92"/>
                    <a:pt x="318" y="76"/>
                    <a:pt x="328" y="67"/>
                  </a:cubicBezTo>
                  <a:cubicBezTo>
                    <a:pt x="337" y="58"/>
                    <a:pt x="352" y="58"/>
                    <a:pt x="361" y="67"/>
                  </a:cubicBezTo>
                  <a:cubicBezTo>
                    <a:pt x="371" y="76"/>
                    <a:pt x="371" y="92"/>
                    <a:pt x="361" y="101"/>
                  </a:cubicBezTo>
                  <a:close/>
                </a:path>
              </a:pathLst>
            </a:custGeom>
            <a:solidFill>
              <a:srgbClr val="52C5C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6858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1" name="Freeform 10"/>
            <p:cNvSpPr/>
            <p:nvPr/>
          </p:nvSpPr>
          <p:spPr bwMode="auto">
            <a:xfrm>
              <a:off x="3094031" y="3024504"/>
              <a:ext cx="446405" cy="833755"/>
            </a:xfrm>
            <a:custGeom>
              <a:avLst/>
              <a:gdLst>
                <a:gd name="T0" fmla="*/ 107 w 188"/>
                <a:gd name="T1" fmla="*/ 336 h 351"/>
                <a:gd name="T2" fmla="*/ 179 w 188"/>
                <a:gd name="T3" fmla="*/ 161 h 351"/>
                <a:gd name="T4" fmla="*/ 129 w 188"/>
                <a:gd name="T5" fmla="*/ 20 h 351"/>
                <a:gd name="T6" fmla="*/ 10 w 188"/>
                <a:gd name="T7" fmla="*/ 91 h 351"/>
                <a:gd name="T8" fmla="*/ 61 w 188"/>
                <a:gd name="T9" fmla="*/ 279 h 351"/>
                <a:gd name="T10" fmla="*/ 85 w 188"/>
                <a:gd name="T11" fmla="*/ 260 h 351"/>
                <a:gd name="T12" fmla="*/ 34 w 188"/>
                <a:gd name="T13" fmla="*/ 120 h 351"/>
                <a:gd name="T14" fmla="*/ 51 w 188"/>
                <a:gd name="T15" fmla="*/ 54 h 351"/>
                <a:gd name="T16" fmla="*/ 123 w 188"/>
                <a:gd name="T17" fmla="*/ 51 h 351"/>
                <a:gd name="T18" fmla="*/ 150 w 188"/>
                <a:gd name="T19" fmla="*/ 185 h 351"/>
                <a:gd name="T20" fmla="*/ 90 w 188"/>
                <a:gd name="T21" fmla="*/ 322 h 351"/>
                <a:gd name="T22" fmla="*/ 107 w 188"/>
                <a:gd name="T23" fmla="*/ 336 h 3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88" h="351">
                  <a:moveTo>
                    <a:pt x="107" y="336"/>
                  </a:moveTo>
                  <a:cubicBezTo>
                    <a:pt x="146" y="287"/>
                    <a:pt x="168" y="223"/>
                    <a:pt x="179" y="161"/>
                  </a:cubicBezTo>
                  <a:cubicBezTo>
                    <a:pt x="188" y="110"/>
                    <a:pt x="186" y="41"/>
                    <a:pt x="129" y="20"/>
                  </a:cubicBezTo>
                  <a:cubicBezTo>
                    <a:pt x="74" y="0"/>
                    <a:pt x="20" y="36"/>
                    <a:pt x="10" y="91"/>
                  </a:cubicBezTo>
                  <a:cubicBezTo>
                    <a:pt x="0" y="151"/>
                    <a:pt x="26" y="230"/>
                    <a:pt x="61" y="279"/>
                  </a:cubicBezTo>
                  <a:cubicBezTo>
                    <a:pt x="70" y="292"/>
                    <a:pt x="93" y="271"/>
                    <a:pt x="85" y="260"/>
                  </a:cubicBezTo>
                  <a:cubicBezTo>
                    <a:pt x="58" y="222"/>
                    <a:pt x="38" y="166"/>
                    <a:pt x="34" y="120"/>
                  </a:cubicBezTo>
                  <a:cubicBezTo>
                    <a:pt x="32" y="98"/>
                    <a:pt x="34" y="70"/>
                    <a:pt x="51" y="54"/>
                  </a:cubicBezTo>
                  <a:cubicBezTo>
                    <a:pt x="70" y="37"/>
                    <a:pt x="103" y="41"/>
                    <a:pt x="123" y="51"/>
                  </a:cubicBezTo>
                  <a:cubicBezTo>
                    <a:pt x="169" y="71"/>
                    <a:pt x="158" y="146"/>
                    <a:pt x="150" y="185"/>
                  </a:cubicBezTo>
                  <a:cubicBezTo>
                    <a:pt x="140" y="232"/>
                    <a:pt x="121" y="283"/>
                    <a:pt x="90" y="322"/>
                  </a:cubicBezTo>
                  <a:cubicBezTo>
                    <a:pt x="78" y="337"/>
                    <a:pt x="95" y="351"/>
                    <a:pt x="107" y="336"/>
                  </a:cubicBezTo>
                  <a:close/>
                </a:path>
              </a:pathLst>
            </a:custGeom>
            <a:solidFill>
              <a:srgbClr val="2664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6858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5424939" y="532069"/>
            <a:ext cx="485162" cy="733799"/>
            <a:chOff x="4374191" y="3148964"/>
            <a:chExt cx="1652905" cy="2499995"/>
          </a:xfrm>
        </p:grpSpPr>
        <p:sp>
          <p:nvSpPr>
            <p:cNvPr id="53" name="Freeform 8"/>
            <p:cNvSpPr>
              <a:spLocks noEditPoints="1"/>
            </p:cNvSpPr>
            <p:nvPr/>
          </p:nvSpPr>
          <p:spPr bwMode="auto">
            <a:xfrm>
              <a:off x="4374191" y="3754754"/>
              <a:ext cx="1652905" cy="1894205"/>
            </a:xfrm>
            <a:custGeom>
              <a:avLst/>
              <a:gdLst>
                <a:gd name="T0" fmla="*/ 572 w 696"/>
                <a:gd name="T1" fmla="*/ 225 h 797"/>
                <a:gd name="T2" fmla="*/ 572 w 696"/>
                <a:gd name="T3" fmla="*/ 673 h 797"/>
                <a:gd name="T4" fmla="*/ 123 w 696"/>
                <a:gd name="T5" fmla="*/ 673 h 797"/>
                <a:gd name="T6" fmla="*/ 123 w 696"/>
                <a:gd name="T7" fmla="*/ 225 h 797"/>
                <a:gd name="T8" fmla="*/ 348 w 696"/>
                <a:gd name="T9" fmla="*/ 0 h 797"/>
                <a:gd name="T10" fmla="*/ 572 w 696"/>
                <a:gd name="T11" fmla="*/ 225 h 797"/>
                <a:gd name="T12" fmla="*/ 334 w 696"/>
                <a:gd name="T13" fmla="*/ 101 h 797"/>
                <a:gd name="T14" fmla="*/ 368 w 696"/>
                <a:gd name="T15" fmla="*/ 101 h 797"/>
                <a:gd name="T16" fmla="*/ 368 w 696"/>
                <a:gd name="T17" fmla="*/ 68 h 797"/>
                <a:gd name="T18" fmla="*/ 334 w 696"/>
                <a:gd name="T19" fmla="*/ 68 h 797"/>
                <a:gd name="T20" fmla="*/ 334 w 696"/>
                <a:gd name="T21" fmla="*/ 101 h 7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96" h="797">
                  <a:moveTo>
                    <a:pt x="572" y="225"/>
                  </a:moveTo>
                  <a:cubicBezTo>
                    <a:pt x="696" y="348"/>
                    <a:pt x="696" y="549"/>
                    <a:pt x="572" y="673"/>
                  </a:cubicBezTo>
                  <a:cubicBezTo>
                    <a:pt x="448" y="797"/>
                    <a:pt x="247" y="797"/>
                    <a:pt x="123" y="673"/>
                  </a:cubicBezTo>
                  <a:cubicBezTo>
                    <a:pt x="0" y="549"/>
                    <a:pt x="0" y="348"/>
                    <a:pt x="123" y="225"/>
                  </a:cubicBezTo>
                  <a:cubicBezTo>
                    <a:pt x="348" y="0"/>
                    <a:pt x="348" y="0"/>
                    <a:pt x="348" y="0"/>
                  </a:cubicBezTo>
                  <a:lnTo>
                    <a:pt x="572" y="225"/>
                  </a:lnTo>
                  <a:close/>
                  <a:moveTo>
                    <a:pt x="334" y="101"/>
                  </a:moveTo>
                  <a:cubicBezTo>
                    <a:pt x="343" y="111"/>
                    <a:pt x="358" y="111"/>
                    <a:pt x="368" y="101"/>
                  </a:cubicBezTo>
                  <a:cubicBezTo>
                    <a:pt x="377" y="92"/>
                    <a:pt x="377" y="77"/>
                    <a:pt x="368" y="68"/>
                  </a:cubicBezTo>
                  <a:cubicBezTo>
                    <a:pt x="359" y="58"/>
                    <a:pt x="343" y="58"/>
                    <a:pt x="334" y="68"/>
                  </a:cubicBezTo>
                  <a:cubicBezTo>
                    <a:pt x="325" y="77"/>
                    <a:pt x="325" y="92"/>
                    <a:pt x="334" y="101"/>
                  </a:cubicBezTo>
                  <a:close/>
                </a:path>
              </a:pathLst>
            </a:custGeom>
            <a:solidFill>
              <a:srgbClr val="9CC13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6858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4" name="Freeform 12"/>
            <p:cNvSpPr/>
            <p:nvPr/>
          </p:nvSpPr>
          <p:spPr bwMode="auto">
            <a:xfrm>
              <a:off x="4967281" y="3148964"/>
              <a:ext cx="448945" cy="836295"/>
            </a:xfrm>
            <a:custGeom>
              <a:avLst/>
              <a:gdLst>
                <a:gd name="T0" fmla="*/ 108 w 189"/>
                <a:gd name="T1" fmla="*/ 335 h 351"/>
                <a:gd name="T2" fmla="*/ 180 w 189"/>
                <a:gd name="T3" fmla="*/ 161 h 351"/>
                <a:gd name="T4" fmla="*/ 129 w 189"/>
                <a:gd name="T5" fmla="*/ 19 h 351"/>
                <a:gd name="T6" fmla="*/ 11 w 189"/>
                <a:gd name="T7" fmla="*/ 90 h 351"/>
                <a:gd name="T8" fmla="*/ 56 w 189"/>
                <a:gd name="T9" fmla="*/ 269 h 351"/>
                <a:gd name="T10" fmla="*/ 80 w 189"/>
                <a:gd name="T11" fmla="*/ 250 h 351"/>
                <a:gd name="T12" fmla="*/ 35 w 189"/>
                <a:gd name="T13" fmla="*/ 119 h 351"/>
                <a:gd name="T14" fmla="*/ 52 w 189"/>
                <a:gd name="T15" fmla="*/ 54 h 351"/>
                <a:gd name="T16" fmla="*/ 124 w 189"/>
                <a:gd name="T17" fmla="*/ 50 h 351"/>
                <a:gd name="T18" fmla="*/ 151 w 189"/>
                <a:gd name="T19" fmla="*/ 184 h 351"/>
                <a:gd name="T20" fmla="*/ 91 w 189"/>
                <a:gd name="T21" fmla="*/ 321 h 351"/>
                <a:gd name="T22" fmla="*/ 108 w 189"/>
                <a:gd name="T23" fmla="*/ 335 h 3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89" h="351">
                  <a:moveTo>
                    <a:pt x="108" y="335"/>
                  </a:moveTo>
                  <a:cubicBezTo>
                    <a:pt x="147" y="286"/>
                    <a:pt x="169" y="222"/>
                    <a:pt x="180" y="161"/>
                  </a:cubicBezTo>
                  <a:cubicBezTo>
                    <a:pt x="189" y="110"/>
                    <a:pt x="187" y="40"/>
                    <a:pt x="129" y="19"/>
                  </a:cubicBezTo>
                  <a:cubicBezTo>
                    <a:pt x="75" y="0"/>
                    <a:pt x="21" y="35"/>
                    <a:pt x="11" y="90"/>
                  </a:cubicBezTo>
                  <a:cubicBezTo>
                    <a:pt x="0" y="150"/>
                    <a:pt x="22" y="220"/>
                    <a:pt x="56" y="269"/>
                  </a:cubicBezTo>
                  <a:cubicBezTo>
                    <a:pt x="66" y="283"/>
                    <a:pt x="90" y="266"/>
                    <a:pt x="80" y="250"/>
                  </a:cubicBezTo>
                  <a:cubicBezTo>
                    <a:pt x="56" y="210"/>
                    <a:pt x="38" y="165"/>
                    <a:pt x="35" y="119"/>
                  </a:cubicBezTo>
                  <a:cubicBezTo>
                    <a:pt x="33" y="97"/>
                    <a:pt x="35" y="69"/>
                    <a:pt x="52" y="54"/>
                  </a:cubicBezTo>
                  <a:cubicBezTo>
                    <a:pt x="70" y="37"/>
                    <a:pt x="103" y="41"/>
                    <a:pt x="124" y="50"/>
                  </a:cubicBezTo>
                  <a:cubicBezTo>
                    <a:pt x="170" y="71"/>
                    <a:pt x="159" y="146"/>
                    <a:pt x="151" y="184"/>
                  </a:cubicBezTo>
                  <a:cubicBezTo>
                    <a:pt x="140" y="232"/>
                    <a:pt x="122" y="283"/>
                    <a:pt x="91" y="321"/>
                  </a:cubicBezTo>
                  <a:cubicBezTo>
                    <a:pt x="79" y="336"/>
                    <a:pt x="96" y="351"/>
                    <a:pt x="108" y="335"/>
                  </a:cubicBezTo>
                  <a:close/>
                </a:path>
              </a:pathLst>
            </a:custGeom>
            <a:solidFill>
              <a:srgbClr val="2664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6858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6873754" y="402498"/>
            <a:ext cx="485162" cy="725599"/>
            <a:chOff x="8294681" y="3024504"/>
            <a:chExt cx="1652905" cy="2472055"/>
          </a:xfrm>
        </p:grpSpPr>
        <p:sp>
          <p:nvSpPr>
            <p:cNvPr id="56" name="Freeform 6"/>
            <p:cNvSpPr>
              <a:spLocks noEditPoints="1"/>
            </p:cNvSpPr>
            <p:nvPr/>
          </p:nvSpPr>
          <p:spPr bwMode="auto">
            <a:xfrm>
              <a:off x="8294681" y="3602354"/>
              <a:ext cx="1652905" cy="1894205"/>
            </a:xfrm>
            <a:custGeom>
              <a:avLst/>
              <a:gdLst>
                <a:gd name="T0" fmla="*/ 124 w 696"/>
                <a:gd name="T1" fmla="*/ 224 h 797"/>
                <a:gd name="T2" fmla="*/ 124 w 696"/>
                <a:gd name="T3" fmla="*/ 673 h 797"/>
                <a:gd name="T4" fmla="*/ 572 w 696"/>
                <a:gd name="T5" fmla="*/ 673 h 797"/>
                <a:gd name="T6" fmla="*/ 572 w 696"/>
                <a:gd name="T7" fmla="*/ 224 h 797"/>
                <a:gd name="T8" fmla="*/ 348 w 696"/>
                <a:gd name="T9" fmla="*/ 0 h 797"/>
                <a:gd name="T10" fmla="*/ 124 w 696"/>
                <a:gd name="T11" fmla="*/ 224 h 797"/>
                <a:gd name="T12" fmla="*/ 362 w 696"/>
                <a:gd name="T13" fmla="*/ 101 h 797"/>
                <a:gd name="T14" fmla="*/ 328 w 696"/>
                <a:gd name="T15" fmla="*/ 101 h 797"/>
                <a:gd name="T16" fmla="*/ 328 w 696"/>
                <a:gd name="T17" fmla="*/ 67 h 797"/>
                <a:gd name="T18" fmla="*/ 361 w 696"/>
                <a:gd name="T19" fmla="*/ 67 h 797"/>
                <a:gd name="T20" fmla="*/ 362 w 696"/>
                <a:gd name="T21" fmla="*/ 101 h 7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96" h="797">
                  <a:moveTo>
                    <a:pt x="124" y="224"/>
                  </a:moveTo>
                  <a:cubicBezTo>
                    <a:pt x="0" y="348"/>
                    <a:pt x="0" y="549"/>
                    <a:pt x="124" y="673"/>
                  </a:cubicBezTo>
                  <a:cubicBezTo>
                    <a:pt x="247" y="797"/>
                    <a:pt x="448" y="797"/>
                    <a:pt x="572" y="673"/>
                  </a:cubicBezTo>
                  <a:cubicBezTo>
                    <a:pt x="696" y="549"/>
                    <a:pt x="696" y="348"/>
                    <a:pt x="572" y="224"/>
                  </a:cubicBezTo>
                  <a:cubicBezTo>
                    <a:pt x="348" y="0"/>
                    <a:pt x="348" y="0"/>
                    <a:pt x="348" y="0"/>
                  </a:cubicBezTo>
                  <a:lnTo>
                    <a:pt x="124" y="224"/>
                  </a:lnTo>
                  <a:close/>
                  <a:moveTo>
                    <a:pt x="362" y="101"/>
                  </a:moveTo>
                  <a:cubicBezTo>
                    <a:pt x="352" y="110"/>
                    <a:pt x="337" y="110"/>
                    <a:pt x="328" y="101"/>
                  </a:cubicBezTo>
                  <a:cubicBezTo>
                    <a:pt x="318" y="92"/>
                    <a:pt x="318" y="77"/>
                    <a:pt x="328" y="67"/>
                  </a:cubicBezTo>
                  <a:cubicBezTo>
                    <a:pt x="337" y="58"/>
                    <a:pt x="352" y="58"/>
                    <a:pt x="361" y="67"/>
                  </a:cubicBezTo>
                  <a:cubicBezTo>
                    <a:pt x="371" y="77"/>
                    <a:pt x="371" y="92"/>
                    <a:pt x="362" y="101"/>
                  </a:cubicBezTo>
                  <a:close/>
                </a:path>
              </a:pathLst>
            </a:custGeom>
            <a:solidFill>
              <a:srgbClr val="FF6D2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6858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7" name="Freeform 11"/>
            <p:cNvSpPr/>
            <p:nvPr/>
          </p:nvSpPr>
          <p:spPr bwMode="auto">
            <a:xfrm>
              <a:off x="8891581" y="3024504"/>
              <a:ext cx="448945" cy="833755"/>
            </a:xfrm>
            <a:custGeom>
              <a:avLst/>
              <a:gdLst>
                <a:gd name="T0" fmla="*/ 108 w 189"/>
                <a:gd name="T1" fmla="*/ 336 h 351"/>
                <a:gd name="T2" fmla="*/ 180 w 189"/>
                <a:gd name="T3" fmla="*/ 162 h 351"/>
                <a:gd name="T4" fmla="*/ 129 w 189"/>
                <a:gd name="T5" fmla="*/ 20 h 351"/>
                <a:gd name="T6" fmla="*/ 11 w 189"/>
                <a:gd name="T7" fmla="*/ 91 h 351"/>
                <a:gd name="T8" fmla="*/ 56 w 189"/>
                <a:gd name="T9" fmla="*/ 270 h 351"/>
                <a:gd name="T10" fmla="*/ 80 w 189"/>
                <a:gd name="T11" fmla="*/ 251 h 351"/>
                <a:gd name="T12" fmla="*/ 35 w 189"/>
                <a:gd name="T13" fmla="*/ 120 h 351"/>
                <a:gd name="T14" fmla="*/ 52 w 189"/>
                <a:gd name="T15" fmla="*/ 55 h 351"/>
                <a:gd name="T16" fmla="*/ 124 w 189"/>
                <a:gd name="T17" fmla="*/ 51 h 351"/>
                <a:gd name="T18" fmla="*/ 151 w 189"/>
                <a:gd name="T19" fmla="*/ 185 h 351"/>
                <a:gd name="T20" fmla="*/ 91 w 189"/>
                <a:gd name="T21" fmla="*/ 322 h 351"/>
                <a:gd name="T22" fmla="*/ 108 w 189"/>
                <a:gd name="T23" fmla="*/ 336 h 3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89" h="351">
                  <a:moveTo>
                    <a:pt x="108" y="336"/>
                  </a:moveTo>
                  <a:cubicBezTo>
                    <a:pt x="147" y="287"/>
                    <a:pt x="169" y="223"/>
                    <a:pt x="180" y="162"/>
                  </a:cubicBezTo>
                  <a:cubicBezTo>
                    <a:pt x="189" y="111"/>
                    <a:pt x="187" y="41"/>
                    <a:pt x="129" y="20"/>
                  </a:cubicBezTo>
                  <a:cubicBezTo>
                    <a:pt x="75" y="0"/>
                    <a:pt x="21" y="36"/>
                    <a:pt x="11" y="91"/>
                  </a:cubicBezTo>
                  <a:cubicBezTo>
                    <a:pt x="0" y="151"/>
                    <a:pt x="22" y="221"/>
                    <a:pt x="56" y="270"/>
                  </a:cubicBezTo>
                  <a:cubicBezTo>
                    <a:pt x="65" y="284"/>
                    <a:pt x="88" y="262"/>
                    <a:pt x="80" y="251"/>
                  </a:cubicBezTo>
                  <a:cubicBezTo>
                    <a:pt x="53" y="213"/>
                    <a:pt x="38" y="166"/>
                    <a:pt x="35" y="120"/>
                  </a:cubicBezTo>
                  <a:cubicBezTo>
                    <a:pt x="33" y="98"/>
                    <a:pt x="35" y="70"/>
                    <a:pt x="52" y="55"/>
                  </a:cubicBezTo>
                  <a:cubicBezTo>
                    <a:pt x="70" y="38"/>
                    <a:pt x="103" y="41"/>
                    <a:pt x="124" y="51"/>
                  </a:cubicBezTo>
                  <a:cubicBezTo>
                    <a:pt x="170" y="72"/>
                    <a:pt x="159" y="147"/>
                    <a:pt x="151" y="185"/>
                  </a:cubicBezTo>
                  <a:cubicBezTo>
                    <a:pt x="140" y="233"/>
                    <a:pt x="122" y="284"/>
                    <a:pt x="91" y="322"/>
                  </a:cubicBezTo>
                  <a:cubicBezTo>
                    <a:pt x="79" y="337"/>
                    <a:pt x="96" y="351"/>
                    <a:pt x="108" y="336"/>
                  </a:cubicBezTo>
                  <a:close/>
                </a:path>
              </a:pathLst>
            </a:custGeom>
            <a:solidFill>
              <a:srgbClr val="2664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6858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6143556" y="487801"/>
            <a:ext cx="484602" cy="729326"/>
            <a:chOff x="6334436" y="3164204"/>
            <a:chExt cx="1651000" cy="2484755"/>
          </a:xfrm>
        </p:grpSpPr>
        <p:sp>
          <p:nvSpPr>
            <p:cNvPr id="59" name="Freeform 5"/>
            <p:cNvSpPr>
              <a:spLocks noEditPoints="1"/>
            </p:cNvSpPr>
            <p:nvPr/>
          </p:nvSpPr>
          <p:spPr bwMode="auto">
            <a:xfrm>
              <a:off x="6334436" y="3756659"/>
              <a:ext cx="1651000" cy="1892300"/>
            </a:xfrm>
            <a:custGeom>
              <a:avLst/>
              <a:gdLst>
                <a:gd name="T0" fmla="*/ 572 w 696"/>
                <a:gd name="T1" fmla="*/ 224 h 796"/>
                <a:gd name="T2" fmla="*/ 572 w 696"/>
                <a:gd name="T3" fmla="*/ 672 h 796"/>
                <a:gd name="T4" fmla="*/ 124 w 696"/>
                <a:gd name="T5" fmla="*/ 672 h 796"/>
                <a:gd name="T6" fmla="*/ 124 w 696"/>
                <a:gd name="T7" fmla="*/ 224 h 796"/>
                <a:gd name="T8" fmla="*/ 348 w 696"/>
                <a:gd name="T9" fmla="*/ 0 h 796"/>
                <a:gd name="T10" fmla="*/ 572 w 696"/>
                <a:gd name="T11" fmla="*/ 224 h 796"/>
                <a:gd name="T12" fmla="*/ 334 w 696"/>
                <a:gd name="T13" fmla="*/ 101 h 796"/>
                <a:gd name="T14" fmla="*/ 368 w 696"/>
                <a:gd name="T15" fmla="*/ 101 h 796"/>
                <a:gd name="T16" fmla="*/ 368 w 696"/>
                <a:gd name="T17" fmla="*/ 67 h 796"/>
                <a:gd name="T18" fmla="*/ 334 w 696"/>
                <a:gd name="T19" fmla="*/ 67 h 796"/>
                <a:gd name="T20" fmla="*/ 334 w 696"/>
                <a:gd name="T21" fmla="*/ 101 h 7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96" h="796">
                  <a:moveTo>
                    <a:pt x="572" y="224"/>
                  </a:moveTo>
                  <a:cubicBezTo>
                    <a:pt x="696" y="348"/>
                    <a:pt x="696" y="548"/>
                    <a:pt x="572" y="672"/>
                  </a:cubicBezTo>
                  <a:cubicBezTo>
                    <a:pt x="448" y="796"/>
                    <a:pt x="247" y="796"/>
                    <a:pt x="124" y="672"/>
                  </a:cubicBezTo>
                  <a:cubicBezTo>
                    <a:pt x="0" y="548"/>
                    <a:pt x="0" y="348"/>
                    <a:pt x="124" y="224"/>
                  </a:cubicBezTo>
                  <a:cubicBezTo>
                    <a:pt x="348" y="0"/>
                    <a:pt x="348" y="0"/>
                    <a:pt x="348" y="0"/>
                  </a:cubicBezTo>
                  <a:lnTo>
                    <a:pt x="572" y="224"/>
                  </a:lnTo>
                  <a:close/>
                  <a:moveTo>
                    <a:pt x="334" y="101"/>
                  </a:moveTo>
                  <a:cubicBezTo>
                    <a:pt x="343" y="110"/>
                    <a:pt x="359" y="110"/>
                    <a:pt x="368" y="101"/>
                  </a:cubicBezTo>
                  <a:cubicBezTo>
                    <a:pt x="377" y="91"/>
                    <a:pt x="377" y="76"/>
                    <a:pt x="368" y="67"/>
                  </a:cubicBezTo>
                  <a:cubicBezTo>
                    <a:pt x="359" y="57"/>
                    <a:pt x="343" y="57"/>
                    <a:pt x="334" y="67"/>
                  </a:cubicBezTo>
                  <a:cubicBezTo>
                    <a:pt x="325" y="76"/>
                    <a:pt x="325" y="91"/>
                    <a:pt x="334" y="101"/>
                  </a:cubicBezTo>
                  <a:close/>
                </a:path>
              </a:pathLst>
            </a:custGeom>
            <a:solidFill>
              <a:srgbClr val="FFCA8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6858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0" name="Freeform 13"/>
            <p:cNvSpPr/>
            <p:nvPr/>
          </p:nvSpPr>
          <p:spPr bwMode="auto">
            <a:xfrm>
              <a:off x="6929431" y="3164204"/>
              <a:ext cx="448945" cy="833755"/>
            </a:xfrm>
            <a:custGeom>
              <a:avLst/>
              <a:gdLst>
                <a:gd name="T0" fmla="*/ 108 w 189"/>
                <a:gd name="T1" fmla="*/ 336 h 351"/>
                <a:gd name="T2" fmla="*/ 180 w 189"/>
                <a:gd name="T3" fmla="*/ 161 h 351"/>
                <a:gd name="T4" fmla="*/ 129 w 189"/>
                <a:gd name="T5" fmla="*/ 19 h 351"/>
                <a:gd name="T6" fmla="*/ 11 w 189"/>
                <a:gd name="T7" fmla="*/ 90 h 351"/>
                <a:gd name="T8" fmla="*/ 56 w 189"/>
                <a:gd name="T9" fmla="*/ 270 h 351"/>
                <a:gd name="T10" fmla="*/ 80 w 189"/>
                <a:gd name="T11" fmla="*/ 250 h 351"/>
                <a:gd name="T12" fmla="*/ 35 w 189"/>
                <a:gd name="T13" fmla="*/ 119 h 351"/>
                <a:gd name="T14" fmla="*/ 52 w 189"/>
                <a:gd name="T15" fmla="*/ 54 h 351"/>
                <a:gd name="T16" fmla="*/ 124 w 189"/>
                <a:gd name="T17" fmla="*/ 50 h 351"/>
                <a:gd name="T18" fmla="*/ 151 w 189"/>
                <a:gd name="T19" fmla="*/ 184 h 351"/>
                <a:gd name="T20" fmla="*/ 91 w 189"/>
                <a:gd name="T21" fmla="*/ 322 h 351"/>
                <a:gd name="T22" fmla="*/ 108 w 189"/>
                <a:gd name="T23" fmla="*/ 336 h 3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89" h="351">
                  <a:moveTo>
                    <a:pt x="108" y="336"/>
                  </a:moveTo>
                  <a:cubicBezTo>
                    <a:pt x="147" y="286"/>
                    <a:pt x="169" y="222"/>
                    <a:pt x="180" y="161"/>
                  </a:cubicBezTo>
                  <a:cubicBezTo>
                    <a:pt x="189" y="110"/>
                    <a:pt x="187" y="40"/>
                    <a:pt x="129" y="19"/>
                  </a:cubicBezTo>
                  <a:cubicBezTo>
                    <a:pt x="75" y="0"/>
                    <a:pt x="21" y="35"/>
                    <a:pt x="11" y="90"/>
                  </a:cubicBezTo>
                  <a:cubicBezTo>
                    <a:pt x="0" y="150"/>
                    <a:pt x="20" y="222"/>
                    <a:pt x="56" y="270"/>
                  </a:cubicBezTo>
                  <a:cubicBezTo>
                    <a:pt x="69" y="286"/>
                    <a:pt x="88" y="262"/>
                    <a:pt x="80" y="250"/>
                  </a:cubicBezTo>
                  <a:cubicBezTo>
                    <a:pt x="53" y="212"/>
                    <a:pt x="38" y="166"/>
                    <a:pt x="35" y="119"/>
                  </a:cubicBezTo>
                  <a:cubicBezTo>
                    <a:pt x="33" y="98"/>
                    <a:pt x="35" y="70"/>
                    <a:pt x="52" y="54"/>
                  </a:cubicBezTo>
                  <a:cubicBezTo>
                    <a:pt x="70" y="37"/>
                    <a:pt x="103" y="41"/>
                    <a:pt x="124" y="50"/>
                  </a:cubicBezTo>
                  <a:cubicBezTo>
                    <a:pt x="170" y="71"/>
                    <a:pt x="159" y="146"/>
                    <a:pt x="151" y="184"/>
                  </a:cubicBezTo>
                  <a:cubicBezTo>
                    <a:pt x="140" y="232"/>
                    <a:pt x="122" y="283"/>
                    <a:pt x="91" y="322"/>
                  </a:cubicBezTo>
                  <a:cubicBezTo>
                    <a:pt x="79" y="337"/>
                    <a:pt x="96" y="351"/>
                    <a:pt x="108" y="336"/>
                  </a:cubicBezTo>
                  <a:close/>
                </a:path>
              </a:pathLst>
            </a:custGeom>
            <a:solidFill>
              <a:srgbClr val="2664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6858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2" name="文本占位符 1">
            <a:extLst>
              <a:ext uri="{FF2B5EF4-FFF2-40B4-BE49-F238E27FC236}">
                <a16:creationId xmlns:a16="http://schemas.microsoft.com/office/drawing/2014/main" xmlns="" id="{26EC85AF-A6E3-4F34-9622-827DADEB65C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5EABB911-7425-4432-B227-3874E27AC30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578F0C5E-648D-474B-BC9A-D1DE6B74F809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图片占位符 4">
            <a:extLst>
              <a:ext uri="{FF2B5EF4-FFF2-40B4-BE49-F238E27FC236}">
                <a16:creationId xmlns:a16="http://schemas.microsoft.com/office/drawing/2014/main" xmlns="" id="{040D4D16-C16F-458A-B743-8A21A86D7BEB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</p:sp>
      <p:pic>
        <p:nvPicPr>
          <p:cNvPr id="8" name="Philter - Adventure Time">
            <a:hlinkClick r:id="" action="ppaction://media"/>
            <a:extLst>
              <a:ext uri="{FF2B5EF4-FFF2-40B4-BE49-F238E27FC236}">
                <a16:creationId xmlns:a16="http://schemas.microsoft.com/office/drawing/2014/main" xmlns="" id="{22F955B8-7BB3-4DF9-B8C5-A8860C2B59C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>
                  <p14:fade in="5000" out="5000"/>
                </p14:media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236113" y="-730377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06026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prism isContent="1" isInverted="1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500"/>
                            </p:stCondLst>
                            <p:childTnLst>
                              <p:par>
                                <p:cTn id="34" presetID="2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500"/>
                            </p:stCondLst>
                            <p:childTnLst>
                              <p:par>
                                <p:cTn id="3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000"/>
                            </p:stCondLst>
                            <p:childTnLst>
                              <p:par>
                                <p:cTn id="4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5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000"/>
                            </p:stCondLst>
                            <p:childTnLst>
                              <p:par>
                                <p:cTn id="53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4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55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6" grpId="0" animBg="1"/>
      <p:bldP spid="7" grpId="0" animBg="1"/>
      <p:bldP spid="11" grpId="0"/>
      <p:bldP spid="12" grpId="0"/>
      <p:bldP spid="13" grpId="0" bldLvl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标题 6"/>
          <p:cNvSpPr>
            <a:spLocks noGrp="1"/>
          </p:cNvSpPr>
          <p:nvPr/>
        </p:nvSpPr>
        <p:spPr>
          <a:xfrm>
            <a:off x="517684" y="486251"/>
            <a:ext cx="3340418" cy="473393"/>
          </a:xfrm>
          <a:prstGeom prst="rect">
            <a:avLst/>
          </a:prstGeom>
        </p:spPr>
        <p:txBody>
          <a:bodyPr vert="horz" lIns="68580" tIns="34290" rIns="68580" bIns="34290" rtlCol="0" anchor="b"/>
          <a:lstStyle/>
          <a:p>
            <a:pPr>
              <a:lnSpc>
                <a:spcPct val="100000"/>
              </a:lnSpc>
            </a:pPr>
            <a:r>
              <a:rPr lang="zh-CN" altLang="en-US" sz="2700" dirty="0">
                <a:solidFill>
                  <a:srgbClr val="26646A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教学设计</a:t>
            </a:r>
          </a:p>
        </p:txBody>
      </p:sp>
      <p:sp>
        <p:nvSpPr>
          <p:cNvPr id="9" name="矩形 8"/>
          <p:cNvSpPr/>
          <p:nvPr/>
        </p:nvSpPr>
        <p:spPr>
          <a:xfrm>
            <a:off x="-952" y="513874"/>
            <a:ext cx="321469" cy="417910"/>
          </a:xfrm>
          <a:prstGeom prst="rect">
            <a:avLst/>
          </a:prstGeom>
          <a:solidFill>
            <a:srgbClr val="2664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514350">
              <a:defRPr/>
            </a:pPr>
            <a:endParaRPr lang="zh-CN" altLang="en-US" sz="1013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366236" y="513874"/>
            <a:ext cx="57150" cy="418148"/>
          </a:xfrm>
          <a:prstGeom prst="rect">
            <a:avLst/>
          </a:prstGeom>
          <a:solidFill>
            <a:srgbClr val="2664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514350">
              <a:defRPr/>
            </a:pPr>
            <a:endParaRPr lang="zh-CN" altLang="en-US" sz="1013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" name="椭圆 23"/>
          <p:cNvSpPr/>
          <p:nvPr/>
        </p:nvSpPr>
        <p:spPr>
          <a:xfrm>
            <a:off x="964467" y="1652493"/>
            <a:ext cx="1055168" cy="1055549"/>
          </a:xfrm>
          <a:prstGeom prst="ellipse">
            <a:avLst/>
          </a:prstGeom>
          <a:solidFill>
            <a:srgbClr val="52C5C4"/>
          </a:solidFill>
          <a:ln/>
          <a:effectLst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 sz="1200"/>
          </a:p>
        </p:txBody>
      </p:sp>
      <p:sp>
        <p:nvSpPr>
          <p:cNvPr id="25" name="椭圆 24"/>
          <p:cNvSpPr/>
          <p:nvPr/>
        </p:nvSpPr>
        <p:spPr>
          <a:xfrm>
            <a:off x="3049304" y="1652493"/>
            <a:ext cx="1055168" cy="1055549"/>
          </a:xfrm>
          <a:prstGeom prst="ellipse">
            <a:avLst/>
          </a:prstGeom>
          <a:solidFill>
            <a:srgbClr val="9CC136"/>
          </a:solidFill>
          <a:ln/>
          <a:effectLst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 sz="1200"/>
          </a:p>
        </p:txBody>
      </p:sp>
      <p:sp>
        <p:nvSpPr>
          <p:cNvPr id="26" name="椭圆 25"/>
          <p:cNvSpPr/>
          <p:nvPr/>
        </p:nvSpPr>
        <p:spPr>
          <a:xfrm>
            <a:off x="5134142" y="1652493"/>
            <a:ext cx="1055168" cy="1055549"/>
          </a:xfrm>
          <a:prstGeom prst="ellipse">
            <a:avLst/>
          </a:prstGeom>
          <a:solidFill>
            <a:srgbClr val="FFCA82"/>
          </a:solidFill>
          <a:ln/>
          <a:effectLst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 sz="1200"/>
          </a:p>
        </p:txBody>
      </p:sp>
      <p:sp>
        <p:nvSpPr>
          <p:cNvPr id="27" name="椭圆 26"/>
          <p:cNvSpPr/>
          <p:nvPr/>
        </p:nvSpPr>
        <p:spPr>
          <a:xfrm>
            <a:off x="7218979" y="1652493"/>
            <a:ext cx="1055168" cy="1055549"/>
          </a:xfrm>
          <a:prstGeom prst="ellipse">
            <a:avLst/>
          </a:prstGeom>
          <a:solidFill>
            <a:srgbClr val="FD6F31"/>
          </a:solidFill>
          <a:ln/>
          <a:effectLst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 sz="1200"/>
          </a:p>
        </p:txBody>
      </p:sp>
      <p:sp>
        <p:nvSpPr>
          <p:cNvPr id="29" name="75"/>
          <p:cNvSpPr>
            <a:spLocks noEditPoints="1" noChangeArrowheads="1"/>
          </p:cNvSpPr>
          <p:nvPr/>
        </p:nvSpPr>
        <p:spPr bwMode="auto">
          <a:xfrm>
            <a:off x="1159911" y="1942450"/>
            <a:ext cx="693378" cy="475632"/>
          </a:xfrm>
          <a:custGeom>
            <a:avLst/>
            <a:gdLst>
              <a:gd name="T0" fmla="*/ 10 w 99"/>
              <a:gd name="T1" fmla="*/ 18 h 68"/>
              <a:gd name="T2" fmla="*/ 6 w 99"/>
              <a:gd name="T3" fmla="*/ 26 h 68"/>
              <a:gd name="T4" fmla="*/ 56 w 99"/>
              <a:gd name="T5" fmla="*/ 58 h 68"/>
              <a:gd name="T6" fmla="*/ 79 w 99"/>
              <a:gd name="T7" fmla="*/ 56 h 68"/>
              <a:gd name="T8" fmla="*/ 85 w 99"/>
              <a:gd name="T9" fmla="*/ 63 h 68"/>
              <a:gd name="T10" fmla="*/ 82 w 99"/>
              <a:gd name="T11" fmla="*/ 66 h 68"/>
              <a:gd name="T12" fmla="*/ 4 w 99"/>
              <a:gd name="T13" fmla="*/ 66 h 68"/>
              <a:gd name="T14" fmla="*/ 0 w 99"/>
              <a:gd name="T15" fmla="*/ 63 h 68"/>
              <a:gd name="T16" fmla="*/ 0 w 99"/>
              <a:gd name="T17" fmla="*/ 22 h 68"/>
              <a:gd name="T18" fmla="*/ 58 w 99"/>
              <a:gd name="T19" fmla="*/ 11 h 68"/>
              <a:gd name="T20" fmla="*/ 61 w 99"/>
              <a:gd name="T21" fmla="*/ 17 h 68"/>
              <a:gd name="T22" fmla="*/ 57 w 99"/>
              <a:gd name="T23" fmla="*/ 21 h 68"/>
              <a:gd name="T24" fmla="*/ 56 w 99"/>
              <a:gd name="T25" fmla="*/ 16 h 68"/>
              <a:gd name="T26" fmla="*/ 55 w 99"/>
              <a:gd name="T27" fmla="*/ 19 h 68"/>
              <a:gd name="T28" fmla="*/ 61 w 99"/>
              <a:gd name="T29" fmla="*/ 27 h 68"/>
              <a:gd name="T30" fmla="*/ 62 w 99"/>
              <a:gd name="T31" fmla="*/ 32 h 68"/>
              <a:gd name="T32" fmla="*/ 58 w 99"/>
              <a:gd name="T33" fmla="*/ 39 h 68"/>
              <a:gd name="T34" fmla="*/ 58 w 99"/>
              <a:gd name="T35" fmla="*/ 11 h 68"/>
              <a:gd name="T36" fmla="*/ 14 w 99"/>
              <a:gd name="T37" fmla="*/ 8 h 68"/>
              <a:gd name="T38" fmla="*/ 14 w 99"/>
              <a:gd name="T39" fmla="*/ 50 h 68"/>
              <a:gd name="T40" fmla="*/ 18 w 99"/>
              <a:gd name="T41" fmla="*/ 52 h 68"/>
              <a:gd name="T42" fmla="*/ 96 w 99"/>
              <a:gd name="T43" fmla="*/ 53 h 68"/>
              <a:gd name="T44" fmla="*/ 99 w 99"/>
              <a:gd name="T45" fmla="*/ 50 h 68"/>
              <a:gd name="T46" fmla="*/ 99 w 99"/>
              <a:gd name="T47" fmla="*/ 7 h 68"/>
              <a:gd name="T48" fmla="*/ 69 w 99"/>
              <a:gd name="T49" fmla="*/ 5 h 68"/>
              <a:gd name="T50" fmla="*/ 69 w 99"/>
              <a:gd name="T51" fmla="*/ 11 h 68"/>
              <a:gd name="T52" fmla="*/ 20 w 99"/>
              <a:gd name="T53" fmla="*/ 21 h 68"/>
              <a:gd name="T54" fmla="*/ 30 w 99"/>
              <a:gd name="T55" fmla="*/ 42 h 68"/>
              <a:gd name="T56" fmla="*/ 82 w 99"/>
              <a:gd name="T57" fmla="*/ 46 h 68"/>
              <a:gd name="T58" fmla="*/ 93 w 99"/>
              <a:gd name="T59" fmla="*/ 24 h 68"/>
              <a:gd name="T60" fmla="*/ 69 w 99"/>
              <a:gd name="T61" fmla="*/ 11 h 68"/>
              <a:gd name="T62" fmla="*/ 20 w 99"/>
              <a:gd name="T63" fmla="*/ 45 h 68"/>
              <a:gd name="T64" fmla="*/ 20 w 99"/>
              <a:gd name="T65" fmla="*/ 45 h 68"/>
              <a:gd name="T66" fmla="*/ 54 w 99"/>
              <a:gd name="T67" fmla="*/ 36 h 68"/>
              <a:gd name="T68" fmla="*/ 50 w 99"/>
              <a:gd name="T69" fmla="*/ 27 h 68"/>
              <a:gd name="T70" fmla="*/ 55 w 99"/>
              <a:gd name="T71" fmla="*/ 33 h 68"/>
              <a:gd name="T72" fmla="*/ 57 w 99"/>
              <a:gd name="T73" fmla="*/ 33 h 68"/>
              <a:gd name="T74" fmla="*/ 56 w 99"/>
              <a:gd name="T75" fmla="*/ 28 h 68"/>
              <a:gd name="T76" fmla="*/ 50 w 99"/>
              <a:gd name="T77" fmla="*/ 20 h 68"/>
              <a:gd name="T78" fmla="*/ 54 w 99"/>
              <a:gd name="T79" fmla="*/ 14 h 68"/>
              <a:gd name="T80" fmla="*/ 45 w 99"/>
              <a:gd name="T81" fmla="*/ 25 h 68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w 99"/>
              <a:gd name="T124" fmla="*/ 0 h 68"/>
              <a:gd name="T125" fmla="*/ 99 w 99"/>
              <a:gd name="T126" fmla="*/ 68 h 68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T123" t="T124" r="T125" b="T126"/>
            <a:pathLst>
              <a:path w="99" h="68">
                <a:moveTo>
                  <a:pt x="2" y="21"/>
                </a:moveTo>
                <a:cubicBezTo>
                  <a:pt x="4" y="20"/>
                  <a:pt x="7" y="19"/>
                  <a:pt x="10" y="18"/>
                </a:cubicBezTo>
                <a:cubicBezTo>
                  <a:pt x="10" y="24"/>
                  <a:pt x="10" y="24"/>
                  <a:pt x="10" y="24"/>
                </a:cubicBezTo>
                <a:cubicBezTo>
                  <a:pt x="9" y="25"/>
                  <a:pt x="7" y="25"/>
                  <a:pt x="6" y="26"/>
                </a:cubicBezTo>
                <a:cubicBezTo>
                  <a:pt x="6" y="59"/>
                  <a:pt x="6" y="59"/>
                  <a:pt x="6" y="59"/>
                </a:cubicBezTo>
                <a:cubicBezTo>
                  <a:pt x="21" y="53"/>
                  <a:pt x="39" y="55"/>
                  <a:pt x="56" y="58"/>
                </a:cubicBezTo>
                <a:cubicBezTo>
                  <a:pt x="64" y="59"/>
                  <a:pt x="71" y="60"/>
                  <a:pt x="79" y="60"/>
                </a:cubicBezTo>
                <a:cubicBezTo>
                  <a:pt x="79" y="56"/>
                  <a:pt x="79" y="56"/>
                  <a:pt x="79" y="56"/>
                </a:cubicBezTo>
                <a:cubicBezTo>
                  <a:pt x="85" y="56"/>
                  <a:pt x="85" y="56"/>
                  <a:pt x="85" y="56"/>
                </a:cubicBezTo>
                <a:cubicBezTo>
                  <a:pt x="85" y="63"/>
                  <a:pt x="85" y="63"/>
                  <a:pt x="85" y="63"/>
                </a:cubicBezTo>
                <a:cubicBezTo>
                  <a:pt x="85" y="66"/>
                  <a:pt x="85" y="66"/>
                  <a:pt x="85" y="66"/>
                </a:cubicBezTo>
                <a:cubicBezTo>
                  <a:pt x="82" y="66"/>
                  <a:pt x="82" y="66"/>
                  <a:pt x="82" y="66"/>
                </a:cubicBezTo>
                <a:cubicBezTo>
                  <a:pt x="73" y="66"/>
                  <a:pt x="64" y="65"/>
                  <a:pt x="55" y="64"/>
                </a:cubicBezTo>
                <a:cubicBezTo>
                  <a:pt x="37" y="61"/>
                  <a:pt x="19" y="59"/>
                  <a:pt x="4" y="66"/>
                </a:cubicBezTo>
                <a:cubicBezTo>
                  <a:pt x="0" y="68"/>
                  <a:pt x="0" y="68"/>
                  <a:pt x="0" y="68"/>
                </a:cubicBezTo>
                <a:cubicBezTo>
                  <a:pt x="0" y="63"/>
                  <a:pt x="0" y="63"/>
                  <a:pt x="0" y="63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22"/>
                  <a:pt x="0" y="22"/>
                  <a:pt x="0" y="22"/>
                </a:cubicBezTo>
                <a:cubicBezTo>
                  <a:pt x="2" y="21"/>
                  <a:pt x="2" y="21"/>
                  <a:pt x="2" y="21"/>
                </a:cubicBezTo>
                <a:close/>
                <a:moveTo>
                  <a:pt x="58" y="11"/>
                </a:moveTo>
                <a:cubicBezTo>
                  <a:pt x="58" y="14"/>
                  <a:pt x="58" y="14"/>
                  <a:pt x="58" y="14"/>
                </a:cubicBezTo>
                <a:cubicBezTo>
                  <a:pt x="60" y="14"/>
                  <a:pt x="61" y="15"/>
                  <a:pt x="61" y="17"/>
                </a:cubicBezTo>
                <a:cubicBezTo>
                  <a:pt x="61" y="21"/>
                  <a:pt x="61" y="21"/>
                  <a:pt x="61" y="21"/>
                </a:cubicBezTo>
                <a:cubicBezTo>
                  <a:pt x="57" y="21"/>
                  <a:pt x="57" y="21"/>
                  <a:pt x="57" y="21"/>
                </a:cubicBezTo>
                <a:cubicBezTo>
                  <a:pt x="57" y="17"/>
                  <a:pt x="57" y="17"/>
                  <a:pt x="57" y="17"/>
                </a:cubicBezTo>
                <a:cubicBezTo>
                  <a:pt x="57" y="17"/>
                  <a:pt x="57" y="16"/>
                  <a:pt x="56" y="16"/>
                </a:cubicBezTo>
                <a:cubicBezTo>
                  <a:pt x="55" y="16"/>
                  <a:pt x="55" y="17"/>
                  <a:pt x="55" y="18"/>
                </a:cubicBezTo>
                <a:cubicBezTo>
                  <a:pt x="55" y="19"/>
                  <a:pt x="55" y="19"/>
                  <a:pt x="55" y="19"/>
                </a:cubicBezTo>
                <a:cubicBezTo>
                  <a:pt x="55" y="20"/>
                  <a:pt x="56" y="21"/>
                  <a:pt x="57" y="22"/>
                </a:cubicBezTo>
                <a:cubicBezTo>
                  <a:pt x="59" y="25"/>
                  <a:pt x="61" y="26"/>
                  <a:pt x="61" y="27"/>
                </a:cubicBezTo>
                <a:cubicBezTo>
                  <a:pt x="62" y="27"/>
                  <a:pt x="62" y="28"/>
                  <a:pt x="62" y="29"/>
                </a:cubicBezTo>
                <a:cubicBezTo>
                  <a:pt x="62" y="32"/>
                  <a:pt x="62" y="32"/>
                  <a:pt x="62" y="32"/>
                </a:cubicBezTo>
                <a:cubicBezTo>
                  <a:pt x="62" y="35"/>
                  <a:pt x="61" y="36"/>
                  <a:pt x="58" y="36"/>
                </a:cubicBezTo>
                <a:cubicBezTo>
                  <a:pt x="58" y="39"/>
                  <a:pt x="58" y="39"/>
                  <a:pt x="58" y="39"/>
                </a:cubicBezTo>
                <a:cubicBezTo>
                  <a:pt x="64" y="38"/>
                  <a:pt x="67" y="32"/>
                  <a:pt x="67" y="25"/>
                </a:cubicBezTo>
                <a:cubicBezTo>
                  <a:pt x="67" y="18"/>
                  <a:pt x="64" y="13"/>
                  <a:pt x="58" y="11"/>
                </a:cubicBezTo>
                <a:close/>
                <a:moveTo>
                  <a:pt x="15" y="7"/>
                </a:moveTo>
                <a:cubicBezTo>
                  <a:pt x="14" y="8"/>
                  <a:pt x="14" y="8"/>
                  <a:pt x="14" y="8"/>
                </a:cubicBezTo>
                <a:cubicBezTo>
                  <a:pt x="14" y="10"/>
                  <a:pt x="14" y="10"/>
                  <a:pt x="14" y="10"/>
                </a:cubicBezTo>
                <a:cubicBezTo>
                  <a:pt x="14" y="50"/>
                  <a:pt x="14" y="50"/>
                  <a:pt x="14" y="50"/>
                </a:cubicBezTo>
                <a:cubicBezTo>
                  <a:pt x="14" y="54"/>
                  <a:pt x="14" y="54"/>
                  <a:pt x="14" y="54"/>
                </a:cubicBezTo>
                <a:cubicBezTo>
                  <a:pt x="18" y="52"/>
                  <a:pt x="18" y="52"/>
                  <a:pt x="18" y="52"/>
                </a:cubicBezTo>
                <a:cubicBezTo>
                  <a:pt x="33" y="45"/>
                  <a:pt x="51" y="47"/>
                  <a:pt x="69" y="50"/>
                </a:cubicBezTo>
                <a:cubicBezTo>
                  <a:pt x="78" y="51"/>
                  <a:pt x="87" y="53"/>
                  <a:pt x="96" y="53"/>
                </a:cubicBezTo>
                <a:cubicBezTo>
                  <a:pt x="99" y="53"/>
                  <a:pt x="99" y="53"/>
                  <a:pt x="99" y="53"/>
                </a:cubicBezTo>
                <a:cubicBezTo>
                  <a:pt x="99" y="50"/>
                  <a:pt x="99" y="50"/>
                  <a:pt x="99" y="50"/>
                </a:cubicBezTo>
                <a:cubicBezTo>
                  <a:pt x="99" y="10"/>
                  <a:pt x="99" y="10"/>
                  <a:pt x="99" y="10"/>
                </a:cubicBezTo>
                <a:cubicBezTo>
                  <a:pt x="99" y="7"/>
                  <a:pt x="99" y="7"/>
                  <a:pt x="99" y="7"/>
                </a:cubicBezTo>
                <a:cubicBezTo>
                  <a:pt x="96" y="7"/>
                  <a:pt x="96" y="7"/>
                  <a:pt x="96" y="7"/>
                </a:cubicBezTo>
                <a:cubicBezTo>
                  <a:pt x="87" y="7"/>
                  <a:pt x="78" y="6"/>
                  <a:pt x="69" y="5"/>
                </a:cubicBezTo>
                <a:cubicBezTo>
                  <a:pt x="51" y="2"/>
                  <a:pt x="32" y="0"/>
                  <a:pt x="15" y="7"/>
                </a:cubicBezTo>
                <a:close/>
                <a:moveTo>
                  <a:pt x="69" y="11"/>
                </a:moveTo>
                <a:cubicBezTo>
                  <a:pt x="55" y="9"/>
                  <a:pt x="41" y="7"/>
                  <a:pt x="29" y="9"/>
                </a:cubicBezTo>
                <a:cubicBezTo>
                  <a:pt x="30" y="15"/>
                  <a:pt x="27" y="22"/>
                  <a:pt x="20" y="21"/>
                </a:cubicBezTo>
                <a:cubicBezTo>
                  <a:pt x="20" y="32"/>
                  <a:pt x="20" y="32"/>
                  <a:pt x="20" y="32"/>
                </a:cubicBezTo>
                <a:cubicBezTo>
                  <a:pt x="26" y="32"/>
                  <a:pt x="30" y="37"/>
                  <a:pt x="30" y="42"/>
                </a:cubicBezTo>
                <a:cubicBezTo>
                  <a:pt x="43" y="40"/>
                  <a:pt x="56" y="42"/>
                  <a:pt x="69" y="44"/>
                </a:cubicBezTo>
                <a:cubicBezTo>
                  <a:pt x="74" y="45"/>
                  <a:pt x="78" y="45"/>
                  <a:pt x="82" y="46"/>
                </a:cubicBezTo>
                <a:cubicBezTo>
                  <a:pt x="82" y="40"/>
                  <a:pt x="86" y="34"/>
                  <a:pt x="93" y="34"/>
                </a:cubicBezTo>
                <a:cubicBezTo>
                  <a:pt x="93" y="24"/>
                  <a:pt x="93" y="24"/>
                  <a:pt x="93" y="24"/>
                </a:cubicBezTo>
                <a:cubicBezTo>
                  <a:pt x="86" y="24"/>
                  <a:pt x="83" y="18"/>
                  <a:pt x="83" y="12"/>
                </a:cubicBezTo>
                <a:cubicBezTo>
                  <a:pt x="78" y="12"/>
                  <a:pt x="73" y="11"/>
                  <a:pt x="69" y="11"/>
                </a:cubicBezTo>
                <a:close/>
                <a:moveTo>
                  <a:pt x="20" y="45"/>
                </a:moveTo>
                <a:cubicBezTo>
                  <a:pt x="20" y="45"/>
                  <a:pt x="20" y="45"/>
                  <a:pt x="20" y="45"/>
                </a:cubicBezTo>
                <a:cubicBezTo>
                  <a:pt x="20" y="45"/>
                  <a:pt x="20" y="45"/>
                  <a:pt x="20" y="45"/>
                </a:cubicBezTo>
                <a:cubicBezTo>
                  <a:pt x="20" y="45"/>
                  <a:pt x="20" y="45"/>
                  <a:pt x="20" y="45"/>
                </a:cubicBezTo>
                <a:close/>
                <a:moveTo>
                  <a:pt x="54" y="39"/>
                </a:moveTo>
                <a:cubicBezTo>
                  <a:pt x="54" y="36"/>
                  <a:pt x="54" y="36"/>
                  <a:pt x="54" y="36"/>
                </a:cubicBezTo>
                <a:cubicBezTo>
                  <a:pt x="52" y="36"/>
                  <a:pt x="50" y="34"/>
                  <a:pt x="50" y="32"/>
                </a:cubicBezTo>
                <a:cubicBezTo>
                  <a:pt x="50" y="27"/>
                  <a:pt x="50" y="27"/>
                  <a:pt x="50" y="27"/>
                </a:cubicBezTo>
                <a:cubicBezTo>
                  <a:pt x="55" y="27"/>
                  <a:pt x="55" y="27"/>
                  <a:pt x="55" y="27"/>
                </a:cubicBezTo>
                <a:cubicBezTo>
                  <a:pt x="55" y="33"/>
                  <a:pt x="55" y="33"/>
                  <a:pt x="55" y="33"/>
                </a:cubicBezTo>
                <a:cubicBezTo>
                  <a:pt x="55" y="33"/>
                  <a:pt x="55" y="33"/>
                  <a:pt x="56" y="33"/>
                </a:cubicBezTo>
                <a:cubicBezTo>
                  <a:pt x="56" y="33"/>
                  <a:pt x="57" y="33"/>
                  <a:pt x="57" y="33"/>
                </a:cubicBezTo>
                <a:cubicBezTo>
                  <a:pt x="57" y="30"/>
                  <a:pt x="57" y="30"/>
                  <a:pt x="57" y="30"/>
                </a:cubicBezTo>
                <a:cubicBezTo>
                  <a:pt x="57" y="29"/>
                  <a:pt x="57" y="29"/>
                  <a:pt x="56" y="28"/>
                </a:cubicBezTo>
                <a:cubicBezTo>
                  <a:pt x="56" y="28"/>
                  <a:pt x="54" y="26"/>
                  <a:pt x="52" y="24"/>
                </a:cubicBezTo>
                <a:cubicBezTo>
                  <a:pt x="51" y="23"/>
                  <a:pt x="50" y="21"/>
                  <a:pt x="50" y="20"/>
                </a:cubicBezTo>
                <a:cubicBezTo>
                  <a:pt x="50" y="18"/>
                  <a:pt x="50" y="18"/>
                  <a:pt x="50" y="18"/>
                </a:cubicBezTo>
                <a:cubicBezTo>
                  <a:pt x="50" y="16"/>
                  <a:pt x="52" y="14"/>
                  <a:pt x="54" y="14"/>
                </a:cubicBezTo>
                <a:cubicBezTo>
                  <a:pt x="54" y="11"/>
                  <a:pt x="54" y="11"/>
                  <a:pt x="54" y="11"/>
                </a:cubicBezTo>
                <a:cubicBezTo>
                  <a:pt x="49" y="13"/>
                  <a:pt x="45" y="18"/>
                  <a:pt x="45" y="25"/>
                </a:cubicBezTo>
                <a:cubicBezTo>
                  <a:pt x="45" y="32"/>
                  <a:pt x="49" y="38"/>
                  <a:pt x="54" y="3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91438" tIns="45719" rIns="91438" bIns="45719"/>
          <a:lstStyle/>
          <a:p>
            <a:pPr>
              <a:defRPr/>
            </a:pPr>
            <a:endParaRPr lang="zh-CN" altLang="zh-CN" sz="1350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30" name="175"/>
          <p:cNvSpPr>
            <a:spLocks noEditPoints="1"/>
          </p:cNvSpPr>
          <p:nvPr/>
        </p:nvSpPr>
        <p:spPr bwMode="auto">
          <a:xfrm>
            <a:off x="5433804" y="1870881"/>
            <a:ext cx="484943" cy="618773"/>
          </a:xfrm>
          <a:custGeom>
            <a:avLst/>
            <a:gdLst>
              <a:gd name="T0" fmla="*/ 84 w 138"/>
              <a:gd name="T1" fmla="*/ 71 h 176"/>
              <a:gd name="T2" fmla="*/ 69 w 138"/>
              <a:gd name="T3" fmla="*/ 69 h 176"/>
              <a:gd name="T4" fmla="*/ 54 w 138"/>
              <a:gd name="T5" fmla="*/ 71 h 176"/>
              <a:gd name="T6" fmla="*/ 54 w 138"/>
              <a:gd name="T7" fmla="*/ 26 h 176"/>
              <a:gd name="T8" fmla="*/ 15 w 138"/>
              <a:gd name="T9" fmla="*/ 26 h 176"/>
              <a:gd name="T10" fmla="*/ 15 w 138"/>
              <a:gd name="T11" fmla="*/ 48 h 176"/>
              <a:gd name="T12" fmla="*/ 34 w 138"/>
              <a:gd name="T13" fmla="*/ 82 h 176"/>
              <a:gd name="T14" fmla="*/ 16 w 138"/>
              <a:gd name="T15" fmla="*/ 122 h 176"/>
              <a:gd name="T16" fmla="*/ 69 w 138"/>
              <a:gd name="T17" fmla="*/ 176 h 176"/>
              <a:gd name="T18" fmla="*/ 122 w 138"/>
              <a:gd name="T19" fmla="*/ 122 h 176"/>
              <a:gd name="T20" fmla="*/ 101 w 138"/>
              <a:gd name="T21" fmla="*/ 80 h 176"/>
              <a:gd name="T22" fmla="*/ 123 w 138"/>
              <a:gd name="T23" fmla="*/ 49 h 176"/>
              <a:gd name="T24" fmla="*/ 123 w 138"/>
              <a:gd name="T25" fmla="*/ 26 h 176"/>
              <a:gd name="T26" fmla="*/ 84 w 138"/>
              <a:gd name="T27" fmla="*/ 26 h 176"/>
              <a:gd name="T28" fmla="*/ 84 w 138"/>
              <a:gd name="T29" fmla="*/ 71 h 176"/>
              <a:gd name="T30" fmla="*/ 103 w 138"/>
              <a:gd name="T31" fmla="*/ 122 h 176"/>
              <a:gd name="T32" fmla="*/ 69 w 138"/>
              <a:gd name="T33" fmla="*/ 157 h 176"/>
              <a:gd name="T34" fmla="*/ 35 w 138"/>
              <a:gd name="T35" fmla="*/ 122 h 176"/>
              <a:gd name="T36" fmla="*/ 69 w 138"/>
              <a:gd name="T37" fmla="*/ 88 h 176"/>
              <a:gd name="T38" fmla="*/ 103 w 138"/>
              <a:gd name="T39" fmla="*/ 122 h 176"/>
              <a:gd name="T40" fmla="*/ 0 w 138"/>
              <a:gd name="T41" fmla="*/ 0 h 176"/>
              <a:gd name="T42" fmla="*/ 0 w 138"/>
              <a:gd name="T43" fmla="*/ 16 h 176"/>
              <a:gd name="T44" fmla="*/ 138 w 138"/>
              <a:gd name="T45" fmla="*/ 16 h 176"/>
              <a:gd name="T46" fmla="*/ 138 w 138"/>
              <a:gd name="T47" fmla="*/ 0 h 176"/>
              <a:gd name="T48" fmla="*/ 0 w 138"/>
              <a:gd name="T49" fmla="*/ 0 h 176"/>
              <a:gd name="T50" fmla="*/ 68 w 138"/>
              <a:gd name="T51" fmla="*/ 91 h 176"/>
              <a:gd name="T52" fmla="*/ 61 w 138"/>
              <a:gd name="T53" fmla="*/ 111 h 176"/>
              <a:gd name="T54" fmla="*/ 39 w 138"/>
              <a:gd name="T55" fmla="*/ 111 h 176"/>
              <a:gd name="T56" fmla="*/ 38 w 138"/>
              <a:gd name="T57" fmla="*/ 112 h 176"/>
              <a:gd name="T58" fmla="*/ 38 w 138"/>
              <a:gd name="T59" fmla="*/ 114 h 176"/>
              <a:gd name="T60" fmla="*/ 56 w 138"/>
              <a:gd name="T61" fmla="*/ 127 h 176"/>
              <a:gd name="T62" fmla="*/ 49 w 138"/>
              <a:gd name="T63" fmla="*/ 148 h 176"/>
              <a:gd name="T64" fmla="*/ 50 w 138"/>
              <a:gd name="T65" fmla="*/ 149 h 176"/>
              <a:gd name="T66" fmla="*/ 51 w 138"/>
              <a:gd name="T67" fmla="*/ 149 h 176"/>
              <a:gd name="T68" fmla="*/ 69 w 138"/>
              <a:gd name="T69" fmla="*/ 136 h 176"/>
              <a:gd name="T70" fmla="*/ 87 w 138"/>
              <a:gd name="T71" fmla="*/ 149 h 176"/>
              <a:gd name="T72" fmla="*/ 88 w 138"/>
              <a:gd name="T73" fmla="*/ 149 h 176"/>
              <a:gd name="T74" fmla="*/ 88 w 138"/>
              <a:gd name="T75" fmla="*/ 149 h 176"/>
              <a:gd name="T76" fmla="*/ 89 w 138"/>
              <a:gd name="T77" fmla="*/ 148 h 176"/>
              <a:gd name="T78" fmla="*/ 82 w 138"/>
              <a:gd name="T79" fmla="*/ 127 h 176"/>
              <a:gd name="T80" fmla="*/ 100 w 138"/>
              <a:gd name="T81" fmla="*/ 114 h 176"/>
              <a:gd name="T82" fmla="*/ 100 w 138"/>
              <a:gd name="T83" fmla="*/ 112 h 176"/>
              <a:gd name="T84" fmla="*/ 99 w 138"/>
              <a:gd name="T85" fmla="*/ 111 h 176"/>
              <a:gd name="T86" fmla="*/ 77 w 138"/>
              <a:gd name="T87" fmla="*/ 111 h 176"/>
              <a:gd name="T88" fmla="*/ 70 w 138"/>
              <a:gd name="T89" fmla="*/ 91 h 176"/>
              <a:gd name="T90" fmla="*/ 69 w 138"/>
              <a:gd name="T91" fmla="*/ 90 h 176"/>
              <a:gd name="T92" fmla="*/ 68 w 138"/>
              <a:gd name="T93" fmla="*/ 91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138" h="176">
                <a:moveTo>
                  <a:pt x="84" y="71"/>
                </a:moveTo>
                <a:cubicBezTo>
                  <a:pt x="79" y="70"/>
                  <a:pt x="74" y="69"/>
                  <a:pt x="69" y="69"/>
                </a:cubicBezTo>
                <a:cubicBezTo>
                  <a:pt x="64" y="69"/>
                  <a:pt x="59" y="70"/>
                  <a:pt x="54" y="71"/>
                </a:cubicBezTo>
                <a:cubicBezTo>
                  <a:pt x="54" y="26"/>
                  <a:pt x="54" y="26"/>
                  <a:pt x="54" y="26"/>
                </a:cubicBezTo>
                <a:cubicBezTo>
                  <a:pt x="15" y="26"/>
                  <a:pt x="15" y="26"/>
                  <a:pt x="15" y="26"/>
                </a:cubicBezTo>
                <a:cubicBezTo>
                  <a:pt x="15" y="48"/>
                  <a:pt x="15" y="48"/>
                  <a:pt x="15" y="48"/>
                </a:cubicBezTo>
                <a:cubicBezTo>
                  <a:pt x="34" y="82"/>
                  <a:pt x="34" y="82"/>
                  <a:pt x="34" y="82"/>
                </a:cubicBezTo>
                <a:cubicBezTo>
                  <a:pt x="23" y="92"/>
                  <a:pt x="16" y="106"/>
                  <a:pt x="16" y="122"/>
                </a:cubicBezTo>
                <a:cubicBezTo>
                  <a:pt x="16" y="152"/>
                  <a:pt x="40" y="176"/>
                  <a:pt x="69" y="176"/>
                </a:cubicBezTo>
                <a:cubicBezTo>
                  <a:pt x="98" y="176"/>
                  <a:pt x="122" y="152"/>
                  <a:pt x="122" y="122"/>
                </a:cubicBezTo>
                <a:cubicBezTo>
                  <a:pt x="122" y="105"/>
                  <a:pt x="114" y="90"/>
                  <a:pt x="101" y="80"/>
                </a:cubicBezTo>
                <a:cubicBezTo>
                  <a:pt x="123" y="49"/>
                  <a:pt x="123" y="49"/>
                  <a:pt x="123" y="49"/>
                </a:cubicBezTo>
                <a:cubicBezTo>
                  <a:pt x="123" y="26"/>
                  <a:pt x="123" y="26"/>
                  <a:pt x="123" y="26"/>
                </a:cubicBezTo>
                <a:cubicBezTo>
                  <a:pt x="84" y="26"/>
                  <a:pt x="84" y="26"/>
                  <a:pt x="84" y="26"/>
                </a:cubicBezTo>
                <a:lnTo>
                  <a:pt x="84" y="71"/>
                </a:lnTo>
                <a:close/>
                <a:moveTo>
                  <a:pt x="103" y="122"/>
                </a:moveTo>
                <a:cubicBezTo>
                  <a:pt x="103" y="141"/>
                  <a:pt x="88" y="157"/>
                  <a:pt x="69" y="157"/>
                </a:cubicBezTo>
                <a:cubicBezTo>
                  <a:pt x="50" y="157"/>
                  <a:pt x="35" y="141"/>
                  <a:pt x="35" y="122"/>
                </a:cubicBezTo>
                <a:cubicBezTo>
                  <a:pt x="35" y="104"/>
                  <a:pt x="50" y="88"/>
                  <a:pt x="69" y="88"/>
                </a:cubicBezTo>
                <a:cubicBezTo>
                  <a:pt x="88" y="88"/>
                  <a:pt x="103" y="104"/>
                  <a:pt x="103" y="122"/>
                </a:cubicBezTo>
                <a:close/>
                <a:moveTo>
                  <a:pt x="0" y="0"/>
                </a:moveTo>
                <a:cubicBezTo>
                  <a:pt x="0" y="16"/>
                  <a:pt x="0" y="16"/>
                  <a:pt x="0" y="16"/>
                </a:cubicBezTo>
                <a:cubicBezTo>
                  <a:pt x="138" y="16"/>
                  <a:pt x="138" y="16"/>
                  <a:pt x="138" y="16"/>
                </a:cubicBezTo>
                <a:cubicBezTo>
                  <a:pt x="138" y="0"/>
                  <a:pt x="138" y="0"/>
                  <a:pt x="138" y="0"/>
                </a:cubicBezTo>
                <a:lnTo>
                  <a:pt x="0" y="0"/>
                </a:lnTo>
                <a:close/>
                <a:moveTo>
                  <a:pt x="68" y="91"/>
                </a:moveTo>
                <a:cubicBezTo>
                  <a:pt x="61" y="111"/>
                  <a:pt x="61" y="111"/>
                  <a:pt x="61" y="111"/>
                </a:cubicBezTo>
                <a:cubicBezTo>
                  <a:pt x="39" y="111"/>
                  <a:pt x="39" y="111"/>
                  <a:pt x="39" y="111"/>
                </a:cubicBezTo>
                <a:cubicBezTo>
                  <a:pt x="39" y="111"/>
                  <a:pt x="38" y="112"/>
                  <a:pt x="38" y="112"/>
                </a:cubicBezTo>
                <a:cubicBezTo>
                  <a:pt x="38" y="113"/>
                  <a:pt x="38" y="113"/>
                  <a:pt x="38" y="114"/>
                </a:cubicBezTo>
                <a:cubicBezTo>
                  <a:pt x="56" y="127"/>
                  <a:pt x="56" y="127"/>
                  <a:pt x="56" y="127"/>
                </a:cubicBezTo>
                <a:cubicBezTo>
                  <a:pt x="49" y="148"/>
                  <a:pt x="49" y="148"/>
                  <a:pt x="49" y="148"/>
                </a:cubicBezTo>
                <a:cubicBezTo>
                  <a:pt x="49" y="148"/>
                  <a:pt x="49" y="149"/>
                  <a:pt x="50" y="149"/>
                </a:cubicBezTo>
                <a:cubicBezTo>
                  <a:pt x="50" y="149"/>
                  <a:pt x="51" y="149"/>
                  <a:pt x="51" y="149"/>
                </a:cubicBezTo>
                <a:cubicBezTo>
                  <a:pt x="69" y="136"/>
                  <a:pt x="69" y="136"/>
                  <a:pt x="69" y="136"/>
                </a:cubicBezTo>
                <a:cubicBezTo>
                  <a:pt x="87" y="149"/>
                  <a:pt x="87" y="149"/>
                  <a:pt x="87" y="149"/>
                </a:cubicBezTo>
                <a:cubicBezTo>
                  <a:pt x="87" y="149"/>
                  <a:pt x="87" y="149"/>
                  <a:pt x="88" y="149"/>
                </a:cubicBezTo>
                <a:cubicBezTo>
                  <a:pt x="88" y="149"/>
                  <a:pt x="88" y="149"/>
                  <a:pt x="88" y="149"/>
                </a:cubicBezTo>
                <a:cubicBezTo>
                  <a:pt x="89" y="149"/>
                  <a:pt x="89" y="148"/>
                  <a:pt x="89" y="148"/>
                </a:cubicBezTo>
                <a:cubicBezTo>
                  <a:pt x="82" y="127"/>
                  <a:pt x="82" y="127"/>
                  <a:pt x="82" y="127"/>
                </a:cubicBezTo>
                <a:cubicBezTo>
                  <a:pt x="100" y="114"/>
                  <a:pt x="100" y="114"/>
                  <a:pt x="100" y="114"/>
                </a:cubicBezTo>
                <a:cubicBezTo>
                  <a:pt x="100" y="113"/>
                  <a:pt x="100" y="113"/>
                  <a:pt x="100" y="112"/>
                </a:cubicBezTo>
                <a:cubicBezTo>
                  <a:pt x="100" y="112"/>
                  <a:pt x="99" y="111"/>
                  <a:pt x="99" y="111"/>
                </a:cubicBezTo>
                <a:cubicBezTo>
                  <a:pt x="77" y="111"/>
                  <a:pt x="77" y="111"/>
                  <a:pt x="77" y="111"/>
                </a:cubicBezTo>
                <a:cubicBezTo>
                  <a:pt x="70" y="91"/>
                  <a:pt x="70" y="91"/>
                  <a:pt x="70" y="91"/>
                </a:cubicBezTo>
                <a:cubicBezTo>
                  <a:pt x="70" y="90"/>
                  <a:pt x="70" y="90"/>
                  <a:pt x="69" y="90"/>
                </a:cubicBezTo>
                <a:cubicBezTo>
                  <a:pt x="68" y="90"/>
                  <a:pt x="68" y="90"/>
                  <a:pt x="68" y="9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91438" tIns="45719" rIns="91438" bIns="45719"/>
          <a:lstStyle/>
          <a:p>
            <a:pPr>
              <a:defRPr/>
            </a:pPr>
            <a:endParaRPr lang="zh-CN" altLang="en-US" sz="1200"/>
          </a:p>
        </p:txBody>
      </p:sp>
      <p:sp>
        <p:nvSpPr>
          <p:cNvPr id="31" name="0907 138"/>
          <p:cNvSpPr>
            <a:spLocks noEditPoints="1"/>
          </p:cNvSpPr>
          <p:nvPr/>
        </p:nvSpPr>
        <p:spPr bwMode="auto">
          <a:xfrm>
            <a:off x="7511705" y="1885079"/>
            <a:ext cx="469717" cy="590373"/>
          </a:xfrm>
          <a:custGeom>
            <a:avLst/>
            <a:gdLst>
              <a:gd name="T0" fmla="*/ 253 w 471"/>
              <a:gd name="T1" fmla="*/ 372 h 586"/>
              <a:gd name="T2" fmla="*/ 229 w 471"/>
              <a:gd name="T3" fmla="*/ 373 h 586"/>
              <a:gd name="T4" fmla="*/ 171 w 471"/>
              <a:gd name="T5" fmla="*/ 378 h 586"/>
              <a:gd name="T6" fmla="*/ 114 w 471"/>
              <a:gd name="T7" fmla="*/ 362 h 586"/>
              <a:gd name="T8" fmla="*/ 54 w 471"/>
              <a:gd name="T9" fmla="*/ 360 h 586"/>
              <a:gd name="T10" fmla="*/ 84 w 471"/>
              <a:gd name="T11" fmla="*/ 225 h 586"/>
              <a:gd name="T12" fmla="*/ 93 w 471"/>
              <a:gd name="T13" fmla="*/ 103 h 586"/>
              <a:gd name="T14" fmla="*/ 108 w 471"/>
              <a:gd name="T15" fmla="*/ 56 h 586"/>
              <a:gd name="T16" fmla="*/ 154 w 471"/>
              <a:gd name="T17" fmla="*/ 27 h 586"/>
              <a:gd name="T18" fmla="*/ 233 w 471"/>
              <a:gd name="T19" fmla="*/ 2 h 586"/>
              <a:gd name="T20" fmla="*/ 303 w 471"/>
              <a:gd name="T21" fmla="*/ 6 h 586"/>
              <a:gd name="T22" fmla="*/ 357 w 471"/>
              <a:gd name="T23" fmla="*/ 40 h 586"/>
              <a:gd name="T24" fmla="*/ 384 w 471"/>
              <a:gd name="T25" fmla="*/ 100 h 586"/>
              <a:gd name="T26" fmla="*/ 395 w 471"/>
              <a:gd name="T27" fmla="*/ 251 h 586"/>
              <a:gd name="T28" fmla="*/ 412 w 471"/>
              <a:gd name="T29" fmla="*/ 333 h 586"/>
              <a:gd name="T30" fmla="*/ 445 w 471"/>
              <a:gd name="T31" fmla="*/ 399 h 586"/>
              <a:gd name="T32" fmla="*/ 357 w 471"/>
              <a:gd name="T33" fmla="*/ 362 h 586"/>
              <a:gd name="T34" fmla="*/ 296 w 471"/>
              <a:gd name="T35" fmla="*/ 376 h 586"/>
              <a:gd name="T36" fmla="*/ 243 w 471"/>
              <a:gd name="T37" fmla="*/ 258 h 586"/>
              <a:gd name="T38" fmla="*/ 225 w 471"/>
              <a:gd name="T39" fmla="*/ 248 h 586"/>
              <a:gd name="T40" fmla="*/ 200 w 471"/>
              <a:gd name="T41" fmla="*/ 189 h 586"/>
              <a:gd name="T42" fmla="*/ 220 w 471"/>
              <a:gd name="T43" fmla="*/ 207 h 586"/>
              <a:gd name="T44" fmla="*/ 193 w 471"/>
              <a:gd name="T45" fmla="*/ 197 h 586"/>
              <a:gd name="T46" fmla="*/ 212 w 471"/>
              <a:gd name="T47" fmla="*/ 209 h 586"/>
              <a:gd name="T48" fmla="*/ 211 w 471"/>
              <a:gd name="T49" fmla="*/ 225 h 586"/>
              <a:gd name="T50" fmla="*/ 198 w 471"/>
              <a:gd name="T51" fmla="*/ 231 h 586"/>
              <a:gd name="T52" fmla="*/ 185 w 471"/>
              <a:gd name="T53" fmla="*/ 225 h 586"/>
              <a:gd name="T54" fmla="*/ 184 w 471"/>
              <a:gd name="T55" fmla="*/ 209 h 586"/>
              <a:gd name="T56" fmla="*/ 288 w 471"/>
              <a:gd name="T57" fmla="*/ 197 h 586"/>
              <a:gd name="T58" fmla="*/ 261 w 471"/>
              <a:gd name="T59" fmla="*/ 207 h 586"/>
              <a:gd name="T60" fmla="*/ 281 w 471"/>
              <a:gd name="T61" fmla="*/ 189 h 586"/>
              <a:gd name="T62" fmla="*/ 308 w 471"/>
              <a:gd name="T63" fmla="*/ 201 h 586"/>
              <a:gd name="T64" fmla="*/ 299 w 471"/>
              <a:gd name="T65" fmla="*/ 219 h 586"/>
              <a:gd name="T66" fmla="*/ 289 w 471"/>
              <a:gd name="T67" fmla="*/ 230 h 586"/>
              <a:gd name="T68" fmla="*/ 275 w 471"/>
              <a:gd name="T69" fmla="*/ 229 h 586"/>
              <a:gd name="T70" fmla="*/ 268 w 471"/>
              <a:gd name="T71" fmla="*/ 216 h 586"/>
              <a:gd name="T72" fmla="*/ 222 w 471"/>
              <a:gd name="T73" fmla="*/ 298 h 586"/>
              <a:gd name="T74" fmla="*/ 252 w 471"/>
              <a:gd name="T75" fmla="*/ 300 h 586"/>
              <a:gd name="T76" fmla="*/ 255 w 471"/>
              <a:gd name="T77" fmla="*/ 309 h 586"/>
              <a:gd name="T78" fmla="*/ 218 w 471"/>
              <a:gd name="T79" fmla="*/ 305 h 586"/>
              <a:gd name="T80" fmla="*/ 134 w 471"/>
              <a:gd name="T81" fmla="*/ 410 h 586"/>
              <a:gd name="T82" fmla="*/ 188 w 471"/>
              <a:gd name="T83" fmla="*/ 450 h 586"/>
              <a:gd name="T84" fmla="*/ 268 w 471"/>
              <a:gd name="T85" fmla="*/ 455 h 586"/>
              <a:gd name="T86" fmla="*/ 331 w 471"/>
              <a:gd name="T87" fmla="*/ 417 h 586"/>
              <a:gd name="T88" fmla="*/ 378 w 471"/>
              <a:gd name="T89" fmla="*/ 405 h 586"/>
              <a:gd name="T90" fmla="*/ 450 w 471"/>
              <a:gd name="T91" fmla="*/ 444 h 586"/>
              <a:gd name="T92" fmla="*/ 471 w 471"/>
              <a:gd name="T93" fmla="*/ 547 h 586"/>
              <a:gd name="T94" fmla="*/ 331 w 471"/>
              <a:gd name="T95" fmla="*/ 581 h 586"/>
              <a:gd name="T96" fmla="*/ 175 w 471"/>
              <a:gd name="T97" fmla="*/ 583 h 586"/>
              <a:gd name="T98" fmla="*/ 27 w 471"/>
              <a:gd name="T99" fmla="*/ 556 h 586"/>
              <a:gd name="T100" fmla="*/ 9 w 471"/>
              <a:gd name="T101" fmla="*/ 453 h 586"/>
              <a:gd name="T102" fmla="*/ 78 w 471"/>
              <a:gd name="T103" fmla="*/ 412 h 586"/>
              <a:gd name="T104" fmla="*/ 133 w 471"/>
              <a:gd name="T105" fmla="*/ 190 h 586"/>
              <a:gd name="T106" fmla="*/ 159 w 471"/>
              <a:gd name="T107" fmla="*/ 277 h 586"/>
              <a:gd name="T108" fmla="*/ 194 w 471"/>
              <a:gd name="T109" fmla="*/ 325 h 586"/>
              <a:gd name="T110" fmla="*/ 238 w 471"/>
              <a:gd name="T111" fmla="*/ 347 h 586"/>
              <a:gd name="T112" fmla="*/ 255 w 471"/>
              <a:gd name="T113" fmla="*/ 344 h 586"/>
              <a:gd name="T114" fmla="*/ 297 w 471"/>
              <a:gd name="T115" fmla="*/ 310 h 586"/>
              <a:gd name="T116" fmla="*/ 323 w 471"/>
              <a:gd name="T117" fmla="*/ 263 h 586"/>
              <a:gd name="T118" fmla="*/ 315 w 471"/>
              <a:gd name="T119" fmla="*/ 167 h 586"/>
              <a:gd name="T120" fmla="*/ 220 w 471"/>
              <a:gd name="T121" fmla="*/ 169 h 586"/>
              <a:gd name="T122" fmla="*/ 158 w 471"/>
              <a:gd name="T123" fmla="*/ 149 h 586"/>
              <a:gd name="T124" fmla="*/ 133 w 471"/>
              <a:gd name="T125" fmla="*/ 190 h 5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471" h="586">
                <a:moveTo>
                  <a:pt x="293" y="351"/>
                </a:moveTo>
                <a:lnTo>
                  <a:pt x="284" y="357"/>
                </a:lnTo>
                <a:lnTo>
                  <a:pt x="274" y="363"/>
                </a:lnTo>
                <a:lnTo>
                  <a:pt x="263" y="367"/>
                </a:lnTo>
                <a:lnTo>
                  <a:pt x="253" y="372"/>
                </a:lnTo>
                <a:lnTo>
                  <a:pt x="253" y="372"/>
                </a:lnTo>
                <a:lnTo>
                  <a:pt x="248" y="373"/>
                </a:lnTo>
                <a:lnTo>
                  <a:pt x="241" y="373"/>
                </a:lnTo>
                <a:lnTo>
                  <a:pt x="234" y="373"/>
                </a:lnTo>
                <a:lnTo>
                  <a:pt x="229" y="373"/>
                </a:lnTo>
                <a:lnTo>
                  <a:pt x="215" y="369"/>
                </a:lnTo>
                <a:lnTo>
                  <a:pt x="203" y="363"/>
                </a:lnTo>
                <a:lnTo>
                  <a:pt x="192" y="356"/>
                </a:lnTo>
                <a:lnTo>
                  <a:pt x="181" y="347"/>
                </a:lnTo>
                <a:lnTo>
                  <a:pt x="171" y="378"/>
                </a:lnTo>
                <a:lnTo>
                  <a:pt x="158" y="383"/>
                </a:lnTo>
                <a:lnTo>
                  <a:pt x="155" y="379"/>
                </a:lnTo>
                <a:lnTo>
                  <a:pt x="154" y="377"/>
                </a:lnTo>
                <a:lnTo>
                  <a:pt x="140" y="353"/>
                </a:lnTo>
                <a:lnTo>
                  <a:pt x="114" y="362"/>
                </a:lnTo>
                <a:lnTo>
                  <a:pt x="95" y="367"/>
                </a:lnTo>
                <a:lnTo>
                  <a:pt x="78" y="374"/>
                </a:lnTo>
                <a:lnTo>
                  <a:pt x="61" y="381"/>
                </a:lnTo>
                <a:lnTo>
                  <a:pt x="44" y="390"/>
                </a:lnTo>
                <a:lnTo>
                  <a:pt x="54" y="360"/>
                </a:lnTo>
                <a:lnTo>
                  <a:pt x="64" y="332"/>
                </a:lnTo>
                <a:lnTo>
                  <a:pt x="71" y="306"/>
                </a:lnTo>
                <a:lnTo>
                  <a:pt x="76" y="281"/>
                </a:lnTo>
                <a:lnTo>
                  <a:pt x="80" y="254"/>
                </a:lnTo>
                <a:lnTo>
                  <a:pt x="84" y="225"/>
                </a:lnTo>
                <a:lnTo>
                  <a:pt x="87" y="195"/>
                </a:lnTo>
                <a:lnTo>
                  <a:pt x="90" y="161"/>
                </a:lnTo>
                <a:lnTo>
                  <a:pt x="91" y="137"/>
                </a:lnTo>
                <a:lnTo>
                  <a:pt x="92" y="114"/>
                </a:lnTo>
                <a:lnTo>
                  <a:pt x="93" y="103"/>
                </a:lnTo>
                <a:lnTo>
                  <a:pt x="94" y="93"/>
                </a:lnTo>
                <a:lnTo>
                  <a:pt x="97" y="83"/>
                </a:lnTo>
                <a:lnTo>
                  <a:pt x="99" y="74"/>
                </a:lnTo>
                <a:lnTo>
                  <a:pt x="103" y="65"/>
                </a:lnTo>
                <a:lnTo>
                  <a:pt x="108" y="56"/>
                </a:lnTo>
                <a:lnTo>
                  <a:pt x="114" y="49"/>
                </a:lnTo>
                <a:lnTo>
                  <a:pt x="121" y="42"/>
                </a:lnTo>
                <a:lnTo>
                  <a:pt x="131" y="36"/>
                </a:lnTo>
                <a:lnTo>
                  <a:pt x="141" y="32"/>
                </a:lnTo>
                <a:lnTo>
                  <a:pt x="154" y="27"/>
                </a:lnTo>
                <a:lnTo>
                  <a:pt x="169" y="23"/>
                </a:lnTo>
                <a:lnTo>
                  <a:pt x="186" y="16"/>
                </a:lnTo>
                <a:lnTo>
                  <a:pt x="201" y="9"/>
                </a:lnTo>
                <a:lnTo>
                  <a:pt x="216" y="5"/>
                </a:lnTo>
                <a:lnTo>
                  <a:pt x="233" y="2"/>
                </a:lnTo>
                <a:lnTo>
                  <a:pt x="247" y="0"/>
                </a:lnTo>
                <a:lnTo>
                  <a:pt x="262" y="0"/>
                </a:lnTo>
                <a:lnTo>
                  <a:pt x="276" y="0"/>
                </a:lnTo>
                <a:lnTo>
                  <a:pt x="290" y="2"/>
                </a:lnTo>
                <a:lnTo>
                  <a:pt x="303" y="6"/>
                </a:lnTo>
                <a:lnTo>
                  <a:pt x="316" y="11"/>
                </a:lnTo>
                <a:lnTo>
                  <a:pt x="328" y="16"/>
                </a:lnTo>
                <a:lnTo>
                  <a:pt x="338" y="22"/>
                </a:lnTo>
                <a:lnTo>
                  <a:pt x="348" y="31"/>
                </a:lnTo>
                <a:lnTo>
                  <a:pt x="357" y="40"/>
                </a:lnTo>
                <a:lnTo>
                  <a:pt x="364" y="49"/>
                </a:lnTo>
                <a:lnTo>
                  <a:pt x="371" y="61"/>
                </a:lnTo>
                <a:lnTo>
                  <a:pt x="376" y="73"/>
                </a:lnTo>
                <a:lnTo>
                  <a:pt x="381" y="86"/>
                </a:lnTo>
                <a:lnTo>
                  <a:pt x="384" y="100"/>
                </a:lnTo>
                <a:lnTo>
                  <a:pt x="387" y="114"/>
                </a:lnTo>
                <a:lnTo>
                  <a:pt x="389" y="147"/>
                </a:lnTo>
                <a:lnTo>
                  <a:pt x="391" y="181"/>
                </a:lnTo>
                <a:lnTo>
                  <a:pt x="392" y="216"/>
                </a:lnTo>
                <a:lnTo>
                  <a:pt x="395" y="251"/>
                </a:lnTo>
                <a:lnTo>
                  <a:pt x="397" y="268"/>
                </a:lnTo>
                <a:lnTo>
                  <a:pt x="399" y="284"/>
                </a:lnTo>
                <a:lnTo>
                  <a:pt x="402" y="300"/>
                </a:lnTo>
                <a:lnTo>
                  <a:pt x="407" y="316"/>
                </a:lnTo>
                <a:lnTo>
                  <a:pt x="412" y="333"/>
                </a:lnTo>
                <a:lnTo>
                  <a:pt x="419" y="350"/>
                </a:lnTo>
                <a:lnTo>
                  <a:pt x="425" y="364"/>
                </a:lnTo>
                <a:lnTo>
                  <a:pt x="432" y="377"/>
                </a:lnTo>
                <a:lnTo>
                  <a:pt x="442" y="393"/>
                </a:lnTo>
                <a:lnTo>
                  <a:pt x="445" y="399"/>
                </a:lnTo>
                <a:lnTo>
                  <a:pt x="445" y="399"/>
                </a:lnTo>
                <a:lnTo>
                  <a:pt x="424" y="387"/>
                </a:lnTo>
                <a:lnTo>
                  <a:pt x="403" y="378"/>
                </a:lnTo>
                <a:lnTo>
                  <a:pt x="381" y="369"/>
                </a:lnTo>
                <a:lnTo>
                  <a:pt x="357" y="362"/>
                </a:lnTo>
                <a:lnTo>
                  <a:pt x="331" y="353"/>
                </a:lnTo>
                <a:lnTo>
                  <a:pt x="317" y="377"/>
                </a:lnTo>
                <a:lnTo>
                  <a:pt x="317" y="378"/>
                </a:lnTo>
                <a:lnTo>
                  <a:pt x="316" y="379"/>
                </a:lnTo>
                <a:lnTo>
                  <a:pt x="296" y="376"/>
                </a:lnTo>
                <a:lnTo>
                  <a:pt x="293" y="351"/>
                </a:lnTo>
                <a:close/>
                <a:moveTo>
                  <a:pt x="225" y="248"/>
                </a:moveTo>
                <a:lnTo>
                  <a:pt x="257" y="248"/>
                </a:lnTo>
                <a:lnTo>
                  <a:pt x="253" y="252"/>
                </a:lnTo>
                <a:lnTo>
                  <a:pt x="243" y="258"/>
                </a:lnTo>
                <a:lnTo>
                  <a:pt x="238" y="257"/>
                </a:lnTo>
                <a:lnTo>
                  <a:pt x="232" y="254"/>
                </a:lnTo>
                <a:lnTo>
                  <a:pt x="227" y="250"/>
                </a:lnTo>
                <a:lnTo>
                  <a:pt x="225" y="248"/>
                </a:lnTo>
                <a:lnTo>
                  <a:pt x="225" y="248"/>
                </a:lnTo>
                <a:close/>
                <a:moveTo>
                  <a:pt x="171" y="192"/>
                </a:moveTo>
                <a:lnTo>
                  <a:pt x="178" y="190"/>
                </a:lnTo>
                <a:lnTo>
                  <a:pt x="186" y="189"/>
                </a:lnTo>
                <a:lnTo>
                  <a:pt x="193" y="189"/>
                </a:lnTo>
                <a:lnTo>
                  <a:pt x="200" y="189"/>
                </a:lnTo>
                <a:lnTo>
                  <a:pt x="207" y="190"/>
                </a:lnTo>
                <a:lnTo>
                  <a:pt x="214" y="192"/>
                </a:lnTo>
                <a:lnTo>
                  <a:pt x="220" y="196"/>
                </a:lnTo>
                <a:lnTo>
                  <a:pt x="226" y="200"/>
                </a:lnTo>
                <a:lnTo>
                  <a:pt x="220" y="207"/>
                </a:lnTo>
                <a:lnTo>
                  <a:pt x="215" y="203"/>
                </a:lnTo>
                <a:lnTo>
                  <a:pt x="211" y="201"/>
                </a:lnTo>
                <a:lnTo>
                  <a:pt x="205" y="198"/>
                </a:lnTo>
                <a:lnTo>
                  <a:pt x="199" y="197"/>
                </a:lnTo>
                <a:lnTo>
                  <a:pt x="193" y="197"/>
                </a:lnTo>
                <a:lnTo>
                  <a:pt x="187" y="198"/>
                </a:lnTo>
                <a:lnTo>
                  <a:pt x="180" y="200"/>
                </a:lnTo>
                <a:lnTo>
                  <a:pt x="173" y="201"/>
                </a:lnTo>
                <a:lnTo>
                  <a:pt x="171" y="192"/>
                </a:lnTo>
                <a:close/>
                <a:moveTo>
                  <a:pt x="212" y="209"/>
                </a:moveTo>
                <a:lnTo>
                  <a:pt x="213" y="212"/>
                </a:lnTo>
                <a:lnTo>
                  <a:pt x="213" y="216"/>
                </a:lnTo>
                <a:lnTo>
                  <a:pt x="213" y="219"/>
                </a:lnTo>
                <a:lnTo>
                  <a:pt x="212" y="222"/>
                </a:lnTo>
                <a:lnTo>
                  <a:pt x="211" y="225"/>
                </a:lnTo>
                <a:lnTo>
                  <a:pt x="208" y="228"/>
                </a:lnTo>
                <a:lnTo>
                  <a:pt x="206" y="229"/>
                </a:lnTo>
                <a:lnTo>
                  <a:pt x="203" y="230"/>
                </a:lnTo>
                <a:lnTo>
                  <a:pt x="200" y="231"/>
                </a:lnTo>
                <a:lnTo>
                  <a:pt x="198" y="231"/>
                </a:lnTo>
                <a:lnTo>
                  <a:pt x="194" y="231"/>
                </a:lnTo>
                <a:lnTo>
                  <a:pt x="192" y="230"/>
                </a:lnTo>
                <a:lnTo>
                  <a:pt x="188" y="229"/>
                </a:lnTo>
                <a:lnTo>
                  <a:pt x="186" y="228"/>
                </a:lnTo>
                <a:lnTo>
                  <a:pt x="185" y="225"/>
                </a:lnTo>
                <a:lnTo>
                  <a:pt x="184" y="222"/>
                </a:lnTo>
                <a:lnTo>
                  <a:pt x="182" y="219"/>
                </a:lnTo>
                <a:lnTo>
                  <a:pt x="182" y="216"/>
                </a:lnTo>
                <a:lnTo>
                  <a:pt x="182" y="212"/>
                </a:lnTo>
                <a:lnTo>
                  <a:pt x="184" y="209"/>
                </a:lnTo>
                <a:lnTo>
                  <a:pt x="212" y="209"/>
                </a:lnTo>
                <a:close/>
                <a:moveTo>
                  <a:pt x="308" y="201"/>
                </a:moveTo>
                <a:lnTo>
                  <a:pt x="301" y="200"/>
                </a:lnTo>
                <a:lnTo>
                  <a:pt x="294" y="198"/>
                </a:lnTo>
                <a:lnTo>
                  <a:pt x="288" y="197"/>
                </a:lnTo>
                <a:lnTo>
                  <a:pt x="282" y="197"/>
                </a:lnTo>
                <a:lnTo>
                  <a:pt x="276" y="198"/>
                </a:lnTo>
                <a:lnTo>
                  <a:pt x="270" y="201"/>
                </a:lnTo>
                <a:lnTo>
                  <a:pt x="266" y="203"/>
                </a:lnTo>
                <a:lnTo>
                  <a:pt x="261" y="207"/>
                </a:lnTo>
                <a:lnTo>
                  <a:pt x="255" y="200"/>
                </a:lnTo>
                <a:lnTo>
                  <a:pt x="261" y="196"/>
                </a:lnTo>
                <a:lnTo>
                  <a:pt x="267" y="192"/>
                </a:lnTo>
                <a:lnTo>
                  <a:pt x="274" y="190"/>
                </a:lnTo>
                <a:lnTo>
                  <a:pt x="281" y="189"/>
                </a:lnTo>
                <a:lnTo>
                  <a:pt x="288" y="189"/>
                </a:lnTo>
                <a:lnTo>
                  <a:pt x="295" y="189"/>
                </a:lnTo>
                <a:lnTo>
                  <a:pt x="303" y="190"/>
                </a:lnTo>
                <a:lnTo>
                  <a:pt x="310" y="192"/>
                </a:lnTo>
                <a:lnTo>
                  <a:pt x="308" y="201"/>
                </a:lnTo>
                <a:close/>
                <a:moveTo>
                  <a:pt x="269" y="209"/>
                </a:moveTo>
                <a:lnTo>
                  <a:pt x="297" y="209"/>
                </a:lnTo>
                <a:lnTo>
                  <a:pt x="299" y="212"/>
                </a:lnTo>
                <a:lnTo>
                  <a:pt x="300" y="216"/>
                </a:lnTo>
                <a:lnTo>
                  <a:pt x="299" y="219"/>
                </a:lnTo>
                <a:lnTo>
                  <a:pt x="297" y="222"/>
                </a:lnTo>
                <a:lnTo>
                  <a:pt x="296" y="225"/>
                </a:lnTo>
                <a:lnTo>
                  <a:pt x="295" y="228"/>
                </a:lnTo>
                <a:lnTo>
                  <a:pt x="293" y="229"/>
                </a:lnTo>
                <a:lnTo>
                  <a:pt x="289" y="230"/>
                </a:lnTo>
                <a:lnTo>
                  <a:pt x="287" y="231"/>
                </a:lnTo>
                <a:lnTo>
                  <a:pt x="283" y="231"/>
                </a:lnTo>
                <a:lnTo>
                  <a:pt x="281" y="231"/>
                </a:lnTo>
                <a:lnTo>
                  <a:pt x="277" y="230"/>
                </a:lnTo>
                <a:lnTo>
                  <a:pt x="275" y="229"/>
                </a:lnTo>
                <a:lnTo>
                  <a:pt x="273" y="228"/>
                </a:lnTo>
                <a:lnTo>
                  <a:pt x="270" y="225"/>
                </a:lnTo>
                <a:lnTo>
                  <a:pt x="269" y="222"/>
                </a:lnTo>
                <a:lnTo>
                  <a:pt x="268" y="219"/>
                </a:lnTo>
                <a:lnTo>
                  <a:pt x="268" y="216"/>
                </a:lnTo>
                <a:lnTo>
                  <a:pt x="268" y="212"/>
                </a:lnTo>
                <a:lnTo>
                  <a:pt x="269" y="209"/>
                </a:lnTo>
                <a:lnTo>
                  <a:pt x="269" y="209"/>
                </a:lnTo>
                <a:close/>
                <a:moveTo>
                  <a:pt x="216" y="293"/>
                </a:moveTo>
                <a:lnTo>
                  <a:pt x="222" y="298"/>
                </a:lnTo>
                <a:lnTo>
                  <a:pt x="228" y="300"/>
                </a:lnTo>
                <a:lnTo>
                  <a:pt x="234" y="303"/>
                </a:lnTo>
                <a:lnTo>
                  <a:pt x="240" y="304"/>
                </a:lnTo>
                <a:lnTo>
                  <a:pt x="246" y="303"/>
                </a:lnTo>
                <a:lnTo>
                  <a:pt x="252" y="300"/>
                </a:lnTo>
                <a:lnTo>
                  <a:pt x="259" y="298"/>
                </a:lnTo>
                <a:lnTo>
                  <a:pt x="265" y="293"/>
                </a:lnTo>
                <a:lnTo>
                  <a:pt x="270" y="300"/>
                </a:lnTo>
                <a:lnTo>
                  <a:pt x="262" y="305"/>
                </a:lnTo>
                <a:lnTo>
                  <a:pt x="255" y="309"/>
                </a:lnTo>
                <a:lnTo>
                  <a:pt x="248" y="311"/>
                </a:lnTo>
                <a:lnTo>
                  <a:pt x="240" y="312"/>
                </a:lnTo>
                <a:lnTo>
                  <a:pt x="233" y="311"/>
                </a:lnTo>
                <a:lnTo>
                  <a:pt x="226" y="309"/>
                </a:lnTo>
                <a:lnTo>
                  <a:pt x="218" y="305"/>
                </a:lnTo>
                <a:lnTo>
                  <a:pt x="211" y="299"/>
                </a:lnTo>
                <a:lnTo>
                  <a:pt x="216" y="293"/>
                </a:lnTo>
                <a:close/>
                <a:moveTo>
                  <a:pt x="124" y="394"/>
                </a:moveTo>
                <a:lnTo>
                  <a:pt x="130" y="403"/>
                </a:lnTo>
                <a:lnTo>
                  <a:pt x="134" y="410"/>
                </a:lnTo>
                <a:lnTo>
                  <a:pt x="140" y="417"/>
                </a:lnTo>
                <a:lnTo>
                  <a:pt x="146" y="423"/>
                </a:lnTo>
                <a:lnTo>
                  <a:pt x="159" y="433"/>
                </a:lnTo>
                <a:lnTo>
                  <a:pt x="173" y="443"/>
                </a:lnTo>
                <a:lnTo>
                  <a:pt x="188" y="450"/>
                </a:lnTo>
                <a:lnTo>
                  <a:pt x="203" y="455"/>
                </a:lnTo>
                <a:lnTo>
                  <a:pt x="220" y="458"/>
                </a:lnTo>
                <a:lnTo>
                  <a:pt x="235" y="459"/>
                </a:lnTo>
                <a:lnTo>
                  <a:pt x="252" y="458"/>
                </a:lnTo>
                <a:lnTo>
                  <a:pt x="268" y="455"/>
                </a:lnTo>
                <a:lnTo>
                  <a:pt x="283" y="450"/>
                </a:lnTo>
                <a:lnTo>
                  <a:pt x="299" y="443"/>
                </a:lnTo>
                <a:lnTo>
                  <a:pt x="313" y="434"/>
                </a:lnTo>
                <a:lnTo>
                  <a:pt x="326" y="423"/>
                </a:lnTo>
                <a:lnTo>
                  <a:pt x="331" y="417"/>
                </a:lnTo>
                <a:lnTo>
                  <a:pt x="337" y="410"/>
                </a:lnTo>
                <a:lnTo>
                  <a:pt x="342" y="403"/>
                </a:lnTo>
                <a:lnTo>
                  <a:pt x="348" y="394"/>
                </a:lnTo>
                <a:lnTo>
                  <a:pt x="363" y="399"/>
                </a:lnTo>
                <a:lnTo>
                  <a:pt x="378" y="405"/>
                </a:lnTo>
                <a:lnTo>
                  <a:pt x="394" y="412"/>
                </a:lnTo>
                <a:lnTo>
                  <a:pt x="409" y="419"/>
                </a:lnTo>
                <a:lnTo>
                  <a:pt x="423" y="426"/>
                </a:lnTo>
                <a:lnTo>
                  <a:pt x="437" y="434"/>
                </a:lnTo>
                <a:lnTo>
                  <a:pt x="450" y="444"/>
                </a:lnTo>
                <a:lnTo>
                  <a:pt x="463" y="453"/>
                </a:lnTo>
                <a:lnTo>
                  <a:pt x="466" y="475"/>
                </a:lnTo>
                <a:lnTo>
                  <a:pt x="470" y="499"/>
                </a:lnTo>
                <a:lnTo>
                  <a:pt x="471" y="522"/>
                </a:lnTo>
                <a:lnTo>
                  <a:pt x="471" y="547"/>
                </a:lnTo>
                <a:lnTo>
                  <a:pt x="445" y="556"/>
                </a:lnTo>
                <a:lnTo>
                  <a:pt x="418" y="565"/>
                </a:lnTo>
                <a:lnTo>
                  <a:pt x="390" y="570"/>
                </a:lnTo>
                <a:lnTo>
                  <a:pt x="361" y="576"/>
                </a:lnTo>
                <a:lnTo>
                  <a:pt x="331" y="581"/>
                </a:lnTo>
                <a:lnTo>
                  <a:pt x="301" y="583"/>
                </a:lnTo>
                <a:lnTo>
                  <a:pt x="269" y="586"/>
                </a:lnTo>
                <a:lnTo>
                  <a:pt x="239" y="586"/>
                </a:lnTo>
                <a:lnTo>
                  <a:pt x="207" y="586"/>
                </a:lnTo>
                <a:lnTo>
                  <a:pt x="175" y="583"/>
                </a:lnTo>
                <a:lnTo>
                  <a:pt x="145" y="581"/>
                </a:lnTo>
                <a:lnTo>
                  <a:pt x="114" y="576"/>
                </a:lnTo>
                <a:lnTo>
                  <a:pt x="85" y="570"/>
                </a:lnTo>
                <a:lnTo>
                  <a:pt x="56" y="565"/>
                </a:lnTo>
                <a:lnTo>
                  <a:pt x="27" y="556"/>
                </a:lnTo>
                <a:lnTo>
                  <a:pt x="0" y="547"/>
                </a:lnTo>
                <a:lnTo>
                  <a:pt x="0" y="522"/>
                </a:lnTo>
                <a:lnTo>
                  <a:pt x="2" y="499"/>
                </a:lnTo>
                <a:lnTo>
                  <a:pt x="4" y="475"/>
                </a:lnTo>
                <a:lnTo>
                  <a:pt x="9" y="453"/>
                </a:lnTo>
                <a:lnTo>
                  <a:pt x="22" y="444"/>
                </a:lnTo>
                <a:lnTo>
                  <a:pt x="34" y="434"/>
                </a:lnTo>
                <a:lnTo>
                  <a:pt x="49" y="426"/>
                </a:lnTo>
                <a:lnTo>
                  <a:pt x="63" y="419"/>
                </a:lnTo>
                <a:lnTo>
                  <a:pt x="78" y="412"/>
                </a:lnTo>
                <a:lnTo>
                  <a:pt x="92" y="405"/>
                </a:lnTo>
                <a:lnTo>
                  <a:pt x="108" y="399"/>
                </a:lnTo>
                <a:lnTo>
                  <a:pt x="124" y="394"/>
                </a:lnTo>
                <a:lnTo>
                  <a:pt x="124" y="394"/>
                </a:lnTo>
                <a:close/>
                <a:moveTo>
                  <a:pt x="133" y="190"/>
                </a:moveTo>
                <a:lnTo>
                  <a:pt x="138" y="216"/>
                </a:lnTo>
                <a:lnTo>
                  <a:pt x="145" y="242"/>
                </a:lnTo>
                <a:lnTo>
                  <a:pt x="149" y="254"/>
                </a:lnTo>
                <a:lnTo>
                  <a:pt x="154" y="265"/>
                </a:lnTo>
                <a:lnTo>
                  <a:pt x="159" y="277"/>
                </a:lnTo>
                <a:lnTo>
                  <a:pt x="165" y="288"/>
                </a:lnTo>
                <a:lnTo>
                  <a:pt x="171" y="298"/>
                </a:lnTo>
                <a:lnTo>
                  <a:pt x="178" y="308"/>
                </a:lnTo>
                <a:lnTo>
                  <a:pt x="186" y="317"/>
                </a:lnTo>
                <a:lnTo>
                  <a:pt x="194" y="325"/>
                </a:lnTo>
                <a:lnTo>
                  <a:pt x="203" y="332"/>
                </a:lnTo>
                <a:lnTo>
                  <a:pt x="213" y="338"/>
                </a:lnTo>
                <a:lnTo>
                  <a:pt x="225" y="344"/>
                </a:lnTo>
                <a:lnTo>
                  <a:pt x="236" y="347"/>
                </a:lnTo>
                <a:lnTo>
                  <a:pt x="238" y="347"/>
                </a:lnTo>
                <a:lnTo>
                  <a:pt x="241" y="347"/>
                </a:lnTo>
                <a:lnTo>
                  <a:pt x="243" y="347"/>
                </a:lnTo>
                <a:lnTo>
                  <a:pt x="243" y="349"/>
                </a:lnTo>
                <a:lnTo>
                  <a:pt x="243" y="349"/>
                </a:lnTo>
                <a:lnTo>
                  <a:pt x="255" y="344"/>
                </a:lnTo>
                <a:lnTo>
                  <a:pt x="265" y="338"/>
                </a:lnTo>
                <a:lnTo>
                  <a:pt x="274" y="332"/>
                </a:lnTo>
                <a:lnTo>
                  <a:pt x="282" y="325"/>
                </a:lnTo>
                <a:lnTo>
                  <a:pt x="290" y="318"/>
                </a:lnTo>
                <a:lnTo>
                  <a:pt x="297" y="310"/>
                </a:lnTo>
                <a:lnTo>
                  <a:pt x="303" y="302"/>
                </a:lnTo>
                <a:lnTo>
                  <a:pt x="309" y="292"/>
                </a:lnTo>
                <a:lnTo>
                  <a:pt x="315" y="283"/>
                </a:lnTo>
                <a:lnTo>
                  <a:pt x="320" y="273"/>
                </a:lnTo>
                <a:lnTo>
                  <a:pt x="323" y="263"/>
                </a:lnTo>
                <a:lnTo>
                  <a:pt x="328" y="252"/>
                </a:lnTo>
                <a:lnTo>
                  <a:pt x="334" y="230"/>
                </a:lnTo>
                <a:lnTo>
                  <a:pt x="338" y="207"/>
                </a:lnTo>
                <a:lnTo>
                  <a:pt x="328" y="164"/>
                </a:lnTo>
                <a:lnTo>
                  <a:pt x="315" y="167"/>
                </a:lnTo>
                <a:lnTo>
                  <a:pt x="296" y="169"/>
                </a:lnTo>
                <a:lnTo>
                  <a:pt x="273" y="170"/>
                </a:lnTo>
                <a:lnTo>
                  <a:pt x="247" y="171"/>
                </a:lnTo>
                <a:lnTo>
                  <a:pt x="233" y="170"/>
                </a:lnTo>
                <a:lnTo>
                  <a:pt x="220" y="169"/>
                </a:lnTo>
                <a:lnTo>
                  <a:pt x="206" y="168"/>
                </a:lnTo>
                <a:lnTo>
                  <a:pt x="193" y="164"/>
                </a:lnTo>
                <a:lnTo>
                  <a:pt x="180" y="161"/>
                </a:lnTo>
                <a:lnTo>
                  <a:pt x="168" y="156"/>
                </a:lnTo>
                <a:lnTo>
                  <a:pt x="158" y="149"/>
                </a:lnTo>
                <a:lnTo>
                  <a:pt x="147" y="142"/>
                </a:lnTo>
                <a:lnTo>
                  <a:pt x="142" y="153"/>
                </a:lnTo>
                <a:lnTo>
                  <a:pt x="139" y="164"/>
                </a:lnTo>
                <a:lnTo>
                  <a:pt x="135" y="177"/>
                </a:lnTo>
                <a:lnTo>
                  <a:pt x="133" y="190"/>
                </a:lnTo>
                <a:lnTo>
                  <a:pt x="133" y="19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38" tIns="45719" rIns="91438" bIns="45719" numCol="1" anchor="t" anchorCtr="0" compatLnSpc="1">
            <a:prstTxWarp prst="textNoShape">
              <a:avLst/>
            </a:prstTxWarp>
          </a:bodyPr>
          <a:lstStyle/>
          <a:p>
            <a:endParaRPr lang="zh-CN" altLang="en-US" sz="1200"/>
          </a:p>
        </p:txBody>
      </p:sp>
      <p:sp>
        <p:nvSpPr>
          <p:cNvPr id="32" name="95"/>
          <p:cNvSpPr>
            <a:spLocks noEditPoints="1"/>
          </p:cNvSpPr>
          <p:nvPr/>
        </p:nvSpPr>
        <p:spPr bwMode="auto">
          <a:xfrm>
            <a:off x="3218661" y="1882896"/>
            <a:ext cx="716453" cy="594871"/>
          </a:xfrm>
          <a:custGeom>
            <a:avLst/>
            <a:gdLst>
              <a:gd name="T0" fmla="*/ 581 w 602"/>
              <a:gd name="T1" fmla="*/ 221 h 499"/>
              <a:gd name="T2" fmla="*/ 602 w 602"/>
              <a:gd name="T3" fmla="*/ 304 h 499"/>
              <a:gd name="T4" fmla="*/ 580 w 602"/>
              <a:gd name="T5" fmla="*/ 330 h 499"/>
              <a:gd name="T6" fmla="*/ 472 w 602"/>
              <a:gd name="T7" fmla="*/ 343 h 499"/>
              <a:gd name="T8" fmla="*/ 425 w 602"/>
              <a:gd name="T9" fmla="*/ 295 h 499"/>
              <a:gd name="T10" fmla="*/ 380 w 602"/>
              <a:gd name="T11" fmla="*/ 245 h 499"/>
              <a:gd name="T12" fmla="*/ 320 w 602"/>
              <a:gd name="T13" fmla="*/ 245 h 499"/>
              <a:gd name="T14" fmla="*/ 345 w 602"/>
              <a:gd name="T15" fmla="*/ 205 h 499"/>
              <a:gd name="T16" fmla="*/ 383 w 602"/>
              <a:gd name="T17" fmla="*/ 191 h 499"/>
              <a:gd name="T18" fmla="*/ 404 w 602"/>
              <a:gd name="T19" fmla="*/ 176 h 499"/>
              <a:gd name="T20" fmla="*/ 394 w 602"/>
              <a:gd name="T21" fmla="*/ 139 h 499"/>
              <a:gd name="T22" fmla="*/ 381 w 602"/>
              <a:gd name="T23" fmla="*/ 117 h 499"/>
              <a:gd name="T24" fmla="*/ 383 w 602"/>
              <a:gd name="T25" fmla="*/ 89 h 499"/>
              <a:gd name="T26" fmla="*/ 385 w 602"/>
              <a:gd name="T27" fmla="*/ 42 h 499"/>
              <a:gd name="T28" fmla="*/ 410 w 602"/>
              <a:gd name="T29" fmla="*/ 11 h 499"/>
              <a:gd name="T30" fmla="*/ 457 w 602"/>
              <a:gd name="T31" fmla="*/ 0 h 499"/>
              <a:gd name="T32" fmla="*/ 503 w 602"/>
              <a:gd name="T33" fmla="*/ 13 h 499"/>
              <a:gd name="T34" fmla="*/ 526 w 602"/>
              <a:gd name="T35" fmla="*/ 44 h 499"/>
              <a:gd name="T36" fmla="*/ 526 w 602"/>
              <a:gd name="T37" fmla="*/ 89 h 499"/>
              <a:gd name="T38" fmla="*/ 529 w 602"/>
              <a:gd name="T39" fmla="*/ 108 h 499"/>
              <a:gd name="T40" fmla="*/ 519 w 602"/>
              <a:gd name="T41" fmla="*/ 128 h 499"/>
              <a:gd name="T42" fmla="*/ 498 w 602"/>
              <a:gd name="T43" fmla="*/ 162 h 499"/>
              <a:gd name="T44" fmla="*/ 511 w 602"/>
              <a:gd name="T45" fmla="*/ 189 h 499"/>
              <a:gd name="T46" fmla="*/ 560 w 602"/>
              <a:gd name="T47" fmla="*/ 193 h 499"/>
              <a:gd name="T48" fmla="*/ 320 w 602"/>
              <a:gd name="T49" fmla="*/ 284 h 499"/>
              <a:gd name="T50" fmla="*/ 284 w 602"/>
              <a:gd name="T51" fmla="*/ 267 h 499"/>
              <a:gd name="T52" fmla="*/ 291 w 602"/>
              <a:gd name="T53" fmla="*/ 218 h 499"/>
              <a:gd name="T54" fmla="*/ 315 w 602"/>
              <a:gd name="T55" fmla="*/ 182 h 499"/>
              <a:gd name="T56" fmla="*/ 322 w 602"/>
              <a:gd name="T57" fmla="*/ 142 h 499"/>
              <a:gd name="T58" fmla="*/ 319 w 602"/>
              <a:gd name="T59" fmla="*/ 114 h 499"/>
              <a:gd name="T60" fmla="*/ 309 w 602"/>
              <a:gd name="T61" fmla="*/ 47 h 499"/>
              <a:gd name="T62" fmla="*/ 268 w 602"/>
              <a:gd name="T63" fmla="*/ 15 h 499"/>
              <a:gd name="T64" fmla="*/ 217 w 602"/>
              <a:gd name="T65" fmla="*/ 6 h 499"/>
              <a:gd name="T66" fmla="*/ 167 w 602"/>
              <a:gd name="T67" fmla="*/ 14 h 499"/>
              <a:gd name="T68" fmla="*/ 124 w 602"/>
              <a:gd name="T69" fmla="*/ 45 h 499"/>
              <a:gd name="T70" fmla="*/ 110 w 602"/>
              <a:gd name="T71" fmla="*/ 114 h 499"/>
              <a:gd name="T72" fmla="*/ 104 w 602"/>
              <a:gd name="T73" fmla="*/ 142 h 499"/>
              <a:gd name="T74" fmla="*/ 113 w 602"/>
              <a:gd name="T75" fmla="*/ 181 h 499"/>
              <a:gd name="T76" fmla="*/ 134 w 602"/>
              <a:gd name="T77" fmla="*/ 216 h 499"/>
              <a:gd name="T78" fmla="*/ 136 w 602"/>
              <a:gd name="T79" fmla="*/ 270 h 499"/>
              <a:gd name="T80" fmla="*/ 102 w 602"/>
              <a:gd name="T81" fmla="*/ 282 h 499"/>
              <a:gd name="T82" fmla="*/ 52 w 602"/>
              <a:gd name="T83" fmla="*/ 289 h 499"/>
              <a:gd name="T84" fmla="*/ 21 w 602"/>
              <a:gd name="T85" fmla="*/ 340 h 499"/>
              <a:gd name="T86" fmla="*/ 0 w 602"/>
              <a:gd name="T87" fmla="*/ 430 h 499"/>
              <a:gd name="T88" fmla="*/ 15 w 602"/>
              <a:gd name="T89" fmla="*/ 472 h 499"/>
              <a:gd name="T90" fmla="*/ 119 w 602"/>
              <a:gd name="T91" fmla="*/ 494 h 499"/>
              <a:gd name="T92" fmla="*/ 288 w 602"/>
              <a:gd name="T93" fmla="*/ 498 h 499"/>
              <a:gd name="T94" fmla="*/ 406 w 602"/>
              <a:gd name="T95" fmla="*/ 477 h 499"/>
              <a:gd name="T96" fmla="*/ 424 w 602"/>
              <a:gd name="T97" fmla="*/ 421 h 499"/>
              <a:gd name="T98" fmla="*/ 403 w 602"/>
              <a:gd name="T99" fmla="*/ 335 h 499"/>
              <a:gd name="T100" fmla="*/ 366 w 602"/>
              <a:gd name="T101" fmla="*/ 284 h 4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602" h="499">
                <a:moveTo>
                  <a:pt x="560" y="193"/>
                </a:moveTo>
                <a:lnTo>
                  <a:pt x="567" y="200"/>
                </a:lnTo>
                <a:lnTo>
                  <a:pt x="572" y="205"/>
                </a:lnTo>
                <a:lnTo>
                  <a:pt x="577" y="213"/>
                </a:lnTo>
                <a:lnTo>
                  <a:pt x="581" y="221"/>
                </a:lnTo>
                <a:lnTo>
                  <a:pt x="589" y="237"/>
                </a:lnTo>
                <a:lnTo>
                  <a:pt x="594" y="254"/>
                </a:lnTo>
                <a:lnTo>
                  <a:pt x="597" y="271"/>
                </a:lnTo>
                <a:lnTo>
                  <a:pt x="601" y="289"/>
                </a:lnTo>
                <a:lnTo>
                  <a:pt x="602" y="304"/>
                </a:lnTo>
                <a:lnTo>
                  <a:pt x="602" y="318"/>
                </a:lnTo>
                <a:lnTo>
                  <a:pt x="599" y="322"/>
                </a:lnTo>
                <a:lnTo>
                  <a:pt x="593" y="325"/>
                </a:lnTo>
                <a:lnTo>
                  <a:pt x="587" y="328"/>
                </a:lnTo>
                <a:lnTo>
                  <a:pt x="580" y="330"/>
                </a:lnTo>
                <a:lnTo>
                  <a:pt x="563" y="335"/>
                </a:lnTo>
                <a:lnTo>
                  <a:pt x="543" y="338"/>
                </a:lnTo>
                <a:lnTo>
                  <a:pt x="521" y="340"/>
                </a:lnTo>
                <a:lnTo>
                  <a:pt x="496" y="342"/>
                </a:lnTo>
                <a:lnTo>
                  <a:pt x="472" y="343"/>
                </a:lnTo>
                <a:lnTo>
                  <a:pt x="446" y="343"/>
                </a:lnTo>
                <a:lnTo>
                  <a:pt x="441" y="330"/>
                </a:lnTo>
                <a:lnTo>
                  <a:pt x="437" y="318"/>
                </a:lnTo>
                <a:lnTo>
                  <a:pt x="431" y="306"/>
                </a:lnTo>
                <a:lnTo>
                  <a:pt x="425" y="295"/>
                </a:lnTo>
                <a:lnTo>
                  <a:pt x="418" y="284"/>
                </a:lnTo>
                <a:lnTo>
                  <a:pt x="410" y="274"/>
                </a:lnTo>
                <a:lnTo>
                  <a:pt x="401" y="264"/>
                </a:lnTo>
                <a:lnTo>
                  <a:pt x="392" y="255"/>
                </a:lnTo>
                <a:lnTo>
                  <a:pt x="380" y="245"/>
                </a:lnTo>
                <a:lnTo>
                  <a:pt x="366" y="245"/>
                </a:lnTo>
                <a:lnTo>
                  <a:pt x="354" y="245"/>
                </a:lnTo>
                <a:lnTo>
                  <a:pt x="343" y="245"/>
                </a:lnTo>
                <a:lnTo>
                  <a:pt x="332" y="245"/>
                </a:lnTo>
                <a:lnTo>
                  <a:pt x="320" y="245"/>
                </a:lnTo>
                <a:lnTo>
                  <a:pt x="319" y="245"/>
                </a:lnTo>
                <a:lnTo>
                  <a:pt x="327" y="231"/>
                </a:lnTo>
                <a:lnTo>
                  <a:pt x="334" y="217"/>
                </a:lnTo>
                <a:lnTo>
                  <a:pt x="340" y="211"/>
                </a:lnTo>
                <a:lnTo>
                  <a:pt x="345" y="205"/>
                </a:lnTo>
                <a:lnTo>
                  <a:pt x="349" y="198"/>
                </a:lnTo>
                <a:lnTo>
                  <a:pt x="352" y="191"/>
                </a:lnTo>
                <a:lnTo>
                  <a:pt x="365" y="191"/>
                </a:lnTo>
                <a:lnTo>
                  <a:pt x="377" y="191"/>
                </a:lnTo>
                <a:lnTo>
                  <a:pt x="383" y="191"/>
                </a:lnTo>
                <a:lnTo>
                  <a:pt x="387" y="191"/>
                </a:lnTo>
                <a:lnTo>
                  <a:pt x="392" y="190"/>
                </a:lnTo>
                <a:lnTo>
                  <a:pt x="397" y="189"/>
                </a:lnTo>
                <a:lnTo>
                  <a:pt x="400" y="183"/>
                </a:lnTo>
                <a:lnTo>
                  <a:pt x="404" y="176"/>
                </a:lnTo>
                <a:lnTo>
                  <a:pt x="406" y="169"/>
                </a:lnTo>
                <a:lnTo>
                  <a:pt x="408" y="160"/>
                </a:lnTo>
                <a:lnTo>
                  <a:pt x="404" y="153"/>
                </a:lnTo>
                <a:lnTo>
                  <a:pt x="399" y="146"/>
                </a:lnTo>
                <a:lnTo>
                  <a:pt x="394" y="139"/>
                </a:lnTo>
                <a:lnTo>
                  <a:pt x="392" y="129"/>
                </a:lnTo>
                <a:lnTo>
                  <a:pt x="388" y="128"/>
                </a:lnTo>
                <a:lnTo>
                  <a:pt x="386" y="124"/>
                </a:lnTo>
                <a:lnTo>
                  <a:pt x="384" y="121"/>
                </a:lnTo>
                <a:lnTo>
                  <a:pt x="381" y="117"/>
                </a:lnTo>
                <a:lnTo>
                  <a:pt x="379" y="107"/>
                </a:lnTo>
                <a:lnTo>
                  <a:pt x="378" y="94"/>
                </a:lnTo>
                <a:lnTo>
                  <a:pt x="378" y="92"/>
                </a:lnTo>
                <a:lnTo>
                  <a:pt x="380" y="90"/>
                </a:lnTo>
                <a:lnTo>
                  <a:pt x="383" y="89"/>
                </a:lnTo>
                <a:lnTo>
                  <a:pt x="384" y="88"/>
                </a:lnTo>
                <a:lnTo>
                  <a:pt x="383" y="75"/>
                </a:lnTo>
                <a:lnTo>
                  <a:pt x="383" y="63"/>
                </a:lnTo>
                <a:lnTo>
                  <a:pt x="383" y="53"/>
                </a:lnTo>
                <a:lnTo>
                  <a:pt x="385" y="42"/>
                </a:lnTo>
                <a:lnTo>
                  <a:pt x="388" y="34"/>
                </a:lnTo>
                <a:lnTo>
                  <a:pt x="392" y="27"/>
                </a:lnTo>
                <a:lnTo>
                  <a:pt x="398" y="20"/>
                </a:lnTo>
                <a:lnTo>
                  <a:pt x="404" y="14"/>
                </a:lnTo>
                <a:lnTo>
                  <a:pt x="410" y="11"/>
                </a:lnTo>
                <a:lnTo>
                  <a:pt x="415" y="8"/>
                </a:lnTo>
                <a:lnTo>
                  <a:pt x="421" y="5"/>
                </a:lnTo>
                <a:lnTo>
                  <a:pt x="428" y="4"/>
                </a:lnTo>
                <a:lnTo>
                  <a:pt x="442" y="0"/>
                </a:lnTo>
                <a:lnTo>
                  <a:pt x="457" y="0"/>
                </a:lnTo>
                <a:lnTo>
                  <a:pt x="471" y="1"/>
                </a:lnTo>
                <a:lnTo>
                  <a:pt x="485" y="4"/>
                </a:lnTo>
                <a:lnTo>
                  <a:pt x="492" y="6"/>
                </a:lnTo>
                <a:lnTo>
                  <a:pt x="498" y="9"/>
                </a:lnTo>
                <a:lnTo>
                  <a:pt x="503" y="13"/>
                </a:lnTo>
                <a:lnTo>
                  <a:pt x="509" y="17"/>
                </a:lnTo>
                <a:lnTo>
                  <a:pt x="515" y="22"/>
                </a:lnTo>
                <a:lnTo>
                  <a:pt x="520" y="28"/>
                </a:lnTo>
                <a:lnTo>
                  <a:pt x="523" y="35"/>
                </a:lnTo>
                <a:lnTo>
                  <a:pt x="526" y="44"/>
                </a:lnTo>
                <a:lnTo>
                  <a:pt x="527" y="53"/>
                </a:lnTo>
                <a:lnTo>
                  <a:pt x="528" y="63"/>
                </a:lnTo>
                <a:lnTo>
                  <a:pt x="527" y="75"/>
                </a:lnTo>
                <a:lnTo>
                  <a:pt x="526" y="89"/>
                </a:lnTo>
                <a:lnTo>
                  <a:pt x="526" y="89"/>
                </a:lnTo>
                <a:lnTo>
                  <a:pt x="527" y="90"/>
                </a:lnTo>
                <a:lnTo>
                  <a:pt x="529" y="92"/>
                </a:lnTo>
                <a:lnTo>
                  <a:pt x="529" y="94"/>
                </a:lnTo>
                <a:lnTo>
                  <a:pt x="529" y="101"/>
                </a:lnTo>
                <a:lnTo>
                  <a:pt x="529" y="108"/>
                </a:lnTo>
                <a:lnTo>
                  <a:pt x="528" y="113"/>
                </a:lnTo>
                <a:lnTo>
                  <a:pt x="526" y="117"/>
                </a:lnTo>
                <a:lnTo>
                  <a:pt x="525" y="122"/>
                </a:lnTo>
                <a:lnTo>
                  <a:pt x="521" y="126"/>
                </a:lnTo>
                <a:lnTo>
                  <a:pt x="519" y="128"/>
                </a:lnTo>
                <a:lnTo>
                  <a:pt x="515" y="130"/>
                </a:lnTo>
                <a:lnTo>
                  <a:pt x="512" y="139"/>
                </a:lnTo>
                <a:lnTo>
                  <a:pt x="508" y="147"/>
                </a:lnTo>
                <a:lnTo>
                  <a:pt x="503" y="155"/>
                </a:lnTo>
                <a:lnTo>
                  <a:pt x="498" y="162"/>
                </a:lnTo>
                <a:lnTo>
                  <a:pt x="499" y="169"/>
                </a:lnTo>
                <a:lnTo>
                  <a:pt x="501" y="175"/>
                </a:lnTo>
                <a:lnTo>
                  <a:pt x="503" y="181"/>
                </a:lnTo>
                <a:lnTo>
                  <a:pt x="506" y="186"/>
                </a:lnTo>
                <a:lnTo>
                  <a:pt x="511" y="189"/>
                </a:lnTo>
                <a:lnTo>
                  <a:pt x="515" y="191"/>
                </a:lnTo>
                <a:lnTo>
                  <a:pt x="521" y="193"/>
                </a:lnTo>
                <a:lnTo>
                  <a:pt x="528" y="193"/>
                </a:lnTo>
                <a:lnTo>
                  <a:pt x="543" y="193"/>
                </a:lnTo>
                <a:lnTo>
                  <a:pt x="560" y="193"/>
                </a:lnTo>
                <a:close/>
                <a:moveTo>
                  <a:pt x="366" y="284"/>
                </a:moveTo>
                <a:lnTo>
                  <a:pt x="354" y="284"/>
                </a:lnTo>
                <a:lnTo>
                  <a:pt x="343" y="284"/>
                </a:lnTo>
                <a:lnTo>
                  <a:pt x="331" y="284"/>
                </a:lnTo>
                <a:lnTo>
                  <a:pt x="320" y="284"/>
                </a:lnTo>
                <a:lnTo>
                  <a:pt x="310" y="284"/>
                </a:lnTo>
                <a:lnTo>
                  <a:pt x="302" y="282"/>
                </a:lnTo>
                <a:lnTo>
                  <a:pt x="295" y="278"/>
                </a:lnTo>
                <a:lnTo>
                  <a:pt x="289" y="274"/>
                </a:lnTo>
                <a:lnTo>
                  <a:pt x="284" y="267"/>
                </a:lnTo>
                <a:lnTo>
                  <a:pt x="280" y="258"/>
                </a:lnTo>
                <a:lnTo>
                  <a:pt x="278" y="249"/>
                </a:lnTo>
                <a:lnTo>
                  <a:pt x="276" y="238"/>
                </a:lnTo>
                <a:lnTo>
                  <a:pt x="284" y="229"/>
                </a:lnTo>
                <a:lnTo>
                  <a:pt x="291" y="218"/>
                </a:lnTo>
                <a:lnTo>
                  <a:pt x="297" y="205"/>
                </a:lnTo>
                <a:lnTo>
                  <a:pt x="302" y="193"/>
                </a:lnTo>
                <a:lnTo>
                  <a:pt x="306" y="190"/>
                </a:lnTo>
                <a:lnTo>
                  <a:pt x="311" y="187"/>
                </a:lnTo>
                <a:lnTo>
                  <a:pt x="315" y="182"/>
                </a:lnTo>
                <a:lnTo>
                  <a:pt x="317" y="176"/>
                </a:lnTo>
                <a:lnTo>
                  <a:pt x="319" y="169"/>
                </a:lnTo>
                <a:lnTo>
                  <a:pt x="322" y="161"/>
                </a:lnTo>
                <a:lnTo>
                  <a:pt x="322" y="151"/>
                </a:lnTo>
                <a:lnTo>
                  <a:pt x="322" y="142"/>
                </a:lnTo>
                <a:lnTo>
                  <a:pt x="322" y="139"/>
                </a:lnTo>
                <a:lnTo>
                  <a:pt x="318" y="135"/>
                </a:lnTo>
                <a:lnTo>
                  <a:pt x="318" y="135"/>
                </a:lnTo>
                <a:lnTo>
                  <a:pt x="317" y="134"/>
                </a:lnTo>
                <a:lnTo>
                  <a:pt x="319" y="114"/>
                </a:lnTo>
                <a:lnTo>
                  <a:pt x="319" y="96"/>
                </a:lnTo>
                <a:lnTo>
                  <a:pt x="319" y="81"/>
                </a:lnTo>
                <a:lnTo>
                  <a:pt x="317" y="68"/>
                </a:lnTo>
                <a:lnTo>
                  <a:pt x="313" y="58"/>
                </a:lnTo>
                <a:lnTo>
                  <a:pt x="309" y="47"/>
                </a:lnTo>
                <a:lnTo>
                  <a:pt x="302" y="38"/>
                </a:lnTo>
                <a:lnTo>
                  <a:pt x="292" y="31"/>
                </a:lnTo>
                <a:lnTo>
                  <a:pt x="285" y="25"/>
                </a:lnTo>
                <a:lnTo>
                  <a:pt x="277" y="20"/>
                </a:lnTo>
                <a:lnTo>
                  <a:pt x="268" y="15"/>
                </a:lnTo>
                <a:lnTo>
                  <a:pt x="258" y="12"/>
                </a:lnTo>
                <a:lnTo>
                  <a:pt x="249" y="9"/>
                </a:lnTo>
                <a:lnTo>
                  <a:pt x="238" y="7"/>
                </a:lnTo>
                <a:lnTo>
                  <a:pt x="228" y="6"/>
                </a:lnTo>
                <a:lnTo>
                  <a:pt x="217" y="6"/>
                </a:lnTo>
                <a:lnTo>
                  <a:pt x="207" y="6"/>
                </a:lnTo>
                <a:lnTo>
                  <a:pt x="196" y="7"/>
                </a:lnTo>
                <a:lnTo>
                  <a:pt x="187" y="8"/>
                </a:lnTo>
                <a:lnTo>
                  <a:pt x="176" y="11"/>
                </a:lnTo>
                <a:lnTo>
                  <a:pt x="167" y="14"/>
                </a:lnTo>
                <a:lnTo>
                  <a:pt x="157" y="18"/>
                </a:lnTo>
                <a:lnTo>
                  <a:pt x="149" y="22"/>
                </a:lnTo>
                <a:lnTo>
                  <a:pt x="141" y="27"/>
                </a:lnTo>
                <a:lnTo>
                  <a:pt x="133" y="35"/>
                </a:lnTo>
                <a:lnTo>
                  <a:pt x="124" y="45"/>
                </a:lnTo>
                <a:lnTo>
                  <a:pt x="119" y="55"/>
                </a:lnTo>
                <a:lnTo>
                  <a:pt x="114" y="68"/>
                </a:lnTo>
                <a:lnTo>
                  <a:pt x="111" y="82"/>
                </a:lnTo>
                <a:lnTo>
                  <a:pt x="110" y="97"/>
                </a:lnTo>
                <a:lnTo>
                  <a:pt x="110" y="114"/>
                </a:lnTo>
                <a:lnTo>
                  <a:pt x="113" y="133"/>
                </a:lnTo>
                <a:lnTo>
                  <a:pt x="110" y="134"/>
                </a:lnTo>
                <a:lnTo>
                  <a:pt x="108" y="135"/>
                </a:lnTo>
                <a:lnTo>
                  <a:pt x="104" y="139"/>
                </a:lnTo>
                <a:lnTo>
                  <a:pt x="104" y="142"/>
                </a:lnTo>
                <a:lnTo>
                  <a:pt x="104" y="151"/>
                </a:lnTo>
                <a:lnTo>
                  <a:pt x="106" y="161"/>
                </a:lnTo>
                <a:lnTo>
                  <a:pt x="107" y="168"/>
                </a:lnTo>
                <a:lnTo>
                  <a:pt x="109" y="175"/>
                </a:lnTo>
                <a:lnTo>
                  <a:pt x="113" y="181"/>
                </a:lnTo>
                <a:lnTo>
                  <a:pt x="115" y="186"/>
                </a:lnTo>
                <a:lnTo>
                  <a:pt x="120" y="190"/>
                </a:lnTo>
                <a:lnTo>
                  <a:pt x="123" y="193"/>
                </a:lnTo>
                <a:lnTo>
                  <a:pt x="128" y="204"/>
                </a:lnTo>
                <a:lnTo>
                  <a:pt x="134" y="216"/>
                </a:lnTo>
                <a:lnTo>
                  <a:pt x="141" y="227"/>
                </a:lnTo>
                <a:lnTo>
                  <a:pt x="148" y="236"/>
                </a:lnTo>
                <a:lnTo>
                  <a:pt x="146" y="249"/>
                </a:lnTo>
                <a:lnTo>
                  <a:pt x="141" y="261"/>
                </a:lnTo>
                <a:lnTo>
                  <a:pt x="136" y="270"/>
                </a:lnTo>
                <a:lnTo>
                  <a:pt x="130" y="278"/>
                </a:lnTo>
                <a:lnTo>
                  <a:pt x="124" y="281"/>
                </a:lnTo>
                <a:lnTo>
                  <a:pt x="117" y="282"/>
                </a:lnTo>
                <a:lnTo>
                  <a:pt x="110" y="282"/>
                </a:lnTo>
                <a:lnTo>
                  <a:pt x="102" y="282"/>
                </a:lnTo>
                <a:lnTo>
                  <a:pt x="92" y="282"/>
                </a:lnTo>
                <a:lnTo>
                  <a:pt x="81" y="282"/>
                </a:lnTo>
                <a:lnTo>
                  <a:pt x="70" y="282"/>
                </a:lnTo>
                <a:lnTo>
                  <a:pt x="59" y="282"/>
                </a:lnTo>
                <a:lnTo>
                  <a:pt x="52" y="289"/>
                </a:lnTo>
                <a:lnTo>
                  <a:pt x="45" y="298"/>
                </a:lnTo>
                <a:lnTo>
                  <a:pt x="39" y="308"/>
                </a:lnTo>
                <a:lnTo>
                  <a:pt x="33" y="318"/>
                </a:lnTo>
                <a:lnTo>
                  <a:pt x="27" y="329"/>
                </a:lnTo>
                <a:lnTo>
                  <a:pt x="21" y="340"/>
                </a:lnTo>
                <a:lnTo>
                  <a:pt x="16" y="353"/>
                </a:lnTo>
                <a:lnTo>
                  <a:pt x="13" y="365"/>
                </a:lnTo>
                <a:lnTo>
                  <a:pt x="6" y="391"/>
                </a:lnTo>
                <a:lnTo>
                  <a:pt x="1" y="417"/>
                </a:lnTo>
                <a:lnTo>
                  <a:pt x="0" y="430"/>
                </a:lnTo>
                <a:lnTo>
                  <a:pt x="0" y="441"/>
                </a:lnTo>
                <a:lnTo>
                  <a:pt x="0" y="453"/>
                </a:lnTo>
                <a:lnTo>
                  <a:pt x="0" y="465"/>
                </a:lnTo>
                <a:lnTo>
                  <a:pt x="7" y="468"/>
                </a:lnTo>
                <a:lnTo>
                  <a:pt x="15" y="472"/>
                </a:lnTo>
                <a:lnTo>
                  <a:pt x="25" y="475"/>
                </a:lnTo>
                <a:lnTo>
                  <a:pt x="35" y="479"/>
                </a:lnTo>
                <a:lnTo>
                  <a:pt x="60" y="485"/>
                </a:lnTo>
                <a:lnTo>
                  <a:pt x="88" y="490"/>
                </a:lnTo>
                <a:lnTo>
                  <a:pt x="119" y="494"/>
                </a:lnTo>
                <a:lnTo>
                  <a:pt x="151" y="497"/>
                </a:lnTo>
                <a:lnTo>
                  <a:pt x="185" y="499"/>
                </a:lnTo>
                <a:lnTo>
                  <a:pt x="219" y="499"/>
                </a:lnTo>
                <a:lnTo>
                  <a:pt x="253" y="499"/>
                </a:lnTo>
                <a:lnTo>
                  <a:pt x="288" y="498"/>
                </a:lnTo>
                <a:lnTo>
                  <a:pt x="319" y="494"/>
                </a:lnTo>
                <a:lnTo>
                  <a:pt x="349" y="491"/>
                </a:lnTo>
                <a:lnTo>
                  <a:pt x="374" y="486"/>
                </a:lnTo>
                <a:lnTo>
                  <a:pt x="397" y="480"/>
                </a:lnTo>
                <a:lnTo>
                  <a:pt x="406" y="477"/>
                </a:lnTo>
                <a:lnTo>
                  <a:pt x="414" y="473"/>
                </a:lnTo>
                <a:lnTo>
                  <a:pt x="421" y="468"/>
                </a:lnTo>
                <a:lnTo>
                  <a:pt x="427" y="465"/>
                </a:lnTo>
                <a:lnTo>
                  <a:pt x="426" y="444"/>
                </a:lnTo>
                <a:lnTo>
                  <a:pt x="424" y="421"/>
                </a:lnTo>
                <a:lnTo>
                  <a:pt x="420" y="397"/>
                </a:lnTo>
                <a:lnTo>
                  <a:pt x="415" y="372"/>
                </a:lnTo>
                <a:lnTo>
                  <a:pt x="412" y="359"/>
                </a:lnTo>
                <a:lnTo>
                  <a:pt x="407" y="348"/>
                </a:lnTo>
                <a:lnTo>
                  <a:pt x="403" y="335"/>
                </a:lnTo>
                <a:lnTo>
                  <a:pt x="397" y="324"/>
                </a:lnTo>
                <a:lnTo>
                  <a:pt x="391" y="312"/>
                </a:lnTo>
                <a:lnTo>
                  <a:pt x="384" y="302"/>
                </a:lnTo>
                <a:lnTo>
                  <a:pt x="376" y="292"/>
                </a:lnTo>
                <a:lnTo>
                  <a:pt x="366" y="284"/>
                </a:lnTo>
                <a:lnTo>
                  <a:pt x="366" y="28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38" tIns="45719" rIns="91438" bIns="45719" numCol="1" anchor="t" anchorCtr="0" compatLnSpc="1">
            <a:prstTxWarp prst="textNoShape">
              <a:avLst/>
            </a:prstTxWarp>
          </a:bodyPr>
          <a:lstStyle/>
          <a:p>
            <a:endParaRPr lang="zh-CN" altLang="en-US" sz="1200"/>
          </a:p>
        </p:txBody>
      </p:sp>
      <p:sp>
        <p:nvSpPr>
          <p:cNvPr id="33" name="圆角矩形 32"/>
          <p:cNvSpPr/>
          <p:nvPr/>
        </p:nvSpPr>
        <p:spPr>
          <a:xfrm>
            <a:off x="665395" y="2993408"/>
            <a:ext cx="1682411" cy="392495"/>
          </a:xfrm>
          <a:prstGeom prst="roundRect">
            <a:avLst/>
          </a:prstGeom>
          <a:solidFill>
            <a:srgbClr val="52C5C4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 sz="1200"/>
          </a:p>
        </p:txBody>
      </p:sp>
      <p:sp>
        <p:nvSpPr>
          <p:cNvPr id="34" name="文本框 19"/>
          <p:cNvSpPr txBox="1"/>
          <p:nvPr/>
        </p:nvSpPr>
        <p:spPr>
          <a:xfrm>
            <a:off x="1018271" y="2992851"/>
            <a:ext cx="954103" cy="276997"/>
          </a:xfrm>
          <a:prstGeom prst="rect">
            <a:avLst/>
          </a:prstGeom>
          <a:noFill/>
        </p:spPr>
        <p:txBody>
          <a:bodyPr wrap="none" lIns="91438" tIns="45719" rIns="91438" bIns="45719">
            <a:spAutoFit/>
          </a:bodyPr>
          <a:lstStyle/>
          <a:p>
            <a:pPr algn="ctr">
              <a:defRPr/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请输入标题</a:t>
            </a:r>
          </a:p>
        </p:txBody>
      </p:sp>
      <p:sp>
        <p:nvSpPr>
          <p:cNvPr id="35" name="文本框 19"/>
          <p:cNvSpPr txBox="1"/>
          <p:nvPr/>
        </p:nvSpPr>
        <p:spPr>
          <a:xfrm>
            <a:off x="632493" y="3498722"/>
            <a:ext cx="1715312" cy="1200327"/>
          </a:xfrm>
          <a:prstGeom prst="rect">
            <a:avLst/>
          </a:prstGeom>
          <a:noFill/>
        </p:spPr>
        <p:txBody>
          <a:bodyPr wrap="square" lIns="91438" tIns="45719" rIns="91438" bIns="45719">
            <a:spAutoFit/>
          </a:bodyPr>
          <a:lstStyle/>
          <a:p>
            <a:pPr algn="ctr"/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rPr>
              <a:t>在这里输入你的内容，或者通过复制粘贴你的文本。在这里输入你的内容，或者通过复制粘贴你的文本。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</a:endParaRPr>
          </a:p>
          <a:p>
            <a:pPr algn="ctr"/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</a:endParaRPr>
          </a:p>
        </p:txBody>
      </p:sp>
      <p:sp>
        <p:nvSpPr>
          <p:cNvPr id="36" name="圆角矩形 35"/>
          <p:cNvSpPr/>
          <p:nvPr/>
        </p:nvSpPr>
        <p:spPr>
          <a:xfrm>
            <a:off x="2750233" y="2993408"/>
            <a:ext cx="1682411" cy="392495"/>
          </a:xfrm>
          <a:prstGeom prst="roundRect">
            <a:avLst/>
          </a:prstGeom>
          <a:solidFill>
            <a:srgbClr val="9CC136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 sz="1200"/>
          </a:p>
        </p:txBody>
      </p:sp>
      <p:sp>
        <p:nvSpPr>
          <p:cNvPr id="37" name="文本框 19"/>
          <p:cNvSpPr txBox="1"/>
          <p:nvPr/>
        </p:nvSpPr>
        <p:spPr>
          <a:xfrm>
            <a:off x="3103109" y="2992851"/>
            <a:ext cx="954103" cy="276997"/>
          </a:xfrm>
          <a:prstGeom prst="rect">
            <a:avLst/>
          </a:prstGeom>
          <a:noFill/>
        </p:spPr>
        <p:txBody>
          <a:bodyPr wrap="none" lIns="91438" tIns="45719" rIns="91438" bIns="45719">
            <a:spAutoFit/>
          </a:bodyPr>
          <a:lstStyle/>
          <a:p>
            <a:pPr algn="ctr">
              <a:defRPr/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请输入标题</a:t>
            </a:r>
          </a:p>
        </p:txBody>
      </p:sp>
      <p:sp>
        <p:nvSpPr>
          <p:cNvPr id="38" name="文本框 19"/>
          <p:cNvSpPr txBox="1"/>
          <p:nvPr/>
        </p:nvSpPr>
        <p:spPr>
          <a:xfrm>
            <a:off x="2717331" y="3498722"/>
            <a:ext cx="1715312" cy="1200327"/>
          </a:xfrm>
          <a:prstGeom prst="rect">
            <a:avLst/>
          </a:prstGeom>
          <a:noFill/>
        </p:spPr>
        <p:txBody>
          <a:bodyPr wrap="square" lIns="91438" tIns="45719" rIns="91438" bIns="45719">
            <a:spAutoFit/>
          </a:bodyPr>
          <a:lstStyle/>
          <a:p>
            <a:pPr algn="ctr"/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rPr>
              <a:t>在这里输入你的内容，或者通过复制粘贴你的文本。在这里输入你的内容，或者通过复制粘贴你的文本。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</a:endParaRPr>
          </a:p>
          <a:p>
            <a:pPr algn="ctr"/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</a:endParaRPr>
          </a:p>
        </p:txBody>
      </p:sp>
      <p:sp>
        <p:nvSpPr>
          <p:cNvPr id="39" name="圆角矩形 38"/>
          <p:cNvSpPr/>
          <p:nvPr/>
        </p:nvSpPr>
        <p:spPr>
          <a:xfrm>
            <a:off x="4835070" y="2993408"/>
            <a:ext cx="1682411" cy="392495"/>
          </a:xfrm>
          <a:prstGeom prst="roundRect">
            <a:avLst/>
          </a:prstGeom>
          <a:solidFill>
            <a:srgbClr val="FFCA8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 sz="1200"/>
          </a:p>
        </p:txBody>
      </p:sp>
      <p:sp>
        <p:nvSpPr>
          <p:cNvPr id="40" name="文本框 19"/>
          <p:cNvSpPr txBox="1"/>
          <p:nvPr/>
        </p:nvSpPr>
        <p:spPr>
          <a:xfrm>
            <a:off x="5187946" y="2992851"/>
            <a:ext cx="954103" cy="276997"/>
          </a:xfrm>
          <a:prstGeom prst="rect">
            <a:avLst/>
          </a:prstGeom>
          <a:noFill/>
        </p:spPr>
        <p:txBody>
          <a:bodyPr wrap="none" lIns="91438" tIns="45719" rIns="91438" bIns="45719">
            <a:spAutoFit/>
          </a:bodyPr>
          <a:lstStyle/>
          <a:p>
            <a:pPr algn="ctr">
              <a:defRPr/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请输入标题</a:t>
            </a:r>
          </a:p>
        </p:txBody>
      </p:sp>
      <p:sp>
        <p:nvSpPr>
          <p:cNvPr id="41" name="文本框 19"/>
          <p:cNvSpPr txBox="1"/>
          <p:nvPr/>
        </p:nvSpPr>
        <p:spPr>
          <a:xfrm>
            <a:off x="4802168" y="3498722"/>
            <a:ext cx="1715312" cy="1200327"/>
          </a:xfrm>
          <a:prstGeom prst="rect">
            <a:avLst/>
          </a:prstGeom>
          <a:noFill/>
        </p:spPr>
        <p:txBody>
          <a:bodyPr wrap="square" lIns="91438" tIns="45719" rIns="91438" bIns="45719">
            <a:spAutoFit/>
          </a:bodyPr>
          <a:lstStyle/>
          <a:p>
            <a:pPr algn="ctr"/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rPr>
              <a:t>在这里输入你的内容，或者通过复制粘贴你的文本。在这里输入你的内容，或者通过复制粘贴你的文本。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</a:endParaRPr>
          </a:p>
          <a:p>
            <a:pPr algn="ctr"/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</a:endParaRPr>
          </a:p>
        </p:txBody>
      </p:sp>
      <p:sp>
        <p:nvSpPr>
          <p:cNvPr id="42" name="圆角矩形 41"/>
          <p:cNvSpPr/>
          <p:nvPr/>
        </p:nvSpPr>
        <p:spPr>
          <a:xfrm>
            <a:off x="6919908" y="2993408"/>
            <a:ext cx="1682411" cy="392495"/>
          </a:xfrm>
          <a:prstGeom prst="roundRect">
            <a:avLst/>
          </a:prstGeom>
          <a:solidFill>
            <a:srgbClr val="FD6F3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 sz="1200"/>
          </a:p>
        </p:txBody>
      </p:sp>
      <p:sp>
        <p:nvSpPr>
          <p:cNvPr id="43" name="文本框 19"/>
          <p:cNvSpPr txBox="1"/>
          <p:nvPr/>
        </p:nvSpPr>
        <p:spPr>
          <a:xfrm>
            <a:off x="7272783" y="2992851"/>
            <a:ext cx="954103" cy="276997"/>
          </a:xfrm>
          <a:prstGeom prst="rect">
            <a:avLst/>
          </a:prstGeom>
          <a:noFill/>
        </p:spPr>
        <p:txBody>
          <a:bodyPr wrap="none" lIns="91438" tIns="45719" rIns="91438" bIns="45719">
            <a:spAutoFit/>
          </a:bodyPr>
          <a:lstStyle/>
          <a:p>
            <a:pPr algn="ctr">
              <a:defRPr/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请输入标题</a:t>
            </a:r>
          </a:p>
        </p:txBody>
      </p:sp>
      <p:sp>
        <p:nvSpPr>
          <p:cNvPr id="44" name="文本框 19"/>
          <p:cNvSpPr txBox="1"/>
          <p:nvPr/>
        </p:nvSpPr>
        <p:spPr>
          <a:xfrm>
            <a:off x="6887006" y="3498722"/>
            <a:ext cx="1715312" cy="1200327"/>
          </a:xfrm>
          <a:prstGeom prst="rect">
            <a:avLst/>
          </a:prstGeom>
          <a:noFill/>
        </p:spPr>
        <p:txBody>
          <a:bodyPr wrap="square" lIns="91438" tIns="45719" rIns="91438" bIns="45719">
            <a:spAutoFit/>
          </a:bodyPr>
          <a:lstStyle/>
          <a:p>
            <a:pPr algn="ctr"/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rPr>
              <a:t>在这里输入你的内容，或者通过复制粘贴你的文本。在这里输入你的内容，或者通过复制粘贴你的文本。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</a:endParaRPr>
          </a:p>
          <a:p>
            <a:pPr algn="ctr"/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</a:endParaRPr>
          </a:p>
        </p:txBody>
      </p:sp>
      <p:sp>
        <p:nvSpPr>
          <p:cNvPr id="2" name="文本占位符 1">
            <a:extLst>
              <a:ext uri="{FF2B5EF4-FFF2-40B4-BE49-F238E27FC236}">
                <a16:creationId xmlns:a16="http://schemas.microsoft.com/office/drawing/2014/main" xmlns="" id="{187CB516-1984-44EF-A6E6-02695BA7A8D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52913703-6F76-4373-9770-40A557C1C43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877432B9-9A3E-4F11-B9E7-F5D1B816C4BE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图片占位符 4">
            <a:extLst>
              <a:ext uri="{FF2B5EF4-FFF2-40B4-BE49-F238E27FC236}">
                <a16:creationId xmlns:a16="http://schemas.microsoft.com/office/drawing/2014/main" xmlns="" id="{CC0E4243-8522-46C4-9460-2A18AFB65CE9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</p:sp>
    </p:spTree>
    <p:extLst>
      <p:ext uri="{BB962C8B-B14F-4D97-AF65-F5344CB8AC3E}">
        <p14:creationId xmlns:p14="http://schemas.microsoft.com/office/powerpoint/2010/main" val="27186029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prism isContent="1" isInverted="1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000"/>
                            </p:stCondLst>
                            <p:childTnLst>
                              <p:par>
                                <p:cTn id="5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000"/>
                            </p:stCondLst>
                            <p:childTnLst>
                              <p:par>
                                <p:cTn id="5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2500"/>
                            </p:stCondLst>
                            <p:childTnLst>
                              <p:par>
                                <p:cTn id="66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3500"/>
                            </p:stCondLst>
                            <p:childTnLst>
                              <p:par>
                                <p:cTn id="7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4000"/>
                            </p:stCondLst>
                            <p:childTnLst>
                              <p:par>
                                <p:cTn id="7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5000"/>
                            </p:stCondLst>
                            <p:childTnLst>
                              <p:par>
                                <p:cTn id="8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5500"/>
                            </p:stCondLst>
                            <p:childTnLst>
                              <p:par>
                                <p:cTn id="92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/>
      <p:bldP spid="35" grpId="0"/>
      <p:bldP spid="36" grpId="0" animBg="1"/>
      <p:bldP spid="37" grpId="0"/>
      <p:bldP spid="38" grpId="0"/>
      <p:bldP spid="39" grpId="0" animBg="1"/>
      <p:bldP spid="40" grpId="0"/>
      <p:bldP spid="41" grpId="0"/>
      <p:bldP spid="42" grpId="0" animBg="1"/>
      <p:bldP spid="43" grpId="0"/>
      <p:bldP spid="4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标题 6"/>
          <p:cNvSpPr>
            <a:spLocks noGrp="1"/>
          </p:cNvSpPr>
          <p:nvPr/>
        </p:nvSpPr>
        <p:spPr>
          <a:xfrm>
            <a:off x="517684" y="486251"/>
            <a:ext cx="3340418" cy="473393"/>
          </a:xfrm>
          <a:prstGeom prst="rect">
            <a:avLst/>
          </a:prstGeom>
        </p:spPr>
        <p:txBody>
          <a:bodyPr vert="horz" lIns="68580" tIns="34290" rIns="68580" bIns="34290" rtlCol="0" anchor="b"/>
          <a:lstStyle/>
          <a:p>
            <a:pPr>
              <a:lnSpc>
                <a:spcPct val="100000"/>
              </a:lnSpc>
            </a:pPr>
            <a:r>
              <a:rPr lang="zh-CN" altLang="en-US" sz="2700" dirty="0">
                <a:solidFill>
                  <a:srgbClr val="26646A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教学设计</a:t>
            </a:r>
          </a:p>
        </p:txBody>
      </p:sp>
      <p:sp>
        <p:nvSpPr>
          <p:cNvPr id="9" name="矩形 8"/>
          <p:cNvSpPr/>
          <p:nvPr/>
        </p:nvSpPr>
        <p:spPr>
          <a:xfrm>
            <a:off x="-952" y="513874"/>
            <a:ext cx="321469" cy="417910"/>
          </a:xfrm>
          <a:prstGeom prst="rect">
            <a:avLst/>
          </a:prstGeom>
          <a:solidFill>
            <a:srgbClr val="2664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514350">
              <a:defRPr/>
            </a:pPr>
            <a:endParaRPr lang="zh-CN" altLang="en-US" sz="1013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366236" y="513874"/>
            <a:ext cx="57150" cy="418148"/>
          </a:xfrm>
          <a:prstGeom prst="rect">
            <a:avLst/>
          </a:prstGeom>
          <a:solidFill>
            <a:srgbClr val="2664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514350">
              <a:defRPr/>
            </a:pPr>
            <a:endParaRPr lang="zh-CN" altLang="en-US" sz="1013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9" name="淘宝店chenying0907 5"/>
          <p:cNvSpPr>
            <a:spLocks/>
          </p:cNvSpPr>
          <p:nvPr/>
        </p:nvSpPr>
        <p:spPr bwMode="auto">
          <a:xfrm>
            <a:off x="2574225" y="1663789"/>
            <a:ext cx="1239676" cy="1095629"/>
          </a:xfrm>
          <a:custGeom>
            <a:avLst/>
            <a:gdLst>
              <a:gd name="T0" fmla="*/ 7025 w 7025"/>
              <a:gd name="T1" fmla="*/ 4041 h 6214"/>
              <a:gd name="T2" fmla="*/ 6887 w 7025"/>
              <a:gd name="T3" fmla="*/ 3819 h 6214"/>
              <a:gd name="T4" fmla="*/ 6742 w 7025"/>
              <a:gd name="T5" fmla="*/ 3602 h 6214"/>
              <a:gd name="T6" fmla="*/ 6591 w 7025"/>
              <a:gd name="T7" fmla="*/ 3390 h 6214"/>
              <a:gd name="T8" fmla="*/ 6433 w 7025"/>
              <a:gd name="T9" fmla="*/ 3182 h 6214"/>
              <a:gd name="T10" fmla="*/ 6268 w 7025"/>
              <a:gd name="T11" fmla="*/ 2979 h 6214"/>
              <a:gd name="T12" fmla="*/ 6099 w 7025"/>
              <a:gd name="T13" fmla="*/ 2783 h 6214"/>
              <a:gd name="T14" fmla="*/ 5922 w 7025"/>
              <a:gd name="T15" fmla="*/ 2592 h 6214"/>
              <a:gd name="T16" fmla="*/ 5741 w 7025"/>
              <a:gd name="T17" fmla="*/ 2406 h 6214"/>
              <a:gd name="T18" fmla="*/ 5553 w 7025"/>
              <a:gd name="T19" fmla="*/ 2225 h 6214"/>
              <a:gd name="T20" fmla="*/ 5360 w 7025"/>
              <a:gd name="T21" fmla="*/ 2051 h 6214"/>
              <a:gd name="T22" fmla="*/ 5161 w 7025"/>
              <a:gd name="T23" fmla="*/ 1883 h 6214"/>
              <a:gd name="T24" fmla="*/ 4957 w 7025"/>
              <a:gd name="T25" fmla="*/ 1721 h 6214"/>
              <a:gd name="T26" fmla="*/ 4748 w 7025"/>
              <a:gd name="T27" fmla="*/ 1565 h 6214"/>
              <a:gd name="T28" fmla="*/ 4534 w 7025"/>
              <a:gd name="T29" fmla="*/ 1415 h 6214"/>
              <a:gd name="T30" fmla="*/ 4316 w 7025"/>
              <a:gd name="T31" fmla="*/ 1273 h 6214"/>
              <a:gd name="T32" fmla="*/ 4093 w 7025"/>
              <a:gd name="T33" fmla="*/ 1137 h 6214"/>
              <a:gd name="T34" fmla="*/ 3864 w 7025"/>
              <a:gd name="T35" fmla="*/ 1008 h 6214"/>
              <a:gd name="T36" fmla="*/ 3633 w 7025"/>
              <a:gd name="T37" fmla="*/ 886 h 6214"/>
              <a:gd name="T38" fmla="*/ 3396 w 7025"/>
              <a:gd name="T39" fmla="*/ 771 h 6214"/>
              <a:gd name="T40" fmla="*/ 3155 w 7025"/>
              <a:gd name="T41" fmla="*/ 664 h 6214"/>
              <a:gd name="T42" fmla="*/ 2911 w 7025"/>
              <a:gd name="T43" fmla="*/ 564 h 6214"/>
              <a:gd name="T44" fmla="*/ 2661 w 7025"/>
              <a:gd name="T45" fmla="*/ 472 h 6214"/>
              <a:gd name="T46" fmla="*/ 2410 w 7025"/>
              <a:gd name="T47" fmla="*/ 388 h 6214"/>
              <a:gd name="T48" fmla="*/ 2154 w 7025"/>
              <a:gd name="T49" fmla="*/ 311 h 6214"/>
              <a:gd name="T50" fmla="*/ 1895 w 7025"/>
              <a:gd name="T51" fmla="*/ 242 h 6214"/>
              <a:gd name="T52" fmla="*/ 1633 w 7025"/>
              <a:gd name="T53" fmla="*/ 182 h 6214"/>
              <a:gd name="T54" fmla="*/ 1367 w 7025"/>
              <a:gd name="T55" fmla="*/ 130 h 6214"/>
              <a:gd name="T56" fmla="*/ 1099 w 7025"/>
              <a:gd name="T57" fmla="*/ 86 h 6214"/>
              <a:gd name="T58" fmla="*/ 828 w 7025"/>
              <a:gd name="T59" fmla="*/ 51 h 6214"/>
              <a:gd name="T60" fmla="*/ 554 w 7025"/>
              <a:gd name="T61" fmla="*/ 25 h 6214"/>
              <a:gd name="T62" fmla="*/ 278 w 7025"/>
              <a:gd name="T63" fmla="*/ 8 h 6214"/>
              <a:gd name="T64" fmla="*/ 0 w 7025"/>
              <a:gd name="T65" fmla="*/ 0 h 6214"/>
              <a:gd name="T66" fmla="*/ 0 w 7025"/>
              <a:gd name="T67" fmla="*/ 4316 h 6214"/>
              <a:gd name="T68" fmla="*/ 972 w 7025"/>
              <a:gd name="T69" fmla="*/ 4877 h 6214"/>
              <a:gd name="T70" fmla="*/ 1154 w 7025"/>
              <a:gd name="T71" fmla="*/ 5869 h 6214"/>
              <a:gd name="T72" fmla="*/ 2079 w 7025"/>
              <a:gd name="T73" fmla="*/ 5517 h 6214"/>
              <a:gd name="T74" fmla="*/ 3287 w 7025"/>
              <a:gd name="T75" fmla="*/ 6214 h 6214"/>
              <a:gd name="T76" fmla="*/ 7025 w 7025"/>
              <a:gd name="T77" fmla="*/ 4041 h 62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7025" h="6214">
                <a:moveTo>
                  <a:pt x="7025" y="4041"/>
                </a:moveTo>
                <a:lnTo>
                  <a:pt x="6887" y="3819"/>
                </a:lnTo>
                <a:lnTo>
                  <a:pt x="6742" y="3602"/>
                </a:lnTo>
                <a:lnTo>
                  <a:pt x="6591" y="3390"/>
                </a:lnTo>
                <a:lnTo>
                  <a:pt x="6433" y="3182"/>
                </a:lnTo>
                <a:lnTo>
                  <a:pt x="6268" y="2979"/>
                </a:lnTo>
                <a:lnTo>
                  <a:pt x="6099" y="2783"/>
                </a:lnTo>
                <a:lnTo>
                  <a:pt x="5922" y="2592"/>
                </a:lnTo>
                <a:lnTo>
                  <a:pt x="5741" y="2406"/>
                </a:lnTo>
                <a:lnTo>
                  <a:pt x="5553" y="2225"/>
                </a:lnTo>
                <a:lnTo>
                  <a:pt x="5360" y="2051"/>
                </a:lnTo>
                <a:lnTo>
                  <a:pt x="5161" y="1883"/>
                </a:lnTo>
                <a:lnTo>
                  <a:pt x="4957" y="1721"/>
                </a:lnTo>
                <a:lnTo>
                  <a:pt x="4748" y="1565"/>
                </a:lnTo>
                <a:lnTo>
                  <a:pt x="4534" y="1415"/>
                </a:lnTo>
                <a:lnTo>
                  <a:pt x="4316" y="1273"/>
                </a:lnTo>
                <a:lnTo>
                  <a:pt x="4093" y="1137"/>
                </a:lnTo>
                <a:lnTo>
                  <a:pt x="3864" y="1008"/>
                </a:lnTo>
                <a:lnTo>
                  <a:pt x="3633" y="886"/>
                </a:lnTo>
                <a:lnTo>
                  <a:pt x="3396" y="771"/>
                </a:lnTo>
                <a:lnTo>
                  <a:pt x="3155" y="664"/>
                </a:lnTo>
                <a:lnTo>
                  <a:pt x="2911" y="564"/>
                </a:lnTo>
                <a:lnTo>
                  <a:pt x="2661" y="472"/>
                </a:lnTo>
                <a:lnTo>
                  <a:pt x="2410" y="388"/>
                </a:lnTo>
                <a:lnTo>
                  <a:pt x="2154" y="311"/>
                </a:lnTo>
                <a:lnTo>
                  <a:pt x="1895" y="242"/>
                </a:lnTo>
                <a:lnTo>
                  <a:pt x="1633" y="182"/>
                </a:lnTo>
                <a:lnTo>
                  <a:pt x="1367" y="130"/>
                </a:lnTo>
                <a:lnTo>
                  <a:pt x="1099" y="86"/>
                </a:lnTo>
                <a:lnTo>
                  <a:pt x="828" y="51"/>
                </a:lnTo>
                <a:lnTo>
                  <a:pt x="554" y="25"/>
                </a:lnTo>
                <a:lnTo>
                  <a:pt x="278" y="8"/>
                </a:lnTo>
                <a:lnTo>
                  <a:pt x="0" y="0"/>
                </a:lnTo>
                <a:lnTo>
                  <a:pt x="0" y="4316"/>
                </a:lnTo>
                <a:lnTo>
                  <a:pt x="972" y="4877"/>
                </a:lnTo>
                <a:lnTo>
                  <a:pt x="1154" y="5869"/>
                </a:lnTo>
                <a:lnTo>
                  <a:pt x="2079" y="5517"/>
                </a:lnTo>
                <a:lnTo>
                  <a:pt x="3287" y="6214"/>
                </a:lnTo>
                <a:lnTo>
                  <a:pt x="7025" y="4041"/>
                </a:lnTo>
                <a:close/>
              </a:path>
            </a:pathLst>
          </a:custGeom>
          <a:solidFill>
            <a:srgbClr val="FFCA82"/>
          </a:solidFill>
          <a:ln>
            <a:noFill/>
          </a:ln>
        </p:spPr>
        <p:txBody>
          <a:bodyPr vert="horz" wrap="square" lIns="91438" tIns="45719" rIns="91438" bIns="45719" numCol="1" anchor="t" anchorCtr="0" compatLnSpc="1">
            <a:prstTxWarp prst="textNoShape">
              <a:avLst/>
            </a:prstTxWarp>
          </a:bodyPr>
          <a:lstStyle/>
          <a:p>
            <a:endParaRPr lang="zh-CN" altLang="en-US" sz="1200"/>
          </a:p>
        </p:txBody>
      </p:sp>
      <p:sp>
        <p:nvSpPr>
          <p:cNvPr id="41" name="淘宝店chenying0907 6"/>
          <p:cNvSpPr>
            <a:spLocks/>
          </p:cNvSpPr>
          <p:nvPr/>
        </p:nvSpPr>
        <p:spPr bwMode="auto">
          <a:xfrm>
            <a:off x="1296454" y="1663790"/>
            <a:ext cx="1241264" cy="1097217"/>
          </a:xfrm>
          <a:custGeom>
            <a:avLst/>
            <a:gdLst>
              <a:gd name="T0" fmla="*/ 7034 w 7034"/>
              <a:gd name="T1" fmla="*/ 0 h 6219"/>
              <a:gd name="T2" fmla="*/ 6756 w 7034"/>
              <a:gd name="T3" fmla="*/ 8 h 6219"/>
              <a:gd name="T4" fmla="*/ 6479 w 7034"/>
              <a:gd name="T5" fmla="*/ 25 h 6219"/>
              <a:gd name="T6" fmla="*/ 6204 w 7034"/>
              <a:gd name="T7" fmla="*/ 52 h 6219"/>
              <a:gd name="T8" fmla="*/ 5932 w 7034"/>
              <a:gd name="T9" fmla="*/ 86 h 6219"/>
              <a:gd name="T10" fmla="*/ 5664 w 7034"/>
              <a:gd name="T11" fmla="*/ 130 h 6219"/>
              <a:gd name="T12" fmla="*/ 5398 w 7034"/>
              <a:gd name="T13" fmla="*/ 183 h 6219"/>
              <a:gd name="T14" fmla="*/ 5135 w 7034"/>
              <a:gd name="T15" fmla="*/ 243 h 6219"/>
              <a:gd name="T16" fmla="*/ 4876 w 7034"/>
              <a:gd name="T17" fmla="*/ 312 h 6219"/>
              <a:gd name="T18" fmla="*/ 4619 w 7034"/>
              <a:gd name="T19" fmla="*/ 389 h 6219"/>
              <a:gd name="T20" fmla="*/ 4366 w 7034"/>
              <a:gd name="T21" fmla="*/ 474 h 6219"/>
              <a:gd name="T22" fmla="*/ 4117 w 7034"/>
              <a:gd name="T23" fmla="*/ 566 h 6219"/>
              <a:gd name="T24" fmla="*/ 3872 w 7034"/>
              <a:gd name="T25" fmla="*/ 667 h 6219"/>
              <a:gd name="T26" fmla="*/ 3631 w 7034"/>
              <a:gd name="T27" fmla="*/ 775 h 6219"/>
              <a:gd name="T28" fmla="*/ 3394 w 7034"/>
              <a:gd name="T29" fmla="*/ 891 h 6219"/>
              <a:gd name="T30" fmla="*/ 3161 w 7034"/>
              <a:gd name="T31" fmla="*/ 1012 h 6219"/>
              <a:gd name="T32" fmla="*/ 2933 w 7034"/>
              <a:gd name="T33" fmla="*/ 1142 h 6219"/>
              <a:gd name="T34" fmla="*/ 2709 w 7034"/>
              <a:gd name="T35" fmla="*/ 1278 h 6219"/>
              <a:gd name="T36" fmla="*/ 2490 w 7034"/>
              <a:gd name="T37" fmla="*/ 1422 h 6219"/>
              <a:gd name="T38" fmla="*/ 2276 w 7034"/>
              <a:gd name="T39" fmla="*/ 1571 h 6219"/>
              <a:gd name="T40" fmla="*/ 2067 w 7034"/>
              <a:gd name="T41" fmla="*/ 1728 h 6219"/>
              <a:gd name="T42" fmla="*/ 1863 w 7034"/>
              <a:gd name="T43" fmla="*/ 1890 h 6219"/>
              <a:gd name="T44" fmla="*/ 1664 w 7034"/>
              <a:gd name="T45" fmla="*/ 2060 h 6219"/>
              <a:gd name="T46" fmla="*/ 1471 w 7034"/>
              <a:gd name="T47" fmla="*/ 2234 h 6219"/>
              <a:gd name="T48" fmla="*/ 1283 w 7034"/>
              <a:gd name="T49" fmla="*/ 2415 h 6219"/>
              <a:gd name="T50" fmla="*/ 1101 w 7034"/>
              <a:gd name="T51" fmla="*/ 2602 h 6219"/>
              <a:gd name="T52" fmla="*/ 926 w 7034"/>
              <a:gd name="T53" fmla="*/ 2794 h 6219"/>
              <a:gd name="T54" fmla="*/ 755 w 7034"/>
              <a:gd name="T55" fmla="*/ 2992 h 6219"/>
              <a:gd name="T56" fmla="*/ 591 w 7034"/>
              <a:gd name="T57" fmla="*/ 3195 h 6219"/>
              <a:gd name="T58" fmla="*/ 433 w 7034"/>
              <a:gd name="T59" fmla="*/ 3403 h 6219"/>
              <a:gd name="T60" fmla="*/ 282 w 7034"/>
              <a:gd name="T61" fmla="*/ 3616 h 6219"/>
              <a:gd name="T62" fmla="*/ 138 w 7034"/>
              <a:gd name="T63" fmla="*/ 3834 h 6219"/>
              <a:gd name="T64" fmla="*/ 0 w 7034"/>
              <a:gd name="T65" fmla="*/ 4058 h 6219"/>
              <a:gd name="T66" fmla="*/ 3738 w 7034"/>
              <a:gd name="T67" fmla="*/ 6219 h 6219"/>
              <a:gd name="T68" fmla="*/ 4862 w 7034"/>
              <a:gd name="T69" fmla="*/ 5570 h 6219"/>
              <a:gd name="T70" fmla="*/ 5747 w 7034"/>
              <a:gd name="T71" fmla="*/ 5891 h 6219"/>
              <a:gd name="T72" fmla="*/ 5901 w 7034"/>
              <a:gd name="T73" fmla="*/ 4970 h 6219"/>
              <a:gd name="T74" fmla="*/ 7034 w 7034"/>
              <a:gd name="T75" fmla="*/ 4316 h 6219"/>
              <a:gd name="T76" fmla="*/ 7034 w 7034"/>
              <a:gd name="T77" fmla="*/ 0 h 62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7034" h="6219">
                <a:moveTo>
                  <a:pt x="7034" y="0"/>
                </a:moveTo>
                <a:lnTo>
                  <a:pt x="6756" y="8"/>
                </a:lnTo>
                <a:lnTo>
                  <a:pt x="6479" y="25"/>
                </a:lnTo>
                <a:lnTo>
                  <a:pt x="6204" y="52"/>
                </a:lnTo>
                <a:lnTo>
                  <a:pt x="5932" y="86"/>
                </a:lnTo>
                <a:lnTo>
                  <a:pt x="5664" y="130"/>
                </a:lnTo>
                <a:lnTo>
                  <a:pt x="5398" y="183"/>
                </a:lnTo>
                <a:lnTo>
                  <a:pt x="5135" y="243"/>
                </a:lnTo>
                <a:lnTo>
                  <a:pt x="4876" y="312"/>
                </a:lnTo>
                <a:lnTo>
                  <a:pt x="4619" y="389"/>
                </a:lnTo>
                <a:lnTo>
                  <a:pt x="4366" y="474"/>
                </a:lnTo>
                <a:lnTo>
                  <a:pt x="4117" y="566"/>
                </a:lnTo>
                <a:lnTo>
                  <a:pt x="3872" y="667"/>
                </a:lnTo>
                <a:lnTo>
                  <a:pt x="3631" y="775"/>
                </a:lnTo>
                <a:lnTo>
                  <a:pt x="3394" y="891"/>
                </a:lnTo>
                <a:lnTo>
                  <a:pt x="3161" y="1012"/>
                </a:lnTo>
                <a:lnTo>
                  <a:pt x="2933" y="1142"/>
                </a:lnTo>
                <a:lnTo>
                  <a:pt x="2709" y="1278"/>
                </a:lnTo>
                <a:lnTo>
                  <a:pt x="2490" y="1422"/>
                </a:lnTo>
                <a:lnTo>
                  <a:pt x="2276" y="1571"/>
                </a:lnTo>
                <a:lnTo>
                  <a:pt x="2067" y="1728"/>
                </a:lnTo>
                <a:lnTo>
                  <a:pt x="1863" y="1890"/>
                </a:lnTo>
                <a:lnTo>
                  <a:pt x="1664" y="2060"/>
                </a:lnTo>
                <a:lnTo>
                  <a:pt x="1471" y="2234"/>
                </a:lnTo>
                <a:lnTo>
                  <a:pt x="1283" y="2415"/>
                </a:lnTo>
                <a:lnTo>
                  <a:pt x="1101" y="2602"/>
                </a:lnTo>
                <a:lnTo>
                  <a:pt x="926" y="2794"/>
                </a:lnTo>
                <a:lnTo>
                  <a:pt x="755" y="2992"/>
                </a:lnTo>
                <a:lnTo>
                  <a:pt x="591" y="3195"/>
                </a:lnTo>
                <a:lnTo>
                  <a:pt x="433" y="3403"/>
                </a:lnTo>
                <a:lnTo>
                  <a:pt x="282" y="3616"/>
                </a:lnTo>
                <a:lnTo>
                  <a:pt x="138" y="3834"/>
                </a:lnTo>
                <a:lnTo>
                  <a:pt x="0" y="4058"/>
                </a:lnTo>
                <a:lnTo>
                  <a:pt x="3738" y="6219"/>
                </a:lnTo>
                <a:lnTo>
                  <a:pt x="4862" y="5570"/>
                </a:lnTo>
                <a:lnTo>
                  <a:pt x="5747" y="5891"/>
                </a:lnTo>
                <a:lnTo>
                  <a:pt x="5901" y="4970"/>
                </a:lnTo>
                <a:lnTo>
                  <a:pt x="7034" y="4316"/>
                </a:lnTo>
                <a:lnTo>
                  <a:pt x="7034" y="0"/>
                </a:lnTo>
                <a:close/>
              </a:path>
            </a:pathLst>
          </a:custGeom>
          <a:solidFill>
            <a:srgbClr val="9CC136"/>
          </a:solidFill>
          <a:ln>
            <a:noFill/>
          </a:ln>
        </p:spPr>
        <p:txBody>
          <a:bodyPr vert="horz" wrap="square" lIns="91438" tIns="45719" rIns="91438" bIns="45719" numCol="1" anchor="t" anchorCtr="0" compatLnSpc="1">
            <a:prstTxWarp prst="textNoShape">
              <a:avLst/>
            </a:prstTxWarp>
          </a:bodyPr>
          <a:lstStyle/>
          <a:p>
            <a:endParaRPr lang="zh-CN" altLang="en-US" sz="1200"/>
          </a:p>
        </p:txBody>
      </p:sp>
      <p:sp>
        <p:nvSpPr>
          <p:cNvPr id="45" name="淘宝店chenying0907 7"/>
          <p:cNvSpPr>
            <a:spLocks/>
          </p:cNvSpPr>
          <p:nvPr/>
        </p:nvSpPr>
        <p:spPr bwMode="auto">
          <a:xfrm>
            <a:off x="1090107" y="2411675"/>
            <a:ext cx="979360" cy="1440197"/>
          </a:xfrm>
          <a:custGeom>
            <a:avLst/>
            <a:gdLst>
              <a:gd name="T0" fmla="*/ 4798 w 5550"/>
              <a:gd name="T1" fmla="*/ 3407 h 8156"/>
              <a:gd name="T2" fmla="*/ 1063 w 5550"/>
              <a:gd name="T3" fmla="*/ 0 h 8156"/>
              <a:gd name="T4" fmla="*/ 939 w 5550"/>
              <a:gd name="T5" fmla="*/ 227 h 8156"/>
              <a:gd name="T6" fmla="*/ 823 w 5550"/>
              <a:gd name="T7" fmla="*/ 459 h 8156"/>
              <a:gd name="T8" fmla="*/ 714 w 5550"/>
              <a:gd name="T9" fmla="*/ 695 h 8156"/>
              <a:gd name="T10" fmla="*/ 612 w 5550"/>
              <a:gd name="T11" fmla="*/ 935 h 8156"/>
              <a:gd name="T12" fmla="*/ 516 w 5550"/>
              <a:gd name="T13" fmla="*/ 1179 h 8156"/>
              <a:gd name="T14" fmla="*/ 429 w 5550"/>
              <a:gd name="T15" fmla="*/ 1426 h 8156"/>
              <a:gd name="T16" fmla="*/ 350 w 5550"/>
              <a:gd name="T17" fmla="*/ 1677 h 8156"/>
              <a:gd name="T18" fmla="*/ 277 w 5550"/>
              <a:gd name="T19" fmla="*/ 1931 h 8156"/>
              <a:gd name="T20" fmla="*/ 214 w 5550"/>
              <a:gd name="T21" fmla="*/ 2189 h 8156"/>
              <a:gd name="T22" fmla="*/ 158 w 5550"/>
              <a:gd name="T23" fmla="*/ 2449 h 8156"/>
              <a:gd name="T24" fmla="*/ 110 w 5550"/>
              <a:gd name="T25" fmla="*/ 2713 h 8156"/>
              <a:gd name="T26" fmla="*/ 71 w 5550"/>
              <a:gd name="T27" fmla="*/ 2979 h 8156"/>
              <a:gd name="T28" fmla="*/ 41 w 5550"/>
              <a:gd name="T29" fmla="*/ 3248 h 8156"/>
              <a:gd name="T30" fmla="*/ 18 w 5550"/>
              <a:gd name="T31" fmla="*/ 3519 h 8156"/>
              <a:gd name="T32" fmla="*/ 4 w 5550"/>
              <a:gd name="T33" fmla="*/ 3794 h 8156"/>
              <a:gd name="T34" fmla="*/ 0 w 5550"/>
              <a:gd name="T35" fmla="*/ 4069 h 8156"/>
              <a:gd name="T36" fmla="*/ 4 w 5550"/>
              <a:gd name="T37" fmla="*/ 4346 h 8156"/>
              <a:gd name="T38" fmla="*/ 18 w 5550"/>
              <a:gd name="T39" fmla="*/ 4622 h 8156"/>
              <a:gd name="T40" fmla="*/ 41 w 5550"/>
              <a:gd name="T41" fmla="*/ 4895 h 8156"/>
              <a:gd name="T42" fmla="*/ 72 w 5550"/>
              <a:gd name="T43" fmla="*/ 5165 h 8156"/>
              <a:gd name="T44" fmla="*/ 111 w 5550"/>
              <a:gd name="T45" fmla="*/ 5432 h 8156"/>
              <a:gd name="T46" fmla="*/ 159 w 5550"/>
              <a:gd name="T47" fmla="*/ 5697 h 8156"/>
              <a:gd name="T48" fmla="*/ 216 w 5550"/>
              <a:gd name="T49" fmla="*/ 5958 h 8156"/>
              <a:gd name="T50" fmla="*/ 281 w 5550"/>
              <a:gd name="T51" fmla="*/ 6217 h 8156"/>
              <a:gd name="T52" fmla="*/ 353 w 5550"/>
              <a:gd name="T53" fmla="*/ 6472 h 8156"/>
              <a:gd name="T54" fmla="*/ 433 w 5550"/>
              <a:gd name="T55" fmla="*/ 6724 h 8156"/>
              <a:gd name="T56" fmla="*/ 522 w 5550"/>
              <a:gd name="T57" fmla="*/ 6972 h 8156"/>
              <a:gd name="T58" fmla="*/ 617 w 5550"/>
              <a:gd name="T59" fmla="*/ 7218 h 8156"/>
              <a:gd name="T60" fmla="*/ 720 w 5550"/>
              <a:gd name="T61" fmla="*/ 7458 h 8156"/>
              <a:gd name="T62" fmla="*/ 830 w 5550"/>
              <a:gd name="T63" fmla="*/ 7695 h 8156"/>
              <a:gd name="T64" fmla="*/ 948 w 5550"/>
              <a:gd name="T65" fmla="*/ 7927 h 8156"/>
              <a:gd name="T66" fmla="*/ 1072 w 5550"/>
              <a:gd name="T67" fmla="*/ 8156 h 8156"/>
              <a:gd name="T68" fmla="*/ 4798 w 5550"/>
              <a:gd name="T69" fmla="*/ 4660 h 81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5550" h="8156">
                <a:moveTo>
                  <a:pt x="5550" y="4031"/>
                </a:moveTo>
                <a:lnTo>
                  <a:pt x="4798" y="3407"/>
                </a:lnTo>
                <a:lnTo>
                  <a:pt x="4798" y="2160"/>
                </a:lnTo>
                <a:lnTo>
                  <a:pt x="1063" y="0"/>
                </a:lnTo>
                <a:lnTo>
                  <a:pt x="1000" y="113"/>
                </a:lnTo>
                <a:lnTo>
                  <a:pt x="939" y="227"/>
                </a:lnTo>
                <a:lnTo>
                  <a:pt x="881" y="343"/>
                </a:lnTo>
                <a:lnTo>
                  <a:pt x="823" y="459"/>
                </a:lnTo>
                <a:lnTo>
                  <a:pt x="768" y="576"/>
                </a:lnTo>
                <a:lnTo>
                  <a:pt x="714" y="695"/>
                </a:lnTo>
                <a:lnTo>
                  <a:pt x="662" y="814"/>
                </a:lnTo>
                <a:lnTo>
                  <a:pt x="612" y="935"/>
                </a:lnTo>
                <a:lnTo>
                  <a:pt x="563" y="1057"/>
                </a:lnTo>
                <a:lnTo>
                  <a:pt x="516" y="1179"/>
                </a:lnTo>
                <a:lnTo>
                  <a:pt x="472" y="1302"/>
                </a:lnTo>
                <a:lnTo>
                  <a:pt x="429" y="1426"/>
                </a:lnTo>
                <a:lnTo>
                  <a:pt x="389" y="1551"/>
                </a:lnTo>
                <a:lnTo>
                  <a:pt x="350" y="1677"/>
                </a:lnTo>
                <a:lnTo>
                  <a:pt x="313" y="1804"/>
                </a:lnTo>
                <a:lnTo>
                  <a:pt x="277" y="1931"/>
                </a:lnTo>
                <a:lnTo>
                  <a:pt x="245" y="2059"/>
                </a:lnTo>
                <a:lnTo>
                  <a:pt x="214" y="2189"/>
                </a:lnTo>
                <a:lnTo>
                  <a:pt x="185" y="2319"/>
                </a:lnTo>
                <a:lnTo>
                  <a:pt x="158" y="2449"/>
                </a:lnTo>
                <a:lnTo>
                  <a:pt x="133" y="2581"/>
                </a:lnTo>
                <a:lnTo>
                  <a:pt x="110" y="2713"/>
                </a:lnTo>
                <a:lnTo>
                  <a:pt x="89" y="2846"/>
                </a:lnTo>
                <a:lnTo>
                  <a:pt x="71" y="2979"/>
                </a:lnTo>
                <a:lnTo>
                  <a:pt x="54" y="3113"/>
                </a:lnTo>
                <a:lnTo>
                  <a:pt x="41" y="3248"/>
                </a:lnTo>
                <a:lnTo>
                  <a:pt x="28" y="3383"/>
                </a:lnTo>
                <a:lnTo>
                  <a:pt x="18" y="3519"/>
                </a:lnTo>
                <a:lnTo>
                  <a:pt x="10" y="3656"/>
                </a:lnTo>
                <a:lnTo>
                  <a:pt x="4" y="3794"/>
                </a:lnTo>
                <a:lnTo>
                  <a:pt x="1" y="3931"/>
                </a:lnTo>
                <a:lnTo>
                  <a:pt x="0" y="4069"/>
                </a:lnTo>
                <a:lnTo>
                  <a:pt x="1" y="4208"/>
                </a:lnTo>
                <a:lnTo>
                  <a:pt x="4" y="4346"/>
                </a:lnTo>
                <a:lnTo>
                  <a:pt x="10" y="4485"/>
                </a:lnTo>
                <a:lnTo>
                  <a:pt x="18" y="4622"/>
                </a:lnTo>
                <a:lnTo>
                  <a:pt x="28" y="4759"/>
                </a:lnTo>
                <a:lnTo>
                  <a:pt x="41" y="4895"/>
                </a:lnTo>
                <a:lnTo>
                  <a:pt x="55" y="5030"/>
                </a:lnTo>
                <a:lnTo>
                  <a:pt x="72" y="5165"/>
                </a:lnTo>
                <a:lnTo>
                  <a:pt x="90" y="5299"/>
                </a:lnTo>
                <a:lnTo>
                  <a:pt x="111" y="5432"/>
                </a:lnTo>
                <a:lnTo>
                  <a:pt x="134" y="5565"/>
                </a:lnTo>
                <a:lnTo>
                  <a:pt x="159" y="5697"/>
                </a:lnTo>
                <a:lnTo>
                  <a:pt x="187" y="5828"/>
                </a:lnTo>
                <a:lnTo>
                  <a:pt x="216" y="5958"/>
                </a:lnTo>
                <a:lnTo>
                  <a:pt x="247" y="6088"/>
                </a:lnTo>
                <a:lnTo>
                  <a:pt x="281" y="6217"/>
                </a:lnTo>
                <a:lnTo>
                  <a:pt x="316" y="6345"/>
                </a:lnTo>
                <a:lnTo>
                  <a:pt x="353" y="6472"/>
                </a:lnTo>
                <a:lnTo>
                  <a:pt x="392" y="6598"/>
                </a:lnTo>
                <a:lnTo>
                  <a:pt x="433" y="6724"/>
                </a:lnTo>
                <a:lnTo>
                  <a:pt x="476" y="6849"/>
                </a:lnTo>
                <a:lnTo>
                  <a:pt x="522" y="6972"/>
                </a:lnTo>
                <a:lnTo>
                  <a:pt x="568" y="7095"/>
                </a:lnTo>
                <a:lnTo>
                  <a:pt x="617" y="7218"/>
                </a:lnTo>
                <a:lnTo>
                  <a:pt x="668" y="7338"/>
                </a:lnTo>
                <a:lnTo>
                  <a:pt x="720" y="7458"/>
                </a:lnTo>
                <a:lnTo>
                  <a:pt x="774" y="7577"/>
                </a:lnTo>
                <a:lnTo>
                  <a:pt x="830" y="7695"/>
                </a:lnTo>
                <a:lnTo>
                  <a:pt x="888" y="7812"/>
                </a:lnTo>
                <a:lnTo>
                  <a:pt x="948" y="7927"/>
                </a:lnTo>
                <a:lnTo>
                  <a:pt x="1009" y="8042"/>
                </a:lnTo>
                <a:lnTo>
                  <a:pt x="1072" y="8156"/>
                </a:lnTo>
                <a:lnTo>
                  <a:pt x="4798" y="5989"/>
                </a:lnTo>
                <a:lnTo>
                  <a:pt x="4798" y="4660"/>
                </a:lnTo>
                <a:lnTo>
                  <a:pt x="5550" y="4031"/>
                </a:lnTo>
                <a:close/>
              </a:path>
            </a:pathLst>
          </a:custGeom>
          <a:solidFill>
            <a:srgbClr val="52C5C4"/>
          </a:solidFill>
          <a:ln>
            <a:noFill/>
          </a:ln>
        </p:spPr>
        <p:txBody>
          <a:bodyPr vert="horz" wrap="square" lIns="91438" tIns="45719" rIns="91438" bIns="45719" numCol="1" anchor="t" anchorCtr="0" compatLnSpc="1">
            <a:prstTxWarp prst="textNoShape">
              <a:avLst/>
            </a:prstTxWarp>
          </a:bodyPr>
          <a:lstStyle/>
          <a:p>
            <a:endParaRPr lang="zh-CN" altLang="en-US" sz="1200"/>
          </a:p>
        </p:txBody>
      </p:sp>
      <p:sp>
        <p:nvSpPr>
          <p:cNvPr id="47" name="淘宝店chenying0907 8"/>
          <p:cNvSpPr>
            <a:spLocks/>
          </p:cNvSpPr>
          <p:nvPr/>
        </p:nvSpPr>
        <p:spPr bwMode="auto">
          <a:xfrm>
            <a:off x="3056762" y="2408500"/>
            <a:ext cx="965075" cy="1440197"/>
          </a:xfrm>
          <a:custGeom>
            <a:avLst/>
            <a:gdLst>
              <a:gd name="T0" fmla="*/ 674 w 5472"/>
              <a:gd name="T1" fmla="*/ 2167 h 8156"/>
              <a:gd name="T2" fmla="*/ 0 w 5472"/>
              <a:gd name="T3" fmla="*/ 4059 h 8156"/>
              <a:gd name="T4" fmla="*/ 674 w 5472"/>
              <a:gd name="T5" fmla="*/ 5996 h 8156"/>
              <a:gd name="T6" fmla="*/ 4472 w 5472"/>
              <a:gd name="T7" fmla="*/ 8043 h 8156"/>
              <a:gd name="T8" fmla="*/ 4591 w 5472"/>
              <a:gd name="T9" fmla="*/ 7813 h 8156"/>
              <a:gd name="T10" fmla="*/ 4704 w 5472"/>
              <a:gd name="T11" fmla="*/ 7580 h 8156"/>
              <a:gd name="T12" fmla="*/ 4810 w 5472"/>
              <a:gd name="T13" fmla="*/ 7342 h 8156"/>
              <a:gd name="T14" fmla="*/ 4909 w 5472"/>
              <a:gd name="T15" fmla="*/ 7099 h 8156"/>
              <a:gd name="T16" fmla="*/ 5000 w 5472"/>
              <a:gd name="T17" fmla="*/ 6854 h 8156"/>
              <a:gd name="T18" fmla="*/ 5083 w 5472"/>
              <a:gd name="T19" fmla="*/ 6605 h 8156"/>
              <a:gd name="T20" fmla="*/ 5159 w 5472"/>
              <a:gd name="T21" fmla="*/ 6352 h 8156"/>
              <a:gd name="T22" fmla="*/ 5227 w 5472"/>
              <a:gd name="T23" fmla="*/ 6097 h 8156"/>
              <a:gd name="T24" fmla="*/ 5287 w 5472"/>
              <a:gd name="T25" fmla="*/ 5837 h 8156"/>
              <a:gd name="T26" fmla="*/ 5339 w 5472"/>
              <a:gd name="T27" fmla="*/ 5575 h 8156"/>
              <a:gd name="T28" fmla="*/ 5383 w 5472"/>
              <a:gd name="T29" fmla="*/ 5310 h 8156"/>
              <a:gd name="T30" fmla="*/ 5418 w 5472"/>
              <a:gd name="T31" fmla="*/ 5043 h 8156"/>
              <a:gd name="T32" fmla="*/ 5444 w 5472"/>
              <a:gd name="T33" fmla="*/ 4773 h 8156"/>
              <a:gd name="T34" fmla="*/ 5462 w 5472"/>
              <a:gd name="T35" fmla="*/ 4500 h 8156"/>
              <a:gd name="T36" fmla="*/ 5471 w 5472"/>
              <a:gd name="T37" fmla="*/ 4225 h 8156"/>
              <a:gd name="T38" fmla="*/ 5471 w 5472"/>
              <a:gd name="T39" fmla="*/ 3948 h 8156"/>
              <a:gd name="T40" fmla="*/ 5462 w 5472"/>
              <a:gd name="T41" fmla="*/ 3671 h 8156"/>
              <a:gd name="T42" fmla="*/ 5444 w 5472"/>
              <a:gd name="T43" fmla="*/ 3397 h 8156"/>
              <a:gd name="T44" fmla="*/ 5417 w 5472"/>
              <a:gd name="T45" fmla="*/ 3126 h 8156"/>
              <a:gd name="T46" fmla="*/ 5382 w 5472"/>
              <a:gd name="T47" fmla="*/ 2857 h 8156"/>
              <a:gd name="T48" fmla="*/ 5338 w 5472"/>
              <a:gd name="T49" fmla="*/ 2591 h 8156"/>
              <a:gd name="T50" fmla="*/ 5285 w 5472"/>
              <a:gd name="T51" fmla="*/ 2328 h 8156"/>
              <a:gd name="T52" fmla="*/ 5225 w 5472"/>
              <a:gd name="T53" fmla="*/ 2068 h 8156"/>
              <a:gd name="T54" fmla="*/ 5156 w 5472"/>
              <a:gd name="T55" fmla="*/ 1811 h 8156"/>
              <a:gd name="T56" fmla="*/ 5080 w 5472"/>
              <a:gd name="T57" fmla="*/ 1558 h 8156"/>
              <a:gd name="T58" fmla="*/ 4996 w 5472"/>
              <a:gd name="T59" fmla="*/ 1307 h 8156"/>
              <a:gd name="T60" fmla="*/ 4904 w 5472"/>
              <a:gd name="T61" fmla="*/ 1061 h 8156"/>
              <a:gd name="T62" fmla="*/ 4804 w 5472"/>
              <a:gd name="T63" fmla="*/ 818 h 8156"/>
              <a:gd name="T64" fmla="*/ 4698 w 5472"/>
              <a:gd name="T65" fmla="*/ 579 h 8156"/>
              <a:gd name="T66" fmla="*/ 4584 w 5472"/>
              <a:gd name="T67" fmla="*/ 344 h 8156"/>
              <a:gd name="T68" fmla="*/ 4463 w 5472"/>
              <a:gd name="T69" fmla="*/ 113 h 81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5472" h="8156">
                <a:moveTo>
                  <a:pt x="4400" y="0"/>
                </a:moveTo>
                <a:lnTo>
                  <a:pt x="674" y="2167"/>
                </a:lnTo>
                <a:lnTo>
                  <a:pt x="674" y="3474"/>
                </a:lnTo>
                <a:lnTo>
                  <a:pt x="0" y="4059"/>
                </a:lnTo>
                <a:lnTo>
                  <a:pt x="674" y="4597"/>
                </a:lnTo>
                <a:lnTo>
                  <a:pt x="674" y="5996"/>
                </a:lnTo>
                <a:lnTo>
                  <a:pt x="4409" y="8156"/>
                </a:lnTo>
                <a:lnTo>
                  <a:pt x="4472" y="8043"/>
                </a:lnTo>
                <a:lnTo>
                  <a:pt x="4533" y="7929"/>
                </a:lnTo>
                <a:lnTo>
                  <a:pt x="4591" y="7813"/>
                </a:lnTo>
                <a:lnTo>
                  <a:pt x="4649" y="7697"/>
                </a:lnTo>
                <a:lnTo>
                  <a:pt x="4704" y="7580"/>
                </a:lnTo>
                <a:lnTo>
                  <a:pt x="4758" y="7461"/>
                </a:lnTo>
                <a:lnTo>
                  <a:pt x="4810" y="7342"/>
                </a:lnTo>
                <a:lnTo>
                  <a:pt x="4860" y="7221"/>
                </a:lnTo>
                <a:lnTo>
                  <a:pt x="4909" y="7099"/>
                </a:lnTo>
                <a:lnTo>
                  <a:pt x="4956" y="6977"/>
                </a:lnTo>
                <a:lnTo>
                  <a:pt x="5000" y="6854"/>
                </a:lnTo>
                <a:lnTo>
                  <a:pt x="5043" y="6730"/>
                </a:lnTo>
                <a:lnTo>
                  <a:pt x="5083" y="6605"/>
                </a:lnTo>
                <a:lnTo>
                  <a:pt x="5122" y="6479"/>
                </a:lnTo>
                <a:lnTo>
                  <a:pt x="5159" y="6352"/>
                </a:lnTo>
                <a:lnTo>
                  <a:pt x="5195" y="6225"/>
                </a:lnTo>
                <a:lnTo>
                  <a:pt x="5227" y="6097"/>
                </a:lnTo>
                <a:lnTo>
                  <a:pt x="5258" y="5967"/>
                </a:lnTo>
                <a:lnTo>
                  <a:pt x="5287" y="5837"/>
                </a:lnTo>
                <a:lnTo>
                  <a:pt x="5314" y="5707"/>
                </a:lnTo>
                <a:lnTo>
                  <a:pt x="5339" y="5575"/>
                </a:lnTo>
                <a:lnTo>
                  <a:pt x="5362" y="5443"/>
                </a:lnTo>
                <a:lnTo>
                  <a:pt x="5383" y="5310"/>
                </a:lnTo>
                <a:lnTo>
                  <a:pt x="5401" y="5177"/>
                </a:lnTo>
                <a:lnTo>
                  <a:pt x="5418" y="5043"/>
                </a:lnTo>
                <a:lnTo>
                  <a:pt x="5431" y="4908"/>
                </a:lnTo>
                <a:lnTo>
                  <a:pt x="5444" y="4773"/>
                </a:lnTo>
                <a:lnTo>
                  <a:pt x="5454" y="4637"/>
                </a:lnTo>
                <a:lnTo>
                  <a:pt x="5462" y="4500"/>
                </a:lnTo>
                <a:lnTo>
                  <a:pt x="5468" y="4362"/>
                </a:lnTo>
                <a:lnTo>
                  <a:pt x="5471" y="4225"/>
                </a:lnTo>
                <a:lnTo>
                  <a:pt x="5472" y="4086"/>
                </a:lnTo>
                <a:lnTo>
                  <a:pt x="5471" y="3948"/>
                </a:lnTo>
                <a:lnTo>
                  <a:pt x="5468" y="3809"/>
                </a:lnTo>
                <a:lnTo>
                  <a:pt x="5462" y="3671"/>
                </a:lnTo>
                <a:lnTo>
                  <a:pt x="5454" y="3534"/>
                </a:lnTo>
                <a:lnTo>
                  <a:pt x="5444" y="3397"/>
                </a:lnTo>
                <a:lnTo>
                  <a:pt x="5431" y="3261"/>
                </a:lnTo>
                <a:lnTo>
                  <a:pt x="5417" y="3126"/>
                </a:lnTo>
                <a:lnTo>
                  <a:pt x="5400" y="2991"/>
                </a:lnTo>
                <a:lnTo>
                  <a:pt x="5382" y="2857"/>
                </a:lnTo>
                <a:lnTo>
                  <a:pt x="5361" y="2724"/>
                </a:lnTo>
                <a:lnTo>
                  <a:pt x="5338" y="2591"/>
                </a:lnTo>
                <a:lnTo>
                  <a:pt x="5313" y="2459"/>
                </a:lnTo>
                <a:lnTo>
                  <a:pt x="5285" y="2328"/>
                </a:lnTo>
                <a:lnTo>
                  <a:pt x="5256" y="2198"/>
                </a:lnTo>
                <a:lnTo>
                  <a:pt x="5225" y="2068"/>
                </a:lnTo>
                <a:lnTo>
                  <a:pt x="5191" y="1939"/>
                </a:lnTo>
                <a:lnTo>
                  <a:pt x="5156" y="1811"/>
                </a:lnTo>
                <a:lnTo>
                  <a:pt x="5119" y="1684"/>
                </a:lnTo>
                <a:lnTo>
                  <a:pt x="5080" y="1558"/>
                </a:lnTo>
                <a:lnTo>
                  <a:pt x="5039" y="1432"/>
                </a:lnTo>
                <a:lnTo>
                  <a:pt x="4996" y="1307"/>
                </a:lnTo>
                <a:lnTo>
                  <a:pt x="4950" y="1184"/>
                </a:lnTo>
                <a:lnTo>
                  <a:pt x="4904" y="1061"/>
                </a:lnTo>
                <a:lnTo>
                  <a:pt x="4855" y="938"/>
                </a:lnTo>
                <a:lnTo>
                  <a:pt x="4804" y="818"/>
                </a:lnTo>
                <a:lnTo>
                  <a:pt x="4752" y="698"/>
                </a:lnTo>
                <a:lnTo>
                  <a:pt x="4698" y="579"/>
                </a:lnTo>
                <a:lnTo>
                  <a:pt x="4642" y="461"/>
                </a:lnTo>
                <a:lnTo>
                  <a:pt x="4584" y="344"/>
                </a:lnTo>
                <a:lnTo>
                  <a:pt x="4524" y="229"/>
                </a:lnTo>
                <a:lnTo>
                  <a:pt x="4463" y="113"/>
                </a:lnTo>
                <a:lnTo>
                  <a:pt x="4400" y="0"/>
                </a:lnTo>
                <a:close/>
              </a:path>
            </a:pathLst>
          </a:custGeom>
          <a:solidFill>
            <a:srgbClr val="52C5C4"/>
          </a:solidFill>
          <a:ln>
            <a:noFill/>
          </a:ln>
        </p:spPr>
        <p:txBody>
          <a:bodyPr vert="horz" wrap="square" lIns="91438" tIns="45719" rIns="91438" bIns="45719" numCol="1" anchor="t" anchorCtr="0" compatLnSpc="1">
            <a:prstTxWarp prst="textNoShape">
              <a:avLst/>
            </a:prstTxWarp>
          </a:bodyPr>
          <a:lstStyle/>
          <a:p>
            <a:endParaRPr lang="zh-CN" altLang="en-US" sz="1200"/>
          </a:p>
        </p:txBody>
      </p:sp>
      <p:sp>
        <p:nvSpPr>
          <p:cNvPr id="49" name="淘宝店chenying0907 9"/>
          <p:cNvSpPr>
            <a:spLocks/>
          </p:cNvSpPr>
          <p:nvPr/>
        </p:nvSpPr>
        <p:spPr bwMode="auto">
          <a:xfrm>
            <a:off x="2574225" y="3499364"/>
            <a:ext cx="1241264" cy="1097217"/>
          </a:xfrm>
          <a:custGeom>
            <a:avLst/>
            <a:gdLst>
              <a:gd name="T0" fmla="*/ 3296 w 7034"/>
              <a:gd name="T1" fmla="*/ 0 h 6219"/>
              <a:gd name="T2" fmla="*/ 2132 w 7034"/>
              <a:gd name="T3" fmla="*/ 672 h 6219"/>
              <a:gd name="T4" fmla="*/ 1282 w 7034"/>
              <a:gd name="T5" fmla="*/ 354 h 6219"/>
              <a:gd name="T6" fmla="*/ 1122 w 7034"/>
              <a:gd name="T7" fmla="*/ 1255 h 6219"/>
              <a:gd name="T8" fmla="*/ 0 w 7034"/>
              <a:gd name="T9" fmla="*/ 1903 h 6219"/>
              <a:gd name="T10" fmla="*/ 0 w 7034"/>
              <a:gd name="T11" fmla="*/ 6219 h 6219"/>
              <a:gd name="T12" fmla="*/ 278 w 7034"/>
              <a:gd name="T13" fmla="*/ 6211 h 6219"/>
              <a:gd name="T14" fmla="*/ 555 w 7034"/>
              <a:gd name="T15" fmla="*/ 6194 h 6219"/>
              <a:gd name="T16" fmla="*/ 830 w 7034"/>
              <a:gd name="T17" fmla="*/ 6167 h 6219"/>
              <a:gd name="T18" fmla="*/ 1102 w 7034"/>
              <a:gd name="T19" fmla="*/ 6133 h 6219"/>
              <a:gd name="T20" fmla="*/ 1370 w 7034"/>
              <a:gd name="T21" fmla="*/ 6089 h 6219"/>
              <a:gd name="T22" fmla="*/ 1636 w 7034"/>
              <a:gd name="T23" fmla="*/ 6036 h 6219"/>
              <a:gd name="T24" fmla="*/ 1899 w 7034"/>
              <a:gd name="T25" fmla="*/ 5976 h 6219"/>
              <a:gd name="T26" fmla="*/ 2158 w 7034"/>
              <a:gd name="T27" fmla="*/ 5907 h 6219"/>
              <a:gd name="T28" fmla="*/ 2415 w 7034"/>
              <a:gd name="T29" fmla="*/ 5830 h 6219"/>
              <a:gd name="T30" fmla="*/ 2668 w 7034"/>
              <a:gd name="T31" fmla="*/ 5745 h 6219"/>
              <a:gd name="T32" fmla="*/ 2917 w 7034"/>
              <a:gd name="T33" fmla="*/ 5653 h 6219"/>
              <a:gd name="T34" fmla="*/ 3162 w 7034"/>
              <a:gd name="T35" fmla="*/ 5552 h 6219"/>
              <a:gd name="T36" fmla="*/ 3403 w 7034"/>
              <a:gd name="T37" fmla="*/ 5444 h 6219"/>
              <a:gd name="T38" fmla="*/ 3640 w 7034"/>
              <a:gd name="T39" fmla="*/ 5328 h 6219"/>
              <a:gd name="T40" fmla="*/ 3873 w 7034"/>
              <a:gd name="T41" fmla="*/ 5207 h 6219"/>
              <a:gd name="T42" fmla="*/ 4101 w 7034"/>
              <a:gd name="T43" fmla="*/ 5077 h 6219"/>
              <a:gd name="T44" fmla="*/ 4325 w 7034"/>
              <a:gd name="T45" fmla="*/ 4941 h 6219"/>
              <a:gd name="T46" fmla="*/ 4544 w 7034"/>
              <a:gd name="T47" fmla="*/ 4797 h 6219"/>
              <a:gd name="T48" fmla="*/ 4758 w 7034"/>
              <a:gd name="T49" fmla="*/ 4648 h 6219"/>
              <a:gd name="T50" fmla="*/ 4967 w 7034"/>
              <a:gd name="T51" fmla="*/ 4491 h 6219"/>
              <a:gd name="T52" fmla="*/ 5171 w 7034"/>
              <a:gd name="T53" fmla="*/ 4329 h 6219"/>
              <a:gd name="T54" fmla="*/ 5370 w 7034"/>
              <a:gd name="T55" fmla="*/ 4159 h 6219"/>
              <a:gd name="T56" fmla="*/ 5563 w 7034"/>
              <a:gd name="T57" fmla="*/ 3985 h 6219"/>
              <a:gd name="T58" fmla="*/ 5751 w 7034"/>
              <a:gd name="T59" fmla="*/ 3804 h 6219"/>
              <a:gd name="T60" fmla="*/ 5933 w 7034"/>
              <a:gd name="T61" fmla="*/ 3617 h 6219"/>
              <a:gd name="T62" fmla="*/ 6108 w 7034"/>
              <a:gd name="T63" fmla="*/ 3425 h 6219"/>
              <a:gd name="T64" fmla="*/ 6279 w 7034"/>
              <a:gd name="T65" fmla="*/ 3227 h 6219"/>
              <a:gd name="T66" fmla="*/ 6443 w 7034"/>
              <a:gd name="T67" fmla="*/ 3024 h 6219"/>
              <a:gd name="T68" fmla="*/ 6601 w 7034"/>
              <a:gd name="T69" fmla="*/ 2816 h 6219"/>
              <a:gd name="T70" fmla="*/ 6752 w 7034"/>
              <a:gd name="T71" fmla="*/ 2603 h 6219"/>
              <a:gd name="T72" fmla="*/ 6896 w 7034"/>
              <a:gd name="T73" fmla="*/ 2385 h 6219"/>
              <a:gd name="T74" fmla="*/ 7034 w 7034"/>
              <a:gd name="T75" fmla="*/ 2161 h 6219"/>
              <a:gd name="T76" fmla="*/ 3296 w 7034"/>
              <a:gd name="T77" fmla="*/ 0 h 62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7034" h="6219">
                <a:moveTo>
                  <a:pt x="3296" y="0"/>
                </a:moveTo>
                <a:lnTo>
                  <a:pt x="2132" y="672"/>
                </a:lnTo>
                <a:lnTo>
                  <a:pt x="1282" y="354"/>
                </a:lnTo>
                <a:lnTo>
                  <a:pt x="1122" y="1255"/>
                </a:lnTo>
                <a:lnTo>
                  <a:pt x="0" y="1903"/>
                </a:lnTo>
                <a:lnTo>
                  <a:pt x="0" y="6219"/>
                </a:lnTo>
                <a:lnTo>
                  <a:pt x="278" y="6211"/>
                </a:lnTo>
                <a:lnTo>
                  <a:pt x="555" y="6194"/>
                </a:lnTo>
                <a:lnTo>
                  <a:pt x="830" y="6167"/>
                </a:lnTo>
                <a:lnTo>
                  <a:pt x="1102" y="6133"/>
                </a:lnTo>
                <a:lnTo>
                  <a:pt x="1370" y="6089"/>
                </a:lnTo>
                <a:lnTo>
                  <a:pt x="1636" y="6036"/>
                </a:lnTo>
                <a:lnTo>
                  <a:pt x="1899" y="5976"/>
                </a:lnTo>
                <a:lnTo>
                  <a:pt x="2158" y="5907"/>
                </a:lnTo>
                <a:lnTo>
                  <a:pt x="2415" y="5830"/>
                </a:lnTo>
                <a:lnTo>
                  <a:pt x="2668" y="5745"/>
                </a:lnTo>
                <a:lnTo>
                  <a:pt x="2917" y="5653"/>
                </a:lnTo>
                <a:lnTo>
                  <a:pt x="3162" y="5552"/>
                </a:lnTo>
                <a:lnTo>
                  <a:pt x="3403" y="5444"/>
                </a:lnTo>
                <a:lnTo>
                  <a:pt x="3640" y="5328"/>
                </a:lnTo>
                <a:lnTo>
                  <a:pt x="3873" y="5207"/>
                </a:lnTo>
                <a:lnTo>
                  <a:pt x="4101" y="5077"/>
                </a:lnTo>
                <a:lnTo>
                  <a:pt x="4325" y="4941"/>
                </a:lnTo>
                <a:lnTo>
                  <a:pt x="4544" y="4797"/>
                </a:lnTo>
                <a:lnTo>
                  <a:pt x="4758" y="4648"/>
                </a:lnTo>
                <a:lnTo>
                  <a:pt x="4967" y="4491"/>
                </a:lnTo>
                <a:lnTo>
                  <a:pt x="5171" y="4329"/>
                </a:lnTo>
                <a:lnTo>
                  <a:pt x="5370" y="4159"/>
                </a:lnTo>
                <a:lnTo>
                  <a:pt x="5563" y="3985"/>
                </a:lnTo>
                <a:lnTo>
                  <a:pt x="5751" y="3804"/>
                </a:lnTo>
                <a:lnTo>
                  <a:pt x="5933" y="3617"/>
                </a:lnTo>
                <a:lnTo>
                  <a:pt x="6108" y="3425"/>
                </a:lnTo>
                <a:lnTo>
                  <a:pt x="6279" y="3227"/>
                </a:lnTo>
                <a:lnTo>
                  <a:pt x="6443" y="3024"/>
                </a:lnTo>
                <a:lnTo>
                  <a:pt x="6601" y="2816"/>
                </a:lnTo>
                <a:lnTo>
                  <a:pt x="6752" y="2603"/>
                </a:lnTo>
                <a:lnTo>
                  <a:pt x="6896" y="2385"/>
                </a:lnTo>
                <a:lnTo>
                  <a:pt x="7034" y="2161"/>
                </a:lnTo>
                <a:lnTo>
                  <a:pt x="3296" y="0"/>
                </a:lnTo>
                <a:close/>
              </a:path>
            </a:pathLst>
          </a:custGeom>
          <a:solidFill>
            <a:srgbClr val="9CC136"/>
          </a:solidFill>
          <a:ln>
            <a:noFill/>
          </a:ln>
        </p:spPr>
        <p:txBody>
          <a:bodyPr vert="horz" wrap="square" lIns="91438" tIns="45719" rIns="91438" bIns="45719" numCol="1" anchor="t" anchorCtr="0" compatLnSpc="1">
            <a:prstTxWarp prst="textNoShape">
              <a:avLst/>
            </a:prstTxWarp>
          </a:bodyPr>
          <a:lstStyle/>
          <a:p>
            <a:endParaRPr lang="zh-CN" altLang="en-US" sz="1200"/>
          </a:p>
        </p:txBody>
      </p:sp>
      <p:sp>
        <p:nvSpPr>
          <p:cNvPr id="51" name="淘宝店chenying0907 10"/>
          <p:cNvSpPr>
            <a:spLocks/>
          </p:cNvSpPr>
          <p:nvPr/>
        </p:nvSpPr>
        <p:spPr bwMode="auto">
          <a:xfrm>
            <a:off x="1298042" y="3500953"/>
            <a:ext cx="1239676" cy="1095629"/>
          </a:xfrm>
          <a:custGeom>
            <a:avLst/>
            <a:gdLst>
              <a:gd name="T0" fmla="*/ 5923 w 7025"/>
              <a:gd name="T1" fmla="*/ 1261 h 6214"/>
              <a:gd name="T2" fmla="*/ 5696 w 7025"/>
              <a:gd name="T3" fmla="*/ 268 h 6214"/>
              <a:gd name="T4" fmla="*/ 4841 w 7025"/>
              <a:gd name="T5" fmla="*/ 637 h 6214"/>
              <a:gd name="T6" fmla="*/ 3737 w 7025"/>
              <a:gd name="T7" fmla="*/ 0 h 6214"/>
              <a:gd name="T8" fmla="*/ 0 w 7025"/>
              <a:gd name="T9" fmla="*/ 2173 h 6214"/>
              <a:gd name="T10" fmla="*/ 138 w 7025"/>
              <a:gd name="T11" fmla="*/ 2395 h 6214"/>
              <a:gd name="T12" fmla="*/ 283 w 7025"/>
              <a:gd name="T13" fmla="*/ 2612 h 6214"/>
              <a:gd name="T14" fmla="*/ 434 w 7025"/>
              <a:gd name="T15" fmla="*/ 2824 h 6214"/>
              <a:gd name="T16" fmla="*/ 592 w 7025"/>
              <a:gd name="T17" fmla="*/ 3032 h 6214"/>
              <a:gd name="T18" fmla="*/ 757 w 7025"/>
              <a:gd name="T19" fmla="*/ 3235 h 6214"/>
              <a:gd name="T20" fmla="*/ 926 w 7025"/>
              <a:gd name="T21" fmla="*/ 3431 h 6214"/>
              <a:gd name="T22" fmla="*/ 1103 w 7025"/>
              <a:gd name="T23" fmla="*/ 3622 h 6214"/>
              <a:gd name="T24" fmla="*/ 1284 w 7025"/>
              <a:gd name="T25" fmla="*/ 3808 h 6214"/>
              <a:gd name="T26" fmla="*/ 1472 w 7025"/>
              <a:gd name="T27" fmla="*/ 3989 h 6214"/>
              <a:gd name="T28" fmla="*/ 1665 w 7025"/>
              <a:gd name="T29" fmla="*/ 4163 h 6214"/>
              <a:gd name="T30" fmla="*/ 1864 w 7025"/>
              <a:gd name="T31" fmla="*/ 4331 h 6214"/>
              <a:gd name="T32" fmla="*/ 2068 w 7025"/>
              <a:gd name="T33" fmla="*/ 4493 h 6214"/>
              <a:gd name="T34" fmla="*/ 2277 w 7025"/>
              <a:gd name="T35" fmla="*/ 4649 h 6214"/>
              <a:gd name="T36" fmla="*/ 2491 w 7025"/>
              <a:gd name="T37" fmla="*/ 4799 h 6214"/>
              <a:gd name="T38" fmla="*/ 2709 w 7025"/>
              <a:gd name="T39" fmla="*/ 4941 h 6214"/>
              <a:gd name="T40" fmla="*/ 2932 w 7025"/>
              <a:gd name="T41" fmla="*/ 5077 h 6214"/>
              <a:gd name="T42" fmla="*/ 3161 w 7025"/>
              <a:gd name="T43" fmla="*/ 5206 h 6214"/>
              <a:gd name="T44" fmla="*/ 3392 w 7025"/>
              <a:gd name="T45" fmla="*/ 5328 h 6214"/>
              <a:gd name="T46" fmla="*/ 3629 w 7025"/>
              <a:gd name="T47" fmla="*/ 5443 h 6214"/>
              <a:gd name="T48" fmla="*/ 3870 w 7025"/>
              <a:gd name="T49" fmla="*/ 5550 h 6214"/>
              <a:gd name="T50" fmla="*/ 4114 w 7025"/>
              <a:gd name="T51" fmla="*/ 5650 h 6214"/>
              <a:gd name="T52" fmla="*/ 4364 w 7025"/>
              <a:gd name="T53" fmla="*/ 5742 h 6214"/>
              <a:gd name="T54" fmla="*/ 4615 w 7025"/>
              <a:gd name="T55" fmla="*/ 5826 h 6214"/>
              <a:gd name="T56" fmla="*/ 4871 w 7025"/>
              <a:gd name="T57" fmla="*/ 5903 h 6214"/>
              <a:gd name="T58" fmla="*/ 5130 w 7025"/>
              <a:gd name="T59" fmla="*/ 5972 h 6214"/>
              <a:gd name="T60" fmla="*/ 5392 w 7025"/>
              <a:gd name="T61" fmla="*/ 6032 h 6214"/>
              <a:gd name="T62" fmla="*/ 5658 w 7025"/>
              <a:gd name="T63" fmla="*/ 6084 h 6214"/>
              <a:gd name="T64" fmla="*/ 5926 w 7025"/>
              <a:gd name="T65" fmla="*/ 6128 h 6214"/>
              <a:gd name="T66" fmla="*/ 6197 w 7025"/>
              <a:gd name="T67" fmla="*/ 6163 h 6214"/>
              <a:gd name="T68" fmla="*/ 6471 w 7025"/>
              <a:gd name="T69" fmla="*/ 6189 h 6214"/>
              <a:gd name="T70" fmla="*/ 6747 w 7025"/>
              <a:gd name="T71" fmla="*/ 6206 h 6214"/>
              <a:gd name="T72" fmla="*/ 7025 w 7025"/>
              <a:gd name="T73" fmla="*/ 6214 h 6214"/>
              <a:gd name="T74" fmla="*/ 7025 w 7025"/>
              <a:gd name="T75" fmla="*/ 1898 h 6214"/>
              <a:gd name="T76" fmla="*/ 5923 w 7025"/>
              <a:gd name="T77" fmla="*/ 1261 h 62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7025" h="6214">
                <a:moveTo>
                  <a:pt x="5923" y="1261"/>
                </a:moveTo>
                <a:lnTo>
                  <a:pt x="5696" y="268"/>
                </a:lnTo>
                <a:lnTo>
                  <a:pt x="4841" y="637"/>
                </a:lnTo>
                <a:lnTo>
                  <a:pt x="3737" y="0"/>
                </a:lnTo>
                <a:lnTo>
                  <a:pt x="0" y="2173"/>
                </a:lnTo>
                <a:lnTo>
                  <a:pt x="138" y="2395"/>
                </a:lnTo>
                <a:lnTo>
                  <a:pt x="283" y="2612"/>
                </a:lnTo>
                <a:lnTo>
                  <a:pt x="434" y="2824"/>
                </a:lnTo>
                <a:lnTo>
                  <a:pt x="592" y="3032"/>
                </a:lnTo>
                <a:lnTo>
                  <a:pt x="757" y="3235"/>
                </a:lnTo>
                <a:lnTo>
                  <a:pt x="926" y="3431"/>
                </a:lnTo>
                <a:lnTo>
                  <a:pt x="1103" y="3622"/>
                </a:lnTo>
                <a:lnTo>
                  <a:pt x="1284" y="3808"/>
                </a:lnTo>
                <a:lnTo>
                  <a:pt x="1472" y="3989"/>
                </a:lnTo>
                <a:lnTo>
                  <a:pt x="1665" y="4163"/>
                </a:lnTo>
                <a:lnTo>
                  <a:pt x="1864" y="4331"/>
                </a:lnTo>
                <a:lnTo>
                  <a:pt x="2068" y="4493"/>
                </a:lnTo>
                <a:lnTo>
                  <a:pt x="2277" y="4649"/>
                </a:lnTo>
                <a:lnTo>
                  <a:pt x="2491" y="4799"/>
                </a:lnTo>
                <a:lnTo>
                  <a:pt x="2709" y="4941"/>
                </a:lnTo>
                <a:lnTo>
                  <a:pt x="2932" y="5077"/>
                </a:lnTo>
                <a:lnTo>
                  <a:pt x="3161" y="5206"/>
                </a:lnTo>
                <a:lnTo>
                  <a:pt x="3392" y="5328"/>
                </a:lnTo>
                <a:lnTo>
                  <a:pt x="3629" y="5443"/>
                </a:lnTo>
                <a:lnTo>
                  <a:pt x="3870" y="5550"/>
                </a:lnTo>
                <a:lnTo>
                  <a:pt x="4114" y="5650"/>
                </a:lnTo>
                <a:lnTo>
                  <a:pt x="4364" y="5742"/>
                </a:lnTo>
                <a:lnTo>
                  <a:pt x="4615" y="5826"/>
                </a:lnTo>
                <a:lnTo>
                  <a:pt x="4871" y="5903"/>
                </a:lnTo>
                <a:lnTo>
                  <a:pt x="5130" y="5972"/>
                </a:lnTo>
                <a:lnTo>
                  <a:pt x="5392" y="6032"/>
                </a:lnTo>
                <a:lnTo>
                  <a:pt x="5658" y="6084"/>
                </a:lnTo>
                <a:lnTo>
                  <a:pt x="5926" y="6128"/>
                </a:lnTo>
                <a:lnTo>
                  <a:pt x="6197" y="6163"/>
                </a:lnTo>
                <a:lnTo>
                  <a:pt x="6471" y="6189"/>
                </a:lnTo>
                <a:lnTo>
                  <a:pt x="6747" y="6206"/>
                </a:lnTo>
                <a:lnTo>
                  <a:pt x="7025" y="6214"/>
                </a:lnTo>
                <a:lnTo>
                  <a:pt x="7025" y="1898"/>
                </a:lnTo>
                <a:lnTo>
                  <a:pt x="5923" y="1261"/>
                </a:lnTo>
                <a:close/>
              </a:path>
            </a:pathLst>
          </a:custGeom>
          <a:solidFill>
            <a:srgbClr val="FFCA82"/>
          </a:solidFill>
          <a:ln>
            <a:noFill/>
          </a:ln>
        </p:spPr>
        <p:txBody>
          <a:bodyPr vert="horz" wrap="square" lIns="91438" tIns="45719" rIns="91438" bIns="45719" numCol="1" anchor="t" anchorCtr="0" compatLnSpc="1">
            <a:prstTxWarp prst="textNoShape">
              <a:avLst/>
            </a:prstTxWarp>
          </a:bodyPr>
          <a:lstStyle/>
          <a:p>
            <a:endParaRPr lang="zh-CN" altLang="en-US" sz="1200"/>
          </a:p>
        </p:txBody>
      </p:sp>
      <p:sp>
        <p:nvSpPr>
          <p:cNvPr id="57" name="TextBox 56"/>
          <p:cNvSpPr txBox="1"/>
          <p:nvPr/>
        </p:nvSpPr>
        <p:spPr>
          <a:xfrm>
            <a:off x="1696273" y="1997908"/>
            <a:ext cx="695348" cy="386642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75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学习力</a:t>
            </a:r>
          </a:p>
        </p:txBody>
      </p:sp>
      <p:sp>
        <p:nvSpPr>
          <p:cNvPr id="58" name="TextBox 57"/>
          <p:cNvSpPr txBox="1"/>
          <p:nvPr/>
        </p:nvSpPr>
        <p:spPr>
          <a:xfrm>
            <a:off x="2746819" y="1997908"/>
            <a:ext cx="695348" cy="386642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75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组织力</a:t>
            </a:r>
          </a:p>
        </p:txBody>
      </p:sp>
      <p:sp>
        <p:nvSpPr>
          <p:cNvPr id="64" name="TextBox 63"/>
          <p:cNvSpPr txBox="1"/>
          <p:nvPr/>
        </p:nvSpPr>
        <p:spPr>
          <a:xfrm>
            <a:off x="3250810" y="2931636"/>
            <a:ext cx="695348" cy="386642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75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决策力</a:t>
            </a:r>
          </a:p>
        </p:txBody>
      </p:sp>
      <p:sp>
        <p:nvSpPr>
          <p:cNvPr id="65" name="TextBox 64"/>
          <p:cNvSpPr txBox="1"/>
          <p:nvPr/>
        </p:nvSpPr>
        <p:spPr>
          <a:xfrm>
            <a:off x="2746819" y="3843933"/>
            <a:ext cx="695348" cy="386642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75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执行力</a:t>
            </a:r>
          </a:p>
        </p:txBody>
      </p:sp>
      <p:sp>
        <p:nvSpPr>
          <p:cNvPr id="66" name="TextBox 65"/>
          <p:cNvSpPr txBox="1"/>
          <p:nvPr/>
        </p:nvSpPr>
        <p:spPr>
          <a:xfrm>
            <a:off x="1696273" y="3836844"/>
            <a:ext cx="695348" cy="386642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75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感召力</a:t>
            </a:r>
          </a:p>
        </p:txBody>
      </p:sp>
      <p:sp>
        <p:nvSpPr>
          <p:cNvPr id="67" name="TextBox 66"/>
          <p:cNvSpPr txBox="1"/>
          <p:nvPr/>
        </p:nvSpPr>
        <p:spPr>
          <a:xfrm>
            <a:off x="1162850" y="2909988"/>
            <a:ext cx="695348" cy="386642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75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教导力</a:t>
            </a:r>
          </a:p>
        </p:txBody>
      </p:sp>
      <p:sp>
        <p:nvSpPr>
          <p:cNvPr id="68" name="TextBox 67"/>
          <p:cNvSpPr txBox="1"/>
          <p:nvPr/>
        </p:nvSpPr>
        <p:spPr>
          <a:xfrm>
            <a:off x="2080149" y="2955786"/>
            <a:ext cx="1014344" cy="386642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75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领导力</a:t>
            </a:r>
          </a:p>
        </p:txBody>
      </p:sp>
      <p:sp>
        <p:nvSpPr>
          <p:cNvPr id="69" name="文本框 25">
            <a:extLst>
              <a:ext uri="{FF2B5EF4-FFF2-40B4-BE49-F238E27FC236}">
                <a16:creationId xmlns:a16="http://schemas.microsoft.com/office/drawing/2014/main" xmlns="" id="{370C2F77-9145-4123-B8F3-FB661FD86366}"/>
              </a:ext>
            </a:extLst>
          </p:cNvPr>
          <p:cNvSpPr txBox="1"/>
          <p:nvPr/>
        </p:nvSpPr>
        <p:spPr>
          <a:xfrm>
            <a:off x="4679417" y="2100416"/>
            <a:ext cx="390175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rPr>
              <a:t>在这里输入你的内容，或者通过复制粘贴你的文本。在这里输入你的内容，或者通过复制粘贴你的文本。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</a:endParaRPr>
          </a:p>
          <a:p>
            <a:pPr algn="r"/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rPr>
              <a:t>在这里输入你的内容，或者通过复制粘贴你的文本。在这里输入你的内容，或者通过复制粘贴你的文本。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</a:endParaRPr>
          </a:p>
          <a:p>
            <a:pPr algn="r"/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</a:endParaRPr>
          </a:p>
          <a:p>
            <a:pPr algn="r"/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</a:endParaRPr>
          </a:p>
        </p:txBody>
      </p:sp>
      <p:sp>
        <p:nvSpPr>
          <p:cNvPr id="70" name="文本框 26">
            <a:extLst>
              <a:ext uri="{FF2B5EF4-FFF2-40B4-BE49-F238E27FC236}">
                <a16:creationId xmlns:a16="http://schemas.microsoft.com/office/drawing/2014/main" xmlns="" id="{20A21B2C-AF39-4EDC-9F29-B7140E4E0202}"/>
              </a:ext>
            </a:extLst>
          </p:cNvPr>
          <p:cNvSpPr txBox="1"/>
          <p:nvPr/>
        </p:nvSpPr>
        <p:spPr>
          <a:xfrm>
            <a:off x="4679416" y="3077103"/>
            <a:ext cx="390175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rPr>
              <a:t>在这里输入你的内容，或者通过复制粘贴你的文本。在这里输入你的内容，或者通过复制粘贴你的文本。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</a:endParaRPr>
          </a:p>
          <a:p>
            <a:pPr algn="r"/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rPr>
              <a:t>在这里输入你的内容，或者通过复制粘贴你的文本。在这里输入你的内容，或者通过复制粘贴你的文本。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</a:endParaRPr>
          </a:p>
          <a:p>
            <a:pPr algn="r"/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</a:endParaRPr>
          </a:p>
          <a:p>
            <a:pPr algn="r"/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</a:endParaRPr>
          </a:p>
        </p:txBody>
      </p:sp>
      <p:sp>
        <p:nvSpPr>
          <p:cNvPr id="2" name="文本占位符 1">
            <a:extLst>
              <a:ext uri="{FF2B5EF4-FFF2-40B4-BE49-F238E27FC236}">
                <a16:creationId xmlns:a16="http://schemas.microsoft.com/office/drawing/2014/main" xmlns="" id="{EBFB78EE-E193-48FD-BA79-9BDF7003660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9D95CC80-1752-4E39-A118-AE1DB3A1659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144DAA5E-E8ED-4130-8A0E-BA637A9548A0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图片占位符 4">
            <a:extLst>
              <a:ext uri="{FF2B5EF4-FFF2-40B4-BE49-F238E27FC236}">
                <a16:creationId xmlns:a16="http://schemas.microsoft.com/office/drawing/2014/main" xmlns="" id="{573A5263-DDDA-4F65-83E9-F867F7104D65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</p:sp>
    </p:spTree>
    <p:extLst>
      <p:ext uri="{BB962C8B-B14F-4D97-AF65-F5344CB8AC3E}">
        <p14:creationId xmlns:p14="http://schemas.microsoft.com/office/powerpoint/2010/main" val="25625012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prism isContent="1" isInverted="1"/>
      </p:transition>
    </mc:Choice>
    <mc:Fallback>
      <p:transition spd="slow" advTm="2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9" fill="hold" grpId="0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1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2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2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5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6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6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9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0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2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3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4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3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7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8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3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2" dur="5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34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3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8" dur="5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3" dur="5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8" dur="5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5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3" dur="5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" presetID="2" presetClass="entr" presetSubtype="8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6" dur="10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7" dur="10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8" presetID="2" presetClass="entr" presetSubtype="8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0" dur="10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1" dur="10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9" grpId="0" animBg="1"/>
          <p:bldP spid="41" grpId="0" animBg="1"/>
          <p:bldP spid="45" grpId="0" animBg="1"/>
          <p:bldP spid="47" grpId="0" animBg="1"/>
          <p:bldP spid="49" grpId="0" animBg="1"/>
          <p:bldP spid="51" grpId="0" animBg="1"/>
          <p:bldP spid="57" grpId="0"/>
          <p:bldP spid="58" grpId="0"/>
          <p:bldP spid="64" grpId="0"/>
          <p:bldP spid="65" grpId="0"/>
          <p:bldP spid="66" grpId="0"/>
          <p:bldP spid="67" grpId="0"/>
          <p:bldP spid="68" grpId="0"/>
          <p:bldP spid="69" grpId="0"/>
          <p:bldP spid="70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9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3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2" dur="5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34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3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8" dur="5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3" dur="5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8" dur="5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5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3" dur="5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" presetID="2" presetClass="entr" presetSubtype="8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6" dur="10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7" dur="10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8" presetID="2" presetClass="entr" presetSubtype="8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0" dur="10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1" dur="10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9" grpId="0" animBg="1"/>
          <p:bldP spid="41" grpId="0" animBg="1"/>
          <p:bldP spid="45" grpId="0" animBg="1"/>
          <p:bldP spid="47" grpId="0" animBg="1"/>
          <p:bldP spid="49" grpId="0" animBg="1"/>
          <p:bldP spid="51" grpId="0" animBg="1"/>
          <p:bldP spid="57" grpId="0"/>
          <p:bldP spid="58" grpId="0"/>
          <p:bldP spid="64" grpId="0"/>
          <p:bldP spid="65" grpId="0"/>
          <p:bldP spid="66" grpId="0"/>
          <p:bldP spid="67" grpId="0"/>
          <p:bldP spid="68" grpId="0"/>
          <p:bldP spid="69" grpId="0"/>
          <p:bldP spid="70" grpId="0"/>
        </p:bldLst>
      </p:timing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标题 6"/>
          <p:cNvSpPr>
            <a:spLocks noGrp="1"/>
          </p:cNvSpPr>
          <p:nvPr/>
        </p:nvSpPr>
        <p:spPr>
          <a:xfrm>
            <a:off x="517684" y="486251"/>
            <a:ext cx="3340418" cy="473393"/>
          </a:xfrm>
          <a:prstGeom prst="rect">
            <a:avLst/>
          </a:prstGeom>
        </p:spPr>
        <p:txBody>
          <a:bodyPr vert="horz" lIns="68580" tIns="34290" rIns="68580" bIns="34290" rtlCol="0" anchor="b"/>
          <a:lstStyle/>
          <a:p>
            <a:pPr>
              <a:lnSpc>
                <a:spcPct val="100000"/>
              </a:lnSpc>
            </a:pPr>
            <a:r>
              <a:rPr lang="zh-CN" altLang="en-US" sz="2700" dirty="0">
                <a:solidFill>
                  <a:srgbClr val="26646A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教学设计</a:t>
            </a:r>
          </a:p>
        </p:txBody>
      </p:sp>
      <p:sp>
        <p:nvSpPr>
          <p:cNvPr id="9" name="矩形 8"/>
          <p:cNvSpPr/>
          <p:nvPr/>
        </p:nvSpPr>
        <p:spPr>
          <a:xfrm>
            <a:off x="-952" y="513874"/>
            <a:ext cx="321469" cy="417910"/>
          </a:xfrm>
          <a:prstGeom prst="rect">
            <a:avLst/>
          </a:prstGeom>
          <a:solidFill>
            <a:srgbClr val="2664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514350">
              <a:defRPr/>
            </a:pPr>
            <a:endParaRPr lang="zh-CN" altLang="en-US" sz="1013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366236" y="513874"/>
            <a:ext cx="57150" cy="418148"/>
          </a:xfrm>
          <a:prstGeom prst="rect">
            <a:avLst/>
          </a:prstGeom>
          <a:solidFill>
            <a:srgbClr val="2664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514350">
              <a:defRPr/>
            </a:pPr>
            <a:endParaRPr lang="zh-CN" altLang="en-US" sz="1013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6" name="任意多边形 65"/>
          <p:cNvSpPr/>
          <p:nvPr/>
        </p:nvSpPr>
        <p:spPr>
          <a:xfrm rot="5400000">
            <a:off x="2514194" y="2569449"/>
            <a:ext cx="1127934" cy="542357"/>
          </a:xfrm>
          <a:custGeom>
            <a:avLst/>
            <a:gdLst>
              <a:gd name="connsiteX0" fmla="*/ 0 w 1503912"/>
              <a:gd name="connsiteY0" fmla="*/ 487471 h 723424"/>
              <a:gd name="connsiteX1" fmla="*/ 546441 w 1503912"/>
              <a:gd name="connsiteY1" fmla="*/ 194123 h 723424"/>
              <a:gd name="connsiteX2" fmla="*/ 622201 w 1503912"/>
              <a:gd name="connsiteY2" fmla="*/ 182561 h 723424"/>
              <a:gd name="connsiteX3" fmla="*/ 759473 w 1503912"/>
              <a:gd name="connsiteY3" fmla="*/ 0 h 723424"/>
              <a:gd name="connsiteX4" fmla="*/ 896982 w 1503912"/>
              <a:gd name="connsiteY4" fmla="*/ 182876 h 723424"/>
              <a:gd name="connsiteX5" fmla="*/ 951826 w 1503912"/>
              <a:gd name="connsiteY5" fmla="*/ 190149 h 723424"/>
              <a:gd name="connsiteX6" fmla="*/ 1503912 w 1503912"/>
              <a:gd name="connsiteY6" fmla="*/ 472727 h 723424"/>
              <a:gd name="connsiteX7" fmla="*/ 1272630 w 1503912"/>
              <a:gd name="connsiteY7" fmla="*/ 713261 h 723424"/>
              <a:gd name="connsiteX8" fmla="*/ 235953 w 1503912"/>
              <a:gd name="connsiteY8" fmla="*/ 723424 h 7234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03912" h="723424">
                <a:moveTo>
                  <a:pt x="0" y="487471"/>
                </a:moveTo>
                <a:cubicBezTo>
                  <a:pt x="155116" y="332355"/>
                  <a:pt x="346085" y="234486"/>
                  <a:pt x="546441" y="194123"/>
                </a:cubicBezTo>
                <a:lnTo>
                  <a:pt x="622201" y="182561"/>
                </a:lnTo>
                <a:lnTo>
                  <a:pt x="759473" y="0"/>
                </a:lnTo>
                <a:lnTo>
                  <a:pt x="896982" y="182876"/>
                </a:lnTo>
                <a:lnTo>
                  <a:pt x="951826" y="190149"/>
                </a:lnTo>
                <a:cubicBezTo>
                  <a:pt x="1152934" y="226576"/>
                  <a:pt x="1345785" y="320682"/>
                  <a:pt x="1503912" y="472727"/>
                </a:cubicBezTo>
                <a:lnTo>
                  <a:pt x="1272630" y="713261"/>
                </a:lnTo>
                <a:cubicBezTo>
                  <a:pt x="981963" y="433774"/>
                  <a:pt x="521086" y="438291"/>
                  <a:pt x="235953" y="723424"/>
                </a:cubicBezTo>
                <a:close/>
              </a:path>
            </a:pathLst>
          </a:custGeom>
          <a:solidFill>
            <a:srgbClr val="52C5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20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67" name="任意多边形 66"/>
          <p:cNvSpPr/>
          <p:nvPr/>
        </p:nvSpPr>
        <p:spPr>
          <a:xfrm rot="18900000">
            <a:off x="1360776" y="2434141"/>
            <a:ext cx="794347" cy="805388"/>
          </a:xfrm>
          <a:custGeom>
            <a:avLst/>
            <a:gdLst>
              <a:gd name="connsiteX0" fmla="*/ 1053001 w 1059543"/>
              <a:gd name="connsiteY0" fmla="*/ 0 h 1073851"/>
              <a:gd name="connsiteX1" fmla="*/ 1059543 w 1059543"/>
              <a:gd name="connsiteY1" fmla="*/ 333624 h 1073851"/>
              <a:gd name="connsiteX2" fmla="*/ 333688 w 1059543"/>
              <a:gd name="connsiteY2" fmla="*/ 1073851 h 1073851"/>
              <a:gd name="connsiteX3" fmla="*/ 0 w 1059543"/>
              <a:gd name="connsiteY3" fmla="*/ 1073851 h 1073851"/>
              <a:gd name="connsiteX4" fmla="*/ 178963 w 1059543"/>
              <a:gd name="connsiteY4" fmla="*/ 480031 h 1073851"/>
              <a:gd name="connsiteX5" fmla="*/ 224358 w 1059543"/>
              <a:gd name="connsiteY5" fmla="*/ 418287 h 1073851"/>
              <a:gd name="connsiteX6" fmla="*/ 192333 w 1059543"/>
              <a:gd name="connsiteY6" fmla="*/ 192129 h 1073851"/>
              <a:gd name="connsiteX7" fmla="*/ 418880 w 1059543"/>
              <a:gd name="connsiteY7" fmla="*/ 224209 h 1073851"/>
              <a:gd name="connsiteX8" fmla="*/ 462804 w 1059543"/>
              <a:gd name="connsiteY8" fmla="*/ 190570 h 1073851"/>
              <a:gd name="connsiteX9" fmla="*/ 1053001 w 1059543"/>
              <a:gd name="connsiteY9" fmla="*/ 0 h 1073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059543" h="1073851">
                <a:moveTo>
                  <a:pt x="1053001" y="0"/>
                </a:moveTo>
                <a:lnTo>
                  <a:pt x="1059543" y="333624"/>
                </a:lnTo>
                <a:cubicBezTo>
                  <a:pt x="656383" y="341529"/>
                  <a:pt x="333688" y="670613"/>
                  <a:pt x="333688" y="1073851"/>
                </a:cubicBezTo>
                <a:lnTo>
                  <a:pt x="0" y="1073851"/>
                </a:lnTo>
                <a:cubicBezTo>
                  <a:pt x="0" y="854484"/>
                  <a:pt x="65832" y="650244"/>
                  <a:pt x="178963" y="480031"/>
                </a:cubicBezTo>
                <a:lnTo>
                  <a:pt x="224358" y="418287"/>
                </a:lnTo>
                <a:lnTo>
                  <a:pt x="192333" y="192129"/>
                </a:lnTo>
                <a:lnTo>
                  <a:pt x="418880" y="224209"/>
                </a:lnTo>
                <a:lnTo>
                  <a:pt x="462804" y="190570"/>
                </a:lnTo>
                <a:cubicBezTo>
                  <a:pt x="630767" y="74123"/>
                  <a:pt x="833676" y="4301"/>
                  <a:pt x="1053001" y="0"/>
                </a:cubicBezTo>
                <a:close/>
              </a:path>
            </a:pathLst>
          </a:custGeom>
          <a:solidFill>
            <a:srgbClr val="9CC1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20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68" name="任意多边形 67"/>
          <p:cNvSpPr/>
          <p:nvPr/>
        </p:nvSpPr>
        <p:spPr>
          <a:xfrm rot="18900000" flipV="1">
            <a:off x="1980608" y="3053553"/>
            <a:ext cx="794347" cy="805388"/>
          </a:xfrm>
          <a:custGeom>
            <a:avLst/>
            <a:gdLst>
              <a:gd name="connsiteX0" fmla="*/ 333688 w 1059543"/>
              <a:gd name="connsiteY0" fmla="*/ 1073851 h 1073851"/>
              <a:gd name="connsiteX1" fmla="*/ 1059543 w 1059543"/>
              <a:gd name="connsiteY1" fmla="*/ 333624 h 1073851"/>
              <a:gd name="connsiteX2" fmla="*/ 1053001 w 1059543"/>
              <a:gd name="connsiteY2" fmla="*/ 0 h 1073851"/>
              <a:gd name="connsiteX3" fmla="*/ 462804 w 1059543"/>
              <a:gd name="connsiteY3" fmla="*/ 190570 h 1073851"/>
              <a:gd name="connsiteX4" fmla="*/ 418881 w 1059543"/>
              <a:gd name="connsiteY4" fmla="*/ 224208 h 1073851"/>
              <a:gd name="connsiteX5" fmla="*/ 192334 w 1059543"/>
              <a:gd name="connsiteY5" fmla="*/ 192128 h 1073851"/>
              <a:gd name="connsiteX6" fmla="*/ 224359 w 1059543"/>
              <a:gd name="connsiteY6" fmla="*/ 418285 h 1073851"/>
              <a:gd name="connsiteX7" fmla="*/ 178964 w 1059543"/>
              <a:gd name="connsiteY7" fmla="*/ 480031 h 1073851"/>
              <a:gd name="connsiteX8" fmla="*/ 0 w 1059543"/>
              <a:gd name="connsiteY8" fmla="*/ 1073851 h 1073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59543" h="1073851">
                <a:moveTo>
                  <a:pt x="333688" y="1073851"/>
                </a:moveTo>
                <a:cubicBezTo>
                  <a:pt x="333688" y="670613"/>
                  <a:pt x="656383" y="341529"/>
                  <a:pt x="1059543" y="333624"/>
                </a:cubicBezTo>
                <a:lnTo>
                  <a:pt x="1053001" y="0"/>
                </a:lnTo>
                <a:cubicBezTo>
                  <a:pt x="833676" y="4300"/>
                  <a:pt x="630767" y="74123"/>
                  <a:pt x="462804" y="190570"/>
                </a:cubicBezTo>
                <a:lnTo>
                  <a:pt x="418881" y="224208"/>
                </a:lnTo>
                <a:lnTo>
                  <a:pt x="192334" y="192128"/>
                </a:lnTo>
                <a:lnTo>
                  <a:pt x="224359" y="418285"/>
                </a:lnTo>
                <a:lnTo>
                  <a:pt x="178964" y="480031"/>
                </a:lnTo>
                <a:cubicBezTo>
                  <a:pt x="65832" y="650245"/>
                  <a:pt x="0" y="854484"/>
                  <a:pt x="0" y="1073851"/>
                </a:cubicBezTo>
                <a:close/>
              </a:path>
            </a:pathLst>
          </a:custGeom>
          <a:solidFill>
            <a:srgbClr val="FFCA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20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69" name="任意多边形 68"/>
          <p:cNvSpPr/>
          <p:nvPr/>
        </p:nvSpPr>
        <p:spPr>
          <a:xfrm rot="2700000">
            <a:off x="1966170" y="1812587"/>
            <a:ext cx="794657" cy="805074"/>
          </a:xfrm>
          <a:custGeom>
            <a:avLst/>
            <a:gdLst>
              <a:gd name="connsiteX0" fmla="*/ 219275 w 1059543"/>
              <a:gd name="connsiteY0" fmla="*/ 192128 h 1073851"/>
              <a:gd name="connsiteX1" fmla="*/ 423085 w 1059543"/>
              <a:gd name="connsiteY1" fmla="*/ 220989 h 1073851"/>
              <a:gd name="connsiteX2" fmla="*/ 462804 w 1059543"/>
              <a:gd name="connsiteY2" fmla="*/ 190570 h 1073851"/>
              <a:gd name="connsiteX3" fmla="*/ 1053001 w 1059543"/>
              <a:gd name="connsiteY3" fmla="*/ 0 h 1073851"/>
              <a:gd name="connsiteX4" fmla="*/ 1059543 w 1059543"/>
              <a:gd name="connsiteY4" fmla="*/ 333624 h 1073851"/>
              <a:gd name="connsiteX5" fmla="*/ 333688 w 1059543"/>
              <a:gd name="connsiteY5" fmla="*/ 1073851 h 1073851"/>
              <a:gd name="connsiteX6" fmla="*/ 0 w 1059543"/>
              <a:gd name="connsiteY6" fmla="*/ 1073851 h 1073851"/>
              <a:gd name="connsiteX7" fmla="*/ 239386 w 1059543"/>
              <a:gd name="connsiteY7" fmla="*/ 397847 h 1073851"/>
              <a:gd name="connsiteX8" fmla="*/ 247170 w 1059543"/>
              <a:gd name="connsiteY8" fmla="*/ 389121 h 1073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59543" h="1073851">
                <a:moveTo>
                  <a:pt x="219275" y="192128"/>
                </a:moveTo>
                <a:lnTo>
                  <a:pt x="423085" y="220989"/>
                </a:lnTo>
                <a:lnTo>
                  <a:pt x="462804" y="190570"/>
                </a:lnTo>
                <a:cubicBezTo>
                  <a:pt x="630767" y="74123"/>
                  <a:pt x="833676" y="4301"/>
                  <a:pt x="1053001" y="0"/>
                </a:cubicBezTo>
                <a:lnTo>
                  <a:pt x="1059543" y="333624"/>
                </a:lnTo>
                <a:cubicBezTo>
                  <a:pt x="656383" y="341529"/>
                  <a:pt x="333688" y="670613"/>
                  <a:pt x="333688" y="1073851"/>
                </a:cubicBezTo>
                <a:lnTo>
                  <a:pt x="0" y="1073851"/>
                </a:lnTo>
                <a:cubicBezTo>
                  <a:pt x="0" y="817923"/>
                  <a:pt x="89604" y="582585"/>
                  <a:pt x="239386" y="397847"/>
                </a:cubicBezTo>
                <a:lnTo>
                  <a:pt x="247170" y="38912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20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70" name="心形 69"/>
          <p:cNvSpPr/>
          <p:nvPr/>
        </p:nvSpPr>
        <p:spPr>
          <a:xfrm>
            <a:off x="2249849" y="1554612"/>
            <a:ext cx="263666" cy="219808"/>
          </a:xfrm>
          <a:prstGeom prst="hear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grpSp>
        <p:nvGrpSpPr>
          <p:cNvPr id="71" name="组合 70"/>
          <p:cNvGrpSpPr/>
          <p:nvPr/>
        </p:nvGrpSpPr>
        <p:grpSpPr>
          <a:xfrm>
            <a:off x="3472403" y="2654788"/>
            <a:ext cx="168588" cy="423457"/>
            <a:chOff x="3114596" y="2996938"/>
            <a:chExt cx="224872" cy="564609"/>
          </a:xfrm>
          <a:solidFill>
            <a:srgbClr val="52C5C4"/>
          </a:solidFill>
        </p:grpSpPr>
        <p:sp>
          <p:nvSpPr>
            <p:cNvPr id="72" name="椭圆 71"/>
            <p:cNvSpPr/>
            <p:nvPr/>
          </p:nvSpPr>
          <p:spPr>
            <a:xfrm>
              <a:off x="3184508" y="2996938"/>
              <a:ext cx="90487" cy="9048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73" name="同侧圆角矩形 72"/>
            <p:cNvSpPr/>
            <p:nvPr/>
          </p:nvSpPr>
          <p:spPr>
            <a:xfrm>
              <a:off x="3114865" y="3096786"/>
              <a:ext cx="224603" cy="63149"/>
            </a:xfrm>
            <a:prstGeom prst="round2SameRect">
              <a:avLst>
                <a:gd name="adj1" fmla="val 5000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74" name="矩形 73"/>
            <p:cNvSpPr/>
            <p:nvPr/>
          </p:nvSpPr>
          <p:spPr>
            <a:xfrm>
              <a:off x="3170785" y="3159935"/>
              <a:ext cx="112763" cy="15460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75" name="同侧圆角矩形 74"/>
            <p:cNvSpPr/>
            <p:nvPr/>
          </p:nvSpPr>
          <p:spPr>
            <a:xfrm rot="10800000">
              <a:off x="3170785" y="3304372"/>
              <a:ext cx="45719" cy="257175"/>
            </a:xfrm>
            <a:prstGeom prst="round2SameRect">
              <a:avLst>
                <a:gd name="adj1" fmla="val 5000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76" name="同侧圆角矩形 75"/>
            <p:cNvSpPr/>
            <p:nvPr/>
          </p:nvSpPr>
          <p:spPr>
            <a:xfrm rot="10800000">
              <a:off x="3237416" y="3304372"/>
              <a:ext cx="45719" cy="257175"/>
            </a:xfrm>
            <a:prstGeom prst="round2SameRect">
              <a:avLst>
                <a:gd name="adj1" fmla="val 5000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77" name="同侧圆角矩形 76"/>
            <p:cNvSpPr/>
            <p:nvPr/>
          </p:nvSpPr>
          <p:spPr>
            <a:xfrm rot="10800000">
              <a:off x="3114596" y="3144503"/>
              <a:ext cx="31089" cy="180000"/>
            </a:xfrm>
            <a:prstGeom prst="round2SameRect">
              <a:avLst>
                <a:gd name="adj1" fmla="val 5000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78" name="同侧圆角矩形 77"/>
            <p:cNvSpPr/>
            <p:nvPr/>
          </p:nvSpPr>
          <p:spPr>
            <a:xfrm rot="10800000">
              <a:off x="3307081" y="3144503"/>
              <a:ext cx="31089" cy="180000"/>
            </a:xfrm>
            <a:prstGeom prst="round2SameRect">
              <a:avLst>
                <a:gd name="adj1" fmla="val 5000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grpSp>
        <p:nvGrpSpPr>
          <p:cNvPr id="79" name="组合 78"/>
          <p:cNvGrpSpPr/>
          <p:nvPr/>
        </p:nvGrpSpPr>
        <p:grpSpPr>
          <a:xfrm>
            <a:off x="992022" y="2720489"/>
            <a:ext cx="329764" cy="233826"/>
            <a:chOff x="4979939" y="3638125"/>
            <a:chExt cx="439857" cy="311768"/>
          </a:xfrm>
          <a:solidFill>
            <a:srgbClr val="9CC136"/>
          </a:solidFill>
        </p:grpSpPr>
        <p:grpSp>
          <p:nvGrpSpPr>
            <p:cNvPr id="80" name="组合 79"/>
            <p:cNvGrpSpPr/>
            <p:nvPr/>
          </p:nvGrpSpPr>
          <p:grpSpPr>
            <a:xfrm>
              <a:off x="4979939" y="3681386"/>
              <a:ext cx="439857" cy="268507"/>
              <a:chOff x="4975778" y="3669385"/>
              <a:chExt cx="439857" cy="268507"/>
            </a:xfrm>
            <a:grpFill/>
          </p:grpSpPr>
          <p:grpSp>
            <p:nvGrpSpPr>
              <p:cNvPr id="82" name="组合 81"/>
              <p:cNvGrpSpPr/>
              <p:nvPr/>
            </p:nvGrpSpPr>
            <p:grpSpPr>
              <a:xfrm>
                <a:off x="4975778" y="3689944"/>
                <a:ext cx="439857" cy="24689"/>
                <a:chOff x="4902784" y="3688900"/>
                <a:chExt cx="439857" cy="24689"/>
              </a:xfrm>
              <a:grpFill/>
            </p:grpSpPr>
            <p:sp>
              <p:nvSpPr>
                <p:cNvPr id="86" name="矩形 85"/>
                <p:cNvSpPr/>
                <p:nvPr/>
              </p:nvSpPr>
              <p:spPr>
                <a:xfrm rot="19380000">
                  <a:off x="4902784" y="3688900"/>
                  <a:ext cx="252000" cy="24688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>
                    <a:solidFill>
                      <a:schemeClr val="tx1">
                        <a:lumMod val="85000"/>
                        <a:lumOff val="15000"/>
                      </a:schemeClr>
                    </a:solidFill>
                  </a:endParaRPr>
                </a:p>
              </p:txBody>
            </p:sp>
            <p:sp>
              <p:nvSpPr>
                <p:cNvPr id="87" name="矩形 86"/>
                <p:cNvSpPr/>
                <p:nvPr/>
              </p:nvSpPr>
              <p:spPr>
                <a:xfrm rot="2220000" flipH="1">
                  <a:off x="5090641" y="3688901"/>
                  <a:ext cx="252000" cy="24688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>
                    <a:solidFill>
                      <a:schemeClr val="tx1">
                        <a:lumMod val="85000"/>
                        <a:lumOff val="15000"/>
                      </a:schemeClr>
                    </a:solidFill>
                  </a:endParaRPr>
                </a:p>
              </p:txBody>
            </p:sp>
          </p:grpSp>
          <p:sp>
            <p:nvSpPr>
              <p:cNvPr id="83" name="等腰三角形 82"/>
              <p:cNvSpPr/>
              <p:nvPr/>
            </p:nvSpPr>
            <p:spPr>
              <a:xfrm>
                <a:off x="5044333" y="3669385"/>
                <a:ext cx="302746" cy="127806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84" name="矩形 83"/>
              <p:cNvSpPr/>
              <p:nvPr/>
            </p:nvSpPr>
            <p:spPr>
              <a:xfrm>
                <a:off x="5043860" y="3797191"/>
                <a:ext cx="106784" cy="140701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85" name="矩形 84"/>
              <p:cNvSpPr/>
              <p:nvPr/>
            </p:nvSpPr>
            <p:spPr>
              <a:xfrm>
                <a:off x="5238624" y="3797191"/>
                <a:ext cx="106784" cy="140701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</p:grpSp>
        <p:sp>
          <p:nvSpPr>
            <p:cNvPr id="81" name="剪去单角的矩形 80"/>
            <p:cNvSpPr/>
            <p:nvPr/>
          </p:nvSpPr>
          <p:spPr>
            <a:xfrm flipH="1" flipV="1">
              <a:off x="5266528" y="3638125"/>
              <a:ext cx="45719" cy="88107"/>
            </a:xfrm>
            <a:prstGeom prst="snip1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grpSp>
        <p:nvGrpSpPr>
          <p:cNvPr id="88" name="组合 87"/>
          <p:cNvGrpSpPr/>
          <p:nvPr/>
        </p:nvGrpSpPr>
        <p:grpSpPr>
          <a:xfrm>
            <a:off x="2206298" y="3909584"/>
            <a:ext cx="348882" cy="313842"/>
            <a:chOff x="2928203" y="5369694"/>
            <a:chExt cx="465358" cy="418456"/>
          </a:xfrm>
          <a:solidFill>
            <a:srgbClr val="FFCA82"/>
          </a:solidFill>
        </p:grpSpPr>
        <p:grpSp>
          <p:nvGrpSpPr>
            <p:cNvPr id="90" name="组合 89"/>
            <p:cNvGrpSpPr/>
            <p:nvPr/>
          </p:nvGrpSpPr>
          <p:grpSpPr>
            <a:xfrm>
              <a:off x="2928203" y="5369694"/>
              <a:ext cx="460390" cy="418456"/>
              <a:chOff x="10760386" y="4041158"/>
              <a:chExt cx="460390" cy="418456"/>
            </a:xfrm>
            <a:grpFill/>
          </p:grpSpPr>
          <p:sp>
            <p:nvSpPr>
              <p:cNvPr id="93" name="任意多边形 92"/>
              <p:cNvSpPr/>
              <p:nvPr/>
            </p:nvSpPr>
            <p:spPr>
              <a:xfrm>
                <a:off x="10813541" y="4041158"/>
                <a:ext cx="407235" cy="357637"/>
              </a:xfrm>
              <a:custGeom>
                <a:avLst/>
                <a:gdLst>
                  <a:gd name="connsiteX0" fmla="*/ 6665 w 406232"/>
                  <a:gd name="connsiteY0" fmla="*/ 305095 h 348959"/>
                  <a:gd name="connsiteX1" fmla="*/ 6665 w 406232"/>
                  <a:gd name="connsiteY1" fmla="*/ 226514 h 348959"/>
                  <a:gd name="connsiteX2" fmla="*/ 73340 w 406232"/>
                  <a:gd name="connsiteY2" fmla="*/ 128882 h 348959"/>
                  <a:gd name="connsiteX3" fmla="*/ 244790 w 406232"/>
                  <a:gd name="connsiteY3" fmla="*/ 43157 h 348959"/>
                  <a:gd name="connsiteX4" fmla="*/ 401952 w 406232"/>
                  <a:gd name="connsiteY4" fmla="*/ 295 h 348959"/>
                  <a:gd name="connsiteX5" fmla="*/ 359090 w 406232"/>
                  <a:gd name="connsiteY5" fmla="*/ 26489 h 348959"/>
                  <a:gd name="connsiteX6" fmla="*/ 330515 w 406232"/>
                  <a:gd name="connsiteY6" fmla="*/ 69351 h 348959"/>
                  <a:gd name="connsiteX7" fmla="*/ 304321 w 406232"/>
                  <a:gd name="connsiteY7" fmla="*/ 114595 h 348959"/>
                  <a:gd name="connsiteX8" fmla="*/ 278127 w 406232"/>
                  <a:gd name="connsiteY8" fmla="*/ 209845 h 348959"/>
                  <a:gd name="connsiteX9" fmla="*/ 211452 w 406232"/>
                  <a:gd name="connsiteY9" fmla="*/ 305095 h 348959"/>
                  <a:gd name="connsiteX10" fmla="*/ 128108 w 406232"/>
                  <a:gd name="connsiteY10" fmla="*/ 345576 h 348959"/>
                  <a:gd name="connsiteX11" fmla="*/ 44765 w 406232"/>
                  <a:gd name="connsiteY11" fmla="*/ 345576 h 348959"/>
                  <a:gd name="connsiteX12" fmla="*/ 6665 w 406232"/>
                  <a:gd name="connsiteY12" fmla="*/ 305095 h 348959"/>
                  <a:gd name="connsiteX0" fmla="*/ 6665 w 406232"/>
                  <a:gd name="connsiteY0" fmla="*/ 305095 h 348959"/>
                  <a:gd name="connsiteX1" fmla="*/ 6665 w 406232"/>
                  <a:gd name="connsiteY1" fmla="*/ 226514 h 348959"/>
                  <a:gd name="connsiteX2" fmla="*/ 73340 w 406232"/>
                  <a:gd name="connsiteY2" fmla="*/ 128882 h 348959"/>
                  <a:gd name="connsiteX3" fmla="*/ 244790 w 406232"/>
                  <a:gd name="connsiteY3" fmla="*/ 43157 h 348959"/>
                  <a:gd name="connsiteX4" fmla="*/ 401952 w 406232"/>
                  <a:gd name="connsiteY4" fmla="*/ 295 h 348959"/>
                  <a:gd name="connsiteX5" fmla="*/ 359090 w 406232"/>
                  <a:gd name="connsiteY5" fmla="*/ 26489 h 348959"/>
                  <a:gd name="connsiteX6" fmla="*/ 330515 w 406232"/>
                  <a:gd name="connsiteY6" fmla="*/ 69351 h 348959"/>
                  <a:gd name="connsiteX7" fmla="*/ 278127 w 406232"/>
                  <a:gd name="connsiteY7" fmla="*/ 209845 h 348959"/>
                  <a:gd name="connsiteX8" fmla="*/ 211452 w 406232"/>
                  <a:gd name="connsiteY8" fmla="*/ 305095 h 348959"/>
                  <a:gd name="connsiteX9" fmla="*/ 128108 w 406232"/>
                  <a:gd name="connsiteY9" fmla="*/ 345576 h 348959"/>
                  <a:gd name="connsiteX10" fmla="*/ 44765 w 406232"/>
                  <a:gd name="connsiteY10" fmla="*/ 345576 h 348959"/>
                  <a:gd name="connsiteX11" fmla="*/ 6665 w 406232"/>
                  <a:gd name="connsiteY11" fmla="*/ 305095 h 348959"/>
                  <a:gd name="connsiteX0" fmla="*/ 6665 w 406232"/>
                  <a:gd name="connsiteY0" fmla="*/ 305095 h 357637"/>
                  <a:gd name="connsiteX1" fmla="*/ 6665 w 406232"/>
                  <a:gd name="connsiteY1" fmla="*/ 226514 h 357637"/>
                  <a:gd name="connsiteX2" fmla="*/ 73340 w 406232"/>
                  <a:gd name="connsiteY2" fmla="*/ 128882 h 357637"/>
                  <a:gd name="connsiteX3" fmla="*/ 244790 w 406232"/>
                  <a:gd name="connsiteY3" fmla="*/ 43157 h 357637"/>
                  <a:gd name="connsiteX4" fmla="*/ 401952 w 406232"/>
                  <a:gd name="connsiteY4" fmla="*/ 295 h 357637"/>
                  <a:gd name="connsiteX5" fmla="*/ 359090 w 406232"/>
                  <a:gd name="connsiteY5" fmla="*/ 26489 h 357637"/>
                  <a:gd name="connsiteX6" fmla="*/ 330515 w 406232"/>
                  <a:gd name="connsiteY6" fmla="*/ 69351 h 357637"/>
                  <a:gd name="connsiteX7" fmla="*/ 278127 w 406232"/>
                  <a:gd name="connsiteY7" fmla="*/ 209845 h 357637"/>
                  <a:gd name="connsiteX8" fmla="*/ 211452 w 406232"/>
                  <a:gd name="connsiteY8" fmla="*/ 305095 h 357637"/>
                  <a:gd name="connsiteX9" fmla="*/ 120964 w 406232"/>
                  <a:gd name="connsiteY9" fmla="*/ 355101 h 357637"/>
                  <a:gd name="connsiteX10" fmla="*/ 44765 w 406232"/>
                  <a:gd name="connsiteY10" fmla="*/ 345576 h 357637"/>
                  <a:gd name="connsiteX11" fmla="*/ 6665 w 406232"/>
                  <a:gd name="connsiteY11" fmla="*/ 305095 h 357637"/>
                  <a:gd name="connsiteX0" fmla="*/ 6665 w 406232"/>
                  <a:gd name="connsiteY0" fmla="*/ 305095 h 357637"/>
                  <a:gd name="connsiteX1" fmla="*/ 6665 w 406232"/>
                  <a:gd name="connsiteY1" fmla="*/ 226514 h 357637"/>
                  <a:gd name="connsiteX2" fmla="*/ 73340 w 406232"/>
                  <a:gd name="connsiteY2" fmla="*/ 128882 h 357637"/>
                  <a:gd name="connsiteX3" fmla="*/ 244790 w 406232"/>
                  <a:gd name="connsiteY3" fmla="*/ 43157 h 357637"/>
                  <a:gd name="connsiteX4" fmla="*/ 401952 w 406232"/>
                  <a:gd name="connsiteY4" fmla="*/ 295 h 357637"/>
                  <a:gd name="connsiteX5" fmla="*/ 359090 w 406232"/>
                  <a:gd name="connsiteY5" fmla="*/ 26489 h 357637"/>
                  <a:gd name="connsiteX6" fmla="*/ 330515 w 406232"/>
                  <a:gd name="connsiteY6" fmla="*/ 69351 h 357637"/>
                  <a:gd name="connsiteX7" fmla="*/ 278127 w 406232"/>
                  <a:gd name="connsiteY7" fmla="*/ 209845 h 357637"/>
                  <a:gd name="connsiteX8" fmla="*/ 211452 w 406232"/>
                  <a:gd name="connsiteY8" fmla="*/ 305095 h 357637"/>
                  <a:gd name="connsiteX9" fmla="*/ 120964 w 406232"/>
                  <a:gd name="connsiteY9" fmla="*/ 355101 h 357637"/>
                  <a:gd name="connsiteX10" fmla="*/ 44765 w 406232"/>
                  <a:gd name="connsiteY10" fmla="*/ 345576 h 357637"/>
                  <a:gd name="connsiteX11" fmla="*/ 6665 w 406232"/>
                  <a:gd name="connsiteY11" fmla="*/ 305095 h 357637"/>
                  <a:gd name="connsiteX0" fmla="*/ 6665 w 406232"/>
                  <a:gd name="connsiteY0" fmla="*/ 305095 h 357637"/>
                  <a:gd name="connsiteX1" fmla="*/ 6665 w 406232"/>
                  <a:gd name="connsiteY1" fmla="*/ 226514 h 357637"/>
                  <a:gd name="connsiteX2" fmla="*/ 73340 w 406232"/>
                  <a:gd name="connsiteY2" fmla="*/ 128882 h 357637"/>
                  <a:gd name="connsiteX3" fmla="*/ 244790 w 406232"/>
                  <a:gd name="connsiteY3" fmla="*/ 43157 h 357637"/>
                  <a:gd name="connsiteX4" fmla="*/ 401952 w 406232"/>
                  <a:gd name="connsiteY4" fmla="*/ 295 h 357637"/>
                  <a:gd name="connsiteX5" fmla="*/ 359090 w 406232"/>
                  <a:gd name="connsiteY5" fmla="*/ 26489 h 357637"/>
                  <a:gd name="connsiteX6" fmla="*/ 330515 w 406232"/>
                  <a:gd name="connsiteY6" fmla="*/ 69351 h 357637"/>
                  <a:gd name="connsiteX7" fmla="*/ 278127 w 406232"/>
                  <a:gd name="connsiteY7" fmla="*/ 209845 h 357637"/>
                  <a:gd name="connsiteX8" fmla="*/ 211452 w 406232"/>
                  <a:gd name="connsiteY8" fmla="*/ 305095 h 357637"/>
                  <a:gd name="connsiteX9" fmla="*/ 120964 w 406232"/>
                  <a:gd name="connsiteY9" fmla="*/ 355101 h 357637"/>
                  <a:gd name="connsiteX10" fmla="*/ 44765 w 406232"/>
                  <a:gd name="connsiteY10" fmla="*/ 345576 h 357637"/>
                  <a:gd name="connsiteX11" fmla="*/ 6665 w 406232"/>
                  <a:gd name="connsiteY11" fmla="*/ 305095 h 357637"/>
                  <a:gd name="connsiteX0" fmla="*/ 6665 w 406232"/>
                  <a:gd name="connsiteY0" fmla="*/ 305095 h 357637"/>
                  <a:gd name="connsiteX1" fmla="*/ 6665 w 406232"/>
                  <a:gd name="connsiteY1" fmla="*/ 226514 h 357637"/>
                  <a:gd name="connsiteX2" fmla="*/ 73340 w 406232"/>
                  <a:gd name="connsiteY2" fmla="*/ 128882 h 357637"/>
                  <a:gd name="connsiteX3" fmla="*/ 244790 w 406232"/>
                  <a:gd name="connsiteY3" fmla="*/ 43157 h 357637"/>
                  <a:gd name="connsiteX4" fmla="*/ 401952 w 406232"/>
                  <a:gd name="connsiteY4" fmla="*/ 295 h 357637"/>
                  <a:gd name="connsiteX5" fmla="*/ 359090 w 406232"/>
                  <a:gd name="connsiteY5" fmla="*/ 26489 h 357637"/>
                  <a:gd name="connsiteX6" fmla="*/ 330515 w 406232"/>
                  <a:gd name="connsiteY6" fmla="*/ 69351 h 357637"/>
                  <a:gd name="connsiteX7" fmla="*/ 278127 w 406232"/>
                  <a:gd name="connsiteY7" fmla="*/ 209845 h 357637"/>
                  <a:gd name="connsiteX8" fmla="*/ 211452 w 406232"/>
                  <a:gd name="connsiteY8" fmla="*/ 305095 h 357637"/>
                  <a:gd name="connsiteX9" fmla="*/ 120964 w 406232"/>
                  <a:gd name="connsiteY9" fmla="*/ 355101 h 357637"/>
                  <a:gd name="connsiteX10" fmla="*/ 44765 w 406232"/>
                  <a:gd name="connsiteY10" fmla="*/ 345576 h 357637"/>
                  <a:gd name="connsiteX11" fmla="*/ 6665 w 406232"/>
                  <a:gd name="connsiteY11" fmla="*/ 305095 h 357637"/>
                  <a:gd name="connsiteX0" fmla="*/ 7668 w 407235"/>
                  <a:gd name="connsiteY0" fmla="*/ 305095 h 357637"/>
                  <a:gd name="connsiteX1" fmla="*/ 7668 w 407235"/>
                  <a:gd name="connsiteY1" fmla="*/ 226514 h 357637"/>
                  <a:gd name="connsiteX2" fmla="*/ 74343 w 407235"/>
                  <a:gd name="connsiteY2" fmla="*/ 128882 h 357637"/>
                  <a:gd name="connsiteX3" fmla="*/ 245793 w 407235"/>
                  <a:gd name="connsiteY3" fmla="*/ 43157 h 357637"/>
                  <a:gd name="connsiteX4" fmla="*/ 402955 w 407235"/>
                  <a:gd name="connsiteY4" fmla="*/ 295 h 357637"/>
                  <a:gd name="connsiteX5" fmla="*/ 360093 w 407235"/>
                  <a:gd name="connsiteY5" fmla="*/ 26489 h 357637"/>
                  <a:gd name="connsiteX6" fmla="*/ 331518 w 407235"/>
                  <a:gd name="connsiteY6" fmla="*/ 69351 h 357637"/>
                  <a:gd name="connsiteX7" fmla="*/ 279130 w 407235"/>
                  <a:gd name="connsiteY7" fmla="*/ 209845 h 357637"/>
                  <a:gd name="connsiteX8" fmla="*/ 212455 w 407235"/>
                  <a:gd name="connsiteY8" fmla="*/ 305095 h 357637"/>
                  <a:gd name="connsiteX9" fmla="*/ 121967 w 407235"/>
                  <a:gd name="connsiteY9" fmla="*/ 355101 h 357637"/>
                  <a:gd name="connsiteX10" fmla="*/ 45768 w 407235"/>
                  <a:gd name="connsiteY10" fmla="*/ 345576 h 357637"/>
                  <a:gd name="connsiteX11" fmla="*/ 7668 w 407235"/>
                  <a:gd name="connsiteY11" fmla="*/ 305095 h 3576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07235" h="357637">
                    <a:moveTo>
                      <a:pt x="7668" y="305095"/>
                    </a:moveTo>
                    <a:cubicBezTo>
                      <a:pt x="1318" y="285251"/>
                      <a:pt x="-5826" y="270170"/>
                      <a:pt x="7668" y="226514"/>
                    </a:cubicBezTo>
                    <a:cubicBezTo>
                      <a:pt x="21162" y="182858"/>
                      <a:pt x="48943" y="149916"/>
                      <a:pt x="74343" y="128882"/>
                    </a:cubicBezTo>
                    <a:cubicBezTo>
                      <a:pt x="99743" y="107848"/>
                      <a:pt x="191024" y="64588"/>
                      <a:pt x="245793" y="43157"/>
                    </a:cubicBezTo>
                    <a:cubicBezTo>
                      <a:pt x="300562" y="21726"/>
                      <a:pt x="383905" y="3073"/>
                      <a:pt x="402955" y="295"/>
                    </a:cubicBezTo>
                    <a:cubicBezTo>
                      <a:pt x="422005" y="-2483"/>
                      <a:pt x="371999" y="14980"/>
                      <a:pt x="360093" y="26489"/>
                    </a:cubicBezTo>
                    <a:cubicBezTo>
                      <a:pt x="348187" y="37998"/>
                      <a:pt x="345012" y="38792"/>
                      <a:pt x="331518" y="69351"/>
                    </a:cubicBezTo>
                    <a:cubicBezTo>
                      <a:pt x="318024" y="99910"/>
                      <a:pt x="298974" y="170554"/>
                      <a:pt x="279130" y="209845"/>
                    </a:cubicBezTo>
                    <a:cubicBezTo>
                      <a:pt x="259286" y="249136"/>
                      <a:pt x="238649" y="280886"/>
                      <a:pt x="212455" y="305095"/>
                    </a:cubicBezTo>
                    <a:cubicBezTo>
                      <a:pt x="186261" y="329304"/>
                      <a:pt x="149748" y="348354"/>
                      <a:pt x="121967" y="355101"/>
                    </a:cubicBezTo>
                    <a:cubicBezTo>
                      <a:pt x="94186" y="361848"/>
                      <a:pt x="64818" y="353910"/>
                      <a:pt x="45768" y="345576"/>
                    </a:cubicBezTo>
                    <a:cubicBezTo>
                      <a:pt x="26718" y="337242"/>
                      <a:pt x="14018" y="324939"/>
                      <a:pt x="7668" y="30509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94" name="任意多边形 93"/>
              <p:cNvSpPr/>
              <p:nvPr/>
            </p:nvSpPr>
            <p:spPr>
              <a:xfrm>
                <a:off x="10760386" y="4337977"/>
                <a:ext cx="95196" cy="121637"/>
              </a:xfrm>
              <a:custGeom>
                <a:avLst/>
                <a:gdLst>
                  <a:gd name="connsiteX0" fmla="*/ 114303 w 114583"/>
                  <a:gd name="connsiteY0" fmla="*/ 621 h 110589"/>
                  <a:gd name="connsiteX1" fmla="*/ 66678 w 114583"/>
                  <a:gd name="connsiteY1" fmla="*/ 60153 h 110589"/>
                  <a:gd name="connsiteX2" fmla="*/ 40484 w 114583"/>
                  <a:gd name="connsiteY2" fmla="*/ 110159 h 110589"/>
                  <a:gd name="connsiteX3" fmla="*/ 3 w 114583"/>
                  <a:gd name="connsiteY3" fmla="*/ 81584 h 110589"/>
                  <a:gd name="connsiteX4" fmla="*/ 42865 w 114583"/>
                  <a:gd name="connsiteY4" fmla="*/ 33959 h 110589"/>
                  <a:gd name="connsiteX5" fmla="*/ 114303 w 114583"/>
                  <a:gd name="connsiteY5" fmla="*/ 621 h 110589"/>
                  <a:gd name="connsiteX0" fmla="*/ 114303 w 114766"/>
                  <a:gd name="connsiteY0" fmla="*/ 7143 h 117111"/>
                  <a:gd name="connsiteX1" fmla="*/ 66678 w 114766"/>
                  <a:gd name="connsiteY1" fmla="*/ 66675 h 117111"/>
                  <a:gd name="connsiteX2" fmla="*/ 40484 w 114766"/>
                  <a:gd name="connsiteY2" fmla="*/ 116681 h 117111"/>
                  <a:gd name="connsiteX3" fmla="*/ 3 w 114766"/>
                  <a:gd name="connsiteY3" fmla="*/ 88106 h 117111"/>
                  <a:gd name="connsiteX4" fmla="*/ 42865 w 114766"/>
                  <a:gd name="connsiteY4" fmla="*/ 40481 h 117111"/>
                  <a:gd name="connsiteX5" fmla="*/ 88109 w 114766"/>
                  <a:gd name="connsiteY5" fmla="*/ 4762 h 117111"/>
                  <a:gd name="connsiteX6" fmla="*/ 114303 w 114766"/>
                  <a:gd name="connsiteY6" fmla="*/ 7143 h 117111"/>
                  <a:gd name="connsiteX0" fmla="*/ 114306 w 114769"/>
                  <a:gd name="connsiteY0" fmla="*/ 7143 h 109586"/>
                  <a:gd name="connsiteX1" fmla="*/ 66681 w 114769"/>
                  <a:gd name="connsiteY1" fmla="*/ 66675 h 109586"/>
                  <a:gd name="connsiteX2" fmla="*/ 29099 w 114769"/>
                  <a:gd name="connsiteY2" fmla="*/ 108934 h 109586"/>
                  <a:gd name="connsiteX3" fmla="*/ 6 w 114769"/>
                  <a:gd name="connsiteY3" fmla="*/ 88106 h 109586"/>
                  <a:gd name="connsiteX4" fmla="*/ 42868 w 114769"/>
                  <a:gd name="connsiteY4" fmla="*/ 40481 h 109586"/>
                  <a:gd name="connsiteX5" fmla="*/ 88112 w 114769"/>
                  <a:gd name="connsiteY5" fmla="*/ 4762 h 109586"/>
                  <a:gd name="connsiteX6" fmla="*/ 114306 w 114769"/>
                  <a:gd name="connsiteY6" fmla="*/ 7143 h 109586"/>
                  <a:gd name="connsiteX0" fmla="*/ 148467 w 148642"/>
                  <a:gd name="connsiteY0" fmla="*/ 2864 h 123382"/>
                  <a:gd name="connsiteX1" fmla="*/ 66681 w 148642"/>
                  <a:gd name="connsiteY1" fmla="*/ 80472 h 123382"/>
                  <a:gd name="connsiteX2" fmla="*/ 29099 w 148642"/>
                  <a:gd name="connsiteY2" fmla="*/ 122731 h 123382"/>
                  <a:gd name="connsiteX3" fmla="*/ 6 w 148642"/>
                  <a:gd name="connsiteY3" fmla="*/ 101903 h 123382"/>
                  <a:gd name="connsiteX4" fmla="*/ 42868 w 148642"/>
                  <a:gd name="connsiteY4" fmla="*/ 54278 h 123382"/>
                  <a:gd name="connsiteX5" fmla="*/ 88112 w 148642"/>
                  <a:gd name="connsiteY5" fmla="*/ 18559 h 123382"/>
                  <a:gd name="connsiteX6" fmla="*/ 148467 w 148642"/>
                  <a:gd name="connsiteY6" fmla="*/ 2864 h 123382"/>
                  <a:gd name="connsiteX0" fmla="*/ 148467 w 151739"/>
                  <a:gd name="connsiteY0" fmla="*/ 11381 h 131899"/>
                  <a:gd name="connsiteX1" fmla="*/ 66681 w 151739"/>
                  <a:gd name="connsiteY1" fmla="*/ 88989 h 131899"/>
                  <a:gd name="connsiteX2" fmla="*/ 29099 w 151739"/>
                  <a:gd name="connsiteY2" fmla="*/ 131248 h 131899"/>
                  <a:gd name="connsiteX3" fmla="*/ 6 w 151739"/>
                  <a:gd name="connsiteY3" fmla="*/ 110420 h 131899"/>
                  <a:gd name="connsiteX4" fmla="*/ 42868 w 151739"/>
                  <a:gd name="connsiteY4" fmla="*/ 62795 h 131899"/>
                  <a:gd name="connsiteX5" fmla="*/ 129865 w 151739"/>
                  <a:gd name="connsiteY5" fmla="*/ 3837 h 131899"/>
                  <a:gd name="connsiteX6" fmla="*/ 148467 w 151739"/>
                  <a:gd name="connsiteY6" fmla="*/ 11381 h 1318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51739" h="131899">
                    <a:moveTo>
                      <a:pt x="148467" y="11381"/>
                    </a:moveTo>
                    <a:cubicBezTo>
                      <a:pt x="137936" y="25573"/>
                      <a:pt x="86576" y="69011"/>
                      <a:pt x="66681" y="88989"/>
                    </a:cubicBezTo>
                    <a:cubicBezTo>
                      <a:pt x="46786" y="108967"/>
                      <a:pt x="40211" y="127676"/>
                      <a:pt x="29099" y="131248"/>
                    </a:cubicBezTo>
                    <a:cubicBezTo>
                      <a:pt x="17987" y="134820"/>
                      <a:pt x="-391" y="123120"/>
                      <a:pt x="6" y="110420"/>
                    </a:cubicBezTo>
                    <a:cubicBezTo>
                      <a:pt x="403" y="97720"/>
                      <a:pt x="21225" y="80559"/>
                      <a:pt x="42868" y="62795"/>
                    </a:cubicBezTo>
                    <a:cubicBezTo>
                      <a:pt x="64511" y="45031"/>
                      <a:pt x="117959" y="9393"/>
                      <a:pt x="129865" y="3837"/>
                    </a:cubicBezTo>
                    <a:cubicBezTo>
                      <a:pt x="141771" y="-1719"/>
                      <a:pt x="158998" y="-2811"/>
                      <a:pt x="148467" y="1138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</p:grpSp>
        <p:sp>
          <p:nvSpPr>
            <p:cNvPr id="91" name="任意多边形 90"/>
            <p:cNvSpPr/>
            <p:nvPr/>
          </p:nvSpPr>
          <p:spPr>
            <a:xfrm>
              <a:off x="3070141" y="5369694"/>
              <a:ext cx="323420" cy="355925"/>
            </a:xfrm>
            <a:custGeom>
              <a:avLst/>
              <a:gdLst>
                <a:gd name="connsiteX0" fmla="*/ 319140 w 323420"/>
                <a:gd name="connsiteY0" fmla="*/ 295 h 355925"/>
                <a:gd name="connsiteX1" fmla="*/ 276278 w 323420"/>
                <a:gd name="connsiteY1" fmla="*/ 26489 h 355925"/>
                <a:gd name="connsiteX2" fmla="*/ 247703 w 323420"/>
                <a:gd name="connsiteY2" fmla="*/ 69351 h 355925"/>
                <a:gd name="connsiteX3" fmla="*/ 195315 w 323420"/>
                <a:gd name="connsiteY3" fmla="*/ 209845 h 355925"/>
                <a:gd name="connsiteX4" fmla="*/ 128640 w 323420"/>
                <a:gd name="connsiteY4" fmla="*/ 305095 h 355925"/>
                <a:gd name="connsiteX5" fmla="*/ 84656 w 323420"/>
                <a:gd name="connsiteY5" fmla="*/ 336177 h 355925"/>
                <a:gd name="connsiteX6" fmla="*/ 36710 w 323420"/>
                <a:gd name="connsiteY6" fmla="*/ 355132 h 355925"/>
                <a:gd name="connsiteX7" fmla="*/ 0 w 323420"/>
                <a:gd name="connsiteY7" fmla="*/ 355925 h 355925"/>
                <a:gd name="connsiteX8" fmla="*/ 82794 w 323420"/>
                <a:gd name="connsiteY8" fmla="*/ 77974 h 355925"/>
                <a:gd name="connsiteX9" fmla="*/ 115655 w 323420"/>
                <a:gd name="connsiteY9" fmla="*/ 62635 h 355925"/>
                <a:gd name="connsiteX10" fmla="*/ 161978 w 323420"/>
                <a:gd name="connsiteY10" fmla="*/ 43157 h 355925"/>
                <a:gd name="connsiteX11" fmla="*/ 319140 w 323420"/>
                <a:gd name="connsiteY11" fmla="*/ 295 h 355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23420" h="355925">
                  <a:moveTo>
                    <a:pt x="319140" y="295"/>
                  </a:moveTo>
                  <a:cubicBezTo>
                    <a:pt x="338190" y="-2483"/>
                    <a:pt x="288184" y="14980"/>
                    <a:pt x="276278" y="26489"/>
                  </a:cubicBezTo>
                  <a:cubicBezTo>
                    <a:pt x="264372" y="37998"/>
                    <a:pt x="261197" y="38792"/>
                    <a:pt x="247703" y="69351"/>
                  </a:cubicBezTo>
                  <a:cubicBezTo>
                    <a:pt x="234209" y="99910"/>
                    <a:pt x="215159" y="170554"/>
                    <a:pt x="195315" y="209845"/>
                  </a:cubicBezTo>
                  <a:cubicBezTo>
                    <a:pt x="175471" y="249136"/>
                    <a:pt x="154834" y="280886"/>
                    <a:pt x="128640" y="305095"/>
                  </a:cubicBezTo>
                  <a:lnTo>
                    <a:pt x="84656" y="336177"/>
                  </a:lnTo>
                  <a:lnTo>
                    <a:pt x="36710" y="355132"/>
                  </a:lnTo>
                  <a:lnTo>
                    <a:pt x="0" y="355925"/>
                  </a:lnTo>
                  <a:lnTo>
                    <a:pt x="82794" y="77974"/>
                  </a:lnTo>
                  <a:lnTo>
                    <a:pt x="115655" y="62635"/>
                  </a:lnTo>
                  <a:cubicBezTo>
                    <a:pt x="132312" y="55237"/>
                    <a:pt x="148286" y="48515"/>
                    <a:pt x="161978" y="43157"/>
                  </a:cubicBezTo>
                  <a:cubicBezTo>
                    <a:pt x="216747" y="21726"/>
                    <a:pt x="300090" y="3073"/>
                    <a:pt x="319140" y="295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92" name="任意多边形 91"/>
            <p:cNvSpPr/>
            <p:nvPr/>
          </p:nvSpPr>
          <p:spPr>
            <a:xfrm>
              <a:off x="2996123" y="5505148"/>
              <a:ext cx="181927" cy="183765"/>
            </a:xfrm>
            <a:custGeom>
              <a:avLst/>
              <a:gdLst>
                <a:gd name="connsiteX0" fmla="*/ 975 w 178496"/>
                <a:gd name="connsiteY0" fmla="*/ 166776 h 170879"/>
                <a:gd name="connsiteX1" fmla="*/ 91463 w 178496"/>
                <a:gd name="connsiteY1" fmla="*/ 64383 h 170879"/>
                <a:gd name="connsiteX2" fmla="*/ 177188 w 178496"/>
                <a:gd name="connsiteY2" fmla="*/ 89 h 170879"/>
                <a:gd name="connsiteX3" fmla="*/ 136706 w 178496"/>
                <a:gd name="connsiteY3" fmla="*/ 52476 h 170879"/>
                <a:gd name="connsiteX4" fmla="*/ 48600 w 178496"/>
                <a:gd name="connsiteY4" fmla="*/ 138201 h 170879"/>
                <a:gd name="connsiteX5" fmla="*/ 975 w 178496"/>
                <a:gd name="connsiteY5" fmla="*/ 166776 h 170879"/>
                <a:gd name="connsiteX0" fmla="*/ 3352 w 180873"/>
                <a:gd name="connsiteY0" fmla="*/ 166776 h 173137"/>
                <a:gd name="connsiteX1" fmla="*/ 93840 w 180873"/>
                <a:gd name="connsiteY1" fmla="*/ 64383 h 173137"/>
                <a:gd name="connsiteX2" fmla="*/ 179565 w 180873"/>
                <a:gd name="connsiteY2" fmla="*/ 89 h 173137"/>
                <a:gd name="connsiteX3" fmla="*/ 139083 w 180873"/>
                <a:gd name="connsiteY3" fmla="*/ 52476 h 173137"/>
                <a:gd name="connsiteX4" fmla="*/ 50977 w 180873"/>
                <a:gd name="connsiteY4" fmla="*/ 138201 h 173137"/>
                <a:gd name="connsiteX5" fmla="*/ 22402 w 180873"/>
                <a:gd name="connsiteY5" fmla="*/ 159633 h 173137"/>
                <a:gd name="connsiteX6" fmla="*/ 3352 w 180873"/>
                <a:gd name="connsiteY6" fmla="*/ 166776 h 173137"/>
                <a:gd name="connsiteX0" fmla="*/ 4789 w 182310"/>
                <a:gd name="connsiteY0" fmla="*/ 166776 h 185696"/>
                <a:gd name="connsiteX1" fmla="*/ 95277 w 182310"/>
                <a:gd name="connsiteY1" fmla="*/ 64383 h 185696"/>
                <a:gd name="connsiteX2" fmla="*/ 181002 w 182310"/>
                <a:gd name="connsiteY2" fmla="*/ 89 h 185696"/>
                <a:gd name="connsiteX3" fmla="*/ 140520 w 182310"/>
                <a:gd name="connsiteY3" fmla="*/ 52476 h 185696"/>
                <a:gd name="connsiteX4" fmla="*/ 52414 w 182310"/>
                <a:gd name="connsiteY4" fmla="*/ 138201 h 185696"/>
                <a:gd name="connsiteX5" fmla="*/ 16695 w 182310"/>
                <a:gd name="connsiteY5" fmla="*/ 183445 h 185696"/>
                <a:gd name="connsiteX6" fmla="*/ 4789 w 182310"/>
                <a:gd name="connsiteY6" fmla="*/ 166776 h 185696"/>
                <a:gd name="connsiteX0" fmla="*/ 4789 w 181809"/>
                <a:gd name="connsiteY0" fmla="*/ 166776 h 185696"/>
                <a:gd name="connsiteX1" fmla="*/ 95277 w 181809"/>
                <a:gd name="connsiteY1" fmla="*/ 64383 h 185696"/>
                <a:gd name="connsiteX2" fmla="*/ 181002 w 181809"/>
                <a:gd name="connsiteY2" fmla="*/ 89 h 185696"/>
                <a:gd name="connsiteX3" fmla="*/ 133376 w 181809"/>
                <a:gd name="connsiteY3" fmla="*/ 52476 h 185696"/>
                <a:gd name="connsiteX4" fmla="*/ 52414 w 181809"/>
                <a:gd name="connsiteY4" fmla="*/ 138201 h 185696"/>
                <a:gd name="connsiteX5" fmla="*/ 16695 w 181809"/>
                <a:gd name="connsiteY5" fmla="*/ 183445 h 185696"/>
                <a:gd name="connsiteX6" fmla="*/ 4789 w 181809"/>
                <a:gd name="connsiteY6" fmla="*/ 166776 h 185696"/>
                <a:gd name="connsiteX0" fmla="*/ 4789 w 181809"/>
                <a:gd name="connsiteY0" fmla="*/ 166776 h 185696"/>
                <a:gd name="connsiteX1" fmla="*/ 95277 w 181809"/>
                <a:gd name="connsiteY1" fmla="*/ 64383 h 185696"/>
                <a:gd name="connsiteX2" fmla="*/ 181002 w 181809"/>
                <a:gd name="connsiteY2" fmla="*/ 89 h 185696"/>
                <a:gd name="connsiteX3" fmla="*/ 133376 w 181809"/>
                <a:gd name="connsiteY3" fmla="*/ 52476 h 185696"/>
                <a:gd name="connsiteX4" fmla="*/ 52414 w 181809"/>
                <a:gd name="connsiteY4" fmla="*/ 133439 h 185696"/>
                <a:gd name="connsiteX5" fmla="*/ 16695 w 181809"/>
                <a:gd name="connsiteY5" fmla="*/ 183445 h 185696"/>
                <a:gd name="connsiteX6" fmla="*/ 4789 w 181809"/>
                <a:gd name="connsiteY6" fmla="*/ 166776 h 185696"/>
                <a:gd name="connsiteX0" fmla="*/ 6892 w 183912"/>
                <a:gd name="connsiteY0" fmla="*/ 166776 h 183799"/>
                <a:gd name="connsiteX1" fmla="*/ 97380 w 183912"/>
                <a:gd name="connsiteY1" fmla="*/ 64383 h 183799"/>
                <a:gd name="connsiteX2" fmla="*/ 183105 w 183912"/>
                <a:gd name="connsiteY2" fmla="*/ 89 h 183799"/>
                <a:gd name="connsiteX3" fmla="*/ 135479 w 183912"/>
                <a:gd name="connsiteY3" fmla="*/ 52476 h 183799"/>
                <a:gd name="connsiteX4" fmla="*/ 54517 w 183912"/>
                <a:gd name="connsiteY4" fmla="*/ 133439 h 183799"/>
                <a:gd name="connsiteX5" fmla="*/ 11655 w 183912"/>
                <a:gd name="connsiteY5" fmla="*/ 181064 h 183799"/>
                <a:gd name="connsiteX6" fmla="*/ 6892 w 183912"/>
                <a:gd name="connsiteY6" fmla="*/ 166776 h 183799"/>
                <a:gd name="connsiteX0" fmla="*/ 6892 w 183575"/>
                <a:gd name="connsiteY0" fmla="*/ 166823 h 183846"/>
                <a:gd name="connsiteX1" fmla="*/ 97380 w 183575"/>
                <a:gd name="connsiteY1" fmla="*/ 64430 h 183846"/>
                <a:gd name="connsiteX2" fmla="*/ 183105 w 183575"/>
                <a:gd name="connsiteY2" fmla="*/ 136 h 183846"/>
                <a:gd name="connsiteX3" fmla="*/ 128336 w 183575"/>
                <a:gd name="connsiteY3" fmla="*/ 50142 h 183846"/>
                <a:gd name="connsiteX4" fmla="*/ 54517 w 183575"/>
                <a:gd name="connsiteY4" fmla="*/ 133486 h 183846"/>
                <a:gd name="connsiteX5" fmla="*/ 11655 w 183575"/>
                <a:gd name="connsiteY5" fmla="*/ 181111 h 183846"/>
                <a:gd name="connsiteX6" fmla="*/ 6892 w 183575"/>
                <a:gd name="connsiteY6" fmla="*/ 166823 h 183846"/>
                <a:gd name="connsiteX0" fmla="*/ 6892 w 183417"/>
                <a:gd name="connsiteY0" fmla="*/ 166742 h 183765"/>
                <a:gd name="connsiteX1" fmla="*/ 97380 w 183417"/>
                <a:gd name="connsiteY1" fmla="*/ 64349 h 183765"/>
                <a:gd name="connsiteX2" fmla="*/ 183105 w 183417"/>
                <a:gd name="connsiteY2" fmla="*/ 55 h 183765"/>
                <a:gd name="connsiteX3" fmla="*/ 123574 w 183417"/>
                <a:gd name="connsiteY3" fmla="*/ 54824 h 183765"/>
                <a:gd name="connsiteX4" fmla="*/ 54517 w 183417"/>
                <a:gd name="connsiteY4" fmla="*/ 133405 h 183765"/>
                <a:gd name="connsiteX5" fmla="*/ 11655 w 183417"/>
                <a:gd name="connsiteY5" fmla="*/ 181030 h 183765"/>
                <a:gd name="connsiteX6" fmla="*/ 6892 w 183417"/>
                <a:gd name="connsiteY6" fmla="*/ 166742 h 183765"/>
                <a:gd name="connsiteX0" fmla="*/ 5402 w 181927"/>
                <a:gd name="connsiteY0" fmla="*/ 166742 h 183765"/>
                <a:gd name="connsiteX1" fmla="*/ 95890 w 181927"/>
                <a:gd name="connsiteY1" fmla="*/ 64349 h 183765"/>
                <a:gd name="connsiteX2" fmla="*/ 181615 w 181927"/>
                <a:gd name="connsiteY2" fmla="*/ 55 h 183765"/>
                <a:gd name="connsiteX3" fmla="*/ 122084 w 181927"/>
                <a:gd name="connsiteY3" fmla="*/ 54824 h 183765"/>
                <a:gd name="connsiteX4" fmla="*/ 53027 w 181927"/>
                <a:gd name="connsiteY4" fmla="*/ 133405 h 183765"/>
                <a:gd name="connsiteX5" fmla="*/ 14927 w 181927"/>
                <a:gd name="connsiteY5" fmla="*/ 181030 h 183765"/>
                <a:gd name="connsiteX6" fmla="*/ 5402 w 181927"/>
                <a:gd name="connsiteY6" fmla="*/ 166742 h 1837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1927" h="183765">
                  <a:moveTo>
                    <a:pt x="5402" y="166742"/>
                  </a:moveTo>
                  <a:cubicBezTo>
                    <a:pt x="18896" y="147295"/>
                    <a:pt x="66521" y="92130"/>
                    <a:pt x="95890" y="64349"/>
                  </a:cubicBezTo>
                  <a:cubicBezTo>
                    <a:pt x="125259" y="36568"/>
                    <a:pt x="177249" y="1642"/>
                    <a:pt x="181615" y="55"/>
                  </a:cubicBezTo>
                  <a:cubicBezTo>
                    <a:pt x="185981" y="-1532"/>
                    <a:pt x="143515" y="31805"/>
                    <a:pt x="122084" y="54824"/>
                  </a:cubicBezTo>
                  <a:cubicBezTo>
                    <a:pt x="100653" y="77843"/>
                    <a:pt x="70886" y="112371"/>
                    <a:pt x="53027" y="133405"/>
                  </a:cubicBezTo>
                  <a:cubicBezTo>
                    <a:pt x="35168" y="154439"/>
                    <a:pt x="22865" y="176268"/>
                    <a:pt x="14927" y="181030"/>
                  </a:cubicBezTo>
                  <a:cubicBezTo>
                    <a:pt x="6990" y="185793"/>
                    <a:pt x="-8092" y="186189"/>
                    <a:pt x="5402" y="166742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sp>
        <p:nvSpPr>
          <p:cNvPr id="95" name="矩形 94"/>
          <p:cNvSpPr/>
          <p:nvPr/>
        </p:nvSpPr>
        <p:spPr>
          <a:xfrm>
            <a:off x="4091829" y="1652227"/>
            <a:ext cx="754038" cy="253910"/>
          </a:xfrm>
          <a:prstGeom prst="rect">
            <a:avLst/>
          </a:prstGeom>
        </p:spPr>
        <p:txBody>
          <a:bodyPr wrap="none" lIns="68573" tIns="34287" rIns="68573" bIns="34287">
            <a:spAutoFit/>
          </a:bodyPr>
          <a:lstStyle/>
          <a:p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6" name="矩形 47"/>
          <p:cNvSpPr>
            <a:spLocks noChangeArrowheads="1"/>
          </p:cNvSpPr>
          <p:nvPr/>
        </p:nvSpPr>
        <p:spPr bwMode="auto">
          <a:xfrm>
            <a:off x="4091827" y="1928881"/>
            <a:ext cx="1808408" cy="6994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3" tIns="34287" rIns="68573" bIns="34287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050" dirty="0">
                <a:solidFill>
                  <a:schemeClr val="tx1">
                    <a:lumMod val="85000"/>
                    <a:lumOff val="15000"/>
                  </a:schemeClr>
                </a:solidFill>
                <a:sym typeface="微软雅黑" pitchFamily="34" charset="-122"/>
              </a:rPr>
              <a:t>在此录入上述图表的综合描述说明，在此录入上述图表的综合描述说明。</a:t>
            </a:r>
          </a:p>
        </p:txBody>
      </p:sp>
      <p:sp>
        <p:nvSpPr>
          <p:cNvPr id="97" name="矩形 96"/>
          <p:cNvSpPr/>
          <p:nvPr/>
        </p:nvSpPr>
        <p:spPr>
          <a:xfrm>
            <a:off x="6014691" y="1652227"/>
            <a:ext cx="754038" cy="253910"/>
          </a:xfrm>
          <a:prstGeom prst="rect">
            <a:avLst/>
          </a:prstGeom>
        </p:spPr>
        <p:txBody>
          <a:bodyPr wrap="none" lIns="68573" tIns="34287" rIns="68573" bIns="34287">
            <a:spAutoFit/>
          </a:bodyPr>
          <a:lstStyle/>
          <a:p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8" name="矩形 47"/>
          <p:cNvSpPr>
            <a:spLocks noChangeArrowheads="1"/>
          </p:cNvSpPr>
          <p:nvPr/>
        </p:nvSpPr>
        <p:spPr bwMode="auto">
          <a:xfrm>
            <a:off x="6014690" y="1928881"/>
            <a:ext cx="1796136" cy="6994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3" tIns="34287" rIns="68573" bIns="34287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050" dirty="0">
                <a:solidFill>
                  <a:schemeClr val="tx1">
                    <a:lumMod val="85000"/>
                    <a:lumOff val="15000"/>
                  </a:schemeClr>
                </a:solidFill>
                <a:sym typeface="微软雅黑" pitchFamily="34" charset="-122"/>
              </a:rPr>
              <a:t>在此录入上述图表的综合描述说明，在此录入上述图表的综合描述说明。</a:t>
            </a:r>
          </a:p>
        </p:txBody>
      </p:sp>
      <p:sp>
        <p:nvSpPr>
          <p:cNvPr id="99" name="矩形 98"/>
          <p:cNvSpPr/>
          <p:nvPr/>
        </p:nvSpPr>
        <p:spPr>
          <a:xfrm>
            <a:off x="4091829" y="3196504"/>
            <a:ext cx="754038" cy="253910"/>
          </a:xfrm>
          <a:prstGeom prst="rect">
            <a:avLst/>
          </a:prstGeom>
        </p:spPr>
        <p:txBody>
          <a:bodyPr wrap="none" lIns="68573" tIns="34287" rIns="68573" bIns="34287">
            <a:spAutoFit/>
          </a:bodyPr>
          <a:lstStyle/>
          <a:p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0" name="矩形 47"/>
          <p:cNvSpPr>
            <a:spLocks noChangeArrowheads="1"/>
          </p:cNvSpPr>
          <p:nvPr/>
        </p:nvSpPr>
        <p:spPr bwMode="auto">
          <a:xfrm>
            <a:off x="4091827" y="3473158"/>
            <a:ext cx="1808408" cy="6994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3" tIns="34287" rIns="68573" bIns="34287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050" dirty="0">
                <a:solidFill>
                  <a:schemeClr val="tx1">
                    <a:lumMod val="85000"/>
                    <a:lumOff val="15000"/>
                  </a:schemeClr>
                </a:solidFill>
                <a:sym typeface="微软雅黑" pitchFamily="34" charset="-122"/>
              </a:rPr>
              <a:t>在此录入上述图表的综合描述说明，在此录入上述图表的综合描述说明。</a:t>
            </a:r>
          </a:p>
        </p:txBody>
      </p:sp>
      <p:sp>
        <p:nvSpPr>
          <p:cNvPr id="101" name="矩形 100"/>
          <p:cNvSpPr/>
          <p:nvPr/>
        </p:nvSpPr>
        <p:spPr>
          <a:xfrm>
            <a:off x="6014691" y="3196504"/>
            <a:ext cx="754038" cy="253910"/>
          </a:xfrm>
          <a:prstGeom prst="rect">
            <a:avLst/>
          </a:prstGeom>
        </p:spPr>
        <p:txBody>
          <a:bodyPr wrap="none" lIns="68573" tIns="34287" rIns="68573" bIns="34287">
            <a:spAutoFit/>
          </a:bodyPr>
          <a:lstStyle/>
          <a:p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2" name="矩形 47"/>
          <p:cNvSpPr>
            <a:spLocks noChangeArrowheads="1"/>
          </p:cNvSpPr>
          <p:nvPr/>
        </p:nvSpPr>
        <p:spPr bwMode="auto">
          <a:xfrm>
            <a:off x="6014690" y="3473158"/>
            <a:ext cx="1796136" cy="6994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3" tIns="34287" rIns="68573" bIns="34287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050" dirty="0">
                <a:solidFill>
                  <a:schemeClr val="tx1">
                    <a:lumMod val="85000"/>
                    <a:lumOff val="15000"/>
                  </a:schemeClr>
                </a:solidFill>
                <a:sym typeface="微软雅黑" pitchFamily="34" charset="-122"/>
              </a:rPr>
              <a:t>在此录入上述图表的综合描述说明，在此录入上述图表的综合描述说明。</a:t>
            </a:r>
          </a:p>
        </p:txBody>
      </p:sp>
      <p:sp>
        <p:nvSpPr>
          <p:cNvPr id="2" name="文本占位符 1">
            <a:extLst>
              <a:ext uri="{FF2B5EF4-FFF2-40B4-BE49-F238E27FC236}">
                <a16:creationId xmlns:a16="http://schemas.microsoft.com/office/drawing/2014/main" xmlns="" id="{0FFCB2E4-EDEB-4882-8FDF-BB3D8A6586C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70D31E87-2B8D-45D9-97E5-61F0C8845FD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FCD0F2E8-9E83-4D9B-9DD0-B15A1CB37970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图片占位符 4">
            <a:extLst>
              <a:ext uri="{FF2B5EF4-FFF2-40B4-BE49-F238E27FC236}">
                <a16:creationId xmlns:a16="http://schemas.microsoft.com/office/drawing/2014/main" xmlns="" id="{5D6E4065-1E0E-4E4F-874A-F804AC9FA0E1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</p:sp>
    </p:spTree>
    <p:extLst>
      <p:ext uri="{BB962C8B-B14F-4D97-AF65-F5344CB8AC3E}">
        <p14:creationId xmlns:p14="http://schemas.microsoft.com/office/powerpoint/2010/main" val="14904948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prism isContent="1" isInverted="1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000"/>
                            </p:stCondLst>
                            <p:childTnLst>
                              <p:par>
                                <p:cTn id="4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9" dur="4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4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400"/>
                            </p:stCondLst>
                            <p:childTnLst>
                              <p:par>
                                <p:cTn id="54" presetID="14" presetClass="entr" presetSubtype="1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6" dur="4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4" presetClass="entr" presetSubtype="1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9" dur="4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900"/>
                            </p:stCondLst>
                            <p:childTnLst>
                              <p:par>
                                <p:cTn id="61" presetID="14" presetClass="entr" presetSubtype="1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3" dur="4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4" presetClass="entr" presetSubtype="1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6" dur="4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400"/>
                            </p:stCondLst>
                            <p:childTnLst>
                              <p:par>
                                <p:cTn id="68" presetID="14" presetClass="entr" presetSubtype="1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0" dur="4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4" presetClass="entr" presetSubtype="1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3" dur="4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" grpId="0" animBg="1"/>
      <p:bldP spid="67" grpId="0" animBg="1"/>
      <p:bldP spid="68" grpId="0" animBg="1"/>
      <p:bldP spid="69" grpId="0" animBg="1"/>
      <p:bldP spid="70" grpId="0" animBg="1"/>
      <p:bldP spid="95" grpId="0"/>
      <p:bldP spid="96" grpId="0"/>
      <p:bldP spid="97" grpId="0"/>
      <p:bldP spid="98" grpId="0"/>
      <p:bldP spid="99" grpId="0"/>
      <p:bldP spid="100" grpId="0"/>
      <p:bldP spid="101" grpId="0"/>
      <p:bldP spid="10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标题 6"/>
          <p:cNvSpPr>
            <a:spLocks noGrp="1"/>
          </p:cNvSpPr>
          <p:nvPr/>
        </p:nvSpPr>
        <p:spPr>
          <a:xfrm>
            <a:off x="517684" y="486251"/>
            <a:ext cx="3340418" cy="473393"/>
          </a:xfrm>
          <a:prstGeom prst="rect">
            <a:avLst/>
          </a:prstGeom>
        </p:spPr>
        <p:txBody>
          <a:bodyPr vert="horz" lIns="68580" tIns="34290" rIns="68580" bIns="34290" rtlCol="0" anchor="b"/>
          <a:lstStyle/>
          <a:p>
            <a:pPr>
              <a:lnSpc>
                <a:spcPct val="100000"/>
              </a:lnSpc>
            </a:pPr>
            <a:r>
              <a:rPr lang="zh-CN" altLang="en-US" sz="2700" dirty="0">
                <a:solidFill>
                  <a:srgbClr val="26646A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教学设计</a:t>
            </a:r>
          </a:p>
        </p:txBody>
      </p:sp>
      <p:sp>
        <p:nvSpPr>
          <p:cNvPr id="9" name="矩形 8"/>
          <p:cNvSpPr/>
          <p:nvPr/>
        </p:nvSpPr>
        <p:spPr>
          <a:xfrm>
            <a:off x="-952" y="513874"/>
            <a:ext cx="321469" cy="417910"/>
          </a:xfrm>
          <a:prstGeom prst="rect">
            <a:avLst/>
          </a:prstGeom>
          <a:solidFill>
            <a:srgbClr val="2664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514350">
              <a:defRPr/>
            </a:pPr>
            <a:endParaRPr lang="zh-CN" altLang="en-US" sz="1013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366236" y="513874"/>
            <a:ext cx="57150" cy="418148"/>
          </a:xfrm>
          <a:prstGeom prst="rect">
            <a:avLst/>
          </a:prstGeom>
          <a:solidFill>
            <a:srgbClr val="2664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514350">
              <a:defRPr/>
            </a:pPr>
            <a:endParaRPr lang="zh-CN" altLang="en-US" sz="1013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780098" y="1696562"/>
            <a:ext cx="7508081" cy="3037661"/>
            <a:chOff x="1040130" y="1881082"/>
            <a:chExt cx="10010775" cy="4050215"/>
          </a:xfrm>
        </p:grpSpPr>
        <p:sp>
          <p:nvSpPr>
            <p:cNvPr id="64" name="文本框 63"/>
            <p:cNvSpPr txBox="1"/>
            <p:nvPr/>
          </p:nvSpPr>
          <p:spPr>
            <a:xfrm>
              <a:off x="1040130" y="4577080"/>
              <a:ext cx="1948180" cy="135421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ctr"/>
              <a:r>
                <a:rPr lang="zh-CN" altLang="en-US" sz="12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请输入文字请输入文字请输入文字请输入文字请输入文字</a:t>
              </a:r>
              <a:endParaRPr lang="en-US" altLang="zh-CN" sz="12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algn="ctr"/>
              <a:endParaRPr lang="en-US" altLang="zh-CN" sz="12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5" name="文本框 64"/>
            <p:cNvSpPr txBox="1"/>
            <p:nvPr/>
          </p:nvSpPr>
          <p:spPr>
            <a:xfrm>
              <a:off x="1040130" y="3937000"/>
              <a:ext cx="1948180" cy="369332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lvl="0" algn="ctr">
                <a:defRPr/>
              </a:pPr>
              <a:r>
                <a:rPr lang="zh-CN" altLang="en-US" sz="1200" b="1" kern="0" dirty="0">
                  <a:latin typeface="Arial" panose="020B0604020202020204" pitchFamily="34" charset="0"/>
                  <a:ea typeface="微软雅黑" panose="020B0503020204020204" pitchFamily="34" charset="-122"/>
                  <a:cs typeface="宋体" panose="02010600030101010101" pitchFamily="2" charset="-122"/>
                  <a:sym typeface="Arial" panose="020B0604020202020204" pitchFamily="34" charset="0"/>
                </a:rPr>
                <a:t>请输入标题</a:t>
              </a:r>
              <a:endParaRPr lang="en-US" altLang="zh-CN" sz="1200" b="1" kern="0" dirty="0">
                <a:latin typeface="Arial" panose="020B0604020202020204" pitchFamily="34" charset="0"/>
                <a:ea typeface="微软雅黑" panose="020B0503020204020204" pitchFamily="34" charset="-122"/>
                <a:cs typeface="宋体" panose="0201060003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6" name="Freeform 6"/>
            <p:cNvSpPr/>
            <p:nvPr/>
          </p:nvSpPr>
          <p:spPr bwMode="auto">
            <a:xfrm>
              <a:off x="1981200" y="1963633"/>
              <a:ext cx="889000" cy="1786467"/>
            </a:xfrm>
            <a:custGeom>
              <a:avLst/>
              <a:gdLst>
                <a:gd name="T0" fmla="*/ 0 w 227"/>
                <a:gd name="T1" fmla="*/ 0 h 454"/>
                <a:gd name="T2" fmla="*/ 227 w 227"/>
                <a:gd name="T3" fmla="*/ 227 h 454"/>
                <a:gd name="T4" fmla="*/ 0 w 227"/>
                <a:gd name="T5" fmla="*/ 454 h 4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7" h="454">
                  <a:moveTo>
                    <a:pt x="0" y="0"/>
                  </a:moveTo>
                  <a:cubicBezTo>
                    <a:pt x="125" y="0"/>
                    <a:pt x="227" y="101"/>
                    <a:pt x="227" y="227"/>
                  </a:cubicBezTo>
                  <a:cubicBezTo>
                    <a:pt x="227" y="352"/>
                    <a:pt x="125" y="454"/>
                    <a:pt x="0" y="454"/>
                  </a:cubicBezTo>
                </a:path>
              </a:pathLst>
            </a:custGeom>
            <a:noFill/>
            <a:ln w="23813" cap="flat">
              <a:solidFill>
                <a:schemeClr val="tx1">
                  <a:lumMod val="50000"/>
                  <a:lumOff val="50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6858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" name="Oval 7"/>
            <p:cNvSpPr>
              <a:spLocks noChangeArrowheads="1"/>
            </p:cNvSpPr>
            <p:nvPr/>
          </p:nvSpPr>
          <p:spPr bwMode="auto">
            <a:xfrm>
              <a:off x="1902884" y="1881082"/>
              <a:ext cx="156633" cy="160867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6858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" name="Oval 8"/>
            <p:cNvSpPr>
              <a:spLocks noChangeArrowheads="1"/>
            </p:cNvSpPr>
            <p:nvPr/>
          </p:nvSpPr>
          <p:spPr bwMode="auto">
            <a:xfrm>
              <a:off x="1902884" y="3671782"/>
              <a:ext cx="156633" cy="156633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6858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" name="Freeform 10"/>
            <p:cNvSpPr/>
            <p:nvPr/>
          </p:nvSpPr>
          <p:spPr bwMode="auto">
            <a:xfrm>
              <a:off x="4669367" y="1963633"/>
              <a:ext cx="889000" cy="1786467"/>
            </a:xfrm>
            <a:custGeom>
              <a:avLst/>
              <a:gdLst>
                <a:gd name="T0" fmla="*/ 0 w 227"/>
                <a:gd name="T1" fmla="*/ 0 h 454"/>
                <a:gd name="T2" fmla="*/ 227 w 227"/>
                <a:gd name="T3" fmla="*/ 227 h 454"/>
                <a:gd name="T4" fmla="*/ 0 w 227"/>
                <a:gd name="T5" fmla="*/ 454 h 4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7" h="454">
                  <a:moveTo>
                    <a:pt x="0" y="0"/>
                  </a:moveTo>
                  <a:cubicBezTo>
                    <a:pt x="125" y="0"/>
                    <a:pt x="227" y="101"/>
                    <a:pt x="227" y="227"/>
                  </a:cubicBezTo>
                  <a:cubicBezTo>
                    <a:pt x="227" y="352"/>
                    <a:pt x="125" y="454"/>
                    <a:pt x="0" y="454"/>
                  </a:cubicBezTo>
                </a:path>
              </a:pathLst>
            </a:custGeom>
            <a:noFill/>
            <a:ln w="23813" cap="flat">
              <a:solidFill>
                <a:schemeClr val="tx1">
                  <a:lumMod val="50000"/>
                  <a:lumOff val="50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6858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" name="Oval 11"/>
            <p:cNvSpPr>
              <a:spLocks noChangeArrowheads="1"/>
            </p:cNvSpPr>
            <p:nvPr/>
          </p:nvSpPr>
          <p:spPr bwMode="auto">
            <a:xfrm>
              <a:off x="4586817" y="1881082"/>
              <a:ext cx="160867" cy="160867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6858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" name="Oval 12"/>
            <p:cNvSpPr>
              <a:spLocks noChangeArrowheads="1"/>
            </p:cNvSpPr>
            <p:nvPr/>
          </p:nvSpPr>
          <p:spPr bwMode="auto">
            <a:xfrm>
              <a:off x="4586817" y="3671782"/>
              <a:ext cx="160867" cy="156633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6858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4" name="Freeform 14"/>
            <p:cNvSpPr/>
            <p:nvPr/>
          </p:nvSpPr>
          <p:spPr bwMode="auto">
            <a:xfrm>
              <a:off x="7353300" y="1963633"/>
              <a:ext cx="889000" cy="1786467"/>
            </a:xfrm>
            <a:custGeom>
              <a:avLst/>
              <a:gdLst>
                <a:gd name="T0" fmla="*/ 0 w 227"/>
                <a:gd name="T1" fmla="*/ 0 h 454"/>
                <a:gd name="T2" fmla="*/ 227 w 227"/>
                <a:gd name="T3" fmla="*/ 227 h 454"/>
                <a:gd name="T4" fmla="*/ 0 w 227"/>
                <a:gd name="T5" fmla="*/ 454 h 4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7" h="454">
                  <a:moveTo>
                    <a:pt x="0" y="0"/>
                  </a:moveTo>
                  <a:cubicBezTo>
                    <a:pt x="126" y="0"/>
                    <a:pt x="227" y="101"/>
                    <a:pt x="227" y="227"/>
                  </a:cubicBezTo>
                  <a:cubicBezTo>
                    <a:pt x="227" y="352"/>
                    <a:pt x="126" y="454"/>
                    <a:pt x="0" y="454"/>
                  </a:cubicBezTo>
                </a:path>
              </a:pathLst>
            </a:custGeom>
            <a:noFill/>
            <a:ln w="23813" cap="flat">
              <a:solidFill>
                <a:schemeClr val="tx1">
                  <a:lumMod val="50000"/>
                  <a:lumOff val="50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6858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5" name="Oval 15"/>
            <p:cNvSpPr>
              <a:spLocks noChangeArrowheads="1"/>
            </p:cNvSpPr>
            <p:nvPr/>
          </p:nvSpPr>
          <p:spPr bwMode="auto">
            <a:xfrm>
              <a:off x="7274984" y="1881082"/>
              <a:ext cx="156633" cy="160867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6858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6" name="Oval 16"/>
            <p:cNvSpPr>
              <a:spLocks noChangeArrowheads="1"/>
            </p:cNvSpPr>
            <p:nvPr/>
          </p:nvSpPr>
          <p:spPr bwMode="auto">
            <a:xfrm>
              <a:off x="7274984" y="3671782"/>
              <a:ext cx="156633" cy="156633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6858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8" name="Freeform 18"/>
            <p:cNvSpPr/>
            <p:nvPr/>
          </p:nvSpPr>
          <p:spPr bwMode="auto">
            <a:xfrm>
              <a:off x="10043584" y="1963633"/>
              <a:ext cx="886884" cy="1786467"/>
            </a:xfrm>
            <a:custGeom>
              <a:avLst/>
              <a:gdLst>
                <a:gd name="T0" fmla="*/ 0 w 227"/>
                <a:gd name="T1" fmla="*/ 0 h 454"/>
                <a:gd name="T2" fmla="*/ 227 w 227"/>
                <a:gd name="T3" fmla="*/ 227 h 454"/>
                <a:gd name="T4" fmla="*/ 0 w 227"/>
                <a:gd name="T5" fmla="*/ 454 h 4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7" h="454">
                  <a:moveTo>
                    <a:pt x="0" y="0"/>
                  </a:moveTo>
                  <a:cubicBezTo>
                    <a:pt x="125" y="0"/>
                    <a:pt x="227" y="101"/>
                    <a:pt x="227" y="227"/>
                  </a:cubicBezTo>
                  <a:cubicBezTo>
                    <a:pt x="227" y="352"/>
                    <a:pt x="125" y="454"/>
                    <a:pt x="0" y="454"/>
                  </a:cubicBezTo>
                </a:path>
              </a:pathLst>
            </a:custGeom>
            <a:noFill/>
            <a:ln w="23813" cap="flat">
              <a:solidFill>
                <a:schemeClr val="tx1">
                  <a:lumMod val="50000"/>
                  <a:lumOff val="50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6858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" name="Oval 19"/>
            <p:cNvSpPr>
              <a:spLocks noChangeArrowheads="1"/>
            </p:cNvSpPr>
            <p:nvPr/>
          </p:nvSpPr>
          <p:spPr bwMode="auto">
            <a:xfrm>
              <a:off x="9965267" y="1881082"/>
              <a:ext cx="156633" cy="160867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6858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" name="Oval 20"/>
            <p:cNvSpPr>
              <a:spLocks noChangeArrowheads="1"/>
            </p:cNvSpPr>
            <p:nvPr/>
          </p:nvSpPr>
          <p:spPr bwMode="auto">
            <a:xfrm>
              <a:off x="9965267" y="3671782"/>
              <a:ext cx="156633" cy="156633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6858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1" name="Line 21"/>
            <p:cNvSpPr>
              <a:spLocks noChangeShapeType="1"/>
            </p:cNvSpPr>
            <p:nvPr/>
          </p:nvSpPr>
          <p:spPr bwMode="auto">
            <a:xfrm>
              <a:off x="2870200" y="2856866"/>
              <a:ext cx="1172633" cy="0"/>
            </a:xfrm>
            <a:prstGeom prst="line">
              <a:avLst/>
            </a:prstGeom>
            <a:noFill/>
            <a:ln w="23813" cap="flat">
              <a:solidFill>
                <a:schemeClr val="tx1">
                  <a:lumMod val="50000"/>
                  <a:lumOff val="50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6858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" name="Line 23"/>
            <p:cNvSpPr>
              <a:spLocks noChangeShapeType="1"/>
            </p:cNvSpPr>
            <p:nvPr/>
          </p:nvSpPr>
          <p:spPr bwMode="auto">
            <a:xfrm>
              <a:off x="5558367" y="2856866"/>
              <a:ext cx="1170517" cy="0"/>
            </a:xfrm>
            <a:prstGeom prst="line">
              <a:avLst/>
            </a:prstGeom>
            <a:noFill/>
            <a:ln w="23813" cap="flat">
              <a:solidFill>
                <a:schemeClr val="tx1">
                  <a:lumMod val="50000"/>
                  <a:lumOff val="50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6858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5" name="Line 25"/>
            <p:cNvSpPr>
              <a:spLocks noChangeShapeType="1"/>
            </p:cNvSpPr>
            <p:nvPr/>
          </p:nvSpPr>
          <p:spPr bwMode="auto">
            <a:xfrm>
              <a:off x="8246533" y="2844166"/>
              <a:ext cx="1174751" cy="0"/>
            </a:xfrm>
            <a:prstGeom prst="line">
              <a:avLst/>
            </a:prstGeom>
            <a:noFill/>
            <a:ln w="23813" cap="flat">
              <a:solidFill>
                <a:schemeClr val="tx1">
                  <a:lumMod val="50000"/>
                  <a:lumOff val="50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6858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" name="Oval 5"/>
            <p:cNvSpPr>
              <a:spLocks noChangeArrowheads="1"/>
            </p:cNvSpPr>
            <p:nvPr/>
          </p:nvSpPr>
          <p:spPr bwMode="auto">
            <a:xfrm>
              <a:off x="1354455" y="2192020"/>
              <a:ext cx="1318895" cy="1325245"/>
            </a:xfrm>
            <a:prstGeom prst="ellipse">
              <a:avLst/>
            </a:prstGeom>
            <a:solidFill>
              <a:srgbClr val="52C5C4"/>
            </a:solidFill>
            <a:ln w="12700" cap="flat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6858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7" name="Freeform 27"/>
            <p:cNvSpPr>
              <a:spLocks noEditPoints="1"/>
            </p:cNvSpPr>
            <p:nvPr/>
          </p:nvSpPr>
          <p:spPr bwMode="auto">
            <a:xfrm>
              <a:off x="1746250" y="2482215"/>
              <a:ext cx="469900" cy="728345"/>
            </a:xfrm>
            <a:custGeom>
              <a:avLst/>
              <a:gdLst>
                <a:gd name="T0" fmla="*/ 114 w 120"/>
                <a:gd name="T1" fmla="*/ 108 h 185"/>
                <a:gd name="T2" fmla="*/ 110 w 120"/>
                <a:gd name="T3" fmla="*/ 124 h 185"/>
                <a:gd name="T4" fmla="*/ 96 w 120"/>
                <a:gd name="T5" fmla="*/ 145 h 185"/>
                <a:gd name="T6" fmla="*/ 70 w 120"/>
                <a:gd name="T7" fmla="*/ 157 h 185"/>
                <a:gd name="T8" fmla="*/ 77 w 120"/>
                <a:gd name="T9" fmla="*/ 171 h 185"/>
                <a:gd name="T10" fmla="*/ 95 w 120"/>
                <a:gd name="T11" fmla="*/ 177 h 185"/>
                <a:gd name="T12" fmla="*/ 25 w 120"/>
                <a:gd name="T13" fmla="*/ 185 h 185"/>
                <a:gd name="T14" fmla="*/ 35 w 120"/>
                <a:gd name="T15" fmla="*/ 173 h 185"/>
                <a:gd name="T16" fmla="*/ 49 w 120"/>
                <a:gd name="T17" fmla="*/ 170 h 185"/>
                <a:gd name="T18" fmla="*/ 51 w 120"/>
                <a:gd name="T19" fmla="*/ 157 h 185"/>
                <a:gd name="T20" fmla="*/ 24 w 120"/>
                <a:gd name="T21" fmla="*/ 145 h 185"/>
                <a:gd name="T22" fmla="*/ 10 w 120"/>
                <a:gd name="T23" fmla="*/ 124 h 185"/>
                <a:gd name="T24" fmla="*/ 6 w 120"/>
                <a:gd name="T25" fmla="*/ 108 h 185"/>
                <a:gd name="T26" fmla="*/ 0 w 120"/>
                <a:gd name="T27" fmla="*/ 83 h 185"/>
                <a:gd name="T28" fmla="*/ 25 w 120"/>
                <a:gd name="T29" fmla="*/ 49 h 185"/>
                <a:gd name="T30" fmla="*/ 25 w 120"/>
                <a:gd name="T31" fmla="*/ 112 h 185"/>
                <a:gd name="T32" fmla="*/ 32 w 120"/>
                <a:gd name="T33" fmla="*/ 125 h 185"/>
                <a:gd name="T34" fmla="*/ 48 w 120"/>
                <a:gd name="T35" fmla="*/ 137 h 185"/>
                <a:gd name="T36" fmla="*/ 72 w 120"/>
                <a:gd name="T37" fmla="*/ 137 h 185"/>
                <a:gd name="T38" fmla="*/ 88 w 120"/>
                <a:gd name="T39" fmla="*/ 125 h 185"/>
                <a:gd name="T40" fmla="*/ 95 w 120"/>
                <a:gd name="T41" fmla="*/ 112 h 185"/>
                <a:gd name="T42" fmla="*/ 95 w 120"/>
                <a:gd name="T43" fmla="*/ 49 h 185"/>
                <a:gd name="T44" fmla="*/ 120 w 120"/>
                <a:gd name="T45" fmla="*/ 83 h 185"/>
                <a:gd name="T46" fmla="*/ 86 w 120"/>
                <a:gd name="T47" fmla="*/ 101 h 185"/>
                <a:gd name="T48" fmla="*/ 80 w 120"/>
                <a:gd name="T49" fmla="*/ 120 h 185"/>
                <a:gd name="T50" fmla="*/ 69 w 120"/>
                <a:gd name="T51" fmla="*/ 127 h 185"/>
                <a:gd name="T52" fmla="*/ 51 w 120"/>
                <a:gd name="T53" fmla="*/ 127 h 185"/>
                <a:gd name="T54" fmla="*/ 40 w 120"/>
                <a:gd name="T55" fmla="*/ 120 h 185"/>
                <a:gd name="T56" fmla="*/ 34 w 120"/>
                <a:gd name="T57" fmla="*/ 101 h 185"/>
                <a:gd name="T58" fmla="*/ 37 w 120"/>
                <a:gd name="T59" fmla="*/ 13 h 185"/>
                <a:gd name="T60" fmla="*/ 45 w 120"/>
                <a:gd name="T61" fmla="*/ 4 h 185"/>
                <a:gd name="T62" fmla="*/ 60 w 120"/>
                <a:gd name="T63" fmla="*/ 0 h 185"/>
                <a:gd name="T64" fmla="*/ 75 w 120"/>
                <a:gd name="T65" fmla="*/ 4 h 185"/>
                <a:gd name="T66" fmla="*/ 83 w 120"/>
                <a:gd name="T67" fmla="*/ 13 h 185"/>
                <a:gd name="T68" fmla="*/ 86 w 120"/>
                <a:gd name="T69" fmla="*/ 101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20" h="185">
                  <a:moveTo>
                    <a:pt x="114" y="83"/>
                  </a:moveTo>
                  <a:cubicBezTo>
                    <a:pt x="114" y="108"/>
                    <a:pt x="114" y="108"/>
                    <a:pt x="114" y="108"/>
                  </a:cubicBezTo>
                  <a:cubicBezTo>
                    <a:pt x="114" y="109"/>
                    <a:pt x="114" y="112"/>
                    <a:pt x="113" y="115"/>
                  </a:cubicBezTo>
                  <a:cubicBezTo>
                    <a:pt x="112" y="118"/>
                    <a:pt x="111" y="121"/>
                    <a:pt x="110" y="124"/>
                  </a:cubicBezTo>
                  <a:cubicBezTo>
                    <a:pt x="109" y="128"/>
                    <a:pt x="107" y="131"/>
                    <a:pt x="105" y="135"/>
                  </a:cubicBezTo>
                  <a:cubicBezTo>
                    <a:pt x="102" y="138"/>
                    <a:pt x="100" y="142"/>
                    <a:pt x="96" y="145"/>
                  </a:cubicBezTo>
                  <a:cubicBezTo>
                    <a:pt x="93" y="148"/>
                    <a:pt x="89" y="150"/>
                    <a:pt x="85" y="152"/>
                  </a:cubicBezTo>
                  <a:cubicBezTo>
                    <a:pt x="80" y="155"/>
                    <a:pt x="75" y="156"/>
                    <a:pt x="70" y="157"/>
                  </a:cubicBezTo>
                  <a:cubicBezTo>
                    <a:pt x="70" y="170"/>
                    <a:pt x="70" y="170"/>
                    <a:pt x="70" y="170"/>
                  </a:cubicBezTo>
                  <a:cubicBezTo>
                    <a:pt x="72" y="170"/>
                    <a:pt x="74" y="171"/>
                    <a:pt x="77" y="171"/>
                  </a:cubicBezTo>
                  <a:cubicBezTo>
                    <a:pt x="79" y="172"/>
                    <a:pt x="82" y="172"/>
                    <a:pt x="85" y="173"/>
                  </a:cubicBezTo>
                  <a:cubicBezTo>
                    <a:pt x="88" y="174"/>
                    <a:pt x="92" y="175"/>
                    <a:pt x="95" y="177"/>
                  </a:cubicBezTo>
                  <a:cubicBezTo>
                    <a:pt x="95" y="185"/>
                    <a:pt x="95" y="185"/>
                    <a:pt x="95" y="185"/>
                  </a:cubicBezTo>
                  <a:cubicBezTo>
                    <a:pt x="25" y="185"/>
                    <a:pt x="25" y="185"/>
                    <a:pt x="25" y="185"/>
                  </a:cubicBezTo>
                  <a:cubicBezTo>
                    <a:pt x="25" y="177"/>
                    <a:pt x="25" y="177"/>
                    <a:pt x="25" y="177"/>
                  </a:cubicBezTo>
                  <a:cubicBezTo>
                    <a:pt x="28" y="175"/>
                    <a:pt x="32" y="174"/>
                    <a:pt x="35" y="173"/>
                  </a:cubicBezTo>
                  <a:cubicBezTo>
                    <a:pt x="38" y="172"/>
                    <a:pt x="41" y="172"/>
                    <a:pt x="43" y="171"/>
                  </a:cubicBezTo>
                  <a:cubicBezTo>
                    <a:pt x="46" y="171"/>
                    <a:pt x="47" y="171"/>
                    <a:pt x="49" y="170"/>
                  </a:cubicBezTo>
                  <a:cubicBezTo>
                    <a:pt x="50" y="170"/>
                    <a:pt x="51" y="170"/>
                    <a:pt x="51" y="170"/>
                  </a:cubicBezTo>
                  <a:cubicBezTo>
                    <a:pt x="51" y="157"/>
                    <a:pt x="51" y="157"/>
                    <a:pt x="51" y="157"/>
                  </a:cubicBezTo>
                  <a:cubicBezTo>
                    <a:pt x="45" y="156"/>
                    <a:pt x="40" y="155"/>
                    <a:pt x="36" y="152"/>
                  </a:cubicBezTo>
                  <a:cubicBezTo>
                    <a:pt x="31" y="150"/>
                    <a:pt x="27" y="148"/>
                    <a:pt x="24" y="145"/>
                  </a:cubicBezTo>
                  <a:cubicBezTo>
                    <a:pt x="21" y="142"/>
                    <a:pt x="18" y="138"/>
                    <a:pt x="16" y="135"/>
                  </a:cubicBezTo>
                  <a:cubicBezTo>
                    <a:pt x="14" y="131"/>
                    <a:pt x="12" y="128"/>
                    <a:pt x="10" y="124"/>
                  </a:cubicBezTo>
                  <a:cubicBezTo>
                    <a:pt x="9" y="121"/>
                    <a:pt x="8" y="118"/>
                    <a:pt x="7" y="115"/>
                  </a:cubicBezTo>
                  <a:cubicBezTo>
                    <a:pt x="7" y="112"/>
                    <a:pt x="6" y="109"/>
                    <a:pt x="6" y="108"/>
                  </a:cubicBezTo>
                  <a:cubicBezTo>
                    <a:pt x="6" y="83"/>
                    <a:pt x="6" y="83"/>
                    <a:pt x="6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25" y="49"/>
                    <a:pt x="25" y="49"/>
                    <a:pt x="25" y="49"/>
                  </a:cubicBezTo>
                  <a:cubicBezTo>
                    <a:pt x="25" y="108"/>
                    <a:pt x="25" y="108"/>
                    <a:pt x="25" y="108"/>
                  </a:cubicBezTo>
                  <a:cubicBezTo>
                    <a:pt x="25" y="108"/>
                    <a:pt x="25" y="110"/>
                    <a:pt x="25" y="112"/>
                  </a:cubicBezTo>
                  <a:cubicBezTo>
                    <a:pt x="26" y="114"/>
                    <a:pt x="26" y="116"/>
                    <a:pt x="28" y="118"/>
                  </a:cubicBezTo>
                  <a:cubicBezTo>
                    <a:pt x="29" y="120"/>
                    <a:pt x="30" y="123"/>
                    <a:pt x="32" y="125"/>
                  </a:cubicBezTo>
                  <a:cubicBezTo>
                    <a:pt x="34" y="128"/>
                    <a:pt x="36" y="130"/>
                    <a:pt x="39" y="132"/>
                  </a:cubicBezTo>
                  <a:cubicBezTo>
                    <a:pt x="41" y="134"/>
                    <a:pt x="44" y="136"/>
                    <a:pt x="48" y="137"/>
                  </a:cubicBezTo>
                  <a:cubicBezTo>
                    <a:pt x="51" y="138"/>
                    <a:pt x="56" y="139"/>
                    <a:pt x="60" y="139"/>
                  </a:cubicBezTo>
                  <a:cubicBezTo>
                    <a:pt x="65" y="139"/>
                    <a:pt x="69" y="138"/>
                    <a:pt x="72" y="137"/>
                  </a:cubicBezTo>
                  <a:cubicBezTo>
                    <a:pt x="76" y="136"/>
                    <a:pt x="79" y="134"/>
                    <a:pt x="82" y="132"/>
                  </a:cubicBezTo>
                  <a:cubicBezTo>
                    <a:pt x="84" y="130"/>
                    <a:pt x="86" y="128"/>
                    <a:pt x="88" y="125"/>
                  </a:cubicBezTo>
                  <a:cubicBezTo>
                    <a:pt x="90" y="123"/>
                    <a:pt x="91" y="120"/>
                    <a:pt x="92" y="118"/>
                  </a:cubicBezTo>
                  <a:cubicBezTo>
                    <a:pt x="94" y="116"/>
                    <a:pt x="94" y="114"/>
                    <a:pt x="95" y="112"/>
                  </a:cubicBezTo>
                  <a:cubicBezTo>
                    <a:pt x="95" y="110"/>
                    <a:pt x="95" y="108"/>
                    <a:pt x="95" y="108"/>
                  </a:cubicBezTo>
                  <a:cubicBezTo>
                    <a:pt x="95" y="49"/>
                    <a:pt x="95" y="49"/>
                    <a:pt x="95" y="49"/>
                  </a:cubicBezTo>
                  <a:cubicBezTo>
                    <a:pt x="120" y="49"/>
                    <a:pt x="120" y="49"/>
                    <a:pt x="120" y="49"/>
                  </a:cubicBezTo>
                  <a:cubicBezTo>
                    <a:pt x="120" y="83"/>
                    <a:pt x="120" y="83"/>
                    <a:pt x="120" y="83"/>
                  </a:cubicBezTo>
                  <a:lnTo>
                    <a:pt x="114" y="83"/>
                  </a:lnTo>
                  <a:close/>
                  <a:moveTo>
                    <a:pt x="86" y="101"/>
                  </a:moveTo>
                  <a:cubicBezTo>
                    <a:pt x="86" y="106"/>
                    <a:pt x="85" y="111"/>
                    <a:pt x="83" y="115"/>
                  </a:cubicBezTo>
                  <a:cubicBezTo>
                    <a:pt x="82" y="116"/>
                    <a:pt x="81" y="118"/>
                    <a:pt x="80" y="120"/>
                  </a:cubicBezTo>
                  <a:cubicBezTo>
                    <a:pt x="79" y="121"/>
                    <a:pt x="77" y="123"/>
                    <a:pt x="75" y="124"/>
                  </a:cubicBezTo>
                  <a:cubicBezTo>
                    <a:pt x="74" y="125"/>
                    <a:pt x="71" y="126"/>
                    <a:pt x="69" y="127"/>
                  </a:cubicBezTo>
                  <a:cubicBezTo>
                    <a:pt x="66" y="128"/>
                    <a:pt x="63" y="128"/>
                    <a:pt x="60" y="128"/>
                  </a:cubicBezTo>
                  <a:cubicBezTo>
                    <a:pt x="57" y="128"/>
                    <a:pt x="54" y="128"/>
                    <a:pt x="51" y="127"/>
                  </a:cubicBezTo>
                  <a:cubicBezTo>
                    <a:pt x="49" y="126"/>
                    <a:pt x="47" y="125"/>
                    <a:pt x="45" y="124"/>
                  </a:cubicBezTo>
                  <a:cubicBezTo>
                    <a:pt x="43" y="123"/>
                    <a:pt x="41" y="121"/>
                    <a:pt x="40" y="120"/>
                  </a:cubicBezTo>
                  <a:cubicBezTo>
                    <a:pt x="39" y="118"/>
                    <a:pt x="38" y="116"/>
                    <a:pt x="37" y="115"/>
                  </a:cubicBezTo>
                  <a:cubicBezTo>
                    <a:pt x="35" y="111"/>
                    <a:pt x="34" y="106"/>
                    <a:pt x="34" y="101"/>
                  </a:cubicBezTo>
                  <a:cubicBezTo>
                    <a:pt x="34" y="26"/>
                    <a:pt x="34" y="26"/>
                    <a:pt x="34" y="26"/>
                  </a:cubicBezTo>
                  <a:cubicBezTo>
                    <a:pt x="34" y="21"/>
                    <a:pt x="35" y="17"/>
                    <a:pt x="37" y="13"/>
                  </a:cubicBezTo>
                  <a:cubicBezTo>
                    <a:pt x="38" y="11"/>
                    <a:pt x="39" y="10"/>
                    <a:pt x="40" y="8"/>
                  </a:cubicBezTo>
                  <a:cubicBezTo>
                    <a:pt x="41" y="6"/>
                    <a:pt x="43" y="5"/>
                    <a:pt x="45" y="4"/>
                  </a:cubicBezTo>
                  <a:cubicBezTo>
                    <a:pt x="47" y="3"/>
                    <a:pt x="49" y="2"/>
                    <a:pt x="51" y="1"/>
                  </a:cubicBezTo>
                  <a:cubicBezTo>
                    <a:pt x="54" y="0"/>
                    <a:pt x="57" y="0"/>
                    <a:pt x="60" y="0"/>
                  </a:cubicBezTo>
                  <a:cubicBezTo>
                    <a:pt x="63" y="0"/>
                    <a:pt x="66" y="0"/>
                    <a:pt x="69" y="1"/>
                  </a:cubicBezTo>
                  <a:cubicBezTo>
                    <a:pt x="71" y="2"/>
                    <a:pt x="74" y="3"/>
                    <a:pt x="75" y="4"/>
                  </a:cubicBezTo>
                  <a:cubicBezTo>
                    <a:pt x="77" y="5"/>
                    <a:pt x="79" y="6"/>
                    <a:pt x="80" y="8"/>
                  </a:cubicBezTo>
                  <a:cubicBezTo>
                    <a:pt x="81" y="10"/>
                    <a:pt x="82" y="11"/>
                    <a:pt x="83" y="13"/>
                  </a:cubicBezTo>
                  <a:cubicBezTo>
                    <a:pt x="85" y="17"/>
                    <a:pt x="86" y="21"/>
                    <a:pt x="86" y="26"/>
                  </a:cubicBezTo>
                  <a:lnTo>
                    <a:pt x="86" y="10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6858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" name="Oval 9"/>
            <p:cNvSpPr>
              <a:spLocks noChangeArrowheads="1"/>
            </p:cNvSpPr>
            <p:nvPr/>
          </p:nvSpPr>
          <p:spPr bwMode="auto">
            <a:xfrm>
              <a:off x="4043045" y="2192020"/>
              <a:ext cx="1318895" cy="1325245"/>
            </a:xfrm>
            <a:prstGeom prst="ellipse">
              <a:avLst/>
            </a:prstGeom>
            <a:solidFill>
              <a:srgbClr val="9CC136"/>
            </a:solidFill>
            <a:ln w="12700" cap="flat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6858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3" name="Freeform 28"/>
            <p:cNvSpPr/>
            <p:nvPr/>
          </p:nvSpPr>
          <p:spPr bwMode="auto">
            <a:xfrm>
              <a:off x="4406900" y="2550160"/>
              <a:ext cx="588645" cy="601345"/>
            </a:xfrm>
            <a:custGeom>
              <a:avLst/>
              <a:gdLst>
                <a:gd name="T0" fmla="*/ 29 w 150"/>
                <a:gd name="T1" fmla="*/ 74 h 153"/>
                <a:gd name="T2" fmla="*/ 26 w 150"/>
                <a:gd name="T3" fmla="*/ 71 h 153"/>
                <a:gd name="T4" fmla="*/ 19 w 150"/>
                <a:gd name="T5" fmla="*/ 70 h 153"/>
                <a:gd name="T6" fmla="*/ 22 w 150"/>
                <a:gd name="T7" fmla="*/ 81 h 153"/>
                <a:gd name="T8" fmla="*/ 28 w 150"/>
                <a:gd name="T9" fmla="*/ 86 h 153"/>
                <a:gd name="T10" fmla="*/ 25 w 150"/>
                <a:gd name="T11" fmla="*/ 104 h 153"/>
                <a:gd name="T12" fmla="*/ 21 w 150"/>
                <a:gd name="T13" fmla="*/ 101 h 153"/>
                <a:gd name="T14" fmla="*/ 14 w 150"/>
                <a:gd name="T15" fmla="*/ 100 h 153"/>
                <a:gd name="T16" fmla="*/ 16 w 150"/>
                <a:gd name="T17" fmla="*/ 109 h 153"/>
                <a:gd name="T18" fmla="*/ 23 w 150"/>
                <a:gd name="T19" fmla="*/ 117 h 153"/>
                <a:gd name="T20" fmla="*/ 22 w 150"/>
                <a:gd name="T21" fmla="*/ 150 h 153"/>
                <a:gd name="T22" fmla="*/ 27 w 150"/>
                <a:gd name="T23" fmla="*/ 152 h 153"/>
                <a:gd name="T24" fmla="*/ 31 w 150"/>
                <a:gd name="T25" fmla="*/ 151 h 153"/>
                <a:gd name="T26" fmla="*/ 35 w 150"/>
                <a:gd name="T27" fmla="*/ 140 h 153"/>
                <a:gd name="T28" fmla="*/ 46 w 150"/>
                <a:gd name="T29" fmla="*/ 106 h 153"/>
                <a:gd name="T30" fmla="*/ 58 w 150"/>
                <a:gd name="T31" fmla="*/ 79 h 153"/>
                <a:gd name="T32" fmla="*/ 67 w 150"/>
                <a:gd name="T33" fmla="*/ 83 h 153"/>
                <a:gd name="T34" fmla="*/ 100 w 150"/>
                <a:gd name="T35" fmla="*/ 112 h 153"/>
                <a:gd name="T36" fmla="*/ 99 w 150"/>
                <a:gd name="T37" fmla="*/ 125 h 153"/>
                <a:gd name="T38" fmla="*/ 98 w 150"/>
                <a:gd name="T39" fmla="*/ 138 h 153"/>
                <a:gd name="T40" fmla="*/ 102 w 150"/>
                <a:gd name="T41" fmla="*/ 145 h 153"/>
                <a:gd name="T42" fmla="*/ 106 w 150"/>
                <a:gd name="T43" fmla="*/ 147 h 153"/>
                <a:gd name="T44" fmla="*/ 119 w 150"/>
                <a:gd name="T45" fmla="*/ 121 h 153"/>
                <a:gd name="T46" fmla="*/ 144 w 150"/>
                <a:gd name="T47" fmla="*/ 108 h 153"/>
                <a:gd name="T48" fmla="*/ 142 w 150"/>
                <a:gd name="T49" fmla="*/ 105 h 153"/>
                <a:gd name="T50" fmla="*/ 135 w 150"/>
                <a:gd name="T51" fmla="*/ 100 h 153"/>
                <a:gd name="T52" fmla="*/ 122 w 150"/>
                <a:gd name="T53" fmla="*/ 102 h 153"/>
                <a:gd name="T54" fmla="*/ 110 w 150"/>
                <a:gd name="T55" fmla="*/ 103 h 153"/>
                <a:gd name="T56" fmla="*/ 90 w 150"/>
                <a:gd name="T57" fmla="*/ 79 h 153"/>
                <a:gd name="T58" fmla="*/ 76 w 150"/>
                <a:gd name="T59" fmla="*/ 65 h 153"/>
                <a:gd name="T60" fmla="*/ 77 w 150"/>
                <a:gd name="T61" fmla="*/ 61 h 153"/>
                <a:gd name="T62" fmla="*/ 104 w 150"/>
                <a:gd name="T63" fmla="*/ 49 h 153"/>
                <a:gd name="T64" fmla="*/ 138 w 150"/>
                <a:gd name="T65" fmla="*/ 37 h 153"/>
                <a:gd name="T66" fmla="*/ 149 w 150"/>
                <a:gd name="T67" fmla="*/ 34 h 153"/>
                <a:gd name="T68" fmla="*/ 150 w 150"/>
                <a:gd name="T69" fmla="*/ 29 h 153"/>
                <a:gd name="T70" fmla="*/ 148 w 150"/>
                <a:gd name="T71" fmla="*/ 25 h 153"/>
                <a:gd name="T72" fmla="*/ 114 w 150"/>
                <a:gd name="T73" fmla="*/ 26 h 153"/>
                <a:gd name="T74" fmla="*/ 107 w 150"/>
                <a:gd name="T75" fmla="*/ 18 h 153"/>
                <a:gd name="T76" fmla="*/ 98 w 150"/>
                <a:gd name="T77" fmla="*/ 17 h 153"/>
                <a:gd name="T78" fmla="*/ 98 w 150"/>
                <a:gd name="T79" fmla="*/ 24 h 153"/>
                <a:gd name="T80" fmla="*/ 102 w 150"/>
                <a:gd name="T81" fmla="*/ 28 h 153"/>
                <a:gd name="T82" fmla="*/ 84 w 150"/>
                <a:gd name="T83" fmla="*/ 30 h 153"/>
                <a:gd name="T84" fmla="*/ 79 w 150"/>
                <a:gd name="T85" fmla="*/ 25 h 153"/>
                <a:gd name="T86" fmla="*/ 68 w 150"/>
                <a:gd name="T87" fmla="*/ 22 h 153"/>
                <a:gd name="T88" fmla="*/ 68 w 150"/>
                <a:gd name="T89" fmla="*/ 29 h 153"/>
                <a:gd name="T90" fmla="*/ 71 w 150"/>
                <a:gd name="T91" fmla="*/ 32 h 153"/>
                <a:gd name="T92" fmla="*/ 45 w 150"/>
                <a:gd name="T93" fmla="*/ 34 h 153"/>
                <a:gd name="T94" fmla="*/ 29 w 150"/>
                <a:gd name="T95" fmla="*/ 18 h 153"/>
                <a:gd name="T96" fmla="*/ 2 w 150"/>
                <a:gd name="T97" fmla="*/ 5 h 153"/>
                <a:gd name="T98" fmla="*/ 5 w 150"/>
                <a:gd name="T99" fmla="*/ 17 h 153"/>
                <a:gd name="T100" fmla="*/ 16 w 150"/>
                <a:gd name="T101" fmla="*/ 31 h 153"/>
                <a:gd name="T102" fmla="*/ 32 w 150"/>
                <a:gd name="T103" fmla="*/ 47 h 153"/>
                <a:gd name="T104" fmla="*/ 29 w 150"/>
                <a:gd name="T105" fmla="*/ 74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50" h="153">
                  <a:moveTo>
                    <a:pt x="29" y="74"/>
                  </a:moveTo>
                  <a:cubicBezTo>
                    <a:pt x="26" y="71"/>
                    <a:pt x="26" y="71"/>
                    <a:pt x="26" y="71"/>
                  </a:cubicBezTo>
                  <a:cubicBezTo>
                    <a:pt x="24" y="68"/>
                    <a:pt x="21" y="68"/>
                    <a:pt x="19" y="70"/>
                  </a:cubicBezTo>
                  <a:cubicBezTo>
                    <a:pt x="17" y="73"/>
                    <a:pt x="18" y="77"/>
                    <a:pt x="22" y="81"/>
                  </a:cubicBezTo>
                  <a:cubicBezTo>
                    <a:pt x="28" y="86"/>
                    <a:pt x="28" y="86"/>
                    <a:pt x="28" y="86"/>
                  </a:cubicBezTo>
                  <a:cubicBezTo>
                    <a:pt x="25" y="104"/>
                    <a:pt x="25" y="104"/>
                    <a:pt x="25" y="104"/>
                  </a:cubicBezTo>
                  <a:cubicBezTo>
                    <a:pt x="21" y="101"/>
                    <a:pt x="21" y="101"/>
                    <a:pt x="21" y="101"/>
                  </a:cubicBezTo>
                  <a:cubicBezTo>
                    <a:pt x="19" y="98"/>
                    <a:pt x="17" y="98"/>
                    <a:pt x="14" y="100"/>
                  </a:cubicBezTo>
                  <a:cubicBezTo>
                    <a:pt x="12" y="103"/>
                    <a:pt x="12" y="106"/>
                    <a:pt x="16" y="109"/>
                  </a:cubicBezTo>
                  <a:cubicBezTo>
                    <a:pt x="23" y="117"/>
                    <a:pt x="23" y="117"/>
                    <a:pt x="23" y="117"/>
                  </a:cubicBezTo>
                  <a:cubicBezTo>
                    <a:pt x="20" y="137"/>
                    <a:pt x="20" y="148"/>
                    <a:pt x="22" y="150"/>
                  </a:cubicBezTo>
                  <a:cubicBezTo>
                    <a:pt x="23" y="151"/>
                    <a:pt x="25" y="152"/>
                    <a:pt x="27" y="152"/>
                  </a:cubicBezTo>
                  <a:cubicBezTo>
                    <a:pt x="29" y="153"/>
                    <a:pt x="30" y="152"/>
                    <a:pt x="31" y="151"/>
                  </a:cubicBezTo>
                  <a:cubicBezTo>
                    <a:pt x="32" y="150"/>
                    <a:pt x="33" y="147"/>
                    <a:pt x="35" y="140"/>
                  </a:cubicBezTo>
                  <a:cubicBezTo>
                    <a:pt x="36" y="134"/>
                    <a:pt x="40" y="122"/>
                    <a:pt x="46" y="106"/>
                  </a:cubicBezTo>
                  <a:cubicBezTo>
                    <a:pt x="52" y="91"/>
                    <a:pt x="56" y="82"/>
                    <a:pt x="58" y="79"/>
                  </a:cubicBezTo>
                  <a:cubicBezTo>
                    <a:pt x="60" y="78"/>
                    <a:pt x="63" y="79"/>
                    <a:pt x="67" y="83"/>
                  </a:cubicBezTo>
                  <a:cubicBezTo>
                    <a:pt x="82" y="98"/>
                    <a:pt x="93" y="107"/>
                    <a:pt x="100" y="112"/>
                  </a:cubicBezTo>
                  <a:cubicBezTo>
                    <a:pt x="101" y="114"/>
                    <a:pt x="100" y="118"/>
                    <a:pt x="99" y="125"/>
                  </a:cubicBezTo>
                  <a:cubicBezTo>
                    <a:pt x="98" y="132"/>
                    <a:pt x="97" y="136"/>
                    <a:pt x="98" y="138"/>
                  </a:cubicBezTo>
                  <a:cubicBezTo>
                    <a:pt x="98" y="140"/>
                    <a:pt x="99" y="142"/>
                    <a:pt x="102" y="145"/>
                  </a:cubicBezTo>
                  <a:cubicBezTo>
                    <a:pt x="104" y="146"/>
                    <a:pt x="105" y="147"/>
                    <a:pt x="106" y="147"/>
                  </a:cubicBezTo>
                  <a:cubicBezTo>
                    <a:pt x="108" y="145"/>
                    <a:pt x="112" y="137"/>
                    <a:pt x="119" y="121"/>
                  </a:cubicBezTo>
                  <a:cubicBezTo>
                    <a:pt x="133" y="115"/>
                    <a:pt x="142" y="111"/>
                    <a:pt x="144" y="108"/>
                  </a:cubicBezTo>
                  <a:cubicBezTo>
                    <a:pt x="144" y="108"/>
                    <a:pt x="143" y="106"/>
                    <a:pt x="142" y="105"/>
                  </a:cubicBezTo>
                  <a:cubicBezTo>
                    <a:pt x="139" y="102"/>
                    <a:pt x="137" y="101"/>
                    <a:pt x="135" y="100"/>
                  </a:cubicBezTo>
                  <a:cubicBezTo>
                    <a:pt x="133" y="100"/>
                    <a:pt x="129" y="100"/>
                    <a:pt x="122" y="102"/>
                  </a:cubicBezTo>
                  <a:cubicBezTo>
                    <a:pt x="115" y="103"/>
                    <a:pt x="111" y="103"/>
                    <a:pt x="110" y="103"/>
                  </a:cubicBezTo>
                  <a:cubicBezTo>
                    <a:pt x="105" y="96"/>
                    <a:pt x="98" y="88"/>
                    <a:pt x="90" y="79"/>
                  </a:cubicBezTo>
                  <a:cubicBezTo>
                    <a:pt x="82" y="71"/>
                    <a:pt x="77" y="66"/>
                    <a:pt x="76" y="65"/>
                  </a:cubicBezTo>
                  <a:cubicBezTo>
                    <a:pt x="76" y="63"/>
                    <a:pt x="76" y="62"/>
                    <a:pt x="77" y="61"/>
                  </a:cubicBezTo>
                  <a:cubicBezTo>
                    <a:pt x="79" y="59"/>
                    <a:pt x="88" y="55"/>
                    <a:pt x="104" y="49"/>
                  </a:cubicBezTo>
                  <a:cubicBezTo>
                    <a:pt x="120" y="42"/>
                    <a:pt x="131" y="39"/>
                    <a:pt x="138" y="37"/>
                  </a:cubicBezTo>
                  <a:cubicBezTo>
                    <a:pt x="144" y="36"/>
                    <a:pt x="148" y="35"/>
                    <a:pt x="149" y="34"/>
                  </a:cubicBezTo>
                  <a:cubicBezTo>
                    <a:pt x="150" y="33"/>
                    <a:pt x="150" y="31"/>
                    <a:pt x="150" y="29"/>
                  </a:cubicBezTo>
                  <a:cubicBezTo>
                    <a:pt x="149" y="27"/>
                    <a:pt x="149" y="26"/>
                    <a:pt x="148" y="25"/>
                  </a:cubicBezTo>
                  <a:cubicBezTo>
                    <a:pt x="145" y="22"/>
                    <a:pt x="134" y="23"/>
                    <a:pt x="114" y="26"/>
                  </a:cubicBezTo>
                  <a:cubicBezTo>
                    <a:pt x="107" y="18"/>
                    <a:pt x="107" y="18"/>
                    <a:pt x="107" y="18"/>
                  </a:cubicBezTo>
                  <a:cubicBezTo>
                    <a:pt x="103" y="15"/>
                    <a:pt x="100" y="14"/>
                    <a:pt x="98" y="17"/>
                  </a:cubicBezTo>
                  <a:cubicBezTo>
                    <a:pt x="96" y="19"/>
                    <a:pt x="96" y="22"/>
                    <a:pt x="98" y="24"/>
                  </a:cubicBezTo>
                  <a:cubicBezTo>
                    <a:pt x="102" y="28"/>
                    <a:pt x="102" y="28"/>
                    <a:pt x="102" y="28"/>
                  </a:cubicBezTo>
                  <a:cubicBezTo>
                    <a:pt x="84" y="30"/>
                    <a:pt x="84" y="30"/>
                    <a:pt x="84" y="30"/>
                  </a:cubicBezTo>
                  <a:cubicBezTo>
                    <a:pt x="79" y="25"/>
                    <a:pt x="79" y="25"/>
                    <a:pt x="79" y="25"/>
                  </a:cubicBezTo>
                  <a:cubicBezTo>
                    <a:pt x="74" y="20"/>
                    <a:pt x="70" y="19"/>
                    <a:pt x="68" y="22"/>
                  </a:cubicBezTo>
                  <a:cubicBezTo>
                    <a:pt x="65" y="24"/>
                    <a:pt x="66" y="26"/>
                    <a:pt x="68" y="29"/>
                  </a:cubicBezTo>
                  <a:cubicBezTo>
                    <a:pt x="71" y="32"/>
                    <a:pt x="71" y="32"/>
                    <a:pt x="71" y="32"/>
                  </a:cubicBezTo>
                  <a:cubicBezTo>
                    <a:pt x="45" y="34"/>
                    <a:pt x="45" y="34"/>
                    <a:pt x="45" y="34"/>
                  </a:cubicBezTo>
                  <a:cubicBezTo>
                    <a:pt x="29" y="18"/>
                    <a:pt x="29" y="18"/>
                    <a:pt x="29" y="18"/>
                  </a:cubicBezTo>
                  <a:cubicBezTo>
                    <a:pt x="15" y="5"/>
                    <a:pt x="6" y="0"/>
                    <a:pt x="2" y="5"/>
                  </a:cubicBezTo>
                  <a:cubicBezTo>
                    <a:pt x="0" y="7"/>
                    <a:pt x="1" y="11"/>
                    <a:pt x="5" y="17"/>
                  </a:cubicBezTo>
                  <a:cubicBezTo>
                    <a:pt x="10" y="24"/>
                    <a:pt x="13" y="29"/>
                    <a:pt x="16" y="31"/>
                  </a:cubicBezTo>
                  <a:cubicBezTo>
                    <a:pt x="32" y="47"/>
                    <a:pt x="32" y="47"/>
                    <a:pt x="32" y="47"/>
                  </a:cubicBezTo>
                  <a:lnTo>
                    <a:pt x="29" y="7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6858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" name="Oval 13"/>
            <p:cNvSpPr>
              <a:spLocks noChangeArrowheads="1"/>
            </p:cNvSpPr>
            <p:nvPr/>
          </p:nvSpPr>
          <p:spPr bwMode="auto">
            <a:xfrm>
              <a:off x="6729095" y="2192020"/>
              <a:ext cx="1322705" cy="1325245"/>
            </a:xfrm>
            <a:prstGeom prst="ellipse">
              <a:avLst/>
            </a:prstGeom>
            <a:solidFill>
              <a:srgbClr val="FFCA82"/>
            </a:solidFill>
            <a:ln w="12700" cap="flat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6858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9" name="Freeform 29"/>
            <p:cNvSpPr>
              <a:spLocks noEditPoints="1"/>
            </p:cNvSpPr>
            <p:nvPr/>
          </p:nvSpPr>
          <p:spPr bwMode="auto">
            <a:xfrm>
              <a:off x="7002145" y="2503170"/>
              <a:ext cx="704850" cy="706755"/>
            </a:xfrm>
            <a:custGeom>
              <a:avLst/>
              <a:gdLst>
                <a:gd name="T0" fmla="*/ 101 w 180"/>
                <a:gd name="T1" fmla="*/ 84 h 180"/>
                <a:gd name="T2" fmla="*/ 86 w 180"/>
                <a:gd name="T3" fmla="*/ 110 h 180"/>
                <a:gd name="T4" fmla="*/ 52 w 180"/>
                <a:gd name="T5" fmla="*/ 121 h 180"/>
                <a:gd name="T6" fmla="*/ 33 w 180"/>
                <a:gd name="T7" fmla="*/ 118 h 180"/>
                <a:gd name="T8" fmla="*/ 14 w 180"/>
                <a:gd name="T9" fmla="*/ 135 h 180"/>
                <a:gd name="T10" fmla="*/ 0 w 180"/>
                <a:gd name="T11" fmla="*/ 131 h 180"/>
                <a:gd name="T12" fmla="*/ 11 w 180"/>
                <a:gd name="T13" fmla="*/ 125 h 180"/>
                <a:gd name="T14" fmla="*/ 16 w 180"/>
                <a:gd name="T15" fmla="*/ 112 h 180"/>
                <a:gd name="T16" fmla="*/ 16 w 180"/>
                <a:gd name="T17" fmla="*/ 109 h 180"/>
                <a:gd name="T18" fmla="*/ 2 w 180"/>
                <a:gd name="T19" fmla="*/ 84 h 180"/>
                <a:gd name="T20" fmla="*/ 17 w 180"/>
                <a:gd name="T21" fmla="*/ 58 h 180"/>
                <a:gd name="T22" fmla="*/ 51 w 180"/>
                <a:gd name="T23" fmla="*/ 48 h 180"/>
                <a:gd name="T24" fmla="*/ 86 w 180"/>
                <a:gd name="T25" fmla="*/ 58 h 180"/>
                <a:gd name="T26" fmla="*/ 101 w 180"/>
                <a:gd name="T27" fmla="*/ 84 h 180"/>
                <a:gd name="T28" fmla="*/ 162 w 180"/>
                <a:gd name="T29" fmla="*/ 130 h 180"/>
                <a:gd name="T30" fmla="*/ 150 w 180"/>
                <a:gd name="T31" fmla="*/ 148 h 180"/>
                <a:gd name="T32" fmla="*/ 119 w 180"/>
                <a:gd name="T33" fmla="*/ 159 h 180"/>
                <a:gd name="T34" fmla="*/ 105 w 180"/>
                <a:gd name="T35" fmla="*/ 176 h 180"/>
                <a:gd name="T36" fmla="*/ 84 w 180"/>
                <a:gd name="T37" fmla="*/ 180 h 180"/>
                <a:gd name="T38" fmla="*/ 98 w 180"/>
                <a:gd name="T39" fmla="*/ 160 h 180"/>
                <a:gd name="T40" fmla="*/ 66 w 180"/>
                <a:gd name="T41" fmla="*/ 152 h 180"/>
                <a:gd name="T42" fmla="*/ 48 w 180"/>
                <a:gd name="T43" fmla="*/ 136 h 180"/>
                <a:gd name="T44" fmla="*/ 53 w 180"/>
                <a:gd name="T45" fmla="*/ 137 h 180"/>
                <a:gd name="T46" fmla="*/ 63 w 180"/>
                <a:gd name="T47" fmla="*/ 137 h 180"/>
                <a:gd name="T48" fmla="*/ 91 w 180"/>
                <a:gd name="T49" fmla="*/ 130 h 180"/>
                <a:gd name="T50" fmla="*/ 113 w 180"/>
                <a:gd name="T51" fmla="*/ 100 h 180"/>
                <a:gd name="T52" fmla="*/ 145 w 180"/>
                <a:gd name="T53" fmla="*/ 106 h 180"/>
                <a:gd name="T54" fmla="*/ 162 w 180"/>
                <a:gd name="T55" fmla="*/ 130 h 180"/>
                <a:gd name="T56" fmla="*/ 180 w 180"/>
                <a:gd name="T57" fmla="*/ 35 h 180"/>
                <a:gd name="T58" fmla="*/ 163 w 180"/>
                <a:gd name="T59" fmla="*/ 64 h 180"/>
                <a:gd name="T60" fmla="*/ 162 w 180"/>
                <a:gd name="T61" fmla="*/ 69 h 180"/>
                <a:gd name="T62" fmla="*/ 167 w 180"/>
                <a:gd name="T63" fmla="*/ 82 h 180"/>
                <a:gd name="T64" fmla="*/ 176 w 180"/>
                <a:gd name="T65" fmla="*/ 90 h 180"/>
                <a:gd name="T66" fmla="*/ 153 w 180"/>
                <a:gd name="T67" fmla="*/ 84 h 180"/>
                <a:gd name="T68" fmla="*/ 143 w 180"/>
                <a:gd name="T69" fmla="*/ 71 h 180"/>
                <a:gd name="T70" fmla="*/ 131 w 180"/>
                <a:gd name="T71" fmla="*/ 72 h 180"/>
                <a:gd name="T72" fmla="*/ 117 w 180"/>
                <a:gd name="T73" fmla="*/ 70 h 180"/>
                <a:gd name="T74" fmla="*/ 104 w 180"/>
                <a:gd name="T75" fmla="*/ 50 h 180"/>
                <a:gd name="T76" fmla="*/ 83 w 180"/>
                <a:gd name="T77" fmla="*/ 40 h 180"/>
                <a:gd name="T78" fmla="*/ 82 w 180"/>
                <a:gd name="T79" fmla="*/ 35 h 180"/>
                <a:gd name="T80" fmla="*/ 96 w 180"/>
                <a:gd name="T81" fmla="*/ 10 h 180"/>
                <a:gd name="T82" fmla="*/ 131 w 180"/>
                <a:gd name="T83" fmla="*/ 0 h 180"/>
                <a:gd name="T84" fmla="*/ 166 w 180"/>
                <a:gd name="T85" fmla="*/ 10 h 180"/>
                <a:gd name="T86" fmla="*/ 180 w 180"/>
                <a:gd name="T87" fmla="*/ 35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80" h="180">
                  <a:moveTo>
                    <a:pt x="101" y="84"/>
                  </a:moveTo>
                  <a:cubicBezTo>
                    <a:pt x="101" y="94"/>
                    <a:pt x="96" y="103"/>
                    <a:pt x="86" y="110"/>
                  </a:cubicBezTo>
                  <a:cubicBezTo>
                    <a:pt x="77" y="118"/>
                    <a:pt x="65" y="121"/>
                    <a:pt x="52" y="121"/>
                  </a:cubicBezTo>
                  <a:cubicBezTo>
                    <a:pt x="45" y="121"/>
                    <a:pt x="39" y="120"/>
                    <a:pt x="33" y="118"/>
                  </a:cubicBezTo>
                  <a:cubicBezTo>
                    <a:pt x="31" y="130"/>
                    <a:pt x="24" y="135"/>
                    <a:pt x="14" y="135"/>
                  </a:cubicBezTo>
                  <a:cubicBezTo>
                    <a:pt x="10" y="135"/>
                    <a:pt x="5" y="134"/>
                    <a:pt x="0" y="131"/>
                  </a:cubicBezTo>
                  <a:cubicBezTo>
                    <a:pt x="5" y="130"/>
                    <a:pt x="9" y="128"/>
                    <a:pt x="11" y="125"/>
                  </a:cubicBezTo>
                  <a:cubicBezTo>
                    <a:pt x="14" y="122"/>
                    <a:pt x="16" y="117"/>
                    <a:pt x="16" y="112"/>
                  </a:cubicBezTo>
                  <a:cubicBezTo>
                    <a:pt x="16" y="111"/>
                    <a:pt x="16" y="110"/>
                    <a:pt x="16" y="109"/>
                  </a:cubicBezTo>
                  <a:cubicBezTo>
                    <a:pt x="7" y="102"/>
                    <a:pt x="2" y="94"/>
                    <a:pt x="2" y="84"/>
                  </a:cubicBezTo>
                  <a:cubicBezTo>
                    <a:pt x="2" y="74"/>
                    <a:pt x="7" y="65"/>
                    <a:pt x="17" y="58"/>
                  </a:cubicBezTo>
                  <a:cubicBezTo>
                    <a:pt x="26" y="51"/>
                    <a:pt x="38" y="48"/>
                    <a:pt x="51" y="48"/>
                  </a:cubicBezTo>
                  <a:cubicBezTo>
                    <a:pt x="65" y="48"/>
                    <a:pt x="77" y="51"/>
                    <a:pt x="86" y="58"/>
                  </a:cubicBezTo>
                  <a:cubicBezTo>
                    <a:pt x="96" y="65"/>
                    <a:pt x="101" y="74"/>
                    <a:pt x="101" y="84"/>
                  </a:cubicBezTo>
                  <a:close/>
                  <a:moveTo>
                    <a:pt x="162" y="130"/>
                  </a:moveTo>
                  <a:cubicBezTo>
                    <a:pt x="162" y="137"/>
                    <a:pt x="158" y="143"/>
                    <a:pt x="150" y="148"/>
                  </a:cubicBezTo>
                  <a:cubicBezTo>
                    <a:pt x="142" y="154"/>
                    <a:pt x="131" y="157"/>
                    <a:pt x="119" y="159"/>
                  </a:cubicBezTo>
                  <a:cubicBezTo>
                    <a:pt x="116" y="167"/>
                    <a:pt x="111" y="173"/>
                    <a:pt x="105" y="176"/>
                  </a:cubicBezTo>
                  <a:cubicBezTo>
                    <a:pt x="100" y="178"/>
                    <a:pt x="93" y="180"/>
                    <a:pt x="84" y="180"/>
                  </a:cubicBezTo>
                  <a:cubicBezTo>
                    <a:pt x="93" y="176"/>
                    <a:pt x="98" y="169"/>
                    <a:pt x="98" y="160"/>
                  </a:cubicBezTo>
                  <a:cubicBezTo>
                    <a:pt x="86" y="159"/>
                    <a:pt x="75" y="157"/>
                    <a:pt x="66" y="152"/>
                  </a:cubicBezTo>
                  <a:cubicBezTo>
                    <a:pt x="57" y="148"/>
                    <a:pt x="51" y="142"/>
                    <a:pt x="48" y="136"/>
                  </a:cubicBezTo>
                  <a:cubicBezTo>
                    <a:pt x="48" y="136"/>
                    <a:pt x="50" y="136"/>
                    <a:pt x="53" y="137"/>
                  </a:cubicBezTo>
                  <a:cubicBezTo>
                    <a:pt x="57" y="137"/>
                    <a:pt x="60" y="137"/>
                    <a:pt x="63" y="137"/>
                  </a:cubicBezTo>
                  <a:cubicBezTo>
                    <a:pt x="74" y="137"/>
                    <a:pt x="83" y="135"/>
                    <a:pt x="91" y="130"/>
                  </a:cubicBezTo>
                  <a:cubicBezTo>
                    <a:pt x="104" y="122"/>
                    <a:pt x="111" y="112"/>
                    <a:pt x="113" y="100"/>
                  </a:cubicBezTo>
                  <a:cubicBezTo>
                    <a:pt x="125" y="100"/>
                    <a:pt x="136" y="102"/>
                    <a:pt x="145" y="106"/>
                  </a:cubicBezTo>
                  <a:cubicBezTo>
                    <a:pt x="156" y="111"/>
                    <a:pt x="162" y="119"/>
                    <a:pt x="162" y="130"/>
                  </a:cubicBezTo>
                  <a:close/>
                  <a:moveTo>
                    <a:pt x="180" y="35"/>
                  </a:moveTo>
                  <a:cubicBezTo>
                    <a:pt x="180" y="47"/>
                    <a:pt x="174" y="56"/>
                    <a:pt x="163" y="64"/>
                  </a:cubicBezTo>
                  <a:cubicBezTo>
                    <a:pt x="162" y="66"/>
                    <a:pt x="162" y="67"/>
                    <a:pt x="162" y="69"/>
                  </a:cubicBezTo>
                  <a:cubicBezTo>
                    <a:pt x="162" y="74"/>
                    <a:pt x="164" y="78"/>
                    <a:pt x="167" y="82"/>
                  </a:cubicBezTo>
                  <a:cubicBezTo>
                    <a:pt x="167" y="82"/>
                    <a:pt x="170" y="85"/>
                    <a:pt x="176" y="90"/>
                  </a:cubicBezTo>
                  <a:cubicBezTo>
                    <a:pt x="166" y="90"/>
                    <a:pt x="159" y="88"/>
                    <a:pt x="153" y="84"/>
                  </a:cubicBezTo>
                  <a:cubicBezTo>
                    <a:pt x="149" y="82"/>
                    <a:pt x="146" y="77"/>
                    <a:pt x="143" y="71"/>
                  </a:cubicBezTo>
                  <a:cubicBezTo>
                    <a:pt x="139" y="72"/>
                    <a:pt x="135" y="72"/>
                    <a:pt x="131" y="72"/>
                  </a:cubicBezTo>
                  <a:cubicBezTo>
                    <a:pt x="127" y="72"/>
                    <a:pt x="122" y="72"/>
                    <a:pt x="117" y="70"/>
                  </a:cubicBezTo>
                  <a:cubicBezTo>
                    <a:pt x="115" y="63"/>
                    <a:pt x="111" y="56"/>
                    <a:pt x="104" y="50"/>
                  </a:cubicBezTo>
                  <a:cubicBezTo>
                    <a:pt x="98" y="44"/>
                    <a:pt x="90" y="41"/>
                    <a:pt x="83" y="40"/>
                  </a:cubicBezTo>
                  <a:cubicBezTo>
                    <a:pt x="82" y="38"/>
                    <a:pt x="82" y="36"/>
                    <a:pt x="82" y="35"/>
                  </a:cubicBezTo>
                  <a:cubicBezTo>
                    <a:pt x="82" y="25"/>
                    <a:pt x="87" y="16"/>
                    <a:pt x="96" y="10"/>
                  </a:cubicBezTo>
                  <a:cubicBezTo>
                    <a:pt x="106" y="3"/>
                    <a:pt x="117" y="0"/>
                    <a:pt x="131" y="0"/>
                  </a:cubicBezTo>
                  <a:cubicBezTo>
                    <a:pt x="145" y="0"/>
                    <a:pt x="156" y="3"/>
                    <a:pt x="166" y="10"/>
                  </a:cubicBezTo>
                  <a:cubicBezTo>
                    <a:pt x="175" y="16"/>
                    <a:pt x="180" y="25"/>
                    <a:pt x="180" y="3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6858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0" name="Oval 17"/>
            <p:cNvSpPr>
              <a:spLocks noChangeArrowheads="1"/>
            </p:cNvSpPr>
            <p:nvPr/>
          </p:nvSpPr>
          <p:spPr bwMode="auto">
            <a:xfrm>
              <a:off x="9417050" y="2192020"/>
              <a:ext cx="1318895" cy="1325245"/>
            </a:xfrm>
            <a:prstGeom prst="ellipse">
              <a:avLst/>
            </a:prstGeom>
            <a:solidFill>
              <a:srgbClr val="FF6D2E"/>
            </a:solidFill>
            <a:ln w="12700" cap="flat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6858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1" name="Freeform 30"/>
            <p:cNvSpPr>
              <a:spLocks noEditPoints="1"/>
            </p:cNvSpPr>
            <p:nvPr/>
          </p:nvSpPr>
          <p:spPr bwMode="auto">
            <a:xfrm>
              <a:off x="9624695" y="2503170"/>
              <a:ext cx="903605" cy="649605"/>
            </a:xfrm>
            <a:custGeom>
              <a:avLst/>
              <a:gdLst>
                <a:gd name="T0" fmla="*/ 0 w 231"/>
                <a:gd name="T1" fmla="*/ 47 h 165"/>
                <a:gd name="T2" fmla="*/ 24 w 231"/>
                <a:gd name="T3" fmla="*/ 27 h 165"/>
                <a:gd name="T4" fmla="*/ 52 w 231"/>
                <a:gd name="T5" fmla="*/ 12 h 165"/>
                <a:gd name="T6" fmla="*/ 83 w 231"/>
                <a:gd name="T7" fmla="*/ 3 h 165"/>
                <a:gd name="T8" fmla="*/ 116 w 231"/>
                <a:gd name="T9" fmla="*/ 0 h 165"/>
                <a:gd name="T10" fmla="*/ 149 w 231"/>
                <a:gd name="T11" fmla="*/ 3 h 165"/>
                <a:gd name="T12" fmla="*/ 179 w 231"/>
                <a:gd name="T13" fmla="*/ 12 h 165"/>
                <a:gd name="T14" fmla="*/ 207 w 231"/>
                <a:gd name="T15" fmla="*/ 27 h 165"/>
                <a:gd name="T16" fmla="*/ 231 w 231"/>
                <a:gd name="T17" fmla="*/ 47 h 165"/>
                <a:gd name="T18" fmla="*/ 211 w 231"/>
                <a:gd name="T19" fmla="*/ 68 h 165"/>
                <a:gd name="T20" fmla="*/ 191 w 231"/>
                <a:gd name="T21" fmla="*/ 51 h 165"/>
                <a:gd name="T22" fmla="*/ 168 w 231"/>
                <a:gd name="T23" fmla="*/ 39 h 165"/>
                <a:gd name="T24" fmla="*/ 143 w 231"/>
                <a:gd name="T25" fmla="*/ 31 h 165"/>
                <a:gd name="T26" fmla="*/ 116 w 231"/>
                <a:gd name="T27" fmla="*/ 28 h 165"/>
                <a:gd name="T28" fmla="*/ 88 w 231"/>
                <a:gd name="T29" fmla="*/ 31 h 165"/>
                <a:gd name="T30" fmla="*/ 63 w 231"/>
                <a:gd name="T31" fmla="*/ 39 h 165"/>
                <a:gd name="T32" fmla="*/ 40 w 231"/>
                <a:gd name="T33" fmla="*/ 51 h 165"/>
                <a:gd name="T34" fmla="*/ 20 w 231"/>
                <a:gd name="T35" fmla="*/ 67 h 165"/>
                <a:gd name="T36" fmla="*/ 0 w 231"/>
                <a:gd name="T37" fmla="*/ 47 h 165"/>
                <a:gd name="T38" fmla="*/ 40 w 231"/>
                <a:gd name="T39" fmla="*/ 88 h 165"/>
                <a:gd name="T40" fmla="*/ 74 w 231"/>
                <a:gd name="T41" fmla="*/ 65 h 165"/>
                <a:gd name="T42" fmla="*/ 116 w 231"/>
                <a:gd name="T43" fmla="*/ 57 h 165"/>
                <a:gd name="T44" fmla="*/ 157 w 231"/>
                <a:gd name="T45" fmla="*/ 65 h 165"/>
                <a:gd name="T46" fmla="*/ 191 w 231"/>
                <a:gd name="T47" fmla="*/ 88 h 165"/>
                <a:gd name="T48" fmla="*/ 171 w 231"/>
                <a:gd name="T49" fmla="*/ 108 h 165"/>
                <a:gd name="T50" fmla="*/ 146 w 231"/>
                <a:gd name="T51" fmla="*/ 92 h 165"/>
                <a:gd name="T52" fmla="*/ 116 w 231"/>
                <a:gd name="T53" fmla="*/ 85 h 165"/>
                <a:gd name="T54" fmla="*/ 85 w 231"/>
                <a:gd name="T55" fmla="*/ 92 h 165"/>
                <a:gd name="T56" fmla="*/ 60 w 231"/>
                <a:gd name="T57" fmla="*/ 108 h 165"/>
                <a:gd name="T58" fmla="*/ 40 w 231"/>
                <a:gd name="T59" fmla="*/ 88 h 165"/>
                <a:gd name="T60" fmla="*/ 80 w 231"/>
                <a:gd name="T61" fmla="*/ 129 h 165"/>
                <a:gd name="T62" fmla="*/ 96 w 231"/>
                <a:gd name="T63" fmla="*/ 118 h 165"/>
                <a:gd name="T64" fmla="*/ 116 w 231"/>
                <a:gd name="T65" fmla="*/ 114 h 165"/>
                <a:gd name="T66" fmla="*/ 135 w 231"/>
                <a:gd name="T67" fmla="*/ 118 h 165"/>
                <a:gd name="T68" fmla="*/ 151 w 231"/>
                <a:gd name="T69" fmla="*/ 129 h 165"/>
                <a:gd name="T70" fmla="*/ 116 w 231"/>
                <a:gd name="T71" fmla="*/ 165 h 165"/>
                <a:gd name="T72" fmla="*/ 80 w 231"/>
                <a:gd name="T73" fmla="*/ 129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31" h="165">
                  <a:moveTo>
                    <a:pt x="0" y="47"/>
                  </a:moveTo>
                  <a:cubicBezTo>
                    <a:pt x="7" y="40"/>
                    <a:pt x="15" y="33"/>
                    <a:pt x="24" y="27"/>
                  </a:cubicBezTo>
                  <a:cubicBezTo>
                    <a:pt x="33" y="22"/>
                    <a:pt x="42" y="17"/>
                    <a:pt x="52" y="12"/>
                  </a:cubicBezTo>
                  <a:cubicBezTo>
                    <a:pt x="62" y="8"/>
                    <a:pt x="72" y="5"/>
                    <a:pt x="83" y="3"/>
                  </a:cubicBezTo>
                  <a:cubicBezTo>
                    <a:pt x="93" y="1"/>
                    <a:pt x="104" y="0"/>
                    <a:pt x="116" y="0"/>
                  </a:cubicBezTo>
                  <a:cubicBezTo>
                    <a:pt x="127" y="0"/>
                    <a:pt x="138" y="1"/>
                    <a:pt x="149" y="3"/>
                  </a:cubicBezTo>
                  <a:cubicBezTo>
                    <a:pt x="159" y="5"/>
                    <a:pt x="169" y="8"/>
                    <a:pt x="179" y="12"/>
                  </a:cubicBezTo>
                  <a:cubicBezTo>
                    <a:pt x="189" y="17"/>
                    <a:pt x="198" y="22"/>
                    <a:pt x="207" y="27"/>
                  </a:cubicBezTo>
                  <a:cubicBezTo>
                    <a:pt x="216" y="33"/>
                    <a:pt x="224" y="40"/>
                    <a:pt x="231" y="47"/>
                  </a:cubicBezTo>
                  <a:cubicBezTo>
                    <a:pt x="211" y="68"/>
                    <a:pt x="211" y="68"/>
                    <a:pt x="211" y="68"/>
                  </a:cubicBezTo>
                  <a:cubicBezTo>
                    <a:pt x="205" y="62"/>
                    <a:pt x="198" y="56"/>
                    <a:pt x="191" y="51"/>
                  </a:cubicBezTo>
                  <a:cubicBezTo>
                    <a:pt x="184" y="46"/>
                    <a:pt x="176" y="42"/>
                    <a:pt x="168" y="39"/>
                  </a:cubicBezTo>
                  <a:cubicBezTo>
                    <a:pt x="160" y="35"/>
                    <a:pt x="152" y="33"/>
                    <a:pt x="143" y="31"/>
                  </a:cubicBezTo>
                  <a:cubicBezTo>
                    <a:pt x="134" y="29"/>
                    <a:pt x="125" y="28"/>
                    <a:pt x="116" y="28"/>
                  </a:cubicBezTo>
                  <a:cubicBezTo>
                    <a:pt x="106" y="28"/>
                    <a:pt x="97" y="29"/>
                    <a:pt x="88" y="31"/>
                  </a:cubicBezTo>
                  <a:cubicBezTo>
                    <a:pt x="79" y="33"/>
                    <a:pt x="71" y="35"/>
                    <a:pt x="63" y="39"/>
                  </a:cubicBezTo>
                  <a:cubicBezTo>
                    <a:pt x="55" y="42"/>
                    <a:pt x="47" y="46"/>
                    <a:pt x="40" y="51"/>
                  </a:cubicBezTo>
                  <a:cubicBezTo>
                    <a:pt x="33" y="56"/>
                    <a:pt x="26" y="61"/>
                    <a:pt x="20" y="67"/>
                  </a:cubicBezTo>
                  <a:lnTo>
                    <a:pt x="0" y="47"/>
                  </a:lnTo>
                  <a:close/>
                  <a:moveTo>
                    <a:pt x="40" y="88"/>
                  </a:moveTo>
                  <a:cubicBezTo>
                    <a:pt x="50" y="78"/>
                    <a:pt x="61" y="71"/>
                    <a:pt x="74" y="65"/>
                  </a:cubicBezTo>
                  <a:cubicBezTo>
                    <a:pt x="87" y="60"/>
                    <a:pt x="101" y="57"/>
                    <a:pt x="116" y="57"/>
                  </a:cubicBezTo>
                  <a:cubicBezTo>
                    <a:pt x="130" y="57"/>
                    <a:pt x="144" y="60"/>
                    <a:pt x="157" y="65"/>
                  </a:cubicBezTo>
                  <a:cubicBezTo>
                    <a:pt x="170" y="71"/>
                    <a:pt x="181" y="78"/>
                    <a:pt x="191" y="88"/>
                  </a:cubicBezTo>
                  <a:cubicBezTo>
                    <a:pt x="171" y="108"/>
                    <a:pt x="171" y="108"/>
                    <a:pt x="171" y="108"/>
                  </a:cubicBezTo>
                  <a:cubicBezTo>
                    <a:pt x="164" y="101"/>
                    <a:pt x="156" y="96"/>
                    <a:pt x="146" y="92"/>
                  </a:cubicBezTo>
                  <a:cubicBezTo>
                    <a:pt x="137" y="87"/>
                    <a:pt x="126" y="85"/>
                    <a:pt x="116" y="85"/>
                  </a:cubicBezTo>
                  <a:cubicBezTo>
                    <a:pt x="105" y="85"/>
                    <a:pt x="94" y="87"/>
                    <a:pt x="85" y="92"/>
                  </a:cubicBezTo>
                  <a:cubicBezTo>
                    <a:pt x="75" y="96"/>
                    <a:pt x="67" y="101"/>
                    <a:pt x="60" y="108"/>
                  </a:cubicBezTo>
                  <a:lnTo>
                    <a:pt x="40" y="88"/>
                  </a:lnTo>
                  <a:close/>
                  <a:moveTo>
                    <a:pt x="80" y="129"/>
                  </a:moveTo>
                  <a:cubicBezTo>
                    <a:pt x="85" y="124"/>
                    <a:pt x="90" y="121"/>
                    <a:pt x="96" y="118"/>
                  </a:cubicBezTo>
                  <a:cubicBezTo>
                    <a:pt x="102" y="116"/>
                    <a:pt x="109" y="114"/>
                    <a:pt x="116" y="114"/>
                  </a:cubicBezTo>
                  <a:cubicBezTo>
                    <a:pt x="122" y="114"/>
                    <a:pt x="129" y="116"/>
                    <a:pt x="135" y="118"/>
                  </a:cubicBezTo>
                  <a:cubicBezTo>
                    <a:pt x="141" y="121"/>
                    <a:pt x="146" y="124"/>
                    <a:pt x="151" y="129"/>
                  </a:cubicBezTo>
                  <a:cubicBezTo>
                    <a:pt x="116" y="165"/>
                    <a:pt x="116" y="165"/>
                    <a:pt x="116" y="165"/>
                  </a:cubicBezTo>
                  <a:lnTo>
                    <a:pt x="80" y="12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6858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3609975" y="4577080"/>
              <a:ext cx="1948180" cy="135421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ctr"/>
              <a:r>
                <a:rPr lang="zh-CN" altLang="en-US" sz="12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请输入文字请输入文字请输入文字请输入文字请输入文字</a:t>
              </a:r>
              <a:endParaRPr lang="en-US" altLang="zh-CN" sz="12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algn="ctr"/>
              <a:endParaRPr lang="en-US" altLang="zh-CN" sz="12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3609975" y="3937000"/>
              <a:ext cx="1948180" cy="369332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lvl="0" algn="ctr">
                <a:defRPr/>
              </a:pPr>
              <a:r>
                <a:rPr lang="zh-CN" altLang="en-US" sz="1200" b="1" kern="0" dirty="0">
                  <a:latin typeface="Arial" panose="020B0604020202020204" pitchFamily="34" charset="0"/>
                  <a:ea typeface="微软雅黑" panose="020B0503020204020204" pitchFamily="34" charset="-122"/>
                  <a:cs typeface="宋体" panose="02010600030101010101" pitchFamily="2" charset="-122"/>
                  <a:sym typeface="Arial" panose="020B0604020202020204" pitchFamily="34" charset="0"/>
                </a:rPr>
                <a:t>请输入标题</a:t>
              </a:r>
              <a:endParaRPr lang="en-US" altLang="zh-CN" sz="1200" b="1" kern="0" dirty="0">
                <a:latin typeface="Arial" panose="020B0604020202020204" pitchFamily="34" charset="0"/>
                <a:ea typeface="微软雅黑" panose="020B0503020204020204" pitchFamily="34" charset="-122"/>
                <a:cs typeface="宋体" panose="0201060003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6416676" y="4577080"/>
              <a:ext cx="1948180" cy="135421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ctr"/>
              <a:r>
                <a:rPr lang="zh-CN" altLang="en-US" sz="12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请输入文字请输入文字请输入文字请输入文字请输入文字</a:t>
              </a:r>
              <a:endParaRPr lang="en-US" altLang="zh-CN" sz="12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algn="ctr"/>
              <a:endParaRPr lang="en-US" altLang="zh-CN" sz="12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6416676" y="3937000"/>
              <a:ext cx="1948180" cy="369332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lvl="0" algn="ctr">
                <a:defRPr/>
              </a:pPr>
              <a:r>
                <a:rPr lang="zh-CN" altLang="en-US" sz="1200" b="1" kern="0" dirty="0">
                  <a:latin typeface="Arial" panose="020B0604020202020204" pitchFamily="34" charset="0"/>
                  <a:ea typeface="微软雅黑" panose="020B0503020204020204" pitchFamily="34" charset="-122"/>
                  <a:cs typeface="宋体" panose="02010600030101010101" pitchFamily="2" charset="-122"/>
                  <a:sym typeface="Arial" panose="020B0604020202020204" pitchFamily="34" charset="0"/>
                </a:rPr>
                <a:t>请输入标题</a:t>
              </a:r>
              <a:endParaRPr lang="en-US" altLang="zh-CN" sz="1200" b="1" kern="0" dirty="0">
                <a:latin typeface="Arial" panose="020B0604020202020204" pitchFamily="34" charset="0"/>
                <a:ea typeface="微软雅黑" panose="020B0503020204020204" pitchFamily="34" charset="-122"/>
                <a:cs typeface="宋体" panose="0201060003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9102725" y="4577080"/>
              <a:ext cx="1948180" cy="135421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ctr"/>
              <a:r>
                <a:rPr lang="zh-CN" altLang="en-US" sz="12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请输入文字请输入文字请输入文字请输入文字请输入文字</a:t>
              </a:r>
              <a:endParaRPr lang="en-US" altLang="zh-CN" sz="12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algn="ctr"/>
              <a:endParaRPr lang="en-US" altLang="zh-CN" sz="12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7" name="文本框 36"/>
            <p:cNvSpPr txBox="1"/>
            <p:nvPr/>
          </p:nvSpPr>
          <p:spPr>
            <a:xfrm>
              <a:off x="9102725" y="3937000"/>
              <a:ext cx="1948180" cy="369332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lvl="0" algn="ctr">
                <a:defRPr/>
              </a:pPr>
              <a:r>
                <a:rPr lang="zh-CN" altLang="en-US" sz="1200" b="1" kern="0" dirty="0">
                  <a:latin typeface="Arial" panose="020B0604020202020204" pitchFamily="34" charset="0"/>
                  <a:ea typeface="微软雅黑" panose="020B0503020204020204" pitchFamily="34" charset="-122"/>
                  <a:cs typeface="宋体" panose="02010600030101010101" pitchFamily="2" charset="-122"/>
                  <a:sym typeface="Arial" panose="020B0604020202020204" pitchFamily="34" charset="0"/>
                </a:rPr>
                <a:t>请输入标题</a:t>
              </a:r>
              <a:endParaRPr lang="en-US" altLang="zh-CN" sz="1200" b="1" kern="0" dirty="0">
                <a:latin typeface="Arial" panose="020B0604020202020204" pitchFamily="34" charset="0"/>
                <a:ea typeface="微软雅黑" panose="020B0503020204020204" pitchFamily="34" charset="-122"/>
                <a:cs typeface="宋体" panose="0201060003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40" name="Freeform 28"/>
            <p:cNvSpPr/>
            <p:nvPr/>
          </p:nvSpPr>
          <p:spPr bwMode="auto">
            <a:xfrm>
              <a:off x="4408170" y="2543175"/>
              <a:ext cx="588645" cy="601345"/>
            </a:xfrm>
            <a:custGeom>
              <a:avLst/>
              <a:gdLst>
                <a:gd name="T0" fmla="*/ 29 w 150"/>
                <a:gd name="T1" fmla="*/ 74 h 153"/>
                <a:gd name="T2" fmla="*/ 26 w 150"/>
                <a:gd name="T3" fmla="*/ 71 h 153"/>
                <a:gd name="T4" fmla="*/ 19 w 150"/>
                <a:gd name="T5" fmla="*/ 70 h 153"/>
                <a:gd name="T6" fmla="*/ 22 w 150"/>
                <a:gd name="T7" fmla="*/ 81 h 153"/>
                <a:gd name="T8" fmla="*/ 28 w 150"/>
                <a:gd name="T9" fmla="*/ 86 h 153"/>
                <a:gd name="T10" fmla="*/ 25 w 150"/>
                <a:gd name="T11" fmla="*/ 104 h 153"/>
                <a:gd name="T12" fmla="*/ 21 w 150"/>
                <a:gd name="T13" fmla="*/ 101 h 153"/>
                <a:gd name="T14" fmla="*/ 14 w 150"/>
                <a:gd name="T15" fmla="*/ 100 h 153"/>
                <a:gd name="T16" fmla="*/ 16 w 150"/>
                <a:gd name="T17" fmla="*/ 109 h 153"/>
                <a:gd name="T18" fmla="*/ 23 w 150"/>
                <a:gd name="T19" fmla="*/ 117 h 153"/>
                <a:gd name="T20" fmla="*/ 22 w 150"/>
                <a:gd name="T21" fmla="*/ 150 h 153"/>
                <a:gd name="T22" fmla="*/ 27 w 150"/>
                <a:gd name="T23" fmla="*/ 152 h 153"/>
                <a:gd name="T24" fmla="*/ 31 w 150"/>
                <a:gd name="T25" fmla="*/ 151 h 153"/>
                <a:gd name="T26" fmla="*/ 35 w 150"/>
                <a:gd name="T27" fmla="*/ 140 h 153"/>
                <a:gd name="T28" fmla="*/ 46 w 150"/>
                <a:gd name="T29" fmla="*/ 106 h 153"/>
                <a:gd name="T30" fmla="*/ 58 w 150"/>
                <a:gd name="T31" fmla="*/ 79 h 153"/>
                <a:gd name="T32" fmla="*/ 67 w 150"/>
                <a:gd name="T33" fmla="*/ 83 h 153"/>
                <a:gd name="T34" fmla="*/ 100 w 150"/>
                <a:gd name="T35" fmla="*/ 112 h 153"/>
                <a:gd name="T36" fmla="*/ 99 w 150"/>
                <a:gd name="T37" fmla="*/ 125 h 153"/>
                <a:gd name="T38" fmla="*/ 98 w 150"/>
                <a:gd name="T39" fmla="*/ 138 h 153"/>
                <a:gd name="T40" fmla="*/ 102 w 150"/>
                <a:gd name="T41" fmla="*/ 145 h 153"/>
                <a:gd name="T42" fmla="*/ 106 w 150"/>
                <a:gd name="T43" fmla="*/ 147 h 153"/>
                <a:gd name="T44" fmla="*/ 119 w 150"/>
                <a:gd name="T45" fmla="*/ 121 h 153"/>
                <a:gd name="T46" fmla="*/ 144 w 150"/>
                <a:gd name="T47" fmla="*/ 108 h 153"/>
                <a:gd name="T48" fmla="*/ 142 w 150"/>
                <a:gd name="T49" fmla="*/ 105 h 153"/>
                <a:gd name="T50" fmla="*/ 135 w 150"/>
                <a:gd name="T51" fmla="*/ 100 h 153"/>
                <a:gd name="T52" fmla="*/ 122 w 150"/>
                <a:gd name="T53" fmla="*/ 102 h 153"/>
                <a:gd name="T54" fmla="*/ 110 w 150"/>
                <a:gd name="T55" fmla="*/ 103 h 153"/>
                <a:gd name="T56" fmla="*/ 90 w 150"/>
                <a:gd name="T57" fmla="*/ 79 h 153"/>
                <a:gd name="T58" fmla="*/ 76 w 150"/>
                <a:gd name="T59" fmla="*/ 65 h 153"/>
                <a:gd name="T60" fmla="*/ 77 w 150"/>
                <a:gd name="T61" fmla="*/ 61 h 153"/>
                <a:gd name="T62" fmla="*/ 104 w 150"/>
                <a:gd name="T63" fmla="*/ 49 h 153"/>
                <a:gd name="T64" fmla="*/ 138 w 150"/>
                <a:gd name="T65" fmla="*/ 37 h 153"/>
                <a:gd name="T66" fmla="*/ 149 w 150"/>
                <a:gd name="T67" fmla="*/ 34 h 153"/>
                <a:gd name="T68" fmla="*/ 150 w 150"/>
                <a:gd name="T69" fmla="*/ 29 h 153"/>
                <a:gd name="T70" fmla="*/ 148 w 150"/>
                <a:gd name="T71" fmla="*/ 25 h 153"/>
                <a:gd name="T72" fmla="*/ 114 w 150"/>
                <a:gd name="T73" fmla="*/ 26 h 153"/>
                <a:gd name="T74" fmla="*/ 107 w 150"/>
                <a:gd name="T75" fmla="*/ 18 h 153"/>
                <a:gd name="T76" fmla="*/ 98 w 150"/>
                <a:gd name="T77" fmla="*/ 17 h 153"/>
                <a:gd name="T78" fmla="*/ 98 w 150"/>
                <a:gd name="T79" fmla="*/ 24 h 153"/>
                <a:gd name="T80" fmla="*/ 102 w 150"/>
                <a:gd name="T81" fmla="*/ 28 h 153"/>
                <a:gd name="T82" fmla="*/ 84 w 150"/>
                <a:gd name="T83" fmla="*/ 30 h 153"/>
                <a:gd name="T84" fmla="*/ 79 w 150"/>
                <a:gd name="T85" fmla="*/ 25 h 153"/>
                <a:gd name="T86" fmla="*/ 68 w 150"/>
                <a:gd name="T87" fmla="*/ 22 h 153"/>
                <a:gd name="T88" fmla="*/ 68 w 150"/>
                <a:gd name="T89" fmla="*/ 29 h 153"/>
                <a:gd name="T90" fmla="*/ 71 w 150"/>
                <a:gd name="T91" fmla="*/ 32 h 153"/>
                <a:gd name="T92" fmla="*/ 45 w 150"/>
                <a:gd name="T93" fmla="*/ 34 h 153"/>
                <a:gd name="T94" fmla="*/ 29 w 150"/>
                <a:gd name="T95" fmla="*/ 18 h 153"/>
                <a:gd name="T96" fmla="*/ 2 w 150"/>
                <a:gd name="T97" fmla="*/ 5 h 153"/>
                <a:gd name="T98" fmla="*/ 5 w 150"/>
                <a:gd name="T99" fmla="*/ 17 h 153"/>
                <a:gd name="T100" fmla="*/ 16 w 150"/>
                <a:gd name="T101" fmla="*/ 31 h 153"/>
                <a:gd name="T102" fmla="*/ 32 w 150"/>
                <a:gd name="T103" fmla="*/ 47 h 153"/>
                <a:gd name="T104" fmla="*/ 29 w 150"/>
                <a:gd name="T105" fmla="*/ 74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50" h="153">
                  <a:moveTo>
                    <a:pt x="29" y="74"/>
                  </a:moveTo>
                  <a:cubicBezTo>
                    <a:pt x="26" y="71"/>
                    <a:pt x="26" y="71"/>
                    <a:pt x="26" y="71"/>
                  </a:cubicBezTo>
                  <a:cubicBezTo>
                    <a:pt x="24" y="68"/>
                    <a:pt x="21" y="68"/>
                    <a:pt x="19" y="70"/>
                  </a:cubicBezTo>
                  <a:cubicBezTo>
                    <a:pt x="17" y="73"/>
                    <a:pt x="18" y="77"/>
                    <a:pt x="22" y="81"/>
                  </a:cubicBezTo>
                  <a:cubicBezTo>
                    <a:pt x="28" y="86"/>
                    <a:pt x="28" y="86"/>
                    <a:pt x="28" y="86"/>
                  </a:cubicBezTo>
                  <a:cubicBezTo>
                    <a:pt x="25" y="104"/>
                    <a:pt x="25" y="104"/>
                    <a:pt x="25" y="104"/>
                  </a:cubicBezTo>
                  <a:cubicBezTo>
                    <a:pt x="21" y="101"/>
                    <a:pt x="21" y="101"/>
                    <a:pt x="21" y="101"/>
                  </a:cubicBezTo>
                  <a:cubicBezTo>
                    <a:pt x="19" y="98"/>
                    <a:pt x="17" y="98"/>
                    <a:pt x="14" y="100"/>
                  </a:cubicBezTo>
                  <a:cubicBezTo>
                    <a:pt x="12" y="103"/>
                    <a:pt x="12" y="106"/>
                    <a:pt x="16" y="109"/>
                  </a:cubicBezTo>
                  <a:cubicBezTo>
                    <a:pt x="23" y="117"/>
                    <a:pt x="23" y="117"/>
                    <a:pt x="23" y="117"/>
                  </a:cubicBezTo>
                  <a:cubicBezTo>
                    <a:pt x="20" y="137"/>
                    <a:pt x="20" y="148"/>
                    <a:pt x="22" y="150"/>
                  </a:cubicBezTo>
                  <a:cubicBezTo>
                    <a:pt x="23" y="151"/>
                    <a:pt x="25" y="152"/>
                    <a:pt x="27" y="152"/>
                  </a:cubicBezTo>
                  <a:cubicBezTo>
                    <a:pt x="29" y="153"/>
                    <a:pt x="30" y="152"/>
                    <a:pt x="31" y="151"/>
                  </a:cubicBezTo>
                  <a:cubicBezTo>
                    <a:pt x="32" y="150"/>
                    <a:pt x="33" y="147"/>
                    <a:pt x="35" y="140"/>
                  </a:cubicBezTo>
                  <a:cubicBezTo>
                    <a:pt x="36" y="134"/>
                    <a:pt x="40" y="122"/>
                    <a:pt x="46" y="106"/>
                  </a:cubicBezTo>
                  <a:cubicBezTo>
                    <a:pt x="52" y="91"/>
                    <a:pt x="56" y="82"/>
                    <a:pt x="58" y="79"/>
                  </a:cubicBezTo>
                  <a:cubicBezTo>
                    <a:pt x="60" y="78"/>
                    <a:pt x="63" y="79"/>
                    <a:pt x="67" y="83"/>
                  </a:cubicBezTo>
                  <a:cubicBezTo>
                    <a:pt x="82" y="98"/>
                    <a:pt x="93" y="107"/>
                    <a:pt x="100" y="112"/>
                  </a:cubicBezTo>
                  <a:cubicBezTo>
                    <a:pt x="101" y="114"/>
                    <a:pt x="100" y="118"/>
                    <a:pt x="99" y="125"/>
                  </a:cubicBezTo>
                  <a:cubicBezTo>
                    <a:pt x="98" y="132"/>
                    <a:pt x="97" y="136"/>
                    <a:pt x="98" y="138"/>
                  </a:cubicBezTo>
                  <a:cubicBezTo>
                    <a:pt x="98" y="140"/>
                    <a:pt x="99" y="142"/>
                    <a:pt x="102" y="145"/>
                  </a:cubicBezTo>
                  <a:cubicBezTo>
                    <a:pt x="104" y="146"/>
                    <a:pt x="105" y="147"/>
                    <a:pt x="106" y="147"/>
                  </a:cubicBezTo>
                  <a:cubicBezTo>
                    <a:pt x="108" y="145"/>
                    <a:pt x="112" y="137"/>
                    <a:pt x="119" y="121"/>
                  </a:cubicBezTo>
                  <a:cubicBezTo>
                    <a:pt x="133" y="115"/>
                    <a:pt x="142" y="111"/>
                    <a:pt x="144" y="108"/>
                  </a:cubicBezTo>
                  <a:cubicBezTo>
                    <a:pt x="144" y="108"/>
                    <a:pt x="143" y="106"/>
                    <a:pt x="142" y="105"/>
                  </a:cubicBezTo>
                  <a:cubicBezTo>
                    <a:pt x="139" y="102"/>
                    <a:pt x="137" y="101"/>
                    <a:pt x="135" y="100"/>
                  </a:cubicBezTo>
                  <a:cubicBezTo>
                    <a:pt x="133" y="100"/>
                    <a:pt x="129" y="100"/>
                    <a:pt x="122" y="102"/>
                  </a:cubicBezTo>
                  <a:cubicBezTo>
                    <a:pt x="115" y="103"/>
                    <a:pt x="111" y="103"/>
                    <a:pt x="110" y="103"/>
                  </a:cubicBezTo>
                  <a:cubicBezTo>
                    <a:pt x="105" y="96"/>
                    <a:pt x="98" y="88"/>
                    <a:pt x="90" y="79"/>
                  </a:cubicBezTo>
                  <a:cubicBezTo>
                    <a:pt x="82" y="71"/>
                    <a:pt x="77" y="66"/>
                    <a:pt x="76" y="65"/>
                  </a:cubicBezTo>
                  <a:cubicBezTo>
                    <a:pt x="76" y="63"/>
                    <a:pt x="76" y="62"/>
                    <a:pt x="77" y="61"/>
                  </a:cubicBezTo>
                  <a:cubicBezTo>
                    <a:pt x="79" y="59"/>
                    <a:pt x="88" y="55"/>
                    <a:pt x="104" y="49"/>
                  </a:cubicBezTo>
                  <a:cubicBezTo>
                    <a:pt x="120" y="42"/>
                    <a:pt x="131" y="39"/>
                    <a:pt x="138" y="37"/>
                  </a:cubicBezTo>
                  <a:cubicBezTo>
                    <a:pt x="144" y="36"/>
                    <a:pt x="148" y="35"/>
                    <a:pt x="149" y="34"/>
                  </a:cubicBezTo>
                  <a:cubicBezTo>
                    <a:pt x="150" y="33"/>
                    <a:pt x="150" y="31"/>
                    <a:pt x="150" y="29"/>
                  </a:cubicBezTo>
                  <a:cubicBezTo>
                    <a:pt x="149" y="27"/>
                    <a:pt x="149" y="26"/>
                    <a:pt x="148" y="25"/>
                  </a:cubicBezTo>
                  <a:cubicBezTo>
                    <a:pt x="145" y="22"/>
                    <a:pt x="134" y="23"/>
                    <a:pt x="114" y="26"/>
                  </a:cubicBezTo>
                  <a:cubicBezTo>
                    <a:pt x="107" y="18"/>
                    <a:pt x="107" y="18"/>
                    <a:pt x="107" y="18"/>
                  </a:cubicBezTo>
                  <a:cubicBezTo>
                    <a:pt x="103" y="15"/>
                    <a:pt x="100" y="14"/>
                    <a:pt x="98" y="17"/>
                  </a:cubicBezTo>
                  <a:cubicBezTo>
                    <a:pt x="96" y="19"/>
                    <a:pt x="96" y="22"/>
                    <a:pt x="98" y="24"/>
                  </a:cubicBezTo>
                  <a:cubicBezTo>
                    <a:pt x="102" y="28"/>
                    <a:pt x="102" y="28"/>
                    <a:pt x="102" y="28"/>
                  </a:cubicBezTo>
                  <a:cubicBezTo>
                    <a:pt x="84" y="30"/>
                    <a:pt x="84" y="30"/>
                    <a:pt x="84" y="30"/>
                  </a:cubicBezTo>
                  <a:cubicBezTo>
                    <a:pt x="79" y="25"/>
                    <a:pt x="79" y="25"/>
                    <a:pt x="79" y="25"/>
                  </a:cubicBezTo>
                  <a:cubicBezTo>
                    <a:pt x="74" y="20"/>
                    <a:pt x="70" y="19"/>
                    <a:pt x="68" y="22"/>
                  </a:cubicBezTo>
                  <a:cubicBezTo>
                    <a:pt x="65" y="24"/>
                    <a:pt x="66" y="26"/>
                    <a:pt x="68" y="29"/>
                  </a:cubicBezTo>
                  <a:cubicBezTo>
                    <a:pt x="71" y="32"/>
                    <a:pt x="71" y="32"/>
                    <a:pt x="71" y="32"/>
                  </a:cubicBezTo>
                  <a:cubicBezTo>
                    <a:pt x="45" y="34"/>
                    <a:pt x="45" y="34"/>
                    <a:pt x="45" y="34"/>
                  </a:cubicBezTo>
                  <a:cubicBezTo>
                    <a:pt x="29" y="18"/>
                    <a:pt x="29" y="18"/>
                    <a:pt x="29" y="18"/>
                  </a:cubicBezTo>
                  <a:cubicBezTo>
                    <a:pt x="15" y="5"/>
                    <a:pt x="6" y="0"/>
                    <a:pt x="2" y="5"/>
                  </a:cubicBezTo>
                  <a:cubicBezTo>
                    <a:pt x="0" y="7"/>
                    <a:pt x="1" y="11"/>
                    <a:pt x="5" y="17"/>
                  </a:cubicBezTo>
                  <a:cubicBezTo>
                    <a:pt x="10" y="24"/>
                    <a:pt x="13" y="29"/>
                    <a:pt x="16" y="31"/>
                  </a:cubicBezTo>
                  <a:cubicBezTo>
                    <a:pt x="32" y="47"/>
                    <a:pt x="32" y="47"/>
                    <a:pt x="32" y="47"/>
                  </a:cubicBezTo>
                  <a:lnTo>
                    <a:pt x="29" y="7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6858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1" name="Freeform 30"/>
            <p:cNvSpPr>
              <a:spLocks noEditPoints="1"/>
            </p:cNvSpPr>
            <p:nvPr/>
          </p:nvSpPr>
          <p:spPr bwMode="auto">
            <a:xfrm>
              <a:off x="9625330" y="2482215"/>
              <a:ext cx="903605" cy="649605"/>
            </a:xfrm>
            <a:custGeom>
              <a:avLst/>
              <a:gdLst>
                <a:gd name="T0" fmla="*/ 0 w 231"/>
                <a:gd name="T1" fmla="*/ 47 h 165"/>
                <a:gd name="T2" fmla="*/ 24 w 231"/>
                <a:gd name="T3" fmla="*/ 27 h 165"/>
                <a:gd name="T4" fmla="*/ 52 w 231"/>
                <a:gd name="T5" fmla="*/ 12 h 165"/>
                <a:gd name="T6" fmla="*/ 83 w 231"/>
                <a:gd name="T7" fmla="*/ 3 h 165"/>
                <a:gd name="T8" fmla="*/ 116 w 231"/>
                <a:gd name="T9" fmla="*/ 0 h 165"/>
                <a:gd name="T10" fmla="*/ 149 w 231"/>
                <a:gd name="T11" fmla="*/ 3 h 165"/>
                <a:gd name="T12" fmla="*/ 179 w 231"/>
                <a:gd name="T13" fmla="*/ 12 h 165"/>
                <a:gd name="T14" fmla="*/ 207 w 231"/>
                <a:gd name="T15" fmla="*/ 27 h 165"/>
                <a:gd name="T16" fmla="*/ 231 w 231"/>
                <a:gd name="T17" fmla="*/ 47 h 165"/>
                <a:gd name="T18" fmla="*/ 211 w 231"/>
                <a:gd name="T19" fmla="*/ 68 h 165"/>
                <a:gd name="T20" fmla="*/ 191 w 231"/>
                <a:gd name="T21" fmla="*/ 51 h 165"/>
                <a:gd name="T22" fmla="*/ 168 w 231"/>
                <a:gd name="T23" fmla="*/ 39 h 165"/>
                <a:gd name="T24" fmla="*/ 143 w 231"/>
                <a:gd name="T25" fmla="*/ 31 h 165"/>
                <a:gd name="T26" fmla="*/ 116 w 231"/>
                <a:gd name="T27" fmla="*/ 28 h 165"/>
                <a:gd name="T28" fmla="*/ 88 w 231"/>
                <a:gd name="T29" fmla="*/ 31 h 165"/>
                <a:gd name="T30" fmla="*/ 63 w 231"/>
                <a:gd name="T31" fmla="*/ 39 h 165"/>
                <a:gd name="T32" fmla="*/ 40 w 231"/>
                <a:gd name="T33" fmla="*/ 51 h 165"/>
                <a:gd name="T34" fmla="*/ 20 w 231"/>
                <a:gd name="T35" fmla="*/ 67 h 165"/>
                <a:gd name="T36" fmla="*/ 0 w 231"/>
                <a:gd name="T37" fmla="*/ 47 h 165"/>
                <a:gd name="T38" fmla="*/ 40 w 231"/>
                <a:gd name="T39" fmla="*/ 88 h 165"/>
                <a:gd name="T40" fmla="*/ 74 w 231"/>
                <a:gd name="T41" fmla="*/ 65 h 165"/>
                <a:gd name="T42" fmla="*/ 116 w 231"/>
                <a:gd name="T43" fmla="*/ 57 h 165"/>
                <a:gd name="T44" fmla="*/ 157 w 231"/>
                <a:gd name="T45" fmla="*/ 65 h 165"/>
                <a:gd name="T46" fmla="*/ 191 w 231"/>
                <a:gd name="T47" fmla="*/ 88 h 165"/>
                <a:gd name="T48" fmla="*/ 171 w 231"/>
                <a:gd name="T49" fmla="*/ 108 h 165"/>
                <a:gd name="T50" fmla="*/ 146 w 231"/>
                <a:gd name="T51" fmla="*/ 92 h 165"/>
                <a:gd name="T52" fmla="*/ 116 w 231"/>
                <a:gd name="T53" fmla="*/ 85 h 165"/>
                <a:gd name="T54" fmla="*/ 85 w 231"/>
                <a:gd name="T55" fmla="*/ 92 h 165"/>
                <a:gd name="T56" fmla="*/ 60 w 231"/>
                <a:gd name="T57" fmla="*/ 108 h 165"/>
                <a:gd name="T58" fmla="*/ 40 w 231"/>
                <a:gd name="T59" fmla="*/ 88 h 165"/>
                <a:gd name="T60" fmla="*/ 80 w 231"/>
                <a:gd name="T61" fmla="*/ 129 h 165"/>
                <a:gd name="T62" fmla="*/ 96 w 231"/>
                <a:gd name="T63" fmla="*/ 118 h 165"/>
                <a:gd name="T64" fmla="*/ 116 w 231"/>
                <a:gd name="T65" fmla="*/ 114 h 165"/>
                <a:gd name="T66" fmla="*/ 135 w 231"/>
                <a:gd name="T67" fmla="*/ 118 h 165"/>
                <a:gd name="T68" fmla="*/ 151 w 231"/>
                <a:gd name="T69" fmla="*/ 129 h 165"/>
                <a:gd name="T70" fmla="*/ 116 w 231"/>
                <a:gd name="T71" fmla="*/ 165 h 165"/>
                <a:gd name="T72" fmla="*/ 80 w 231"/>
                <a:gd name="T73" fmla="*/ 129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31" h="165">
                  <a:moveTo>
                    <a:pt x="0" y="47"/>
                  </a:moveTo>
                  <a:cubicBezTo>
                    <a:pt x="7" y="40"/>
                    <a:pt x="15" y="33"/>
                    <a:pt x="24" y="27"/>
                  </a:cubicBezTo>
                  <a:cubicBezTo>
                    <a:pt x="33" y="22"/>
                    <a:pt x="42" y="17"/>
                    <a:pt x="52" y="12"/>
                  </a:cubicBezTo>
                  <a:cubicBezTo>
                    <a:pt x="62" y="8"/>
                    <a:pt x="72" y="5"/>
                    <a:pt x="83" y="3"/>
                  </a:cubicBezTo>
                  <a:cubicBezTo>
                    <a:pt x="93" y="1"/>
                    <a:pt x="104" y="0"/>
                    <a:pt x="116" y="0"/>
                  </a:cubicBezTo>
                  <a:cubicBezTo>
                    <a:pt x="127" y="0"/>
                    <a:pt x="138" y="1"/>
                    <a:pt x="149" y="3"/>
                  </a:cubicBezTo>
                  <a:cubicBezTo>
                    <a:pt x="159" y="5"/>
                    <a:pt x="169" y="8"/>
                    <a:pt x="179" y="12"/>
                  </a:cubicBezTo>
                  <a:cubicBezTo>
                    <a:pt x="189" y="17"/>
                    <a:pt x="198" y="22"/>
                    <a:pt x="207" y="27"/>
                  </a:cubicBezTo>
                  <a:cubicBezTo>
                    <a:pt x="216" y="33"/>
                    <a:pt x="224" y="40"/>
                    <a:pt x="231" y="47"/>
                  </a:cubicBezTo>
                  <a:cubicBezTo>
                    <a:pt x="211" y="68"/>
                    <a:pt x="211" y="68"/>
                    <a:pt x="211" y="68"/>
                  </a:cubicBezTo>
                  <a:cubicBezTo>
                    <a:pt x="205" y="62"/>
                    <a:pt x="198" y="56"/>
                    <a:pt x="191" y="51"/>
                  </a:cubicBezTo>
                  <a:cubicBezTo>
                    <a:pt x="184" y="46"/>
                    <a:pt x="176" y="42"/>
                    <a:pt x="168" y="39"/>
                  </a:cubicBezTo>
                  <a:cubicBezTo>
                    <a:pt x="160" y="35"/>
                    <a:pt x="152" y="33"/>
                    <a:pt x="143" y="31"/>
                  </a:cubicBezTo>
                  <a:cubicBezTo>
                    <a:pt x="134" y="29"/>
                    <a:pt x="125" y="28"/>
                    <a:pt x="116" y="28"/>
                  </a:cubicBezTo>
                  <a:cubicBezTo>
                    <a:pt x="106" y="28"/>
                    <a:pt x="97" y="29"/>
                    <a:pt x="88" y="31"/>
                  </a:cubicBezTo>
                  <a:cubicBezTo>
                    <a:pt x="79" y="33"/>
                    <a:pt x="71" y="35"/>
                    <a:pt x="63" y="39"/>
                  </a:cubicBezTo>
                  <a:cubicBezTo>
                    <a:pt x="55" y="42"/>
                    <a:pt x="47" y="46"/>
                    <a:pt x="40" y="51"/>
                  </a:cubicBezTo>
                  <a:cubicBezTo>
                    <a:pt x="33" y="56"/>
                    <a:pt x="26" y="61"/>
                    <a:pt x="20" y="67"/>
                  </a:cubicBezTo>
                  <a:lnTo>
                    <a:pt x="0" y="47"/>
                  </a:lnTo>
                  <a:close/>
                  <a:moveTo>
                    <a:pt x="40" y="88"/>
                  </a:moveTo>
                  <a:cubicBezTo>
                    <a:pt x="50" y="78"/>
                    <a:pt x="61" y="71"/>
                    <a:pt x="74" y="65"/>
                  </a:cubicBezTo>
                  <a:cubicBezTo>
                    <a:pt x="87" y="60"/>
                    <a:pt x="101" y="57"/>
                    <a:pt x="116" y="57"/>
                  </a:cubicBezTo>
                  <a:cubicBezTo>
                    <a:pt x="130" y="57"/>
                    <a:pt x="144" y="60"/>
                    <a:pt x="157" y="65"/>
                  </a:cubicBezTo>
                  <a:cubicBezTo>
                    <a:pt x="170" y="71"/>
                    <a:pt x="181" y="78"/>
                    <a:pt x="191" y="88"/>
                  </a:cubicBezTo>
                  <a:cubicBezTo>
                    <a:pt x="171" y="108"/>
                    <a:pt x="171" y="108"/>
                    <a:pt x="171" y="108"/>
                  </a:cubicBezTo>
                  <a:cubicBezTo>
                    <a:pt x="164" y="101"/>
                    <a:pt x="156" y="96"/>
                    <a:pt x="146" y="92"/>
                  </a:cubicBezTo>
                  <a:cubicBezTo>
                    <a:pt x="137" y="87"/>
                    <a:pt x="126" y="85"/>
                    <a:pt x="116" y="85"/>
                  </a:cubicBezTo>
                  <a:cubicBezTo>
                    <a:pt x="105" y="85"/>
                    <a:pt x="94" y="87"/>
                    <a:pt x="85" y="92"/>
                  </a:cubicBezTo>
                  <a:cubicBezTo>
                    <a:pt x="75" y="96"/>
                    <a:pt x="67" y="101"/>
                    <a:pt x="60" y="108"/>
                  </a:cubicBezTo>
                  <a:lnTo>
                    <a:pt x="40" y="88"/>
                  </a:lnTo>
                  <a:close/>
                  <a:moveTo>
                    <a:pt x="80" y="129"/>
                  </a:moveTo>
                  <a:cubicBezTo>
                    <a:pt x="85" y="124"/>
                    <a:pt x="90" y="121"/>
                    <a:pt x="96" y="118"/>
                  </a:cubicBezTo>
                  <a:cubicBezTo>
                    <a:pt x="102" y="116"/>
                    <a:pt x="109" y="114"/>
                    <a:pt x="116" y="114"/>
                  </a:cubicBezTo>
                  <a:cubicBezTo>
                    <a:pt x="122" y="114"/>
                    <a:pt x="129" y="116"/>
                    <a:pt x="135" y="118"/>
                  </a:cubicBezTo>
                  <a:cubicBezTo>
                    <a:pt x="141" y="121"/>
                    <a:pt x="146" y="124"/>
                    <a:pt x="151" y="129"/>
                  </a:cubicBezTo>
                  <a:cubicBezTo>
                    <a:pt x="116" y="165"/>
                    <a:pt x="116" y="165"/>
                    <a:pt x="116" y="165"/>
                  </a:cubicBezTo>
                  <a:lnTo>
                    <a:pt x="80" y="12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6858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22" name="文本占位符 21">
            <a:extLst>
              <a:ext uri="{FF2B5EF4-FFF2-40B4-BE49-F238E27FC236}">
                <a16:creationId xmlns:a16="http://schemas.microsoft.com/office/drawing/2014/main" xmlns="" id="{381B1CA5-A9A5-4591-A904-732F715B103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24" name="文本占位符 23">
            <a:extLst>
              <a:ext uri="{FF2B5EF4-FFF2-40B4-BE49-F238E27FC236}">
                <a16:creationId xmlns:a16="http://schemas.microsoft.com/office/drawing/2014/main" xmlns="" id="{0656403E-5506-4080-BAE1-8BE26253452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26" name="文本占位符 25">
            <a:extLst>
              <a:ext uri="{FF2B5EF4-FFF2-40B4-BE49-F238E27FC236}">
                <a16:creationId xmlns:a16="http://schemas.microsoft.com/office/drawing/2014/main" xmlns="" id="{897E6AE0-865A-40CC-845B-FC8ACB68A37E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8" name="图片占位符 37">
            <a:extLst>
              <a:ext uri="{FF2B5EF4-FFF2-40B4-BE49-F238E27FC236}">
                <a16:creationId xmlns:a16="http://schemas.microsoft.com/office/drawing/2014/main" xmlns="" id="{7D34D2F6-E40A-4727-A06E-428D0712E2D5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</p:sp>
    </p:spTree>
    <p:extLst>
      <p:ext uri="{BB962C8B-B14F-4D97-AF65-F5344CB8AC3E}">
        <p14:creationId xmlns:p14="http://schemas.microsoft.com/office/powerpoint/2010/main" val="5421079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prism isContent="1" isInverted="1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37"/>
          <p:cNvSpPr/>
          <p:nvPr/>
        </p:nvSpPr>
        <p:spPr>
          <a:xfrm>
            <a:off x="3756686" y="3721477"/>
            <a:ext cx="1910834" cy="1817966"/>
          </a:xfrm>
          <a:prstGeom prst="rect">
            <a:avLst/>
          </a:prstGeom>
          <a:blipFill rotWithShape="1">
            <a:blip r:embed="rId3"/>
            <a:stretch>
              <a:fillRect/>
            </a:stretch>
          </a:blipFill>
          <a:ln w="38100">
            <a:noFill/>
          </a:ln>
        </p:spPr>
        <p:txBody>
          <a:bodyPr/>
          <a:lstStyle/>
          <a:p>
            <a:pPr lvl="0"/>
            <a:endParaRPr lang="zh-CN" altLang="en-US" sz="12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矩形 49"/>
          <p:cNvSpPr/>
          <p:nvPr/>
        </p:nvSpPr>
        <p:spPr>
          <a:xfrm>
            <a:off x="0" y="1487494"/>
            <a:ext cx="2110740" cy="2480075"/>
          </a:xfrm>
          <a:prstGeom prst="rect">
            <a:avLst/>
          </a:prstGeom>
          <a:blipFill rotWithShape="1">
            <a:blip r:embed="rId4"/>
            <a:stretch>
              <a:fillRect/>
            </a:stretch>
          </a:blipFill>
          <a:ln w="38100">
            <a:noFill/>
          </a:ln>
          <a:effectLst>
            <a:outerShdw blurRad="50800" dist="76200" dir="20340000" algn="t" rotWithShape="0">
              <a:prstClr val="black">
                <a:alpha val="36000"/>
              </a:prstClr>
            </a:outerShdw>
          </a:effectLst>
        </p:spPr>
        <p:txBody>
          <a:bodyPr/>
          <a:lstStyle/>
          <a:p>
            <a:pPr lvl="0"/>
            <a:endParaRPr lang="zh-CN" altLang="en-US" sz="12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文本框 10"/>
          <p:cNvSpPr txBox="1"/>
          <p:nvPr/>
        </p:nvSpPr>
        <p:spPr>
          <a:xfrm>
            <a:off x="1954053" y="2922270"/>
            <a:ext cx="5472589" cy="323165"/>
          </a:xfrm>
          <a:prstGeom prst="rect">
            <a:avLst/>
          </a:prstGeom>
          <a:noFill/>
          <a:ln w="12700" cmpd="thinThick">
            <a:noFill/>
          </a:ln>
        </p:spPr>
        <p:txBody>
          <a:bodyPr wrap="square">
            <a:spAutoFit/>
          </a:bodyPr>
          <a:lstStyle/>
          <a:p>
            <a:pPr lvl="0" algn="ctr" eaLnBrk="1" hangingPunct="1"/>
            <a:r>
              <a:rPr lang="en-US" altLang="zh-CN" sz="1500" dirty="0">
                <a:solidFill>
                  <a:srgbClr val="26646A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Lorem ipsum doloror amet consectetur adipisici</a:t>
            </a:r>
          </a:p>
        </p:txBody>
      </p:sp>
      <p:sp>
        <p:nvSpPr>
          <p:cNvPr id="12" name="标题 6"/>
          <p:cNvSpPr>
            <a:spLocks noGrp="1"/>
          </p:cNvSpPr>
          <p:nvPr/>
        </p:nvSpPr>
        <p:spPr>
          <a:xfrm>
            <a:off x="1835467" y="1317784"/>
            <a:ext cx="5591175" cy="1604486"/>
          </a:xfrm>
          <a:prstGeom prst="rect">
            <a:avLst/>
          </a:prstGeom>
          <a:noFill/>
        </p:spPr>
        <p:txBody>
          <a:bodyPr vert="horz" lIns="68580" tIns="34290" rIns="68580" bIns="34290" rtlCol="0" anchor="b"/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zh-CN" altLang="en-US" sz="3600" dirty="0">
                <a:solidFill>
                  <a:srgbClr val="26646A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教学过程</a:t>
            </a:r>
          </a:p>
        </p:txBody>
      </p:sp>
      <p:sp>
        <p:nvSpPr>
          <p:cNvPr id="13" name="文本框 10"/>
          <p:cNvSpPr txBox="1"/>
          <p:nvPr/>
        </p:nvSpPr>
        <p:spPr>
          <a:xfrm>
            <a:off x="5521166" y="3425113"/>
            <a:ext cx="1127232" cy="1107996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6600" dirty="0">
                <a:solidFill>
                  <a:srgbClr val="FFCA8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03</a:t>
            </a:r>
          </a:p>
        </p:txBody>
      </p:sp>
      <p:sp>
        <p:nvSpPr>
          <p:cNvPr id="2" name="文本占位符 1">
            <a:extLst>
              <a:ext uri="{FF2B5EF4-FFF2-40B4-BE49-F238E27FC236}">
                <a16:creationId xmlns:a16="http://schemas.microsoft.com/office/drawing/2014/main" xmlns="" id="{57A0BCD5-00C7-45E4-9931-E1178CD446B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E2A6EA7A-3222-49F8-BA43-E54DE257C58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14D40115-B5E5-4169-9B5B-476666BCD737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图片占位符 4">
            <a:extLst>
              <a:ext uri="{FF2B5EF4-FFF2-40B4-BE49-F238E27FC236}">
                <a16:creationId xmlns:a16="http://schemas.microsoft.com/office/drawing/2014/main" xmlns="" id="{47CF7E37-2AB6-4AB2-BF64-F1B853ABA4AC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</p:sp>
    </p:spTree>
    <p:extLst>
      <p:ext uri="{BB962C8B-B14F-4D97-AF65-F5344CB8AC3E}">
        <p14:creationId xmlns:p14="http://schemas.microsoft.com/office/powerpoint/2010/main" val="9452633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prism isContent="1" isInverted="1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10" grpId="0"/>
      <p:bldP spid="12" grpId="0"/>
      <p:bldP spid="1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标题 6"/>
          <p:cNvSpPr>
            <a:spLocks noGrp="1"/>
          </p:cNvSpPr>
          <p:nvPr/>
        </p:nvSpPr>
        <p:spPr>
          <a:xfrm>
            <a:off x="517684" y="486251"/>
            <a:ext cx="3340418" cy="473393"/>
          </a:xfrm>
          <a:prstGeom prst="rect">
            <a:avLst/>
          </a:prstGeom>
        </p:spPr>
        <p:txBody>
          <a:bodyPr vert="horz" lIns="68580" tIns="34290" rIns="68580" bIns="34290" rtlCol="0" anchor="b"/>
          <a:lstStyle/>
          <a:p>
            <a:pPr>
              <a:lnSpc>
                <a:spcPct val="100000"/>
              </a:lnSpc>
            </a:pPr>
            <a:r>
              <a:rPr lang="zh-CN" altLang="en-US" sz="2700" dirty="0">
                <a:solidFill>
                  <a:srgbClr val="26646A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教学过程</a:t>
            </a:r>
          </a:p>
        </p:txBody>
      </p:sp>
      <p:sp>
        <p:nvSpPr>
          <p:cNvPr id="9" name="矩形 8"/>
          <p:cNvSpPr/>
          <p:nvPr/>
        </p:nvSpPr>
        <p:spPr>
          <a:xfrm>
            <a:off x="-952" y="513874"/>
            <a:ext cx="321469" cy="417910"/>
          </a:xfrm>
          <a:prstGeom prst="rect">
            <a:avLst/>
          </a:prstGeom>
          <a:solidFill>
            <a:srgbClr val="2664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514350">
              <a:defRPr/>
            </a:pPr>
            <a:endParaRPr lang="zh-CN" altLang="en-US" sz="1013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366236" y="513874"/>
            <a:ext cx="57150" cy="418148"/>
          </a:xfrm>
          <a:prstGeom prst="rect">
            <a:avLst/>
          </a:prstGeom>
          <a:solidFill>
            <a:srgbClr val="2664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514350">
              <a:defRPr/>
            </a:pPr>
            <a:endParaRPr lang="zh-CN" altLang="en-US" sz="1013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920115" y="1689259"/>
            <a:ext cx="7304723" cy="3205699"/>
            <a:chOff x="1226820" y="1871345"/>
            <a:chExt cx="9739630" cy="4274265"/>
          </a:xfrm>
        </p:grpSpPr>
        <p:sp>
          <p:nvSpPr>
            <p:cNvPr id="8" name="文本框 7"/>
            <p:cNvSpPr txBox="1"/>
            <p:nvPr/>
          </p:nvSpPr>
          <p:spPr>
            <a:xfrm>
              <a:off x="1247775" y="5283835"/>
              <a:ext cx="3689350" cy="861775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r>
                <a:rPr lang="zh-CN" altLang="en-US" sz="12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请输入文字请输入文字请输入文字请输入文字请输入文字</a:t>
              </a:r>
              <a:endParaRPr lang="en-US" altLang="zh-CN" sz="12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endParaRPr lang="en-US" altLang="zh-CN" sz="12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1247775" y="4969510"/>
              <a:ext cx="3689350" cy="369332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lvl="0" algn="ctr">
                <a:defRPr/>
              </a:pPr>
              <a:r>
                <a:rPr lang="zh-CN" altLang="en-US" sz="1200" b="1" kern="0" dirty="0">
                  <a:latin typeface="Arial" panose="020B0604020202020204" pitchFamily="34" charset="0"/>
                  <a:ea typeface="微软雅黑" panose="020B0503020204020204" pitchFamily="34" charset="-122"/>
                  <a:cs typeface="宋体" panose="02010600030101010101" pitchFamily="2" charset="-122"/>
                  <a:sym typeface="Arial" panose="020B0604020202020204" pitchFamily="34" charset="0"/>
                </a:rPr>
                <a:t>请输入标题</a:t>
              </a:r>
              <a:endParaRPr lang="en-US" altLang="zh-CN" sz="1200" b="1" kern="0" dirty="0">
                <a:latin typeface="Arial" panose="020B0604020202020204" pitchFamily="34" charset="0"/>
                <a:ea typeface="微软雅黑" panose="020B0503020204020204" pitchFamily="34" charset="-122"/>
                <a:cs typeface="宋体" panose="0201060003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5348261" y="2454549"/>
              <a:ext cx="1750907" cy="147732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6858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6600" dirty="0">
                  <a:solidFill>
                    <a:srgbClr val="FD6F3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Arial" panose="020B0604020202020204" pitchFamily="34" charset="0"/>
                </a:rPr>
                <a:t>VS</a:t>
              </a:r>
            </a:p>
          </p:txBody>
        </p:sp>
        <p:sp>
          <p:nvSpPr>
            <p:cNvPr id="26" name="Rectangle 5"/>
            <p:cNvSpPr>
              <a:spLocks noChangeArrowheads="1"/>
            </p:cNvSpPr>
            <p:nvPr/>
          </p:nvSpPr>
          <p:spPr bwMode="auto">
            <a:xfrm rot="5400000">
              <a:off x="1917700" y="1258570"/>
              <a:ext cx="361950" cy="1702435"/>
            </a:xfrm>
            <a:prstGeom prst="rect">
              <a:avLst/>
            </a:prstGeom>
            <a:solidFill>
              <a:srgbClr val="52C5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6858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7" name="TextBox 175"/>
            <p:cNvSpPr txBox="1"/>
            <p:nvPr/>
          </p:nvSpPr>
          <p:spPr>
            <a:xfrm>
              <a:off x="2362200" y="1896745"/>
              <a:ext cx="618117" cy="410197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>
                <a:defRPr sz="9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charset="-122"/>
                  <a:cs typeface="Arial" panose="020B0604020202020204" pitchFamily="34" charset="0"/>
                </a:defRPr>
              </a:lvl1pPr>
            </a:lstStyle>
            <a:p>
              <a:pPr defTabSz="6858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399" b="0" dirty="0">
                  <a:solidFill>
                    <a:prstClr val="white"/>
                  </a:solidFill>
                  <a:ea typeface="微软雅黑" panose="020B0503020204020204" pitchFamily="34" charset="-122"/>
                  <a:sym typeface="Arial" panose="020B0604020202020204" pitchFamily="34" charset="0"/>
                </a:rPr>
                <a:t>34</a:t>
              </a:r>
              <a:r>
                <a:rPr lang="en-US" altLang="zh-CN" sz="701" b="0" dirty="0">
                  <a:solidFill>
                    <a:prstClr val="white"/>
                  </a:solidFill>
                  <a:ea typeface="微软雅黑" panose="020B0503020204020204" pitchFamily="34" charset="-122"/>
                  <a:sym typeface="Arial" panose="020B0604020202020204" pitchFamily="34" charset="0"/>
                </a:rPr>
                <a:t>%</a:t>
              </a:r>
              <a:endParaRPr lang="zh-CN" altLang="en-US" sz="701" b="0" dirty="0">
                <a:solidFill>
                  <a:prstClr val="white"/>
                </a:solidFill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8" name="Rectangle 6"/>
            <p:cNvSpPr>
              <a:spLocks noChangeArrowheads="1"/>
            </p:cNvSpPr>
            <p:nvPr/>
          </p:nvSpPr>
          <p:spPr bwMode="auto">
            <a:xfrm rot="5400000">
              <a:off x="2465070" y="1172210"/>
              <a:ext cx="357505" cy="2793365"/>
            </a:xfrm>
            <a:prstGeom prst="rect">
              <a:avLst/>
            </a:prstGeom>
            <a:solidFill>
              <a:srgbClr val="52C5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6858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8" name="TextBox 175"/>
            <p:cNvSpPr txBox="1"/>
            <p:nvPr/>
          </p:nvSpPr>
          <p:spPr>
            <a:xfrm>
              <a:off x="3454400" y="2366645"/>
              <a:ext cx="618117" cy="410197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>
                <a:defRPr sz="9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charset="-122"/>
                  <a:cs typeface="Arial" panose="020B0604020202020204" pitchFamily="34" charset="0"/>
                </a:defRPr>
              </a:lvl1pPr>
            </a:lstStyle>
            <a:p>
              <a:pPr defTabSz="6858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399" b="0" dirty="0">
                  <a:solidFill>
                    <a:prstClr val="white"/>
                  </a:solidFill>
                  <a:ea typeface="微软雅黑" panose="020B0503020204020204" pitchFamily="34" charset="-122"/>
                  <a:sym typeface="Arial" panose="020B0604020202020204" pitchFamily="34" charset="0"/>
                </a:rPr>
                <a:t>49</a:t>
              </a:r>
              <a:r>
                <a:rPr lang="en-US" altLang="zh-CN" sz="701" b="0" dirty="0">
                  <a:solidFill>
                    <a:prstClr val="white"/>
                  </a:solidFill>
                  <a:ea typeface="微软雅黑" panose="020B0503020204020204" pitchFamily="34" charset="-122"/>
                  <a:sym typeface="Arial" panose="020B0604020202020204" pitchFamily="34" charset="0"/>
                </a:rPr>
                <a:t>%</a:t>
              </a:r>
              <a:endParaRPr lang="zh-CN" altLang="en-US" sz="701" b="0" dirty="0">
                <a:solidFill>
                  <a:prstClr val="white"/>
                </a:solidFill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9" name="Rectangle 7"/>
            <p:cNvSpPr>
              <a:spLocks noChangeArrowheads="1"/>
            </p:cNvSpPr>
            <p:nvPr/>
          </p:nvSpPr>
          <p:spPr bwMode="auto">
            <a:xfrm rot="5400000">
              <a:off x="2898140" y="1198880"/>
              <a:ext cx="360045" cy="3660775"/>
            </a:xfrm>
            <a:prstGeom prst="rect">
              <a:avLst/>
            </a:prstGeom>
            <a:solidFill>
              <a:srgbClr val="52C5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6858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9" name="TextBox 175"/>
            <p:cNvSpPr txBox="1"/>
            <p:nvPr/>
          </p:nvSpPr>
          <p:spPr>
            <a:xfrm>
              <a:off x="4267200" y="2811145"/>
              <a:ext cx="618117" cy="410197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>
                <a:defRPr sz="9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charset="-122"/>
                  <a:cs typeface="Arial" panose="020B0604020202020204" pitchFamily="34" charset="0"/>
                </a:defRPr>
              </a:lvl1pPr>
            </a:lstStyle>
            <a:p>
              <a:pPr defTabSz="6858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399" b="0" dirty="0">
                  <a:solidFill>
                    <a:prstClr val="white"/>
                  </a:solidFill>
                  <a:ea typeface="微软雅黑" panose="020B0503020204020204" pitchFamily="34" charset="-122"/>
                  <a:sym typeface="Arial" panose="020B0604020202020204" pitchFamily="34" charset="0"/>
                </a:rPr>
                <a:t>66</a:t>
              </a:r>
              <a:r>
                <a:rPr lang="en-US" altLang="zh-CN" sz="701" b="0" dirty="0">
                  <a:solidFill>
                    <a:prstClr val="white"/>
                  </a:solidFill>
                  <a:ea typeface="微软雅黑" panose="020B0503020204020204" pitchFamily="34" charset="-122"/>
                  <a:sym typeface="Arial" panose="020B0604020202020204" pitchFamily="34" charset="0"/>
                </a:rPr>
                <a:t>%</a:t>
              </a:r>
              <a:endParaRPr lang="zh-CN" altLang="en-US" sz="701" b="0" dirty="0">
                <a:solidFill>
                  <a:prstClr val="white"/>
                </a:solidFill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2" name="Rectangle 8"/>
            <p:cNvSpPr>
              <a:spLocks noChangeArrowheads="1"/>
            </p:cNvSpPr>
            <p:nvPr/>
          </p:nvSpPr>
          <p:spPr bwMode="auto">
            <a:xfrm rot="5400000">
              <a:off x="2723515" y="1835150"/>
              <a:ext cx="360045" cy="3311525"/>
            </a:xfrm>
            <a:prstGeom prst="rect">
              <a:avLst/>
            </a:prstGeom>
            <a:solidFill>
              <a:srgbClr val="52C5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6858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0" name="TextBox 175"/>
            <p:cNvSpPr txBox="1"/>
            <p:nvPr/>
          </p:nvSpPr>
          <p:spPr>
            <a:xfrm>
              <a:off x="3873500" y="3281045"/>
              <a:ext cx="618117" cy="410197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>
                <a:defRPr sz="9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charset="-122"/>
                  <a:cs typeface="Arial" panose="020B0604020202020204" pitchFamily="34" charset="0"/>
                </a:defRPr>
              </a:lvl1pPr>
            </a:lstStyle>
            <a:p>
              <a:pPr defTabSz="6858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399" b="0" dirty="0">
                  <a:solidFill>
                    <a:prstClr val="white"/>
                  </a:solidFill>
                  <a:ea typeface="微软雅黑" panose="020B0503020204020204" pitchFamily="34" charset="-122"/>
                  <a:sym typeface="Arial" panose="020B0604020202020204" pitchFamily="34" charset="0"/>
                </a:rPr>
                <a:t>57</a:t>
              </a:r>
              <a:r>
                <a:rPr lang="en-US" altLang="zh-CN" sz="701" b="0" dirty="0">
                  <a:solidFill>
                    <a:prstClr val="white"/>
                  </a:solidFill>
                  <a:ea typeface="微软雅黑" panose="020B0503020204020204" pitchFamily="34" charset="-122"/>
                  <a:sym typeface="Arial" panose="020B0604020202020204" pitchFamily="34" charset="0"/>
                </a:rPr>
                <a:t>%</a:t>
              </a:r>
              <a:endParaRPr lang="zh-CN" altLang="en-US" sz="701" b="0" dirty="0">
                <a:solidFill>
                  <a:prstClr val="white"/>
                </a:solidFill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3" name="Rectangle 9"/>
            <p:cNvSpPr>
              <a:spLocks noChangeArrowheads="1"/>
            </p:cNvSpPr>
            <p:nvPr/>
          </p:nvSpPr>
          <p:spPr bwMode="auto">
            <a:xfrm rot="5400000">
              <a:off x="1592580" y="3422650"/>
              <a:ext cx="361950" cy="1052195"/>
            </a:xfrm>
            <a:prstGeom prst="rect">
              <a:avLst/>
            </a:prstGeom>
            <a:solidFill>
              <a:srgbClr val="52C5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6858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1" name="TextBox 175"/>
            <p:cNvSpPr txBox="1"/>
            <p:nvPr/>
          </p:nvSpPr>
          <p:spPr>
            <a:xfrm>
              <a:off x="1727200" y="3738245"/>
              <a:ext cx="618117" cy="410197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>
                <a:defRPr sz="9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charset="-122"/>
                  <a:cs typeface="Arial" panose="020B0604020202020204" pitchFamily="34" charset="0"/>
                </a:defRPr>
              </a:lvl1pPr>
            </a:lstStyle>
            <a:p>
              <a:pPr defTabSz="6858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399" b="0" dirty="0">
                  <a:solidFill>
                    <a:prstClr val="white"/>
                  </a:solidFill>
                  <a:ea typeface="微软雅黑" panose="020B0503020204020204" pitchFamily="34" charset="-122"/>
                  <a:sym typeface="Arial" panose="020B0604020202020204" pitchFamily="34" charset="0"/>
                </a:rPr>
                <a:t>18</a:t>
              </a:r>
              <a:r>
                <a:rPr lang="en-US" altLang="zh-CN" sz="701" b="0" dirty="0">
                  <a:solidFill>
                    <a:prstClr val="white"/>
                  </a:solidFill>
                  <a:ea typeface="微软雅黑" panose="020B0503020204020204" pitchFamily="34" charset="-122"/>
                  <a:sym typeface="Arial" panose="020B0604020202020204" pitchFamily="34" charset="0"/>
                </a:rPr>
                <a:t>%</a:t>
              </a:r>
              <a:endParaRPr lang="zh-CN" altLang="en-US" sz="701" b="0" dirty="0">
                <a:solidFill>
                  <a:prstClr val="white"/>
                </a:solidFill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4" name="Rectangle 10"/>
            <p:cNvSpPr>
              <a:spLocks noChangeArrowheads="1"/>
            </p:cNvSpPr>
            <p:nvPr/>
          </p:nvSpPr>
          <p:spPr bwMode="auto">
            <a:xfrm rot="5400000">
              <a:off x="1224280" y="4255135"/>
              <a:ext cx="360045" cy="313690"/>
            </a:xfrm>
            <a:prstGeom prst="rect">
              <a:avLst/>
            </a:prstGeom>
            <a:solidFill>
              <a:srgbClr val="52C5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6858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2" name="TextBox 175"/>
            <p:cNvSpPr txBox="1"/>
            <p:nvPr/>
          </p:nvSpPr>
          <p:spPr>
            <a:xfrm>
              <a:off x="1226820" y="4216399"/>
              <a:ext cx="548005" cy="410197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9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charset="-122"/>
                  <a:cs typeface="Arial" panose="020B0604020202020204" pitchFamily="34" charset="0"/>
                </a:defRPr>
              </a:lvl1pPr>
            </a:lstStyle>
            <a:p>
              <a:pPr defTabSz="6858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399" b="0" dirty="0">
                  <a:solidFill>
                    <a:prstClr val="white"/>
                  </a:solidFill>
                  <a:ea typeface="微软雅黑" panose="020B0503020204020204" pitchFamily="34" charset="-122"/>
                  <a:sym typeface="Arial" panose="020B0604020202020204" pitchFamily="34" charset="0"/>
                </a:rPr>
                <a:t>8</a:t>
              </a:r>
              <a:r>
                <a:rPr lang="en-US" altLang="zh-CN" sz="701" b="0" dirty="0">
                  <a:solidFill>
                    <a:prstClr val="white"/>
                  </a:solidFill>
                  <a:ea typeface="微软雅黑" panose="020B0503020204020204" pitchFamily="34" charset="-122"/>
                  <a:sym typeface="Arial" panose="020B0604020202020204" pitchFamily="34" charset="0"/>
                </a:rPr>
                <a:t>%</a:t>
              </a:r>
              <a:endParaRPr lang="zh-CN" altLang="en-US" sz="701" b="0" dirty="0">
                <a:solidFill>
                  <a:prstClr val="white"/>
                </a:solidFill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5" name="Rectangle 22"/>
            <p:cNvSpPr>
              <a:spLocks noChangeArrowheads="1"/>
            </p:cNvSpPr>
            <p:nvPr/>
          </p:nvSpPr>
          <p:spPr bwMode="auto">
            <a:xfrm rot="5400000">
              <a:off x="7522845" y="2577465"/>
              <a:ext cx="349250" cy="842010"/>
            </a:xfrm>
            <a:prstGeom prst="rect">
              <a:avLst/>
            </a:prstGeom>
            <a:solidFill>
              <a:srgbClr val="9CC1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6858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3" name="TextBox 175"/>
            <p:cNvSpPr txBox="1"/>
            <p:nvPr/>
          </p:nvSpPr>
          <p:spPr>
            <a:xfrm>
              <a:off x="7594600" y="2811145"/>
              <a:ext cx="618117" cy="410197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>
                <a:defRPr sz="9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charset="-122"/>
                  <a:cs typeface="Arial" panose="020B0604020202020204" pitchFamily="34" charset="0"/>
                </a:defRPr>
              </a:lvl1pPr>
            </a:lstStyle>
            <a:p>
              <a:pPr defTabSz="6858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399" b="0" dirty="0">
                  <a:solidFill>
                    <a:schemeClr val="tx1"/>
                  </a:solidFill>
                  <a:ea typeface="微软雅黑" panose="020B0503020204020204" pitchFamily="34" charset="-122"/>
                  <a:sym typeface="Arial" panose="020B0604020202020204" pitchFamily="34" charset="0"/>
                </a:rPr>
                <a:t>23</a:t>
              </a:r>
              <a:r>
                <a:rPr lang="en-US" altLang="zh-CN" sz="701" b="0" dirty="0">
                  <a:solidFill>
                    <a:schemeClr val="tx1"/>
                  </a:solidFill>
                  <a:ea typeface="微软雅黑" panose="020B0503020204020204" pitchFamily="34" charset="-122"/>
                  <a:sym typeface="Arial" panose="020B0604020202020204" pitchFamily="34" charset="0"/>
                </a:rPr>
                <a:t>%</a:t>
              </a:r>
            </a:p>
          </p:txBody>
        </p:sp>
        <p:sp>
          <p:nvSpPr>
            <p:cNvPr id="46" name="Rectangle 21"/>
            <p:cNvSpPr>
              <a:spLocks noChangeArrowheads="1"/>
            </p:cNvSpPr>
            <p:nvPr/>
          </p:nvSpPr>
          <p:spPr bwMode="auto">
            <a:xfrm rot="5400000">
              <a:off x="8034655" y="1617345"/>
              <a:ext cx="351155" cy="1866900"/>
            </a:xfrm>
            <a:prstGeom prst="rect">
              <a:avLst/>
            </a:prstGeom>
            <a:solidFill>
              <a:srgbClr val="9CC1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6858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4" name="TextBox 175"/>
            <p:cNvSpPr txBox="1"/>
            <p:nvPr/>
          </p:nvSpPr>
          <p:spPr>
            <a:xfrm>
              <a:off x="8521700" y="2341245"/>
              <a:ext cx="618117" cy="410197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>
                <a:defRPr sz="9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charset="-122"/>
                  <a:cs typeface="Arial" panose="020B0604020202020204" pitchFamily="34" charset="0"/>
                </a:defRPr>
              </a:lvl1pPr>
            </a:lstStyle>
            <a:p>
              <a:pPr defTabSz="6858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399" b="0" dirty="0">
                  <a:solidFill>
                    <a:schemeClr val="tx1"/>
                  </a:solidFill>
                  <a:ea typeface="微软雅黑" panose="020B0503020204020204" pitchFamily="34" charset="-122"/>
                  <a:sym typeface="Arial" panose="020B0604020202020204" pitchFamily="34" charset="0"/>
                </a:rPr>
                <a:t>39</a:t>
              </a:r>
              <a:r>
                <a:rPr lang="en-US" altLang="zh-CN" sz="701" b="0" dirty="0">
                  <a:solidFill>
                    <a:schemeClr val="tx1"/>
                  </a:solidFill>
                  <a:ea typeface="微软雅黑" panose="020B0503020204020204" pitchFamily="34" charset="-122"/>
                  <a:sym typeface="Arial" panose="020B0604020202020204" pitchFamily="34" charset="0"/>
                </a:rPr>
                <a:t>%</a:t>
              </a:r>
            </a:p>
          </p:txBody>
        </p:sp>
        <p:sp>
          <p:nvSpPr>
            <p:cNvPr id="55" name="Rectangle 20"/>
            <p:cNvSpPr>
              <a:spLocks noChangeArrowheads="1"/>
            </p:cNvSpPr>
            <p:nvPr/>
          </p:nvSpPr>
          <p:spPr bwMode="auto">
            <a:xfrm rot="5400000">
              <a:off x="8757920" y="447675"/>
              <a:ext cx="349250" cy="3311525"/>
            </a:xfrm>
            <a:prstGeom prst="rect">
              <a:avLst/>
            </a:prstGeom>
            <a:solidFill>
              <a:srgbClr val="9CC1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6858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6" name="TextBox 175"/>
            <p:cNvSpPr txBox="1"/>
            <p:nvPr/>
          </p:nvSpPr>
          <p:spPr>
            <a:xfrm>
              <a:off x="9969499" y="1871345"/>
              <a:ext cx="618117" cy="410197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>
                <a:defRPr sz="9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charset="-122"/>
                  <a:cs typeface="Arial" panose="020B0604020202020204" pitchFamily="34" charset="0"/>
                </a:defRPr>
              </a:lvl1pPr>
            </a:lstStyle>
            <a:p>
              <a:pPr defTabSz="6858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399" b="0" dirty="0">
                  <a:solidFill>
                    <a:schemeClr val="tx1"/>
                  </a:solidFill>
                  <a:ea typeface="微软雅黑" panose="020B0503020204020204" pitchFamily="34" charset="-122"/>
                  <a:sym typeface="Arial" panose="020B0604020202020204" pitchFamily="34" charset="0"/>
                </a:rPr>
                <a:t>64</a:t>
              </a:r>
              <a:r>
                <a:rPr lang="en-US" altLang="zh-CN" sz="701" b="0" dirty="0">
                  <a:solidFill>
                    <a:schemeClr val="tx1"/>
                  </a:solidFill>
                  <a:ea typeface="微软雅黑" panose="020B0503020204020204" pitchFamily="34" charset="-122"/>
                  <a:sym typeface="Arial" panose="020B0604020202020204" pitchFamily="34" charset="0"/>
                </a:rPr>
                <a:t>%</a:t>
              </a:r>
            </a:p>
          </p:txBody>
        </p:sp>
        <p:sp>
          <p:nvSpPr>
            <p:cNvPr id="57" name="Rectangle 24"/>
            <p:cNvSpPr>
              <a:spLocks noChangeArrowheads="1"/>
            </p:cNvSpPr>
            <p:nvPr/>
          </p:nvSpPr>
          <p:spPr bwMode="auto">
            <a:xfrm rot="5400000">
              <a:off x="7863840" y="3134360"/>
              <a:ext cx="351155" cy="1525905"/>
            </a:xfrm>
            <a:prstGeom prst="rect">
              <a:avLst/>
            </a:prstGeom>
            <a:solidFill>
              <a:srgbClr val="9CC1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6858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8" name="TextBox 175"/>
            <p:cNvSpPr txBox="1"/>
            <p:nvPr/>
          </p:nvSpPr>
          <p:spPr>
            <a:xfrm>
              <a:off x="8216900" y="3687445"/>
              <a:ext cx="618117" cy="410197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>
                <a:defRPr sz="9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charset="-122"/>
                  <a:cs typeface="Arial" panose="020B0604020202020204" pitchFamily="34" charset="0"/>
                </a:defRPr>
              </a:lvl1pPr>
            </a:lstStyle>
            <a:p>
              <a:pPr defTabSz="6858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399" b="0" dirty="0">
                  <a:solidFill>
                    <a:schemeClr val="tx1"/>
                  </a:solidFill>
                  <a:ea typeface="微软雅黑" panose="020B0503020204020204" pitchFamily="34" charset="-122"/>
                  <a:sym typeface="Arial" panose="020B0604020202020204" pitchFamily="34" charset="0"/>
                </a:rPr>
                <a:t>31</a:t>
              </a:r>
              <a:r>
                <a:rPr lang="en-US" altLang="zh-CN" sz="701" b="0" dirty="0">
                  <a:solidFill>
                    <a:schemeClr val="tx1"/>
                  </a:solidFill>
                  <a:ea typeface="微软雅黑" panose="020B0503020204020204" pitchFamily="34" charset="-122"/>
                  <a:sym typeface="Arial" panose="020B0604020202020204" pitchFamily="34" charset="0"/>
                </a:rPr>
                <a:t>%</a:t>
              </a:r>
            </a:p>
          </p:txBody>
        </p:sp>
        <p:sp>
          <p:nvSpPr>
            <p:cNvPr id="59" name="Rectangle 25"/>
            <p:cNvSpPr>
              <a:spLocks noChangeArrowheads="1"/>
            </p:cNvSpPr>
            <p:nvPr/>
          </p:nvSpPr>
          <p:spPr bwMode="auto">
            <a:xfrm rot="5400000">
              <a:off x="8750935" y="2696210"/>
              <a:ext cx="349250" cy="3297555"/>
            </a:xfrm>
            <a:prstGeom prst="rect">
              <a:avLst/>
            </a:prstGeom>
            <a:solidFill>
              <a:srgbClr val="9CC1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6858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0" name="TextBox 175"/>
            <p:cNvSpPr txBox="1"/>
            <p:nvPr/>
          </p:nvSpPr>
          <p:spPr>
            <a:xfrm>
              <a:off x="9982199" y="4119245"/>
              <a:ext cx="618117" cy="410197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>
                <a:defRPr sz="9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charset="-122"/>
                  <a:cs typeface="Arial" panose="020B0604020202020204" pitchFamily="34" charset="0"/>
                </a:defRPr>
              </a:lvl1pPr>
            </a:lstStyle>
            <a:p>
              <a:pPr defTabSz="6858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399" b="0" dirty="0">
                  <a:solidFill>
                    <a:schemeClr val="tx1"/>
                  </a:solidFill>
                  <a:ea typeface="微软雅黑" panose="020B0503020204020204" pitchFamily="34" charset="-122"/>
                  <a:sym typeface="Arial" panose="020B0604020202020204" pitchFamily="34" charset="0"/>
                </a:rPr>
                <a:t>66</a:t>
              </a:r>
              <a:r>
                <a:rPr lang="en-US" altLang="zh-CN" sz="701" b="0" dirty="0">
                  <a:solidFill>
                    <a:schemeClr val="tx1"/>
                  </a:solidFill>
                  <a:ea typeface="微软雅黑" panose="020B0503020204020204" pitchFamily="34" charset="-122"/>
                  <a:sym typeface="Arial" panose="020B0604020202020204" pitchFamily="34" charset="0"/>
                </a:rPr>
                <a:t>%</a:t>
              </a:r>
            </a:p>
          </p:txBody>
        </p:sp>
        <p:sp>
          <p:nvSpPr>
            <p:cNvPr id="61" name="Rectangle 23"/>
            <p:cNvSpPr>
              <a:spLocks noChangeArrowheads="1"/>
            </p:cNvSpPr>
            <p:nvPr/>
          </p:nvSpPr>
          <p:spPr bwMode="auto">
            <a:xfrm rot="5400000">
              <a:off x="7273290" y="3272790"/>
              <a:ext cx="349250" cy="342900"/>
            </a:xfrm>
            <a:prstGeom prst="rect">
              <a:avLst/>
            </a:prstGeom>
            <a:solidFill>
              <a:srgbClr val="9CC1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6858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2" name="TextBox 175"/>
            <p:cNvSpPr txBox="1"/>
            <p:nvPr/>
          </p:nvSpPr>
          <p:spPr>
            <a:xfrm>
              <a:off x="7282180" y="3242945"/>
              <a:ext cx="485603" cy="410197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>
                <a:defRPr sz="9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charset="-122"/>
                  <a:cs typeface="Arial" panose="020B0604020202020204" pitchFamily="34" charset="0"/>
                </a:defRPr>
              </a:lvl1pPr>
            </a:lstStyle>
            <a:p>
              <a:pPr defTabSz="6858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399" b="0" dirty="0">
                  <a:solidFill>
                    <a:schemeClr val="tx1"/>
                  </a:solidFill>
                  <a:ea typeface="微软雅黑" panose="020B0503020204020204" pitchFamily="34" charset="-122"/>
                  <a:sym typeface="Arial" panose="020B0604020202020204" pitchFamily="34" charset="0"/>
                </a:rPr>
                <a:t>6</a:t>
              </a:r>
              <a:r>
                <a:rPr lang="en-US" altLang="zh-CN" sz="701" b="0" dirty="0">
                  <a:solidFill>
                    <a:schemeClr val="tx1"/>
                  </a:solidFill>
                  <a:ea typeface="微软雅黑" panose="020B0503020204020204" pitchFamily="34" charset="-122"/>
                  <a:sym typeface="Arial" panose="020B0604020202020204" pitchFamily="34" charset="0"/>
                </a:rPr>
                <a:t>%</a:t>
              </a:r>
            </a:p>
          </p:txBody>
        </p:sp>
        <p:sp>
          <p:nvSpPr>
            <p:cNvPr id="79" name="文本框 78"/>
            <p:cNvSpPr txBox="1"/>
            <p:nvPr/>
          </p:nvSpPr>
          <p:spPr>
            <a:xfrm>
              <a:off x="7277100" y="5283835"/>
              <a:ext cx="3689350" cy="861775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r>
                <a:rPr lang="zh-CN" altLang="en-US" sz="12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请输入文字请输入文字请输入文字请输入文字请输入文字</a:t>
              </a:r>
              <a:endParaRPr lang="en-US" altLang="zh-CN" sz="12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endParaRPr lang="en-US" altLang="zh-CN" sz="12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0" name="文本框 79"/>
            <p:cNvSpPr txBox="1"/>
            <p:nvPr/>
          </p:nvSpPr>
          <p:spPr>
            <a:xfrm>
              <a:off x="7277100" y="4969510"/>
              <a:ext cx="3689350" cy="369332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lvl="0" algn="ctr">
                <a:defRPr/>
              </a:pPr>
              <a:r>
                <a:rPr lang="zh-CN" altLang="en-US" sz="1200" b="1" kern="0" dirty="0">
                  <a:latin typeface="Arial" panose="020B0604020202020204" pitchFamily="34" charset="0"/>
                  <a:ea typeface="微软雅黑" panose="020B0503020204020204" pitchFamily="34" charset="-122"/>
                  <a:cs typeface="宋体" panose="02010600030101010101" pitchFamily="2" charset="-122"/>
                  <a:sym typeface="Arial" panose="020B0604020202020204" pitchFamily="34" charset="0"/>
                </a:rPr>
                <a:t>请输入标题</a:t>
              </a:r>
              <a:endParaRPr lang="en-US" altLang="zh-CN" sz="1200" b="1" kern="0" dirty="0">
                <a:latin typeface="Arial" panose="020B0604020202020204" pitchFamily="34" charset="0"/>
                <a:ea typeface="微软雅黑" panose="020B0503020204020204" pitchFamily="34" charset="-122"/>
                <a:cs typeface="宋体" panose="02010600030101010101" pitchFamily="2" charset="-122"/>
                <a:sym typeface="Arial" panose="020B0604020202020204" pitchFamily="34" charset="0"/>
              </a:endParaRPr>
            </a:p>
          </p:txBody>
        </p:sp>
      </p:grpSp>
      <p:sp>
        <p:nvSpPr>
          <p:cNvPr id="2" name="文本占位符 1">
            <a:extLst>
              <a:ext uri="{FF2B5EF4-FFF2-40B4-BE49-F238E27FC236}">
                <a16:creationId xmlns:a16="http://schemas.microsoft.com/office/drawing/2014/main" xmlns="" id="{2401BC49-2BEF-4921-A04F-D7660ADCA3E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0B013351-6594-40E4-A37D-0EFD264C75B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xmlns="" id="{6FEFBA75-B871-42FE-B00D-0EACF7BDC5B8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图片占位符 5">
            <a:extLst>
              <a:ext uri="{FF2B5EF4-FFF2-40B4-BE49-F238E27FC236}">
                <a16:creationId xmlns:a16="http://schemas.microsoft.com/office/drawing/2014/main" xmlns="" id="{2BD5D48E-6270-4364-8B62-7ED3DB0374A6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</p:sp>
    </p:spTree>
    <p:extLst>
      <p:ext uri="{BB962C8B-B14F-4D97-AF65-F5344CB8AC3E}">
        <p14:creationId xmlns:p14="http://schemas.microsoft.com/office/powerpoint/2010/main" val="14942187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prism isContent="1" isInverted="1"/>
      </p:transition>
    </mc:Choice>
    <mc:Fallback>
      <p:transition spd="slow" advTm="2000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标题 6"/>
          <p:cNvSpPr>
            <a:spLocks noGrp="1"/>
          </p:cNvSpPr>
          <p:nvPr/>
        </p:nvSpPr>
        <p:spPr>
          <a:xfrm>
            <a:off x="517684" y="486251"/>
            <a:ext cx="3340418" cy="473393"/>
          </a:xfrm>
          <a:prstGeom prst="rect">
            <a:avLst/>
          </a:prstGeom>
        </p:spPr>
        <p:txBody>
          <a:bodyPr vert="horz" lIns="68580" tIns="34290" rIns="68580" bIns="34290" rtlCol="0" anchor="b"/>
          <a:lstStyle/>
          <a:p>
            <a:pPr>
              <a:lnSpc>
                <a:spcPct val="100000"/>
              </a:lnSpc>
            </a:pPr>
            <a:r>
              <a:rPr lang="zh-CN" altLang="en-US" sz="2700" dirty="0">
                <a:solidFill>
                  <a:srgbClr val="26646A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教学过程</a:t>
            </a:r>
          </a:p>
        </p:txBody>
      </p:sp>
      <p:sp>
        <p:nvSpPr>
          <p:cNvPr id="9" name="矩形 8"/>
          <p:cNvSpPr/>
          <p:nvPr/>
        </p:nvSpPr>
        <p:spPr>
          <a:xfrm>
            <a:off x="-952" y="513874"/>
            <a:ext cx="321469" cy="417910"/>
          </a:xfrm>
          <a:prstGeom prst="rect">
            <a:avLst/>
          </a:prstGeom>
          <a:solidFill>
            <a:srgbClr val="2664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514350">
              <a:defRPr/>
            </a:pPr>
            <a:endParaRPr lang="zh-CN" altLang="en-US" sz="1013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366236" y="513874"/>
            <a:ext cx="57150" cy="418148"/>
          </a:xfrm>
          <a:prstGeom prst="rect">
            <a:avLst/>
          </a:prstGeom>
          <a:solidFill>
            <a:srgbClr val="2664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514350">
              <a:defRPr/>
            </a:pPr>
            <a:endParaRPr lang="zh-CN" altLang="en-US" sz="1013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0" y="1383030"/>
            <a:ext cx="9177834" cy="4046220"/>
            <a:chOff x="0" y="1463040"/>
            <a:chExt cx="12237112" cy="5394960"/>
          </a:xfrm>
        </p:grpSpPr>
        <p:sp>
          <p:nvSpPr>
            <p:cNvPr id="64" name="文本框 63"/>
            <p:cNvSpPr txBox="1"/>
            <p:nvPr/>
          </p:nvSpPr>
          <p:spPr>
            <a:xfrm>
              <a:off x="6597015" y="1777365"/>
              <a:ext cx="3689351" cy="861775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r>
                <a:rPr lang="zh-CN" altLang="en-US" sz="12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请输入文字请输入文字请输入文字请输入文字请输入文字</a:t>
              </a:r>
              <a:endParaRPr lang="en-US" altLang="zh-CN" sz="12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endParaRPr lang="en-US" altLang="zh-CN" sz="12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5" name="文本框 64"/>
            <p:cNvSpPr txBox="1"/>
            <p:nvPr/>
          </p:nvSpPr>
          <p:spPr>
            <a:xfrm>
              <a:off x="6597015" y="1463040"/>
              <a:ext cx="3689351" cy="369332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lvl="0">
                <a:defRPr/>
              </a:pPr>
              <a:r>
                <a:rPr lang="zh-CN" altLang="en-US" sz="1200" b="1" kern="0" dirty="0">
                  <a:latin typeface="Arial" panose="020B0604020202020204" pitchFamily="34" charset="0"/>
                  <a:ea typeface="微软雅黑" panose="020B0503020204020204" pitchFamily="34" charset="-122"/>
                  <a:cs typeface="宋体" panose="02010600030101010101" pitchFamily="2" charset="-122"/>
                  <a:sym typeface="Arial" panose="020B0604020202020204" pitchFamily="34" charset="0"/>
                </a:rPr>
                <a:t>请输入标题</a:t>
              </a:r>
              <a:endParaRPr lang="en-US" altLang="zh-CN" sz="1200" b="1" kern="0" dirty="0">
                <a:latin typeface="Arial" panose="020B0604020202020204" pitchFamily="34" charset="0"/>
                <a:ea typeface="微软雅黑" panose="020B0503020204020204" pitchFamily="34" charset="-122"/>
                <a:cs typeface="宋体" panose="02010600030101010101" pitchFamily="2" charset="-122"/>
                <a:sym typeface="Arial" panose="020B0604020202020204" pitchFamily="34" charset="0"/>
              </a:endParaRPr>
            </a:p>
          </p:txBody>
        </p:sp>
        <p:grpSp>
          <p:nvGrpSpPr>
            <p:cNvPr id="30" name="组合 29"/>
            <p:cNvGrpSpPr/>
            <p:nvPr/>
          </p:nvGrpSpPr>
          <p:grpSpPr>
            <a:xfrm>
              <a:off x="4929717" y="1828800"/>
              <a:ext cx="1557867" cy="4487184"/>
              <a:chOff x="2078038" y="1543050"/>
              <a:chExt cx="1168400" cy="3613038"/>
            </a:xfrm>
          </p:grpSpPr>
          <p:sp>
            <p:nvSpPr>
              <p:cNvPr id="31" name="任意多边形 30"/>
              <p:cNvSpPr/>
              <p:nvPr/>
            </p:nvSpPr>
            <p:spPr bwMode="auto">
              <a:xfrm>
                <a:off x="2078038" y="1543050"/>
                <a:ext cx="1168400" cy="3613038"/>
              </a:xfrm>
              <a:custGeom>
                <a:avLst/>
                <a:gdLst>
                  <a:gd name="connsiteX0" fmla="*/ 976313 w 1168400"/>
                  <a:gd name="connsiteY0" fmla="*/ 0 h 3613038"/>
                  <a:gd name="connsiteX1" fmla="*/ 1168400 w 1168400"/>
                  <a:gd name="connsiteY1" fmla="*/ 499372 h 3613038"/>
                  <a:gd name="connsiteX2" fmla="*/ 992188 w 1168400"/>
                  <a:gd name="connsiteY2" fmla="*/ 390665 h 3613038"/>
                  <a:gd name="connsiteX3" fmla="*/ 454025 w 1168400"/>
                  <a:gd name="connsiteY3" fmla="*/ 1319769 h 3613038"/>
                  <a:gd name="connsiteX4" fmla="*/ 454025 w 1168400"/>
                  <a:gd name="connsiteY4" fmla="*/ 3613038 h 3613038"/>
                  <a:gd name="connsiteX5" fmla="*/ 0 w 1168400"/>
                  <a:gd name="connsiteY5" fmla="*/ 3613038 h 3613038"/>
                  <a:gd name="connsiteX6" fmla="*/ 0 w 1168400"/>
                  <a:gd name="connsiteY6" fmla="*/ 1319769 h 3613038"/>
                  <a:gd name="connsiteX7" fmla="*/ 650875 w 1168400"/>
                  <a:gd name="connsiteY7" fmla="*/ 181744 h 3613038"/>
                  <a:gd name="connsiteX8" fmla="*/ 473075 w 1168400"/>
                  <a:gd name="connsiteY8" fmla="*/ 71339 h 3613038"/>
                  <a:gd name="connsiteX9" fmla="*/ 976313 w 1168400"/>
                  <a:gd name="connsiteY9" fmla="*/ 0 h 36130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168400" h="3613038">
                    <a:moveTo>
                      <a:pt x="976313" y="0"/>
                    </a:moveTo>
                    <a:lnTo>
                      <a:pt x="1168400" y="499372"/>
                    </a:lnTo>
                    <a:lnTo>
                      <a:pt x="992188" y="390665"/>
                    </a:lnTo>
                    <a:lnTo>
                      <a:pt x="454025" y="1319769"/>
                    </a:lnTo>
                    <a:lnTo>
                      <a:pt x="454025" y="3613038"/>
                    </a:lnTo>
                    <a:lnTo>
                      <a:pt x="0" y="3613038"/>
                    </a:lnTo>
                    <a:lnTo>
                      <a:pt x="0" y="1319769"/>
                    </a:lnTo>
                    <a:lnTo>
                      <a:pt x="650875" y="181744"/>
                    </a:lnTo>
                    <a:lnTo>
                      <a:pt x="473075" y="71339"/>
                    </a:lnTo>
                    <a:lnTo>
                      <a:pt x="976313" y="0"/>
                    </a:lnTo>
                    <a:close/>
                  </a:path>
                </a:pathLst>
              </a:custGeom>
              <a:solidFill>
                <a:srgbClr val="9CC136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pPr defTabSz="685800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800">
                  <a:solidFill>
                    <a:prstClr val="black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2" name="矩形 31"/>
              <p:cNvSpPr/>
              <p:nvPr/>
            </p:nvSpPr>
            <p:spPr>
              <a:xfrm>
                <a:off x="2694077" y="1596509"/>
                <a:ext cx="441146" cy="3965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defTabSz="685800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altLang="zh-CN" sz="1800" b="1" dirty="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  <a:sym typeface="Arial" panose="020B0604020202020204" pitchFamily="34" charset="0"/>
                  </a:rPr>
                  <a:t>01</a:t>
                </a:r>
              </a:p>
            </p:txBody>
          </p:sp>
        </p:grpSp>
        <p:grpSp>
          <p:nvGrpSpPr>
            <p:cNvPr id="45" name="组合 44"/>
            <p:cNvGrpSpPr/>
            <p:nvPr/>
          </p:nvGrpSpPr>
          <p:grpSpPr>
            <a:xfrm>
              <a:off x="5475817" y="2847864"/>
              <a:ext cx="1555749" cy="3467485"/>
              <a:chOff x="2554288" y="2363788"/>
              <a:chExt cx="1166812" cy="2792300"/>
            </a:xfrm>
          </p:grpSpPr>
          <p:sp>
            <p:nvSpPr>
              <p:cNvPr id="46" name="任意多边形 45"/>
              <p:cNvSpPr/>
              <p:nvPr/>
            </p:nvSpPr>
            <p:spPr>
              <a:xfrm>
                <a:off x="2554288" y="2363788"/>
                <a:ext cx="1166812" cy="2792300"/>
              </a:xfrm>
              <a:custGeom>
                <a:avLst/>
                <a:gdLst>
                  <a:gd name="connsiteX0" fmla="*/ 975174 w 1166812"/>
                  <a:gd name="connsiteY0" fmla="*/ 0 h 2792300"/>
                  <a:gd name="connsiteX1" fmla="*/ 1166812 w 1166812"/>
                  <a:gd name="connsiteY1" fmla="*/ 500492 h 2792300"/>
                  <a:gd name="connsiteX2" fmla="*/ 992154 w 1166812"/>
                  <a:gd name="connsiteY2" fmla="*/ 394170 h 2792300"/>
                  <a:gd name="connsiteX3" fmla="*/ 453626 w 1166812"/>
                  <a:gd name="connsiteY3" fmla="*/ 1319949 h 2792300"/>
                  <a:gd name="connsiteX4" fmla="*/ 453626 w 1166812"/>
                  <a:gd name="connsiteY4" fmla="*/ 2761896 h 2792300"/>
                  <a:gd name="connsiteX5" fmla="*/ 453626 w 1166812"/>
                  <a:gd name="connsiteY5" fmla="*/ 2792300 h 2792300"/>
                  <a:gd name="connsiteX6" fmla="*/ 0 w 1166812"/>
                  <a:gd name="connsiteY6" fmla="*/ 2792300 h 2792300"/>
                  <a:gd name="connsiteX7" fmla="*/ 0 w 1166812"/>
                  <a:gd name="connsiteY7" fmla="*/ 2703874 h 2792300"/>
                  <a:gd name="connsiteX8" fmla="*/ 0 w 1166812"/>
                  <a:gd name="connsiteY8" fmla="*/ 1319949 h 2792300"/>
                  <a:gd name="connsiteX9" fmla="*/ 650116 w 1166812"/>
                  <a:gd name="connsiteY9" fmla="*/ 181526 h 2792300"/>
                  <a:gd name="connsiteX10" fmla="*/ 473032 w 1166812"/>
                  <a:gd name="connsiteY10" fmla="*/ 72610 h 2792300"/>
                  <a:gd name="connsiteX11" fmla="*/ 975174 w 1166812"/>
                  <a:gd name="connsiteY11" fmla="*/ 0 h 2792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166812" h="2792300">
                    <a:moveTo>
                      <a:pt x="975174" y="0"/>
                    </a:moveTo>
                    <a:cubicBezTo>
                      <a:pt x="1166812" y="500492"/>
                      <a:pt x="1166812" y="500492"/>
                      <a:pt x="1166812" y="500492"/>
                    </a:cubicBezTo>
                    <a:cubicBezTo>
                      <a:pt x="992154" y="394170"/>
                      <a:pt x="992154" y="394170"/>
                      <a:pt x="992154" y="394170"/>
                    </a:cubicBezTo>
                    <a:lnTo>
                      <a:pt x="453626" y="1319949"/>
                    </a:lnTo>
                    <a:cubicBezTo>
                      <a:pt x="453626" y="2271336"/>
                      <a:pt x="453626" y="2628107"/>
                      <a:pt x="453626" y="2761896"/>
                    </a:cubicBezTo>
                    <a:lnTo>
                      <a:pt x="453626" y="2792300"/>
                    </a:lnTo>
                    <a:lnTo>
                      <a:pt x="0" y="2792300"/>
                    </a:lnTo>
                    <a:lnTo>
                      <a:pt x="0" y="2703874"/>
                    </a:lnTo>
                    <a:cubicBezTo>
                      <a:pt x="0" y="1319949"/>
                      <a:pt x="0" y="1319949"/>
                      <a:pt x="0" y="1319949"/>
                    </a:cubicBezTo>
                    <a:cubicBezTo>
                      <a:pt x="650116" y="181526"/>
                      <a:pt x="650116" y="181526"/>
                      <a:pt x="650116" y="181526"/>
                    </a:cubicBezTo>
                    <a:cubicBezTo>
                      <a:pt x="473032" y="72610"/>
                      <a:pt x="473032" y="72610"/>
                      <a:pt x="473032" y="72610"/>
                    </a:cubicBezTo>
                    <a:cubicBezTo>
                      <a:pt x="975174" y="0"/>
                      <a:pt x="975174" y="0"/>
                      <a:pt x="975174" y="0"/>
                    </a:cubicBezTo>
                    <a:close/>
                  </a:path>
                </a:pathLst>
              </a:custGeom>
              <a:solidFill>
                <a:srgbClr val="FFCA8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8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7" name="矩形 46"/>
              <p:cNvSpPr/>
              <p:nvPr/>
            </p:nvSpPr>
            <p:spPr>
              <a:xfrm>
                <a:off x="3170327" y="2444234"/>
                <a:ext cx="441146" cy="39655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defTabSz="685800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altLang="zh-CN" sz="1800" b="1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  <a:sym typeface="Arial" panose="020B0604020202020204" pitchFamily="34" charset="0"/>
                  </a:rPr>
                  <a:t>02</a:t>
                </a:r>
              </a:p>
            </p:txBody>
          </p:sp>
        </p:grpSp>
        <p:grpSp>
          <p:nvGrpSpPr>
            <p:cNvPr id="48" name="组合 47"/>
            <p:cNvGrpSpPr/>
            <p:nvPr/>
          </p:nvGrpSpPr>
          <p:grpSpPr>
            <a:xfrm>
              <a:off x="3875617" y="3190851"/>
              <a:ext cx="1557867" cy="3125135"/>
              <a:chOff x="1287463" y="2727326"/>
              <a:chExt cx="1168400" cy="2428763"/>
            </a:xfrm>
          </p:grpSpPr>
          <p:sp>
            <p:nvSpPr>
              <p:cNvPr id="49" name="任意多边形 48"/>
              <p:cNvSpPr/>
              <p:nvPr/>
            </p:nvSpPr>
            <p:spPr bwMode="auto">
              <a:xfrm flipH="1">
                <a:off x="1287463" y="2727326"/>
                <a:ext cx="1168400" cy="2428763"/>
              </a:xfrm>
              <a:custGeom>
                <a:avLst/>
                <a:gdLst>
                  <a:gd name="connsiteX0" fmla="*/ 976501 w 1168400"/>
                  <a:gd name="connsiteY0" fmla="*/ 0 h 2428763"/>
                  <a:gd name="connsiteX1" fmla="*/ 1168400 w 1168400"/>
                  <a:gd name="connsiteY1" fmla="*/ 500495 h 2428763"/>
                  <a:gd name="connsiteX2" fmla="*/ 993505 w 1168400"/>
                  <a:gd name="connsiteY2" fmla="*/ 391579 h 2428763"/>
                  <a:gd name="connsiteX3" fmla="*/ 454243 w 1168400"/>
                  <a:gd name="connsiteY3" fmla="*/ 1319958 h 2428763"/>
                  <a:gd name="connsiteX4" fmla="*/ 454243 w 1168400"/>
                  <a:gd name="connsiteY4" fmla="*/ 2157573 h 2428763"/>
                  <a:gd name="connsiteX5" fmla="*/ 454243 w 1168400"/>
                  <a:gd name="connsiteY5" fmla="*/ 2416248 h 2428763"/>
                  <a:gd name="connsiteX6" fmla="*/ 454243 w 1168400"/>
                  <a:gd name="connsiteY6" fmla="*/ 2428763 h 2428763"/>
                  <a:gd name="connsiteX7" fmla="*/ 0 w 1168400"/>
                  <a:gd name="connsiteY7" fmla="*/ 2428763 h 2428763"/>
                  <a:gd name="connsiteX8" fmla="*/ 0 w 1168400"/>
                  <a:gd name="connsiteY8" fmla="*/ 2355621 h 2428763"/>
                  <a:gd name="connsiteX9" fmla="*/ 0 w 1168400"/>
                  <a:gd name="connsiteY9" fmla="*/ 2157573 h 2428763"/>
                  <a:gd name="connsiteX10" fmla="*/ 0 w 1168400"/>
                  <a:gd name="connsiteY10" fmla="*/ 1319958 h 2428763"/>
                  <a:gd name="connsiteX11" fmla="*/ 651001 w 1168400"/>
                  <a:gd name="connsiteY11" fmla="*/ 181527 h 2428763"/>
                  <a:gd name="connsiteX12" fmla="*/ 473676 w 1168400"/>
                  <a:gd name="connsiteY12" fmla="*/ 72611 h 2428763"/>
                  <a:gd name="connsiteX13" fmla="*/ 976501 w 1168400"/>
                  <a:gd name="connsiteY13" fmla="*/ 0 h 24287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168400" h="2428763">
                    <a:moveTo>
                      <a:pt x="976501" y="0"/>
                    </a:moveTo>
                    <a:cubicBezTo>
                      <a:pt x="1168400" y="500495"/>
                      <a:pt x="1168400" y="500495"/>
                      <a:pt x="1168400" y="500495"/>
                    </a:cubicBezTo>
                    <a:cubicBezTo>
                      <a:pt x="993505" y="391579"/>
                      <a:pt x="993505" y="391579"/>
                      <a:pt x="993505" y="391579"/>
                    </a:cubicBezTo>
                    <a:lnTo>
                      <a:pt x="454243" y="1319958"/>
                    </a:lnTo>
                    <a:cubicBezTo>
                      <a:pt x="454243" y="2157573"/>
                      <a:pt x="454243" y="2157573"/>
                      <a:pt x="454243" y="2157573"/>
                    </a:cubicBezTo>
                    <a:cubicBezTo>
                      <a:pt x="454243" y="2305388"/>
                      <a:pt x="454243" y="2379295"/>
                      <a:pt x="454243" y="2416248"/>
                    </a:cubicBezTo>
                    <a:lnTo>
                      <a:pt x="454243" y="2428763"/>
                    </a:lnTo>
                    <a:lnTo>
                      <a:pt x="0" y="2428763"/>
                    </a:lnTo>
                    <a:lnTo>
                      <a:pt x="0" y="2355621"/>
                    </a:lnTo>
                    <a:cubicBezTo>
                      <a:pt x="0" y="2157573"/>
                      <a:pt x="0" y="2157573"/>
                      <a:pt x="0" y="2157573"/>
                    </a:cubicBezTo>
                    <a:cubicBezTo>
                      <a:pt x="0" y="1319958"/>
                      <a:pt x="0" y="1319958"/>
                      <a:pt x="0" y="1319958"/>
                    </a:cubicBezTo>
                    <a:cubicBezTo>
                      <a:pt x="651001" y="181527"/>
                      <a:pt x="651001" y="181527"/>
                      <a:pt x="651001" y="181527"/>
                    </a:cubicBezTo>
                    <a:cubicBezTo>
                      <a:pt x="473676" y="72611"/>
                      <a:pt x="473676" y="72611"/>
                      <a:pt x="473676" y="72611"/>
                    </a:cubicBezTo>
                    <a:cubicBezTo>
                      <a:pt x="976501" y="0"/>
                      <a:pt x="976501" y="0"/>
                      <a:pt x="976501" y="0"/>
                    </a:cubicBezTo>
                    <a:close/>
                  </a:path>
                </a:pathLst>
              </a:custGeom>
              <a:solidFill>
                <a:srgbClr val="52C5C4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pPr defTabSz="685800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8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0" name="矩形 49"/>
              <p:cNvSpPr/>
              <p:nvPr/>
            </p:nvSpPr>
            <p:spPr>
              <a:xfrm>
                <a:off x="1446302" y="2806184"/>
                <a:ext cx="441146" cy="38271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defTabSz="685800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altLang="zh-CN" sz="1800" b="1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  <a:sym typeface="Arial" panose="020B0604020202020204" pitchFamily="34" charset="0"/>
                  </a:rPr>
                  <a:t>03</a:t>
                </a:r>
              </a:p>
            </p:txBody>
          </p:sp>
        </p:grpSp>
        <p:grpSp>
          <p:nvGrpSpPr>
            <p:cNvPr id="51" name="组合 50"/>
            <p:cNvGrpSpPr/>
            <p:nvPr/>
          </p:nvGrpSpPr>
          <p:grpSpPr>
            <a:xfrm>
              <a:off x="6064250" y="4161706"/>
              <a:ext cx="1557867" cy="2153643"/>
              <a:chOff x="3000375" y="3362326"/>
              <a:chExt cx="1168400" cy="1793762"/>
            </a:xfrm>
          </p:grpSpPr>
          <p:sp>
            <p:nvSpPr>
              <p:cNvPr id="52" name="任意多边形 51"/>
              <p:cNvSpPr/>
              <p:nvPr/>
            </p:nvSpPr>
            <p:spPr bwMode="auto">
              <a:xfrm>
                <a:off x="3000375" y="3362326"/>
                <a:ext cx="1168400" cy="1793762"/>
              </a:xfrm>
              <a:custGeom>
                <a:avLst/>
                <a:gdLst>
                  <a:gd name="connsiteX0" fmla="*/ 976501 w 1168400"/>
                  <a:gd name="connsiteY0" fmla="*/ 0 h 1781175"/>
                  <a:gd name="connsiteX1" fmla="*/ 1168400 w 1168400"/>
                  <a:gd name="connsiteY1" fmla="*/ 500498 h 1781175"/>
                  <a:gd name="connsiteX2" fmla="*/ 993505 w 1168400"/>
                  <a:gd name="connsiteY2" fmla="*/ 391581 h 1781175"/>
                  <a:gd name="connsiteX3" fmla="*/ 456672 w 1168400"/>
                  <a:gd name="connsiteY3" fmla="*/ 1319965 h 1781175"/>
                  <a:gd name="connsiteX4" fmla="*/ 456672 w 1168400"/>
                  <a:gd name="connsiteY4" fmla="*/ 1773784 h 1781175"/>
                  <a:gd name="connsiteX5" fmla="*/ 456672 w 1168400"/>
                  <a:gd name="connsiteY5" fmla="*/ 1781175 h 1781175"/>
                  <a:gd name="connsiteX6" fmla="*/ 0 w 1168400"/>
                  <a:gd name="connsiteY6" fmla="*/ 1781175 h 1781175"/>
                  <a:gd name="connsiteX7" fmla="*/ 0 w 1168400"/>
                  <a:gd name="connsiteY7" fmla="*/ 1758070 h 1781175"/>
                  <a:gd name="connsiteX8" fmla="*/ 0 w 1168400"/>
                  <a:gd name="connsiteY8" fmla="*/ 1478153 h 1781175"/>
                  <a:gd name="connsiteX9" fmla="*/ 0 w 1168400"/>
                  <a:gd name="connsiteY9" fmla="*/ 1319965 h 1781175"/>
                  <a:gd name="connsiteX10" fmla="*/ 651001 w 1168400"/>
                  <a:gd name="connsiteY10" fmla="*/ 181528 h 1781175"/>
                  <a:gd name="connsiteX11" fmla="*/ 476105 w 1168400"/>
                  <a:gd name="connsiteY11" fmla="*/ 72611 h 1781175"/>
                  <a:gd name="connsiteX12" fmla="*/ 976501 w 1168400"/>
                  <a:gd name="connsiteY12" fmla="*/ 0 h 17811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168400" h="1781175">
                    <a:moveTo>
                      <a:pt x="976501" y="0"/>
                    </a:moveTo>
                    <a:cubicBezTo>
                      <a:pt x="1168400" y="500498"/>
                      <a:pt x="1168400" y="500498"/>
                      <a:pt x="1168400" y="500498"/>
                    </a:cubicBezTo>
                    <a:cubicBezTo>
                      <a:pt x="993505" y="391581"/>
                      <a:pt x="993505" y="391581"/>
                      <a:pt x="993505" y="391581"/>
                    </a:cubicBezTo>
                    <a:lnTo>
                      <a:pt x="456672" y="1319965"/>
                    </a:lnTo>
                    <a:cubicBezTo>
                      <a:pt x="456672" y="1773784"/>
                      <a:pt x="456672" y="1773784"/>
                      <a:pt x="456672" y="1773784"/>
                    </a:cubicBezTo>
                    <a:lnTo>
                      <a:pt x="456672" y="1781175"/>
                    </a:lnTo>
                    <a:lnTo>
                      <a:pt x="0" y="1781175"/>
                    </a:lnTo>
                    <a:lnTo>
                      <a:pt x="0" y="1758070"/>
                    </a:lnTo>
                    <a:cubicBezTo>
                      <a:pt x="0" y="1478153"/>
                      <a:pt x="0" y="1478153"/>
                      <a:pt x="0" y="1478153"/>
                    </a:cubicBezTo>
                    <a:cubicBezTo>
                      <a:pt x="0" y="1319965"/>
                      <a:pt x="0" y="1319965"/>
                      <a:pt x="0" y="1319965"/>
                    </a:cubicBezTo>
                    <a:cubicBezTo>
                      <a:pt x="651001" y="181528"/>
                      <a:pt x="651001" y="181528"/>
                      <a:pt x="651001" y="181528"/>
                    </a:cubicBezTo>
                    <a:cubicBezTo>
                      <a:pt x="476105" y="72611"/>
                      <a:pt x="476105" y="72611"/>
                      <a:pt x="476105" y="72611"/>
                    </a:cubicBezTo>
                    <a:cubicBezTo>
                      <a:pt x="976501" y="0"/>
                      <a:pt x="976501" y="0"/>
                      <a:pt x="976501" y="0"/>
                    </a:cubicBezTo>
                    <a:close/>
                  </a:path>
                </a:pathLst>
              </a:custGeom>
              <a:solidFill>
                <a:srgbClr val="FD6F3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pPr defTabSz="685800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800">
                  <a:solidFill>
                    <a:prstClr val="black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3" name="矩形 52"/>
              <p:cNvSpPr/>
              <p:nvPr/>
            </p:nvSpPr>
            <p:spPr>
              <a:xfrm>
                <a:off x="3656102" y="3425309"/>
                <a:ext cx="441146" cy="41015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defTabSz="685800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altLang="zh-CN" sz="1800" b="1" dirty="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  <a:sym typeface="Arial" panose="020B0604020202020204" pitchFamily="34" charset="0"/>
                  </a:rPr>
                  <a:t>04</a:t>
                </a:r>
              </a:p>
            </p:txBody>
          </p:sp>
        </p:grpSp>
        <p:sp>
          <p:nvSpPr>
            <p:cNvPr id="54" name="任意多边形 53"/>
            <p:cNvSpPr/>
            <p:nvPr/>
          </p:nvSpPr>
          <p:spPr>
            <a:xfrm>
              <a:off x="0" y="6290584"/>
              <a:ext cx="12237112" cy="567416"/>
            </a:xfrm>
            <a:custGeom>
              <a:avLst/>
              <a:gdLst>
                <a:gd name="connsiteX0" fmla="*/ 4721632 w 9443264"/>
                <a:gd name="connsiteY0" fmla="*/ 0 h 409185"/>
                <a:gd name="connsiteX1" fmla="*/ 9331443 w 9443264"/>
                <a:gd name="connsiteY1" fmla="*/ 387313 h 409185"/>
                <a:gd name="connsiteX2" fmla="*/ 9443264 w 9443264"/>
                <a:gd name="connsiteY2" fmla="*/ 409185 h 409185"/>
                <a:gd name="connsiteX3" fmla="*/ 0 w 9443264"/>
                <a:gd name="connsiteY3" fmla="*/ 409185 h 409185"/>
                <a:gd name="connsiteX4" fmla="*/ 111821 w 9443264"/>
                <a:gd name="connsiteY4" fmla="*/ 387313 h 409185"/>
                <a:gd name="connsiteX5" fmla="*/ 4721632 w 9443264"/>
                <a:gd name="connsiteY5" fmla="*/ 0 h 4091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443264" h="409185">
                  <a:moveTo>
                    <a:pt x="4721632" y="0"/>
                  </a:moveTo>
                  <a:cubicBezTo>
                    <a:pt x="6429210" y="0"/>
                    <a:pt x="8015546" y="142783"/>
                    <a:pt x="9331443" y="387313"/>
                  </a:cubicBezTo>
                  <a:lnTo>
                    <a:pt x="9443264" y="409185"/>
                  </a:lnTo>
                  <a:lnTo>
                    <a:pt x="0" y="409185"/>
                  </a:lnTo>
                  <a:lnTo>
                    <a:pt x="111821" y="387313"/>
                  </a:lnTo>
                  <a:cubicBezTo>
                    <a:pt x="1427719" y="142783"/>
                    <a:pt x="3014054" y="0"/>
                    <a:pt x="4721632" y="0"/>
                  </a:cubicBezTo>
                  <a:close/>
                </a:path>
              </a:pathLst>
            </a:custGeom>
            <a:gradFill>
              <a:gsLst>
                <a:gs pos="62000">
                  <a:srgbClr val="26646A"/>
                </a:gs>
                <a:gs pos="0">
                  <a:srgbClr val="4B7E84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" name="文本框 1"/>
            <p:cNvSpPr txBox="1"/>
            <p:nvPr/>
          </p:nvSpPr>
          <p:spPr>
            <a:xfrm>
              <a:off x="7162800" y="3162300"/>
              <a:ext cx="3689351" cy="861775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r>
                <a:rPr lang="zh-CN" altLang="en-US" sz="12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请输入文字请输入文字请输入文字请输入文字请输入文字</a:t>
              </a:r>
              <a:endParaRPr lang="en-US" altLang="zh-CN" sz="12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endParaRPr lang="en-US" altLang="zh-CN" sz="12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" name="文本框 2"/>
            <p:cNvSpPr txBox="1"/>
            <p:nvPr/>
          </p:nvSpPr>
          <p:spPr>
            <a:xfrm>
              <a:off x="7162800" y="2847975"/>
              <a:ext cx="3689351" cy="369332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lvl="0">
                <a:defRPr/>
              </a:pPr>
              <a:r>
                <a:rPr lang="zh-CN" altLang="en-US" sz="1200" b="1" kern="0" dirty="0">
                  <a:latin typeface="Arial" panose="020B0604020202020204" pitchFamily="34" charset="0"/>
                  <a:ea typeface="微软雅黑" panose="020B0503020204020204" pitchFamily="34" charset="-122"/>
                  <a:cs typeface="宋体" panose="02010600030101010101" pitchFamily="2" charset="-122"/>
                  <a:sym typeface="Arial" panose="020B0604020202020204" pitchFamily="34" charset="0"/>
                </a:rPr>
                <a:t>请输入标题</a:t>
              </a:r>
              <a:endParaRPr lang="en-US" altLang="zh-CN" sz="1200" b="1" kern="0" dirty="0">
                <a:latin typeface="Arial" panose="020B0604020202020204" pitchFamily="34" charset="0"/>
                <a:ea typeface="微软雅黑" panose="020B0503020204020204" pitchFamily="34" charset="-122"/>
                <a:cs typeface="宋体" panose="0201060003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7855585" y="4756785"/>
              <a:ext cx="3689351" cy="861775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r>
                <a:rPr lang="zh-CN" altLang="en-US" sz="12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请输入文字请输入文字请输入文字请输入文字请输入文字</a:t>
              </a:r>
              <a:endParaRPr lang="en-US" altLang="zh-CN" sz="12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endParaRPr lang="en-US" altLang="zh-CN" sz="12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7855585" y="4442460"/>
              <a:ext cx="3689351" cy="369332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lvl="0">
                <a:defRPr/>
              </a:pPr>
              <a:r>
                <a:rPr lang="zh-CN" altLang="en-US" sz="1200" b="1" kern="0" dirty="0">
                  <a:latin typeface="Arial" panose="020B0604020202020204" pitchFamily="34" charset="0"/>
                  <a:ea typeface="微软雅黑" panose="020B0503020204020204" pitchFamily="34" charset="-122"/>
                  <a:cs typeface="宋体" panose="02010600030101010101" pitchFamily="2" charset="-122"/>
                  <a:sym typeface="Arial" panose="020B0604020202020204" pitchFamily="34" charset="0"/>
                </a:rPr>
                <a:t>请输入标题</a:t>
              </a:r>
              <a:endParaRPr lang="en-US" altLang="zh-CN" sz="1200" b="1" kern="0" dirty="0">
                <a:latin typeface="Arial" panose="020B0604020202020204" pitchFamily="34" charset="0"/>
                <a:ea typeface="微软雅黑" panose="020B0503020204020204" pitchFamily="34" charset="-122"/>
                <a:cs typeface="宋体" panose="0201060003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1133475" y="2446020"/>
              <a:ext cx="3689351" cy="861775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r>
                <a:rPr lang="zh-CN" altLang="en-US" sz="12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请输入文字请输入文字请输入文字请输入文字请输入文字</a:t>
              </a:r>
              <a:endParaRPr lang="en-US" altLang="zh-CN" sz="12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endParaRPr lang="en-US" altLang="zh-CN" sz="12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1133475" y="2131695"/>
              <a:ext cx="3689351" cy="369332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lvl="0" algn="r">
                <a:defRPr/>
              </a:pPr>
              <a:r>
                <a:rPr lang="zh-CN" altLang="en-US" sz="1200" b="1" kern="0" dirty="0">
                  <a:latin typeface="Arial" panose="020B0604020202020204" pitchFamily="34" charset="0"/>
                  <a:ea typeface="微软雅黑" panose="020B0503020204020204" pitchFamily="34" charset="-122"/>
                  <a:cs typeface="宋体" panose="02010600030101010101" pitchFamily="2" charset="-122"/>
                  <a:sym typeface="Arial" panose="020B0604020202020204" pitchFamily="34" charset="0"/>
                </a:rPr>
                <a:t>请输入标题</a:t>
              </a:r>
              <a:endParaRPr lang="en-US" altLang="zh-CN" sz="1200" b="1" kern="0" dirty="0">
                <a:latin typeface="Arial" panose="020B0604020202020204" pitchFamily="34" charset="0"/>
                <a:ea typeface="微软雅黑" panose="020B0503020204020204" pitchFamily="34" charset="-122"/>
                <a:cs typeface="宋体" panose="02010600030101010101" pitchFamily="2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0" name="文本占位符 9">
            <a:extLst>
              <a:ext uri="{FF2B5EF4-FFF2-40B4-BE49-F238E27FC236}">
                <a16:creationId xmlns:a16="http://schemas.microsoft.com/office/drawing/2014/main" xmlns="" id="{5C5A39C1-82C2-4284-B634-74B8BB9CED4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1" name="文本占位符 10">
            <a:extLst>
              <a:ext uri="{FF2B5EF4-FFF2-40B4-BE49-F238E27FC236}">
                <a16:creationId xmlns:a16="http://schemas.microsoft.com/office/drawing/2014/main" xmlns="" id="{6F6AB5C3-6BD3-4958-A455-E88FE35C3D29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2" name="文本占位符 11">
            <a:extLst>
              <a:ext uri="{FF2B5EF4-FFF2-40B4-BE49-F238E27FC236}">
                <a16:creationId xmlns:a16="http://schemas.microsoft.com/office/drawing/2014/main" xmlns="" id="{6965C656-B6DD-4ED5-99C1-44D944083B63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3" name="图片占位符 12">
            <a:extLst>
              <a:ext uri="{FF2B5EF4-FFF2-40B4-BE49-F238E27FC236}">
                <a16:creationId xmlns:a16="http://schemas.microsoft.com/office/drawing/2014/main" xmlns="" id="{A727D444-2C27-4BEF-91B0-F034F2072978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</p:sp>
    </p:spTree>
    <p:extLst>
      <p:ext uri="{BB962C8B-B14F-4D97-AF65-F5344CB8AC3E}">
        <p14:creationId xmlns:p14="http://schemas.microsoft.com/office/powerpoint/2010/main" val="18581599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prism isContent="1" isInverted="1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标题 6"/>
          <p:cNvSpPr>
            <a:spLocks noGrp="1"/>
          </p:cNvSpPr>
          <p:nvPr/>
        </p:nvSpPr>
        <p:spPr>
          <a:xfrm>
            <a:off x="517684" y="486251"/>
            <a:ext cx="3340418" cy="473393"/>
          </a:xfrm>
          <a:prstGeom prst="rect">
            <a:avLst/>
          </a:prstGeom>
        </p:spPr>
        <p:txBody>
          <a:bodyPr vert="horz" lIns="68580" tIns="34290" rIns="68580" bIns="34290" rtlCol="0" anchor="b"/>
          <a:lstStyle/>
          <a:p>
            <a:pPr>
              <a:lnSpc>
                <a:spcPct val="100000"/>
              </a:lnSpc>
            </a:pPr>
            <a:r>
              <a:rPr lang="zh-CN" altLang="en-US" sz="2700" dirty="0">
                <a:solidFill>
                  <a:srgbClr val="26646A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教学过程</a:t>
            </a:r>
          </a:p>
        </p:txBody>
      </p:sp>
      <p:sp>
        <p:nvSpPr>
          <p:cNvPr id="9" name="矩形 8"/>
          <p:cNvSpPr/>
          <p:nvPr/>
        </p:nvSpPr>
        <p:spPr>
          <a:xfrm>
            <a:off x="-952" y="513874"/>
            <a:ext cx="321469" cy="417910"/>
          </a:xfrm>
          <a:prstGeom prst="rect">
            <a:avLst/>
          </a:prstGeom>
          <a:solidFill>
            <a:srgbClr val="2664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514350">
              <a:defRPr/>
            </a:pPr>
            <a:endParaRPr lang="zh-CN" altLang="en-US" sz="1013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366236" y="513874"/>
            <a:ext cx="57150" cy="418148"/>
          </a:xfrm>
          <a:prstGeom prst="rect">
            <a:avLst/>
          </a:prstGeom>
          <a:solidFill>
            <a:srgbClr val="2664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514350">
              <a:defRPr/>
            </a:pPr>
            <a:endParaRPr lang="zh-CN" altLang="en-US" sz="1013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916781" y="1187292"/>
            <a:ext cx="7611428" cy="4232435"/>
            <a:chOff x="1222375" y="1202055"/>
            <a:chExt cx="10148570" cy="5643247"/>
          </a:xfrm>
        </p:grpSpPr>
        <p:sp>
          <p:nvSpPr>
            <p:cNvPr id="13" name="任意多边形 12"/>
            <p:cNvSpPr/>
            <p:nvPr/>
          </p:nvSpPr>
          <p:spPr>
            <a:xfrm>
              <a:off x="4470400" y="2247900"/>
              <a:ext cx="1638300" cy="1346200"/>
            </a:xfrm>
            <a:custGeom>
              <a:avLst/>
              <a:gdLst>
                <a:gd name="connsiteX0" fmla="*/ 1228725 w 1228725"/>
                <a:gd name="connsiteY0" fmla="*/ 1009650 h 1009650"/>
                <a:gd name="connsiteX1" fmla="*/ 0 w 1228725"/>
                <a:gd name="connsiteY1" fmla="*/ 0 h 1009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28725" h="1009650">
                  <a:moveTo>
                    <a:pt x="1228725" y="1009650"/>
                  </a:moveTo>
                  <a:lnTo>
                    <a:pt x="0" y="0"/>
                  </a:lnTo>
                </a:path>
              </a:pathLst>
            </a:custGeom>
            <a:noFill/>
            <a:ln w="22225">
              <a:solidFill>
                <a:schemeClr val="bg1"/>
              </a:solidFill>
              <a:tailEnd type="oval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4" name="任意多边形 13"/>
            <p:cNvSpPr/>
            <p:nvPr/>
          </p:nvSpPr>
          <p:spPr>
            <a:xfrm>
              <a:off x="4203700" y="3708400"/>
              <a:ext cx="1168400" cy="990600"/>
            </a:xfrm>
            <a:custGeom>
              <a:avLst/>
              <a:gdLst>
                <a:gd name="connsiteX0" fmla="*/ 876300 w 876300"/>
                <a:gd name="connsiteY0" fmla="*/ 742950 h 742950"/>
                <a:gd name="connsiteX1" fmla="*/ 876300 w 876300"/>
                <a:gd name="connsiteY1" fmla="*/ 742950 h 742950"/>
                <a:gd name="connsiteX2" fmla="*/ 0 w 876300"/>
                <a:gd name="connsiteY2" fmla="*/ 0 h 742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76300" h="742950">
                  <a:moveTo>
                    <a:pt x="876300" y="742950"/>
                  </a:moveTo>
                  <a:lnTo>
                    <a:pt x="876300" y="742950"/>
                  </a:lnTo>
                  <a:lnTo>
                    <a:pt x="0" y="0"/>
                  </a:lnTo>
                </a:path>
              </a:pathLst>
            </a:custGeom>
            <a:noFill/>
            <a:ln w="22225">
              <a:solidFill>
                <a:schemeClr val="bg1"/>
              </a:solidFill>
              <a:tailEnd type="oval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4" name="文本框 63"/>
            <p:cNvSpPr txBox="1"/>
            <p:nvPr/>
          </p:nvSpPr>
          <p:spPr>
            <a:xfrm>
              <a:off x="8929370" y="1991995"/>
              <a:ext cx="2441575" cy="1107996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r>
                <a:rPr lang="zh-CN" altLang="en-US" sz="12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请输入文字请输入文字请输入文字请输入文字请输入文字</a:t>
              </a:r>
              <a:endParaRPr lang="en-US" altLang="zh-CN" sz="12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endParaRPr lang="en-US" altLang="zh-CN" sz="12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5" name="文本框 64"/>
            <p:cNvSpPr txBox="1"/>
            <p:nvPr/>
          </p:nvSpPr>
          <p:spPr>
            <a:xfrm>
              <a:off x="8929370" y="1677670"/>
              <a:ext cx="2441575" cy="369332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l"/>
              <a:r>
                <a:rPr lang="en-US" altLang="zh-CN" sz="1200" b="1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TITLE  ADD  HERE </a:t>
              </a:r>
            </a:p>
          </p:txBody>
        </p:sp>
        <p:sp>
          <p:nvSpPr>
            <p:cNvPr id="4" name="Freeform 9"/>
            <p:cNvSpPr/>
            <p:nvPr/>
          </p:nvSpPr>
          <p:spPr bwMode="auto">
            <a:xfrm>
              <a:off x="5764539" y="2514601"/>
              <a:ext cx="794420" cy="4330701"/>
            </a:xfrm>
            <a:custGeom>
              <a:avLst/>
              <a:gdLst>
                <a:gd name="T0" fmla="*/ 323 w 323"/>
                <a:gd name="T1" fmla="*/ 1705 h 1705"/>
                <a:gd name="T2" fmla="*/ 0 w 323"/>
                <a:gd name="T3" fmla="*/ 1705 h 1705"/>
                <a:gd name="T4" fmla="*/ 160 w 323"/>
                <a:gd name="T5" fmla="*/ 0 h 1705"/>
                <a:gd name="T6" fmla="*/ 323 w 323"/>
                <a:gd name="T7" fmla="*/ 1705 h 17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3" h="1705">
                  <a:moveTo>
                    <a:pt x="323" y="1705"/>
                  </a:moveTo>
                  <a:lnTo>
                    <a:pt x="0" y="1705"/>
                  </a:lnTo>
                  <a:lnTo>
                    <a:pt x="160" y="0"/>
                  </a:lnTo>
                  <a:lnTo>
                    <a:pt x="323" y="1705"/>
                  </a:lnTo>
                  <a:close/>
                </a:path>
              </a:pathLst>
            </a:custGeom>
            <a:solidFill>
              <a:srgbClr val="FFCA8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6858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" name="任意多边形 10"/>
            <p:cNvSpPr/>
            <p:nvPr/>
          </p:nvSpPr>
          <p:spPr>
            <a:xfrm>
              <a:off x="7645400" y="4419600"/>
              <a:ext cx="1028700" cy="1003300"/>
            </a:xfrm>
            <a:custGeom>
              <a:avLst/>
              <a:gdLst>
                <a:gd name="connsiteX0" fmla="*/ 0 w 952500"/>
                <a:gd name="connsiteY0" fmla="*/ 742950 h 742950"/>
                <a:gd name="connsiteX1" fmla="*/ 952500 w 952500"/>
                <a:gd name="connsiteY1" fmla="*/ 0 h 742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00" h="742950">
                  <a:moveTo>
                    <a:pt x="0" y="742950"/>
                  </a:moveTo>
                  <a:lnTo>
                    <a:pt x="952500" y="0"/>
                  </a:lnTo>
                </a:path>
              </a:pathLst>
            </a:custGeom>
            <a:noFill/>
            <a:ln w="6350">
              <a:solidFill>
                <a:schemeClr val="tx1">
                  <a:lumMod val="25000"/>
                  <a:lumOff val="75000"/>
                </a:schemeClr>
              </a:solidFill>
              <a:tailEnd type="oval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5" name="任意多边形 14"/>
            <p:cNvSpPr/>
            <p:nvPr/>
          </p:nvSpPr>
          <p:spPr>
            <a:xfrm>
              <a:off x="3911600" y="4978400"/>
              <a:ext cx="635000" cy="571500"/>
            </a:xfrm>
            <a:custGeom>
              <a:avLst/>
              <a:gdLst>
                <a:gd name="connsiteX0" fmla="*/ 476250 w 476250"/>
                <a:gd name="connsiteY0" fmla="*/ 428625 h 428625"/>
                <a:gd name="connsiteX1" fmla="*/ 0 w 476250"/>
                <a:gd name="connsiteY1" fmla="*/ 0 h 428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76250" h="428625">
                  <a:moveTo>
                    <a:pt x="476250" y="428625"/>
                  </a:moveTo>
                  <a:lnTo>
                    <a:pt x="0" y="0"/>
                  </a:lnTo>
                </a:path>
              </a:pathLst>
            </a:custGeom>
            <a:noFill/>
            <a:ln w="22225">
              <a:solidFill>
                <a:schemeClr val="bg1"/>
              </a:solidFill>
              <a:tailEnd type="oval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" name="任意多边形 19"/>
            <p:cNvSpPr/>
            <p:nvPr/>
          </p:nvSpPr>
          <p:spPr>
            <a:xfrm>
              <a:off x="7638415" y="4419600"/>
              <a:ext cx="1028700" cy="1003300"/>
            </a:xfrm>
            <a:custGeom>
              <a:avLst/>
              <a:gdLst>
                <a:gd name="connsiteX0" fmla="*/ 0 w 952500"/>
                <a:gd name="connsiteY0" fmla="*/ 742950 h 742950"/>
                <a:gd name="connsiteX1" fmla="*/ 952500 w 952500"/>
                <a:gd name="connsiteY1" fmla="*/ 0 h 742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00" h="742950">
                  <a:moveTo>
                    <a:pt x="0" y="742950"/>
                  </a:moveTo>
                  <a:lnTo>
                    <a:pt x="952500" y="0"/>
                  </a:lnTo>
                </a:path>
              </a:pathLst>
            </a:custGeom>
            <a:noFill/>
            <a:ln w="22225">
              <a:solidFill>
                <a:schemeClr val="bg1"/>
              </a:solidFill>
              <a:tailEnd type="oval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2" name="任意多边形 21"/>
            <p:cNvSpPr/>
            <p:nvPr/>
          </p:nvSpPr>
          <p:spPr>
            <a:xfrm>
              <a:off x="6997700" y="2578100"/>
              <a:ext cx="1841500" cy="1600200"/>
            </a:xfrm>
            <a:custGeom>
              <a:avLst/>
              <a:gdLst>
                <a:gd name="connsiteX0" fmla="*/ 0 w 1495425"/>
                <a:gd name="connsiteY0" fmla="*/ 742950 h 742950"/>
                <a:gd name="connsiteX1" fmla="*/ 1495425 w 1495425"/>
                <a:gd name="connsiteY1" fmla="*/ 0 h 742950"/>
                <a:gd name="connsiteX0-1" fmla="*/ 0 w 1495425"/>
                <a:gd name="connsiteY0-2" fmla="*/ 962025 h 962025"/>
                <a:gd name="connsiteX1-3" fmla="*/ 1495425 w 1495425"/>
                <a:gd name="connsiteY1-4" fmla="*/ 0 h 96202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</a:cxnLst>
              <a:rect l="l" t="t" r="r" b="b"/>
              <a:pathLst>
                <a:path w="1495425" h="962025">
                  <a:moveTo>
                    <a:pt x="0" y="962025"/>
                  </a:moveTo>
                  <a:lnTo>
                    <a:pt x="1495425" y="0"/>
                  </a:lnTo>
                </a:path>
              </a:pathLst>
            </a:custGeom>
            <a:noFill/>
            <a:ln w="22225">
              <a:solidFill>
                <a:schemeClr val="bg1"/>
              </a:solidFill>
              <a:tailEnd type="oval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8929370" y="4231005"/>
              <a:ext cx="2441575" cy="1107996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r>
                <a:rPr lang="zh-CN" altLang="en-US" sz="12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请输入文字请输入文字请输入文字请输入文字请输入文字</a:t>
              </a:r>
              <a:endParaRPr lang="en-US" altLang="zh-CN" sz="12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endParaRPr lang="en-US" altLang="zh-CN" sz="12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8929370" y="3916680"/>
              <a:ext cx="2441575" cy="369332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l"/>
              <a:r>
                <a:rPr lang="en-US" altLang="zh-CN" sz="1200" b="1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TITLE  ADD  HERE </a:t>
              </a: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1698626" y="1516380"/>
              <a:ext cx="2441575" cy="1107996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r>
                <a:rPr lang="zh-CN" altLang="en-US" sz="12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请输入文字请输入文字请输入文字请输入文字请输入文字</a:t>
              </a:r>
              <a:endParaRPr lang="en-US" altLang="zh-CN" sz="12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endParaRPr lang="en-US" altLang="zh-CN" sz="12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1698626" y="1202055"/>
              <a:ext cx="2441575" cy="369332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r"/>
              <a:r>
                <a:rPr lang="en-US" altLang="zh-CN" sz="1200" b="1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TITLE  ADD  HERE </a:t>
              </a: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1565275" y="3158490"/>
              <a:ext cx="2441575" cy="1107996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r>
                <a:rPr lang="zh-CN" altLang="en-US" sz="12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请输入文字请输入文字请输入文字请输入文字请输入文字</a:t>
              </a:r>
              <a:endParaRPr lang="en-US" altLang="zh-CN" sz="12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endParaRPr lang="en-US" altLang="zh-CN" sz="12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1565275" y="2844164"/>
              <a:ext cx="2441575" cy="369332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r"/>
              <a:r>
                <a:rPr lang="en-US" altLang="zh-CN" sz="1200" b="1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TITLE  ADD  HERE </a:t>
              </a: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1222375" y="4647565"/>
              <a:ext cx="2441575" cy="1107996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r>
                <a:rPr lang="zh-CN" altLang="en-US" sz="12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请输入文字请输入文字请输入文字请输入文字请输入文字</a:t>
              </a:r>
              <a:endParaRPr lang="en-US" altLang="zh-CN" sz="12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endParaRPr lang="en-US" altLang="zh-CN" sz="12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1222375" y="4333241"/>
              <a:ext cx="2441575" cy="369332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r"/>
              <a:r>
                <a:rPr lang="en-US" altLang="zh-CN" sz="1200" b="1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TITLE  ADD  HERE </a:t>
              </a:r>
            </a:p>
          </p:txBody>
        </p:sp>
        <p:sp>
          <p:nvSpPr>
            <p:cNvPr id="5" name="Freeform 5"/>
            <p:cNvSpPr/>
            <p:nvPr/>
          </p:nvSpPr>
          <p:spPr bwMode="auto">
            <a:xfrm>
              <a:off x="7193035" y="4747345"/>
              <a:ext cx="794420" cy="2097956"/>
            </a:xfrm>
            <a:custGeom>
              <a:avLst/>
              <a:gdLst>
                <a:gd name="T0" fmla="*/ 323 w 323"/>
                <a:gd name="T1" fmla="*/ 853 h 853"/>
                <a:gd name="T2" fmla="*/ 0 w 323"/>
                <a:gd name="T3" fmla="*/ 853 h 853"/>
                <a:gd name="T4" fmla="*/ 163 w 323"/>
                <a:gd name="T5" fmla="*/ 0 h 853"/>
                <a:gd name="T6" fmla="*/ 323 w 323"/>
                <a:gd name="T7" fmla="*/ 853 h 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3" h="853">
                  <a:moveTo>
                    <a:pt x="323" y="853"/>
                  </a:moveTo>
                  <a:lnTo>
                    <a:pt x="0" y="853"/>
                  </a:lnTo>
                  <a:lnTo>
                    <a:pt x="163" y="0"/>
                  </a:lnTo>
                  <a:lnTo>
                    <a:pt x="323" y="853"/>
                  </a:lnTo>
                  <a:close/>
                </a:path>
              </a:pathLst>
            </a:custGeom>
            <a:solidFill>
              <a:srgbClr val="26646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6858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" name="Freeform 6"/>
            <p:cNvSpPr/>
            <p:nvPr/>
          </p:nvSpPr>
          <p:spPr bwMode="auto">
            <a:xfrm>
              <a:off x="4187921" y="4216093"/>
              <a:ext cx="799339" cy="2629208"/>
            </a:xfrm>
            <a:custGeom>
              <a:avLst/>
              <a:gdLst>
                <a:gd name="T0" fmla="*/ 325 w 325"/>
                <a:gd name="T1" fmla="*/ 1069 h 1069"/>
                <a:gd name="T2" fmla="*/ 0 w 325"/>
                <a:gd name="T3" fmla="*/ 1069 h 1069"/>
                <a:gd name="T4" fmla="*/ 163 w 325"/>
                <a:gd name="T5" fmla="*/ 0 h 1069"/>
                <a:gd name="T6" fmla="*/ 325 w 325"/>
                <a:gd name="T7" fmla="*/ 1069 h 10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5" h="1069">
                  <a:moveTo>
                    <a:pt x="325" y="1069"/>
                  </a:moveTo>
                  <a:lnTo>
                    <a:pt x="0" y="1069"/>
                  </a:lnTo>
                  <a:lnTo>
                    <a:pt x="163" y="0"/>
                  </a:lnTo>
                  <a:lnTo>
                    <a:pt x="325" y="1069"/>
                  </a:lnTo>
                  <a:close/>
                </a:path>
              </a:pathLst>
            </a:custGeom>
            <a:solidFill>
              <a:srgbClr val="52C5C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6858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" name="Freeform 7"/>
            <p:cNvSpPr/>
            <p:nvPr/>
          </p:nvSpPr>
          <p:spPr bwMode="auto">
            <a:xfrm>
              <a:off x="4986029" y="1816100"/>
              <a:ext cx="794420" cy="5029201"/>
            </a:xfrm>
            <a:custGeom>
              <a:avLst/>
              <a:gdLst>
                <a:gd name="T0" fmla="*/ 323 w 323"/>
                <a:gd name="T1" fmla="*/ 1386 h 1386"/>
                <a:gd name="T2" fmla="*/ 0 w 323"/>
                <a:gd name="T3" fmla="*/ 1386 h 1386"/>
                <a:gd name="T4" fmla="*/ 162 w 323"/>
                <a:gd name="T5" fmla="*/ 0 h 1386"/>
                <a:gd name="T6" fmla="*/ 323 w 323"/>
                <a:gd name="T7" fmla="*/ 1386 h 1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3" h="1386">
                  <a:moveTo>
                    <a:pt x="323" y="1386"/>
                  </a:moveTo>
                  <a:lnTo>
                    <a:pt x="0" y="1386"/>
                  </a:lnTo>
                  <a:lnTo>
                    <a:pt x="162" y="0"/>
                  </a:lnTo>
                  <a:lnTo>
                    <a:pt x="323" y="1386"/>
                  </a:lnTo>
                  <a:close/>
                </a:path>
              </a:pathLst>
            </a:custGeom>
            <a:solidFill>
              <a:srgbClr val="9CC13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6858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" name="Freeform 8"/>
            <p:cNvSpPr/>
            <p:nvPr/>
          </p:nvSpPr>
          <p:spPr bwMode="auto">
            <a:xfrm>
              <a:off x="6490852" y="3098800"/>
              <a:ext cx="794420" cy="3746500"/>
            </a:xfrm>
            <a:custGeom>
              <a:avLst/>
              <a:gdLst>
                <a:gd name="T0" fmla="*/ 323 w 323"/>
                <a:gd name="T1" fmla="*/ 2137 h 2137"/>
                <a:gd name="T2" fmla="*/ 0 w 323"/>
                <a:gd name="T3" fmla="*/ 2137 h 2137"/>
                <a:gd name="T4" fmla="*/ 163 w 323"/>
                <a:gd name="T5" fmla="*/ 0 h 2137"/>
                <a:gd name="T6" fmla="*/ 323 w 323"/>
                <a:gd name="T7" fmla="*/ 2137 h 2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3" h="2137">
                  <a:moveTo>
                    <a:pt x="323" y="2137"/>
                  </a:moveTo>
                  <a:lnTo>
                    <a:pt x="0" y="2137"/>
                  </a:lnTo>
                  <a:lnTo>
                    <a:pt x="163" y="0"/>
                  </a:lnTo>
                  <a:lnTo>
                    <a:pt x="323" y="2137"/>
                  </a:lnTo>
                  <a:close/>
                </a:path>
              </a:pathLst>
            </a:custGeom>
            <a:solidFill>
              <a:srgbClr val="FF6D2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6858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3" name="文本框 62"/>
            <p:cNvSpPr txBox="1"/>
            <p:nvPr/>
          </p:nvSpPr>
          <p:spPr>
            <a:xfrm>
              <a:off x="4258523" y="6144257"/>
              <a:ext cx="701475" cy="45157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6858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60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Arial" panose="020B0604020202020204" pitchFamily="34" charset="0"/>
                </a:rPr>
                <a:t>61</a:t>
              </a:r>
              <a:r>
                <a:rPr lang="en-US" altLang="zh-CN" sz="100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Arial" panose="020B0604020202020204" pitchFamily="34" charset="0"/>
                </a:rPr>
                <a:t>%</a:t>
              </a: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5033223" y="6144257"/>
              <a:ext cx="701475" cy="45157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6858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60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Arial" panose="020B0604020202020204" pitchFamily="34" charset="0"/>
                </a:rPr>
                <a:t>62</a:t>
              </a:r>
              <a:r>
                <a:rPr lang="en-US" altLang="zh-CN" sz="100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Arial" panose="020B0604020202020204" pitchFamily="34" charset="0"/>
                </a:rPr>
                <a:t>%</a:t>
              </a: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5833323" y="6144257"/>
              <a:ext cx="701475" cy="45157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6858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60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Arial" panose="020B0604020202020204" pitchFamily="34" charset="0"/>
                </a:rPr>
                <a:t>73</a:t>
              </a:r>
              <a:r>
                <a:rPr lang="en-US" altLang="zh-CN" sz="100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Arial" panose="020B0604020202020204" pitchFamily="34" charset="0"/>
                </a:rPr>
                <a:t>%</a:t>
              </a:r>
            </a:p>
          </p:txBody>
        </p:sp>
        <p:sp>
          <p:nvSpPr>
            <p:cNvPr id="66" name="文本框 65"/>
            <p:cNvSpPr txBox="1"/>
            <p:nvPr/>
          </p:nvSpPr>
          <p:spPr>
            <a:xfrm>
              <a:off x="6557223" y="6144257"/>
              <a:ext cx="701475" cy="45157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6858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60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Arial" panose="020B0604020202020204" pitchFamily="34" charset="0"/>
                </a:rPr>
                <a:t>85</a:t>
              </a:r>
              <a:r>
                <a:rPr lang="en-US" altLang="zh-CN" sz="100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Arial" panose="020B0604020202020204" pitchFamily="34" charset="0"/>
                </a:rPr>
                <a:t>%</a:t>
              </a:r>
            </a:p>
          </p:txBody>
        </p:sp>
        <p:sp>
          <p:nvSpPr>
            <p:cNvPr id="67" name="文本框 66"/>
            <p:cNvSpPr txBox="1"/>
            <p:nvPr/>
          </p:nvSpPr>
          <p:spPr>
            <a:xfrm>
              <a:off x="7319223" y="6144257"/>
              <a:ext cx="701475" cy="45157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6858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60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Arial" panose="020B0604020202020204" pitchFamily="34" charset="0"/>
                </a:rPr>
                <a:t>56</a:t>
              </a:r>
              <a:r>
                <a:rPr lang="en-US" altLang="zh-CN" sz="100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Arial" panose="020B0604020202020204" pitchFamily="34" charset="0"/>
                </a:rPr>
                <a:t>%</a:t>
              </a:r>
            </a:p>
          </p:txBody>
        </p:sp>
      </p:grpSp>
      <p:sp>
        <p:nvSpPr>
          <p:cNvPr id="12" name="文本占位符 11">
            <a:extLst>
              <a:ext uri="{FF2B5EF4-FFF2-40B4-BE49-F238E27FC236}">
                <a16:creationId xmlns:a16="http://schemas.microsoft.com/office/drawing/2014/main" xmlns="" id="{3E024DAF-BAD1-42B5-BC79-9D9DD5AE270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6" name="文本占位符 15">
            <a:extLst>
              <a:ext uri="{FF2B5EF4-FFF2-40B4-BE49-F238E27FC236}">
                <a16:creationId xmlns:a16="http://schemas.microsoft.com/office/drawing/2014/main" xmlns="" id="{992B247F-D381-460D-9EC0-DFB3B559477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7" name="文本占位符 16">
            <a:extLst>
              <a:ext uri="{FF2B5EF4-FFF2-40B4-BE49-F238E27FC236}">
                <a16:creationId xmlns:a16="http://schemas.microsoft.com/office/drawing/2014/main" xmlns="" id="{3707BA99-3FA4-4CA8-82F7-E0F2C04E5F5B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8" name="图片占位符 17">
            <a:extLst>
              <a:ext uri="{FF2B5EF4-FFF2-40B4-BE49-F238E27FC236}">
                <a16:creationId xmlns:a16="http://schemas.microsoft.com/office/drawing/2014/main" xmlns="" id="{6739BE44-4C22-4D9A-91C2-CF0736D826F8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</p:sp>
    </p:spTree>
    <p:extLst>
      <p:ext uri="{BB962C8B-B14F-4D97-AF65-F5344CB8AC3E}">
        <p14:creationId xmlns:p14="http://schemas.microsoft.com/office/powerpoint/2010/main" val="17432302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prism isContent="1" isInverted="1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37"/>
          <p:cNvSpPr/>
          <p:nvPr/>
        </p:nvSpPr>
        <p:spPr>
          <a:xfrm>
            <a:off x="3756686" y="3721477"/>
            <a:ext cx="1910834" cy="1817966"/>
          </a:xfrm>
          <a:prstGeom prst="rect">
            <a:avLst/>
          </a:prstGeom>
          <a:blipFill rotWithShape="1">
            <a:blip r:embed="rId3"/>
            <a:stretch>
              <a:fillRect/>
            </a:stretch>
          </a:blipFill>
          <a:ln w="38100">
            <a:noFill/>
          </a:ln>
        </p:spPr>
        <p:txBody>
          <a:bodyPr/>
          <a:lstStyle/>
          <a:p>
            <a:pPr lvl="0"/>
            <a:endParaRPr lang="zh-CN" altLang="en-US" sz="12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矩形 49"/>
          <p:cNvSpPr/>
          <p:nvPr/>
        </p:nvSpPr>
        <p:spPr>
          <a:xfrm>
            <a:off x="0" y="1487494"/>
            <a:ext cx="2110740" cy="2480075"/>
          </a:xfrm>
          <a:prstGeom prst="rect">
            <a:avLst/>
          </a:prstGeom>
          <a:blipFill rotWithShape="1">
            <a:blip r:embed="rId4"/>
            <a:stretch>
              <a:fillRect/>
            </a:stretch>
          </a:blipFill>
          <a:ln w="38100">
            <a:noFill/>
          </a:ln>
          <a:effectLst>
            <a:outerShdw blurRad="50800" dist="76200" dir="20340000" algn="t" rotWithShape="0">
              <a:prstClr val="black">
                <a:alpha val="36000"/>
              </a:prstClr>
            </a:outerShdw>
          </a:effectLst>
        </p:spPr>
        <p:txBody>
          <a:bodyPr/>
          <a:lstStyle/>
          <a:p>
            <a:pPr lvl="0"/>
            <a:endParaRPr lang="zh-CN" altLang="en-US" sz="12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文本框 10"/>
          <p:cNvSpPr txBox="1"/>
          <p:nvPr/>
        </p:nvSpPr>
        <p:spPr>
          <a:xfrm>
            <a:off x="1954053" y="2922270"/>
            <a:ext cx="5472589" cy="323165"/>
          </a:xfrm>
          <a:prstGeom prst="rect">
            <a:avLst/>
          </a:prstGeom>
          <a:noFill/>
          <a:ln w="12700" cmpd="thinThick">
            <a:noFill/>
          </a:ln>
        </p:spPr>
        <p:txBody>
          <a:bodyPr wrap="square">
            <a:spAutoFit/>
          </a:bodyPr>
          <a:lstStyle/>
          <a:p>
            <a:pPr lvl="0" algn="ctr" eaLnBrk="1" hangingPunct="1"/>
            <a:r>
              <a:rPr lang="en-US" altLang="zh-CN" sz="1500" dirty="0">
                <a:solidFill>
                  <a:srgbClr val="26646A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Lorem ipsum doloror amet consectetur adipisici</a:t>
            </a:r>
          </a:p>
        </p:txBody>
      </p:sp>
      <p:sp>
        <p:nvSpPr>
          <p:cNvPr id="12" name="标题 6"/>
          <p:cNvSpPr>
            <a:spLocks noGrp="1"/>
          </p:cNvSpPr>
          <p:nvPr/>
        </p:nvSpPr>
        <p:spPr>
          <a:xfrm>
            <a:off x="1835467" y="1317784"/>
            <a:ext cx="5591175" cy="1604486"/>
          </a:xfrm>
          <a:prstGeom prst="rect">
            <a:avLst/>
          </a:prstGeom>
          <a:noFill/>
        </p:spPr>
        <p:txBody>
          <a:bodyPr vert="horz" lIns="68580" tIns="34290" rIns="68580" bIns="34290" rtlCol="0" anchor="b"/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zh-CN" altLang="en-US" sz="3600" dirty="0">
                <a:solidFill>
                  <a:srgbClr val="26646A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教学反思</a:t>
            </a:r>
          </a:p>
        </p:txBody>
      </p:sp>
      <p:sp>
        <p:nvSpPr>
          <p:cNvPr id="13" name="文本框 10"/>
          <p:cNvSpPr txBox="1"/>
          <p:nvPr/>
        </p:nvSpPr>
        <p:spPr>
          <a:xfrm>
            <a:off x="5521166" y="3425113"/>
            <a:ext cx="1127232" cy="1107996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6600" dirty="0">
                <a:solidFill>
                  <a:srgbClr val="9CC136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04</a:t>
            </a:r>
          </a:p>
        </p:txBody>
      </p:sp>
      <p:sp>
        <p:nvSpPr>
          <p:cNvPr id="2" name="文本占位符 1">
            <a:extLst>
              <a:ext uri="{FF2B5EF4-FFF2-40B4-BE49-F238E27FC236}">
                <a16:creationId xmlns:a16="http://schemas.microsoft.com/office/drawing/2014/main" xmlns="" id="{E3C35F9B-88ED-49E8-838F-6A577FB8793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A86DC04C-71A2-4453-A679-65DD934B85C9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1CACBB33-284F-471C-80A3-6562C4EF5B15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图片占位符 4">
            <a:extLst>
              <a:ext uri="{FF2B5EF4-FFF2-40B4-BE49-F238E27FC236}">
                <a16:creationId xmlns:a16="http://schemas.microsoft.com/office/drawing/2014/main" xmlns="" id="{F1036B2C-17AB-449C-B2FF-BEA43DE1A128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</p:sp>
    </p:spTree>
    <p:extLst>
      <p:ext uri="{BB962C8B-B14F-4D97-AF65-F5344CB8AC3E}">
        <p14:creationId xmlns:p14="http://schemas.microsoft.com/office/powerpoint/2010/main" val="144527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prism isContent="1" isInverted="1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10" grpId="0"/>
      <p:bldP spid="12" grpId="0"/>
      <p:bldP spid="1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标题 6"/>
          <p:cNvSpPr>
            <a:spLocks noGrp="1"/>
          </p:cNvSpPr>
          <p:nvPr/>
        </p:nvSpPr>
        <p:spPr>
          <a:xfrm>
            <a:off x="517684" y="486251"/>
            <a:ext cx="3340418" cy="473393"/>
          </a:xfrm>
          <a:prstGeom prst="rect">
            <a:avLst/>
          </a:prstGeom>
        </p:spPr>
        <p:txBody>
          <a:bodyPr vert="horz" lIns="68580" tIns="34290" rIns="68580" bIns="34290" rtlCol="0" anchor="b"/>
          <a:lstStyle/>
          <a:p>
            <a:pPr>
              <a:lnSpc>
                <a:spcPct val="100000"/>
              </a:lnSpc>
            </a:pPr>
            <a:r>
              <a:rPr lang="zh-CN" altLang="en-US" sz="2700" dirty="0">
                <a:solidFill>
                  <a:srgbClr val="26646A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教学反思</a:t>
            </a:r>
          </a:p>
        </p:txBody>
      </p:sp>
      <p:sp>
        <p:nvSpPr>
          <p:cNvPr id="9" name="矩形 8"/>
          <p:cNvSpPr/>
          <p:nvPr/>
        </p:nvSpPr>
        <p:spPr>
          <a:xfrm>
            <a:off x="-952" y="513874"/>
            <a:ext cx="321469" cy="417910"/>
          </a:xfrm>
          <a:prstGeom prst="rect">
            <a:avLst/>
          </a:prstGeom>
          <a:solidFill>
            <a:srgbClr val="2664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514350">
              <a:defRPr/>
            </a:pPr>
            <a:endParaRPr lang="zh-CN" altLang="en-US" sz="1013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366236" y="513874"/>
            <a:ext cx="57150" cy="418148"/>
          </a:xfrm>
          <a:prstGeom prst="rect">
            <a:avLst/>
          </a:prstGeom>
          <a:solidFill>
            <a:srgbClr val="2664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514350">
              <a:defRPr/>
            </a:pPr>
            <a:endParaRPr lang="zh-CN" altLang="en-US" sz="1013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1126332" y="1302544"/>
            <a:ext cx="1473994" cy="3658553"/>
            <a:chOff x="1501775" y="1355725"/>
            <a:chExt cx="1965325" cy="4878070"/>
          </a:xfrm>
        </p:grpSpPr>
        <p:sp>
          <p:nvSpPr>
            <p:cNvPr id="5" name="Freeform 5"/>
            <p:cNvSpPr/>
            <p:nvPr/>
          </p:nvSpPr>
          <p:spPr bwMode="auto">
            <a:xfrm>
              <a:off x="1708150" y="1355725"/>
              <a:ext cx="1758950" cy="2512695"/>
            </a:xfrm>
            <a:custGeom>
              <a:avLst/>
              <a:gdLst>
                <a:gd name="T0" fmla="*/ 925 w 925"/>
                <a:gd name="T1" fmla="*/ 462 h 1320"/>
                <a:gd name="T2" fmla="*/ 463 w 925"/>
                <a:gd name="T3" fmla="*/ 0 h 1320"/>
                <a:gd name="T4" fmla="*/ 0 w 925"/>
                <a:gd name="T5" fmla="*/ 462 h 1320"/>
                <a:gd name="T6" fmla="*/ 303 w 925"/>
                <a:gd name="T7" fmla="*/ 897 h 1320"/>
                <a:gd name="T8" fmla="*/ 303 w 925"/>
                <a:gd name="T9" fmla="*/ 974 h 1320"/>
                <a:gd name="T10" fmla="*/ 214 w 925"/>
                <a:gd name="T11" fmla="*/ 974 h 1320"/>
                <a:gd name="T12" fmla="*/ 463 w 925"/>
                <a:gd name="T13" fmla="*/ 1320 h 1320"/>
                <a:gd name="T14" fmla="*/ 711 w 925"/>
                <a:gd name="T15" fmla="*/ 974 h 1320"/>
                <a:gd name="T16" fmla="*/ 617 w 925"/>
                <a:gd name="T17" fmla="*/ 974 h 1320"/>
                <a:gd name="T18" fmla="*/ 617 w 925"/>
                <a:gd name="T19" fmla="*/ 899 h 1320"/>
                <a:gd name="T20" fmla="*/ 925 w 925"/>
                <a:gd name="T21" fmla="*/ 462 h 1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25" h="1320">
                  <a:moveTo>
                    <a:pt x="925" y="462"/>
                  </a:moveTo>
                  <a:cubicBezTo>
                    <a:pt x="925" y="207"/>
                    <a:pt x="718" y="0"/>
                    <a:pt x="463" y="0"/>
                  </a:cubicBezTo>
                  <a:cubicBezTo>
                    <a:pt x="207" y="0"/>
                    <a:pt x="0" y="207"/>
                    <a:pt x="0" y="462"/>
                  </a:cubicBezTo>
                  <a:cubicBezTo>
                    <a:pt x="0" y="662"/>
                    <a:pt x="126" y="832"/>
                    <a:pt x="303" y="897"/>
                  </a:cubicBezTo>
                  <a:cubicBezTo>
                    <a:pt x="303" y="974"/>
                    <a:pt x="303" y="974"/>
                    <a:pt x="303" y="974"/>
                  </a:cubicBezTo>
                  <a:cubicBezTo>
                    <a:pt x="214" y="974"/>
                    <a:pt x="214" y="974"/>
                    <a:pt x="214" y="974"/>
                  </a:cubicBezTo>
                  <a:cubicBezTo>
                    <a:pt x="463" y="1320"/>
                    <a:pt x="463" y="1320"/>
                    <a:pt x="463" y="1320"/>
                  </a:cubicBezTo>
                  <a:cubicBezTo>
                    <a:pt x="711" y="974"/>
                    <a:pt x="711" y="974"/>
                    <a:pt x="711" y="974"/>
                  </a:cubicBezTo>
                  <a:cubicBezTo>
                    <a:pt x="617" y="974"/>
                    <a:pt x="617" y="974"/>
                    <a:pt x="617" y="974"/>
                  </a:cubicBezTo>
                  <a:cubicBezTo>
                    <a:pt x="617" y="899"/>
                    <a:pt x="617" y="899"/>
                    <a:pt x="617" y="899"/>
                  </a:cubicBezTo>
                  <a:cubicBezTo>
                    <a:pt x="797" y="835"/>
                    <a:pt x="925" y="664"/>
                    <a:pt x="925" y="462"/>
                  </a:cubicBezTo>
                  <a:close/>
                </a:path>
              </a:pathLst>
            </a:custGeom>
            <a:solidFill>
              <a:srgbClr val="52C5C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6858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75" name="组合 74"/>
            <p:cNvGrpSpPr/>
            <p:nvPr/>
          </p:nvGrpSpPr>
          <p:grpSpPr>
            <a:xfrm>
              <a:off x="1870076" y="1678940"/>
              <a:ext cx="1524350" cy="917013"/>
              <a:chOff x="2104213" y="4119638"/>
              <a:chExt cx="1143262" cy="687776"/>
            </a:xfrm>
          </p:grpSpPr>
          <p:sp>
            <p:nvSpPr>
              <p:cNvPr id="76" name="矩形 75"/>
              <p:cNvSpPr/>
              <p:nvPr/>
            </p:nvSpPr>
            <p:spPr>
              <a:xfrm>
                <a:off x="2104213" y="4592094"/>
                <a:ext cx="1143262" cy="2153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defTabSz="685800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altLang="zh-CN" sz="795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Lorem ipsum doloror</a:t>
                </a:r>
                <a:r>
                  <a:rPr lang="en-US" altLang="zh-CN" sz="799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  <a:sym typeface="Arial" panose="020B0604020202020204" pitchFamily="34" charset="0"/>
                  </a:rPr>
                  <a:t> </a:t>
                </a:r>
              </a:p>
            </p:txBody>
          </p:sp>
          <p:sp>
            <p:nvSpPr>
              <p:cNvPr id="77" name="TextBox 175"/>
              <p:cNvSpPr txBox="1"/>
              <p:nvPr/>
            </p:nvSpPr>
            <p:spPr>
              <a:xfrm>
                <a:off x="2319570" y="4119638"/>
                <a:ext cx="776174" cy="58466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>
                <a:defPPr>
                  <a:defRPr lang="zh-CN"/>
                </a:defPPr>
                <a:lvl1pPr>
                  <a:defRPr sz="900" b="1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charset="-122"/>
                    <a:cs typeface="Arial" panose="020B0604020202020204" pitchFamily="34" charset="0"/>
                  </a:defRPr>
                </a:lvl1pPr>
              </a:lstStyle>
              <a:p>
                <a:pPr defTabSz="685800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altLang="zh-CN" sz="3199" dirty="0">
                    <a:ea typeface="微软雅黑" panose="020B0503020204020204" pitchFamily="34" charset="-122"/>
                    <a:sym typeface="Arial" panose="020B0604020202020204" pitchFamily="34" charset="0"/>
                  </a:rPr>
                  <a:t>40</a:t>
                </a:r>
                <a:r>
                  <a:rPr lang="en-US" altLang="zh-CN" sz="1200" dirty="0">
                    <a:ea typeface="微软雅黑" panose="020B0503020204020204" pitchFamily="34" charset="-122"/>
                    <a:sym typeface="Arial" panose="020B0604020202020204" pitchFamily="34" charset="0"/>
                  </a:rPr>
                  <a:t>%</a:t>
                </a:r>
              </a:p>
            </p:txBody>
          </p:sp>
        </p:grpSp>
        <p:sp>
          <p:nvSpPr>
            <p:cNvPr id="87" name="TextBox 175"/>
            <p:cNvSpPr txBox="1"/>
            <p:nvPr/>
          </p:nvSpPr>
          <p:spPr>
            <a:xfrm>
              <a:off x="2198680" y="4009940"/>
              <a:ext cx="703612" cy="615553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>
                <a:defRPr sz="9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charset="-122"/>
                  <a:cs typeface="Arial" panose="020B0604020202020204" pitchFamily="34" charset="0"/>
                </a:defRPr>
              </a:lvl1pPr>
            </a:lstStyle>
            <a:p>
              <a:pPr defTabSz="6858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400" b="0" dirty="0">
                  <a:solidFill>
                    <a:schemeClr val="tx1"/>
                  </a:solidFill>
                  <a:ea typeface="微软雅黑" panose="020B0503020204020204" pitchFamily="34" charset="-122"/>
                  <a:sym typeface="Arial" panose="020B0604020202020204" pitchFamily="34" charset="0"/>
                </a:rPr>
                <a:t>01</a:t>
              </a:r>
            </a:p>
          </p:txBody>
        </p:sp>
        <p:grpSp>
          <p:nvGrpSpPr>
            <p:cNvPr id="11" name="组合 10"/>
            <p:cNvGrpSpPr/>
            <p:nvPr/>
          </p:nvGrpSpPr>
          <p:grpSpPr>
            <a:xfrm>
              <a:off x="1501775" y="4608830"/>
              <a:ext cx="1948180" cy="1624965"/>
              <a:chOff x="2257" y="7604"/>
              <a:chExt cx="3068" cy="2559"/>
            </a:xfrm>
          </p:grpSpPr>
          <p:sp>
            <p:nvSpPr>
              <p:cNvPr id="2" name="文本框 1"/>
              <p:cNvSpPr txBox="1"/>
              <p:nvPr/>
            </p:nvSpPr>
            <p:spPr>
              <a:xfrm>
                <a:off x="2257" y="8612"/>
                <a:ext cx="3068" cy="1551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r>
                  <a:rPr lang="zh-CN" altLang="en-US" sz="1050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请输入文字请输入文字请输入文字请输入文字请输入文字</a:t>
                </a:r>
                <a:endParaRPr lang="en-US" altLang="zh-CN" sz="105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  <a:p>
                <a:endParaRPr lang="en-US" altLang="zh-CN" sz="105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0" name="文本框 9"/>
              <p:cNvSpPr txBox="1"/>
              <p:nvPr/>
            </p:nvSpPr>
            <p:spPr>
              <a:xfrm>
                <a:off x="2257" y="7604"/>
                <a:ext cx="3068" cy="969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pPr algn="ctr"/>
                <a:r>
                  <a:rPr lang="en-US" altLang="zh-CN" sz="1200" b="1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TITLE  </a:t>
                </a:r>
              </a:p>
              <a:p>
                <a:pPr algn="ctr"/>
                <a:r>
                  <a:rPr lang="en-US" altLang="zh-CN" sz="1200" b="1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ADD  HERE </a:t>
                </a:r>
              </a:p>
            </p:txBody>
          </p:sp>
        </p:grpSp>
      </p:grpSp>
      <p:grpSp>
        <p:nvGrpSpPr>
          <p:cNvPr id="7" name="组合 6"/>
          <p:cNvGrpSpPr/>
          <p:nvPr/>
        </p:nvGrpSpPr>
        <p:grpSpPr>
          <a:xfrm>
            <a:off x="2945606" y="1302544"/>
            <a:ext cx="1461135" cy="3658553"/>
            <a:chOff x="3927475" y="1355725"/>
            <a:chExt cx="1948180" cy="4878070"/>
          </a:xfrm>
        </p:grpSpPr>
        <p:sp>
          <p:nvSpPr>
            <p:cNvPr id="19" name="Freeform 19"/>
            <p:cNvSpPr/>
            <p:nvPr/>
          </p:nvSpPr>
          <p:spPr bwMode="auto">
            <a:xfrm>
              <a:off x="4097655" y="1355725"/>
              <a:ext cx="1757045" cy="2512695"/>
            </a:xfrm>
            <a:custGeom>
              <a:avLst/>
              <a:gdLst>
                <a:gd name="T0" fmla="*/ 925 w 925"/>
                <a:gd name="T1" fmla="*/ 462 h 1320"/>
                <a:gd name="T2" fmla="*/ 463 w 925"/>
                <a:gd name="T3" fmla="*/ 0 h 1320"/>
                <a:gd name="T4" fmla="*/ 0 w 925"/>
                <a:gd name="T5" fmla="*/ 462 h 1320"/>
                <a:gd name="T6" fmla="*/ 303 w 925"/>
                <a:gd name="T7" fmla="*/ 897 h 1320"/>
                <a:gd name="T8" fmla="*/ 303 w 925"/>
                <a:gd name="T9" fmla="*/ 974 h 1320"/>
                <a:gd name="T10" fmla="*/ 214 w 925"/>
                <a:gd name="T11" fmla="*/ 974 h 1320"/>
                <a:gd name="T12" fmla="*/ 463 w 925"/>
                <a:gd name="T13" fmla="*/ 1320 h 1320"/>
                <a:gd name="T14" fmla="*/ 711 w 925"/>
                <a:gd name="T15" fmla="*/ 974 h 1320"/>
                <a:gd name="T16" fmla="*/ 617 w 925"/>
                <a:gd name="T17" fmla="*/ 974 h 1320"/>
                <a:gd name="T18" fmla="*/ 617 w 925"/>
                <a:gd name="T19" fmla="*/ 899 h 1320"/>
                <a:gd name="T20" fmla="*/ 925 w 925"/>
                <a:gd name="T21" fmla="*/ 462 h 1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25" h="1320">
                  <a:moveTo>
                    <a:pt x="925" y="462"/>
                  </a:moveTo>
                  <a:cubicBezTo>
                    <a:pt x="925" y="207"/>
                    <a:pt x="718" y="0"/>
                    <a:pt x="463" y="0"/>
                  </a:cubicBezTo>
                  <a:cubicBezTo>
                    <a:pt x="207" y="0"/>
                    <a:pt x="0" y="207"/>
                    <a:pt x="0" y="462"/>
                  </a:cubicBezTo>
                  <a:cubicBezTo>
                    <a:pt x="0" y="662"/>
                    <a:pt x="126" y="832"/>
                    <a:pt x="303" y="897"/>
                  </a:cubicBezTo>
                  <a:cubicBezTo>
                    <a:pt x="303" y="974"/>
                    <a:pt x="303" y="974"/>
                    <a:pt x="303" y="974"/>
                  </a:cubicBezTo>
                  <a:cubicBezTo>
                    <a:pt x="214" y="974"/>
                    <a:pt x="214" y="974"/>
                    <a:pt x="214" y="974"/>
                  </a:cubicBezTo>
                  <a:cubicBezTo>
                    <a:pt x="463" y="1320"/>
                    <a:pt x="463" y="1320"/>
                    <a:pt x="463" y="1320"/>
                  </a:cubicBezTo>
                  <a:cubicBezTo>
                    <a:pt x="711" y="974"/>
                    <a:pt x="711" y="974"/>
                    <a:pt x="711" y="974"/>
                  </a:cubicBezTo>
                  <a:cubicBezTo>
                    <a:pt x="617" y="974"/>
                    <a:pt x="617" y="974"/>
                    <a:pt x="617" y="974"/>
                  </a:cubicBezTo>
                  <a:cubicBezTo>
                    <a:pt x="617" y="899"/>
                    <a:pt x="617" y="899"/>
                    <a:pt x="617" y="899"/>
                  </a:cubicBezTo>
                  <a:cubicBezTo>
                    <a:pt x="797" y="835"/>
                    <a:pt x="925" y="664"/>
                    <a:pt x="925" y="462"/>
                  </a:cubicBezTo>
                  <a:close/>
                </a:path>
              </a:pathLst>
            </a:custGeom>
            <a:solidFill>
              <a:srgbClr val="9CC13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6858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78" name="组合 77"/>
            <p:cNvGrpSpPr/>
            <p:nvPr/>
          </p:nvGrpSpPr>
          <p:grpSpPr>
            <a:xfrm>
              <a:off x="4219573" y="1678935"/>
              <a:ext cx="1485877" cy="916157"/>
              <a:chOff x="2104213" y="4119638"/>
              <a:chExt cx="1114408" cy="687135"/>
            </a:xfrm>
          </p:grpSpPr>
          <p:sp>
            <p:nvSpPr>
              <p:cNvPr id="79" name="矩形 78"/>
              <p:cNvSpPr/>
              <p:nvPr/>
            </p:nvSpPr>
            <p:spPr>
              <a:xfrm>
                <a:off x="2104213" y="4592094"/>
                <a:ext cx="1114408" cy="21467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defTabSz="685800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altLang="zh-CN" sz="795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Lorem ipsum doloror</a:t>
                </a:r>
                <a:endParaRPr lang="en-US" altLang="zh-CN" sz="795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Arial" panose="020B0604020202020204" pitchFamily="34" charset="0"/>
                </a:endParaRPr>
              </a:p>
            </p:txBody>
          </p:sp>
          <p:sp>
            <p:nvSpPr>
              <p:cNvPr id="80" name="TextBox 175"/>
              <p:cNvSpPr txBox="1"/>
              <p:nvPr/>
            </p:nvSpPr>
            <p:spPr>
              <a:xfrm>
                <a:off x="2319570" y="4119638"/>
                <a:ext cx="776175" cy="58466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>
                <a:defPPr>
                  <a:defRPr lang="zh-CN"/>
                </a:defPPr>
                <a:lvl1pPr>
                  <a:defRPr sz="900" b="1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charset="-122"/>
                    <a:cs typeface="Arial" panose="020B0604020202020204" pitchFamily="34" charset="0"/>
                  </a:defRPr>
                </a:lvl1pPr>
              </a:lstStyle>
              <a:p>
                <a:pPr defTabSz="685800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altLang="zh-CN" sz="3199" dirty="0">
                    <a:ea typeface="微软雅黑" panose="020B0503020204020204" pitchFamily="34" charset="-122"/>
                    <a:sym typeface="Arial" panose="020B0604020202020204" pitchFamily="34" charset="0"/>
                  </a:rPr>
                  <a:t>30</a:t>
                </a:r>
                <a:r>
                  <a:rPr lang="en-US" altLang="zh-CN" sz="1200" dirty="0">
                    <a:ea typeface="微软雅黑" panose="020B0503020204020204" pitchFamily="34" charset="-122"/>
                    <a:sym typeface="Arial" panose="020B0604020202020204" pitchFamily="34" charset="0"/>
                  </a:rPr>
                  <a:t>%</a:t>
                </a:r>
              </a:p>
            </p:txBody>
          </p:sp>
        </p:grpSp>
        <p:sp>
          <p:nvSpPr>
            <p:cNvPr id="91" name="TextBox 175"/>
            <p:cNvSpPr txBox="1"/>
            <p:nvPr/>
          </p:nvSpPr>
          <p:spPr>
            <a:xfrm>
              <a:off x="4510080" y="4009940"/>
              <a:ext cx="703612" cy="615553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>
                <a:defRPr sz="9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charset="-122"/>
                  <a:cs typeface="Arial" panose="020B0604020202020204" pitchFamily="34" charset="0"/>
                </a:defRPr>
              </a:lvl1pPr>
            </a:lstStyle>
            <a:p>
              <a:pPr defTabSz="6858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400" b="0" dirty="0">
                  <a:solidFill>
                    <a:schemeClr val="tx1"/>
                  </a:solidFill>
                  <a:ea typeface="微软雅黑" panose="020B0503020204020204" pitchFamily="34" charset="-122"/>
                  <a:sym typeface="Arial" panose="020B0604020202020204" pitchFamily="34" charset="0"/>
                </a:rPr>
                <a:t>02</a:t>
              </a:r>
            </a:p>
          </p:txBody>
        </p:sp>
        <p:grpSp>
          <p:nvGrpSpPr>
            <p:cNvPr id="12" name="组合 11"/>
            <p:cNvGrpSpPr/>
            <p:nvPr/>
          </p:nvGrpSpPr>
          <p:grpSpPr>
            <a:xfrm>
              <a:off x="3927475" y="4608830"/>
              <a:ext cx="1948180" cy="1624965"/>
              <a:chOff x="2257" y="7604"/>
              <a:chExt cx="3068" cy="2559"/>
            </a:xfrm>
          </p:grpSpPr>
          <p:sp>
            <p:nvSpPr>
              <p:cNvPr id="13" name="文本框 12"/>
              <p:cNvSpPr txBox="1"/>
              <p:nvPr/>
            </p:nvSpPr>
            <p:spPr>
              <a:xfrm>
                <a:off x="2257" y="8612"/>
                <a:ext cx="3068" cy="1551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r>
                  <a:rPr lang="zh-CN" altLang="en-US" sz="1050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请输入文字请输入文字请输入文字请输入文字请输入文字</a:t>
                </a:r>
                <a:endParaRPr lang="en-US" altLang="zh-CN" sz="105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  <a:p>
                <a:endParaRPr lang="en-US" altLang="zh-CN" sz="105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4" name="文本框 13"/>
              <p:cNvSpPr txBox="1"/>
              <p:nvPr/>
            </p:nvSpPr>
            <p:spPr>
              <a:xfrm>
                <a:off x="2257" y="7604"/>
                <a:ext cx="3068" cy="969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pPr algn="ctr"/>
                <a:r>
                  <a:rPr lang="en-US" altLang="zh-CN" sz="1200" b="1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TITLE  </a:t>
                </a:r>
              </a:p>
              <a:p>
                <a:pPr algn="ctr"/>
                <a:r>
                  <a:rPr lang="en-US" altLang="zh-CN" sz="1200" b="1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ADD  HERE </a:t>
                </a:r>
              </a:p>
            </p:txBody>
          </p:sp>
        </p:grpSp>
      </p:grpSp>
      <p:grpSp>
        <p:nvGrpSpPr>
          <p:cNvPr id="22" name="组合 21"/>
          <p:cNvGrpSpPr/>
          <p:nvPr/>
        </p:nvGrpSpPr>
        <p:grpSpPr>
          <a:xfrm>
            <a:off x="4764881" y="1226344"/>
            <a:ext cx="1461135" cy="3734753"/>
            <a:chOff x="6353175" y="1254125"/>
            <a:chExt cx="1948180" cy="4979670"/>
          </a:xfrm>
        </p:grpSpPr>
        <p:grpSp>
          <p:nvGrpSpPr>
            <p:cNvPr id="6" name="组合 5"/>
            <p:cNvGrpSpPr/>
            <p:nvPr/>
          </p:nvGrpSpPr>
          <p:grpSpPr>
            <a:xfrm>
              <a:off x="6484266" y="1254125"/>
              <a:ext cx="1758951" cy="2512484"/>
              <a:chOff x="4821766" y="1419225"/>
              <a:chExt cx="1319213" cy="1884363"/>
            </a:xfrm>
            <a:solidFill>
              <a:srgbClr val="FFCA82"/>
            </a:solidFill>
          </p:grpSpPr>
          <p:sp>
            <p:nvSpPr>
              <p:cNvPr id="61" name="Freeform 61"/>
              <p:cNvSpPr/>
              <p:nvPr/>
            </p:nvSpPr>
            <p:spPr bwMode="auto">
              <a:xfrm>
                <a:off x="4821766" y="1419225"/>
                <a:ext cx="1319213" cy="1884363"/>
              </a:xfrm>
              <a:custGeom>
                <a:avLst/>
                <a:gdLst>
                  <a:gd name="T0" fmla="*/ 926 w 926"/>
                  <a:gd name="T1" fmla="*/ 463 h 1320"/>
                  <a:gd name="T2" fmla="*/ 463 w 926"/>
                  <a:gd name="T3" fmla="*/ 0 h 1320"/>
                  <a:gd name="T4" fmla="*/ 0 w 926"/>
                  <a:gd name="T5" fmla="*/ 463 h 1320"/>
                  <a:gd name="T6" fmla="*/ 303 w 926"/>
                  <a:gd name="T7" fmla="*/ 897 h 1320"/>
                  <a:gd name="T8" fmla="*/ 303 w 926"/>
                  <a:gd name="T9" fmla="*/ 974 h 1320"/>
                  <a:gd name="T10" fmla="*/ 215 w 926"/>
                  <a:gd name="T11" fmla="*/ 974 h 1320"/>
                  <a:gd name="T12" fmla="*/ 463 w 926"/>
                  <a:gd name="T13" fmla="*/ 1320 h 1320"/>
                  <a:gd name="T14" fmla="*/ 711 w 926"/>
                  <a:gd name="T15" fmla="*/ 974 h 1320"/>
                  <a:gd name="T16" fmla="*/ 618 w 926"/>
                  <a:gd name="T17" fmla="*/ 974 h 1320"/>
                  <a:gd name="T18" fmla="*/ 618 w 926"/>
                  <a:gd name="T19" fmla="*/ 899 h 1320"/>
                  <a:gd name="T20" fmla="*/ 926 w 926"/>
                  <a:gd name="T21" fmla="*/ 463 h 13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26" h="1320">
                    <a:moveTo>
                      <a:pt x="926" y="463"/>
                    </a:moveTo>
                    <a:cubicBezTo>
                      <a:pt x="926" y="207"/>
                      <a:pt x="718" y="0"/>
                      <a:pt x="463" y="0"/>
                    </a:cubicBezTo>
                    <a:cubicBezTo>
                      <a:pt x="207" y="0"/>
                      <a:pt x="0" y="207"/>
                      <a:pt x="0" y="463"/>
                    </a:cubicBezTo>
                    <a:cubicBezTo>
                      <a:pt x="0" y="662"/>
                      <a:pt x="126" y="832"/>
                      <a:pt x="303" y="897"/>
                    </a:cubicBezTo>
                    <a:cubicBezTo>
                      <a:pt x="303" y="974"/>
                      <a:pt x="303" y="974"/>
                      <a:pt x="303" y="974"/>
                    </a:cubicBezTo>
                    <a:cubicBezTo>
                      <a:pt x="215" y="974"/>
                      <a:pt x="215" y="974"/>
                      <a:pt x="215" y="974"/>
                    </a:cubicBezTo>
                    <a:cubicBezTo>
                      <a:pt x="463" y="1320"/>
                      <a:pt x="463" y="1320"/>
                      <a:pt x="463" y="1320"/>
                    </a:cubicBezTo>
                    <a:cubicBezTo>
                      <a:pt x="711" y="974"/>
                      <a:pt x="711" y="974"/>
                      <a:pt x="711" y="974"/>
                    </a:cubicBezTo>
                    <a:cubicBezTo>
                      <a:pt x="618" y="974"/>
                      <a:pt x="618" y="974"/>
                      <a:pt x="618" y="974"/>
                    </a:cubicBezTo>
                    <a:cubicBezTo>
                      <a:pt x="618" y="899"/>
                      <a:pt x="618" y="899"/>
                      <a:pt x="618" y="899"/>
                    </a:cubicBezTo>
                    <a:cubicBezTo>
                      <a:pt x="797" y="835"/>
                      <a:pt x="926" y="664"/>
                      <a:pt x="926" y="46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800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8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grpSp>
            <p:nvGrpSpPr>
              <p:cNvPr id="81" name="组合 80"/>
              <p:cNvGrpSpPr/>
              <p:nvPr/>
            </p:nvGrpSpPr>
            <p:grpSpPr>
              <a:xfrm>
                <a:off x="4933138" y="1737934"/>
                <a:ext cx="1143262" cy="687771"/>
                <a:chOff x="2104213" y="4119638"/>
                <a:chExt cx="1143262" cy="687771"/>
              </a:xfrm>
              <a:grpFill/>
            </p:grpSpPr>
            <p:sp>
              <p:nvSpPr>
                <p:cNvPr id="82" name="矩形 81"/>
                <p:cNvSpPr/>
                <p:nvPr/>
              </p:nvSpPr>
              <p:spPr>
                <a:xfrm>
                  <a:off x="2104213" y="4592094"/>
                  <a:ext cx="1143262" cy="215315"/>
                </a:xfrm>
                <a:prstGeom prst="rect">
                  <a:avLst/>
                </a:prstGeom>
                <a:noFill/>
              </p:spPr>
              <p:txBody>
                <a:bodyPr wrap="none">
                  <a:spAutoFit/>
                </a:bodyPr>
                <a:lstStyle/>
                <a:p>
                  <a:pPr defTabSz="685800"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r>
                    <a:rPr lang="en-US" altLang="zh-CN" sz="795" dirty="0">
                      <a:solidFill>
                        <a:schemeClr val="bg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rPr>
                    <a:t>Lorem ipsum doloror</a:t>
                  </a:r>
                  <a:r>
                    <a:rPr lang="en-US" altLang="zh-CN" sz="799" dirty="0">
                      <a:solidFill>
                        <a:schemeClr val="bg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  <a:cs typeface="Arial" panose="020B0604020202020204" pitchFamily="34" charset="0"/>
                      <a:sym typeface="Arial" panose="020B0604020202020204" pitchFamily="34" charset="0"/>
                    </a:rPr>
                    <a:t> </a:t>
                  </a:r>
                </a:p>
              </p:txBody>
            </p:sp>
            <p:sp>
              <p:nvSpPr>
                <p:cNvPr id="83" name="TextBox 175"/>
                <p:cNvSpPr txBox="1"/>
                <p:nvPr/>
              </p:nvSpPr>
              <p:spPr>
                <a:xfrm>
                  <a:off x="2319570" y="4119638"/>
                  <a:ext cx="776175" cy="584647"/>
                </a:xfrm>
                <a:prstGeom prst="rect">
                  <a:avLst/>
                </a:prstGeom>
                <a:grpFill/>
              </p:spPr>
              <p:txBody>
                <a:bodyPr wrap="none">
                  <a:spAutoFit/>
                </a:bodyPr>
                <a:lstStyle>
                  <a:defPPr>
                    <a:defRPr lang="zh-CN"/>
                  </a:defPPr>
                  <a:lvl1pPr>
                    <a:defRPr sz="900" b="1">
                      <a:solidFill>
                        <a:schemeClr val="bg1"/>
                      </a:solidFill>
                      <a:latin typeface="Arial" panose="020B0604020202020204" pitchFamily="34" charset="0"/>
                      <a:ea typeface="微软雅黑" panose="020B0503020204020204" charset="-122"/>
                      <a:cs typeface="Arial" panose="020B0604020202020204" pitchFamily="34" charset="0"/>
                    </a:defRPr>
                  </a:lvl1pPr>
                </a:lstStyle>
                <a:p>
                  <a:pPr defTabSz="685800"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r>
                    <a:rPr lang="en-US" altLang="zh-CN" sz="3199" dirty="0">
                      <a:ea typeface="微软雅黑" panose="020B0503020204020204" pitchFamily="34" charset="-122"/>
                      <a:sym typeface="Arial" panose="020B0604020202020204" pitchFamily="34" charset="0"/>
                    </a:rPr>
                    <a:t>60</a:t>
                  </a:r>
                  <a:r>
                    <a:rPr lang="en-US" altLang="zh-CN" sz="1200" dirty="0">
                      <a:ea typeface="微软雅黑" panose="020B0503020204020204" pitchFamily="34" charset="-122"/>
                      <a:sym typeface="Arial" panose="020B0604020202020204" pitchFamily="34" charset="0"/>
                    </a:rPr>
                    <a:t>%</a:t>
                  </a:r>
                </a:p>
              </p:txBody>
            </p:sp>
          </p:grpSp>
        </p:grpSp>
        <p:sp>
          <p:nvSpPr>
            <p:cNvPr id="95" name="TextBox 175"/>
            <p:cNvSpPr txBox="1"/>
            <p:nvPr/>
          </p:nvSpPr>
          <p:spPr>
            <a:xfrm>
              <a:off x="7037380" y="4009940"/>
              <a:ext cx="703612" cy="615553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>
                <a:defRPr sz="9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charset="-122"/>
                  <a:cs typeface="Arial" panose="020B0604020202020204" pitchFamily="34" charset="0"/>
                </a:defRPr>
              </a:lvl1pPr>
            </a:lstStyle>
            <a:p>
              <a:pPr defTabSz="6858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400" b="0" dirty="0">
                  <a:solidFill>
                    <a:schemeClr val="tx1"/>
                  </a:solidFill>
                  <a:ea typeface="微软雅黑" panose="020B0503020204020204" pitchFamily="34" charset="-122"/>
                  <a:sym typeface="Arial" panose="020B0604020202020204" pitchFamily="34" charset="0"/>
                </a:rPr>
                <a:t>03</a:t>
              </a:r>
              <a:endParaRPr lang="en-US" altLang="zh-CN" sz="3300" b="0" dirty="0">
                <a:solidFill>
                  <a:schemeClr val="tx1"/>
                </a:solidFill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15" name="组合 14"/>
            <p:cNvGrpSpPr/>
            <p:nvPr/>
          </p:nvGrpSpPr>
          <p:grpSpPr>
            <a:xfrm>
              <a:off x="6353175" y="4608830"/>
              <a:ext cx="1948180" cy="1624965"/>
              <a:chOff x="2257" y="7604"/>
              <a:chExt cx="3068" cy="2559"/>
            </a:xfrm>
          </p:grpSpPr>
          <p:sp>
            <p:nvSpPr>
              <p:cNvPr id="16" name="文本框 15"/>
              <p:cNvSpPr txBox="1"/>
              <p:nvPr/>
            </p:nvSpPr>
            <p:spPr>
              <a:xfrm>
                <a:off x="2257" y="8612"/>
                <a:ext cx="3068" cy="1551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r>
                  <a:rPr lang="zh-CN" altLang="en-US" sz="1050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请输入文字请输入文字请输入文字请输入文字请输入文字</a:t>
                </a:r>
                <a:endParaRPr lang="en-US" altLang="zh-CN" sz="105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  <a:p>
                <a:endParaRPr lang="en-US" altLang="zh-CN" sz="105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7" name="文本框 16"/>
              <p:cNvSpPr txBox="1"/>
              <p:nvPr/>
            </p:nvSpPr>
            <p:spPr>
              <a:xfrm>
                <a:off x="2257" y="7604"/>
                <a:ext cx="3068" cy="969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pPr algn="ctr"/>
                <a:r>
                  <a:rPr lang="en-US" altLang="zh-CN" sz="1200" b="1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TITLE  </a:t>
                </a:r>
              </a:p>
              <a:p>
                <a:pPr algn="ctr"/>
                <a:r>
                  <a:rPr lang="en-US" altLang="zh-CN" sz="1200" b="1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ADD  HERE </a:t>
                </a:r>
              </a:p>
            </p:txBody>
          </p:sp>
        </p:grpSp>
      </p:grpSp>
      <p:grpSp>
        <p:nvGrpSpPr>
          <p:cNvPr id="24" name="组合 23"/>
          <p:cNvGrpSpPr/>
          <p:nvPr/>
        </p:nvGrpSpPr>
        <p:grpSpPr>
          <a:xfrm>
            <a:off x="6584156" y="1265238"/>
            <a:ext cx="1461135" cy="3695859"/>
            <a:chOff x="8778875" y="1305984"/>
            <a:chExt cx="1948180" cy="4927811"/>
          </a:xfrm>
        </p:grpSpPr>
        <p:grpSp>
          <p:nvGrpSpPr>
            <p:cNvPr id="3" name="组合 2"/>
            <p:cNvGrpSpPr/>
            <p:nvPr/>
          </p:nvGrpSpPr>
          <p:grpSpPr>
            <a:xfrm>
              <a:off x="8873278" y="1305984"/>
              <a:ext cx="1758951" cy="2514600"/>
              <a:chOff x="6613525" y="1446213"/>
              <a:chExt cx="1319213" cy="1885950"/>
            </a:xfrm>
            <a:solidFill>
              <a:srgbClr val="FF6D2E"/>
            </a:solidFill>
          </p:grpSpPr>
          <p:sp>
            <p:nvSpPr>
              <p:cNvPr id="47" name="Freeform 47"/>
              <p:cNvSpPr/>
              <p:nvPr/>
            </p:nvSpPr>
            <p:spPr bwMode="auto">
              <a:xfrm>
                <a:off x="6613525" y="1446213"/>
                <a:ext cx="1319213" cy="1885950"/>
              </a:xfrm>
              <a:custGeom>
                <a:avLst/>
                <a:gdLst>
                  <a:gd name="T0" fmla="*/ 925 w 925"/>
                  <a:gd name="T1" fmla="*/ 462 h 1320"/>
                  <a:gd name="T2" fmla="*/ 462 w 925"/>
                  <a:gd name="T3" fmla="*/ 0 h 1320"/>
                  <a:gd name="T4" fmla="*/ 0 w 925"/>
                  <a:gd name="T5" fmla="*/ 462 h 1320"/>
                  <a:gd name="T6" fmla="*/ 302 w 925"/>
                  <a:gd name="T7" fmla="*/ 897 h 1320"/>
                  <a:gd name="T8" fmla="*/ 302 w 925"/>
                  <a:gd name="T9" fmla="*/ 974 h 1320"/>
                  <a:gd name="T10" fmla="*/ 214 w 925"/>
                  <a:gd name="T11" fmla="*/ 974 h 1320"/>
                  <a:gd name="T12" fmla="*/ 462 w 925"/>
                  <a:gd name="T13" fmla="*/ 1320 h 1320"/>
                  <a:gd name="T14" fmla="*/ 711 w 925"/>
                  <a:gd name="T15" fmla="*/ 974 h 1320"/>
                  <a:gd name="T16" fmla="*/ 617 w 925"/>
                  <a:gd name="T17" fmla="*/ 974 h 1320"/>
                  <a:gd name="T18" fmla="*/ 617 w 925"/>
                  <a:gd name="T19" fmla="*/ 898 h 1320"/>
                  <a:gd name="T20" fmla="*/ 925 w 925"/>
                  <a:gd name="T21" fmla="*/ 462 h 13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25" h="1320">
                    <a:moveTo>
                      <a:pt x="925" y="462"/>
                    </a:moveTo>
                    <a:cubicBezTo>
                      <a:pt x="925" y="207"/>
                      <a:pt x="718" y="0"/>
                      <a:pt x="462" y="0"/>
                    </a:cubicBezTo>
                    <a:cubicBezTo>
                      <a:pt x="207" y="0"/>
                      <a:pt x="0" y="207"/>
                      <a:pt x="0" y="462"/>
                    </a:cubicBezTo>
                    <a:cubicBezTo>
                      <a:pt x="0" y="662"/>
                      <a:pt x="126" y="832"/>
                      <a:pt x="302" y="897"/>
                    </a:cubicBezTo>
                    <a:cubicBezTo>
                      <a:pt x="302" y="974"/>
                      <a:pt x="302" y="974"/>
                      <a:pt x="302" y="974"/>
                    </a:cubicBezTo>
                    <a:cubicBezTo>
                      <a:pt x="214" y="974"/>
                      <a:pt x="214" y="974"/>
                      <a:pt x="214" y="974"/>
                    </a:cubicBezTo>
                    <a:cubicBezTo>
                      <a:pt x="462" y="1320"/>
                      <a:pt x="462" y="1320"/>
                      <a:pt x="462" y="1320"/>
                    </a:cubicBezTo>
                    <a:cubicBezTo>
                      <a:pt x="711" y="974"/>
                      <a:pt x="711" y="974"/>
                      <a:pt x="711" y="974"/>
                    </a:cubicBezTo>
                    <a:cubicBezTo>
                      <a:pt x="617" y="974"/>
                      <a:pt x="617" y="974"/>
                      <a:pt x="617" y="974"/>
                    </a:cubicBezTo>
                    <a:cubicBezTo>
                      <a:pt x="617" y="898"/>
                      <a:pt x="617" y="898"/>
                      <a:pt x="617" y="898"/>
                    </a:cubicBezTo>
                    <a:cubicBezTo>
                      <a:pt x="796" y="835"/>
                      <a:pt x="925" y="664"/>
                      <a:pt x="925" y="46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800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8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grpSp>
            <p:nvGrpSpPr>
              <p:cNvPr id="84" name="组合 83"/>
              <p:cNvGrpSpPr/>
              <p:nvPr/>
            </p:nvGrpSpPr>
            <p:grpSpPr>
              <a:xfrm>
                <a:off x="6733363" y="1737934"/>
                <a:ext cx="1114408" cy="687130"/>
                <a:chOff x="2104213" y="4119638"/>
                <a:chExt cx="1114408" cy="687130"/>
              </a:xfrm>
              <a:grpFill/>
            </p:grpSpPr>
            <p:sp>
              <p:nvSpPr>
                <p:cNvPr id="85" name="矩形 84"/>
                <p:cNvSpPr/>
                <p:nvPr/>
              </p:nvSpPr>
              <p:spPr>
                <a:xfrm>
                  <a:off x="2104213" y="4592094"/>
                  <a:ext cx="1114408" cy="214674"/>
                </a:xfrm>
                <a:prstGeom prst="rect">
                  <a:avLst/>
                </a:prstGeom>
                <a:noFill/>
              </p:spPr>
              <p:txBody>
                <a:bodyPr wrap="none">
                  <a:spAutoFit/>
                </a:bodyPr>
                <a:lstStyle/>
                <a:p>
                  <a:pPr defTabSz="685800"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r>
                    <a:rPr lang="en-US" altLang="zh-CN" sz="795" dirty="0">
                      <a:solidFill>
                        <a:schemeClr val="bg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rPr>
                    <a:t>Lorem ipsum doloror</a:t>
                  </a:r>
                  <a:endParaRPr lang="en-US" altLang="zh-CN" sz="795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86" name="TextBox 175"/>
                <p:cNvSpPr txBox="1"/>
                <p:nvPr/>
              </p:nvSpPr>
              <p:spPr>
                <a:xfrm>
                  <a:off x="2319570" y="4119638"/>
                  <a:ext cx="776175" cy="584647"/>
                </a:xfrm>
                <a:prstGeom prst="rect">
                  <a:avLst/>
                </a:prstGeom>
                <a:grpFill/>
              </p:spPr>
              <p:txBody>
                <a:bodyPr wrap="none">
                  <a:spAutoFit/>
                </a:bodyPr>
                <a:lstStyle>
                  <a:defPPr>
                    <a:defRPr lang="zh-CN"/>
                  </a:defPPr>
                  <a:lvl1pPr>
                    <a:defRPr sz="900" b="1">
                      <a:solidFill>
                        <a:schemeClr val="bg1"/>
                      </a:solidFill>
                      <a:latin typeface="Arial" panose="020B0604020202020204" pitchFamily="34" charset="0"/>
                      <a:ea typeface="微软雅黑" panose="020B0503020204020204" charset="-122"/>
                      <a:cs typeface="Arial" panose="020B0604020202020204" pitchFamily="34" charset="0"/>
                    </a:defRPr>
                  </a:lvl1pPr>
                </a:lstStyle>
                <a:p>
                  <a:pPr defTabSz="685800"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r>
                    <a:rPr lang="en-US" altLang="zh-CN" sz="3199" dirty="0">
                      <a:ea typeface="微软雅黑" panose="020B0503020204020204" pitchFamily="34" charset="-122"/>
                      <a:sym typeface="Arial" panose="020B0604020202020204" pitchFamily="34" charset="0"/>
                    </a:rPr>
                    <a:t>70</a:t>
                  </a:r>
                  <a:r>
                    <a:rPr lang="en-US" altLang="zh-CN" sz="1200" dirty="0">
                      <a:ea typeface="微软雅黑" panose="020B0503020204020204" pitchFamily="34" charset="-122"/>
                      <a:sym typeface="Arial" panose="020B0604020202020204" pitchFamily="34" charset="0"/>
                    </a:rPr>
                    <a:t>%</a:t>
                  </a:r>
                </a:p>
              </p:txBody>
            </p:sp>
          </p:grpSp>
        </p:grpSp>
        <p:sp>
          <p:nvSpPr>
            <p:cNvPr id="99" name="TextBox 175"/>
            <p:cNvSpPr txBox="1"/>
            <p:nvPr/>
          </p:nvSpPr>
          <p:spPr>
            <a:xfrm>
              <a:off x="9323380" y="4009940"/>
              <a:ext cx="703612" cy="615553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>
                <a:defRPr sz="9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charset="-122"/>
                  <a:cs typeface="Arial" panose="020B0604020202020204" pitchFamily="34" charset="0"/>
                </a:defRPr>
              </a:lvl1pPr>
            </a:lstStyle>
            <a:p>
              <a:pPr defTabSz="6858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400" b="0" dirty="0">
                  <a:solidFill>
                    <a:schemeClr val="tx1"/>
                  </a:solidFill>
                  <a:ea typeface="微软雅黑" panose="020B0503020204020204" pitchFamily="34" charset="-122"/>
                  <a:sym typeface="Arial" panose="020B0604020202020204" pitchFamily="34" charset="0"/>
                </a:rPr>
                <a:t>04</a:t>
              </a:r>
              <a:endParaRPr lang="en-US" altLang="zh-CN" sz="3300" b="0" dirty="0">
                <a:solidFill>
                  <a:schemeClr val="tx1"/>
                </a:solidFill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18" name="组合 17"/>
            <p:cNvGrpSpPr/>
            <p:nvPr/>
          </p:nvGrpSpPr>
          <p:grpSpPr>
            <a:xfrm>
              <a:off x="8778875" y="4608830"/>
              <a:ext cx="1948180" cy="1624965"/>
              <a:chOff x="2257" y="7604"/>
              <a:chExt cx="3068" cy="2559"/>
            </a:xfrm>
          </p:grpSpPr>
          <p:sp>
            <p:nvSpPr>
              <p:cNvPr id="20" name="文本框 19"/>
              <p:cNvSpPr txBox="1"/>
              <p:nvPr/>
            </p:nvSpPr>
            <p:spPr>
              <a:xfrm>
                <a:off x="2257" y="8612"/>
                <a:ext cx="3068" cy="1551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r>
                  <a:rPr lang="zh-CN" altLang="en-US" sz="1050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请输入文字请输入文字请输入文字请输入文字请输入文字</a:t>
                </a:r>
                <a:endParaRPr lang="en-US" altLang="zh-CN" sz="105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  <a:p>
                <a:endParaRPr lang="en-US" altLang="zh-CN" sz="105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1" name="文本框 20"/>
              <p:cNvSpPr txBox="1"/>
              <p:nvPr/>
            </p:nvSpPr>
            <p:spPr>
              <a:xfrm>
                <a:off x="2257" y="7604"/>
                <a:ext cx="3068" cy="969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pPr algn="ctr"/>
                <a:r>
                  <a:rPr lang="en-US" altLang="zh-CN" sz="1200" b="1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TITLE  </a:t>
                </a:r>
              </a:p>
              <a:p>
                <a:pPr algn="ctr"/>
                <a:r>
                  <a:rPr lang="en-US" altLang="zh-CN" sz="1200" b="1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ADD  HERE </a:t>
                </a:r>
              </a:p>
            </p:txBody>
          </p:sp>
        </p:grpSp>
      </p:grpSp>
      <p:sp>
        <p:nvSpPr>
          <p:cNvPr id="8" name="文本占位符 7">
            <a:extLst>
              <a:ext uri="{FF2B5EF4-FFF2-40B4-BE49-F238E27FC236}">
                <a16:creationId xmlns:a16="http://schemas.microsoft.com/office/drawing/2014/main" xmlns="" id="{CF37BC7F-317A-4324-A138-CC40E531795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25" name="文本占位符 24">
            <a:extLst>
              <a:ext uri="{FF2B5EF4-FFF2-40B4-BE49-F238E27FC236}">
                <a16:creationId xmlns:a16="http://schemas.microsoft.com/office/drawing/2014/main" xmlns="" id="{DCDE02C5-A289-4492-A046-2459267CCE3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26" name="文本占位符 25">
            <a:extLst>
              <a:ext uri="{FF2B5EF4-FFF2-40B4-BE49-F238E27FC236}">
                <a16:creationId xmlns:a16="http://schemas.microsoft.com/office/drawing/2014/main" xmlns="" id="{A1E6C1D2-1AA3-4193-AD63-735919B99937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27" name="图片占位符 26">
            <a:extLst>
              <a:ext uri="{FF2B5EF4-FFF2-40B4-BE49-F238E27FC236}">
                <a16:creationId xmlns:a16="http://schemas.microsoft.com/office/drawing/2014/main" xmlns="" id="{31633B5B-3C70-4857-AAD0-490437EDCD01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</p:sp>
    </p:spTree>
    <p:extLst>
      <p:ext uri="{BB962C8B-B14F-4D97-AF65-F5344CB8AC3E}">
        <p14:creationId xmlns:p14="http://schemas.microsoft.com/office/powerpoint/2010/main" val="28920498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prism isContent="1" isInverted="1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Line 2"/>
          <p:cNvSpPr/>
          <p:nvPr/>
        </p:nvSpPr>
        <p:spPr>
          <a:xfrm>
            <a:off x="1809989" y="1367553"/>
            <a:ext cx="5660231" cy="1190"/>
          </a:xfrm>
          <a:prstGeom prst="line">
            <a:avLst/>
          </a:prstGeom>
          <a:ln w="3175" cap="flat" cmpd="sng">
            <a:solidFill>
              <a:srgbClr val="4B7E84"/>
            </a:solidFill>
            <a:prstDash val="sysDot"/>
            <a:bevel/>
            <a:headEnd type="oval" w="med" len="med"/>
            <a:tailEnd type="oval" w="med" len="med"/>
          </a:ln>
        </p:spPr>
        <p:txBody>
          <a:bodyPr/>
          <a:lstStyle/>
          <a:p>
            <a:endParaRPr lang="zh-CN" altLang="en-US" sz="12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291" name="Text Box 3"/>
          <p:cNvSpPr/>
          <p:nvPr/>
        </p:nvSpPr>
        <p:spPr>
          <a:xfrm>
            <a:off x="3828517" y="750571"/>
            <a:ext cx="1659429" cy="646331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3600" b="1" dirty="0">
                <a:solidFill>
                  <a:srgbClr val="66382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    录</a:t>
            </a:r>
          </a:p>
        </p:txBody>
      </p:sp>
      <p:sp>
        <p:nvSpPr>
          <p:cNvPr id="28" name="Freeform 9"/>
          <p:cNvSpPr/>
          <p:nvPr/>
        </p:nvSpPr>
        <p:spPr bwMode="auto">
          <a:xfrm>
            <a:off x="209467" y="2324100"/>
            <a:ext cx="8740775" cy="552450"/>
          </a:xfrm>
          <a:custGeom>
            <a:avLst/>
            <a:gdLst>
              <a:gd name="T0" fmla="*/ 2 w 4909"/>
              <a:gd name="T1" fmla="*/ 0 h 310"/>
              <a:gd name="T2" fmla="*/ 609 w 4909"/>
              <a:gd name="T3" fmla="*/ 115 h 310"/>
              <a:gd name="T4" fmla="*/ 1222 w 4909"/>
              <a:gd name="T5" fmla="*/ 195 h 310"/>
              <a:gd name="T6" fmla="*/ 1838 w 4909"/>
              <a:gd name="T7" fmla="*/ 245 h 310"/>
              <a:gd name="T8" fmla="*/ 2456 w 4909"/>
              <a:gd name="T9" fmla="*/ 264 h 310"/>
              <a:gd name="T10" fmla="*/ 3073 w 4909"/>
              <a:gd name="T11" fmla="*/ 252 h 310"/>
              <a:gd name="T12" fmla="*/ 3382 w 4909"/>
              <a:gd name="T13" fmla="*/ 233 h 310"/>
              <a:gd name="T14" fmla="*/ 3535 w 4909"/>
              <a:gd name="T15" fmla="*/ 220 h 310"/>
              <a:gd name="T16" fmla="*/ 3689 w 4909"/>
              <a:gd name="T17" fmla="*/ 205 h 310"/>
              <a:gd name="T18" fmla="*/ 3996 w 4909"/>
              <a:gd name="T19" fmla="*/ 168 h 310"/>
              <a:gd name="T20" fmla="*/ 4302 w 4909"/>
              <a:gd name="T21" fmla="*/ 122 h 310"/>
              <a:gd name="T22" fmla="*/ 4606 w 4909"/>
              <a:gd name="T23" fmla="*/ 66 h 310"/>
              <a:gd name="T24" fmla="*/ 4757 w 4909"/>
              <a:gd name="T25" fmla="*/ 34 h 310"/>
              <a:gd name="T26" fmla="*/ 4908 w 4909"/>
              <a:gd name="T27" fmla="*/ 0 h 310"/>
              <a:gd name="T28" fmla="*/ 4909 w 4909"/>
              <a:gd name="T29" fmla="*/ 6 h 310"/>
              <a:gd name="T30" fmla="*/ 4760 w 4909"/>
              <a:gd name="T31" fmla="*/ 46 h 310"/>
              <a:gd name="T32" fmla="*/ 4609 w 4909"/>
              <a:gd name="T33" fmla="*/ 82 h 310"/>
              <a:gd name="T34" fmla="*/ 4306 w 4909"/>
              <a:gd name="T35" fmla="*/ 146 h 310"/>
              <a:gd name="T36" fmla="*/ 4001 w 4909"/>
              <a:gd name="T37" fmla="*/ 199 h 310"/>
              <a:gd name="T38" fmla="*/ 3693 w 4909"/>
              <a:gd name="T39" fmla="*/ 241 h 310"/>
              <a:gd name="T40" fmla="*/ 3075 w 4909"/>
              <a:gd name="T41" fmla="*/ 294 h 310"/>
              <a:gd name="T42" fmla="*/ 2455 w 4909"/>
              <a:gd name="T43" fmla="*/ 309 h 310"/>
              <a:gd name="T44" fmla="*/ 1836 w 4909"/>
              <a:gd name="T45" fmla="*/ 288 h 310"/>
              <a:gd name="T46" fmla="*/ 1218 w 4909"/>
              <a:gd name="T47" fmla="*/ 231 h 310"/>
              <a:gd name="T48" fmla="*/ 605 w 4909"/>
              <a:gd name="T49" fmla="*/ 140 h 310"/>
              <a:gd name="T50" fmla="*/ 301 w 4909"/>
              <a:gd name="T51" fmla="*/ 79 h 310"/>
              <a:gd name="T52" fmla="*/ 150 w 4909"/>
              <a:gd name="T53" fmla="*/ 45 h 310"/>
              <a:gd name="T54" fmla="*/ 0 w 4909"/>
              <a:gd name="T55" fmla="*/ 6 h 310"/>
              <a:gd name="T56" fmla="*/ 2 w 4909"/>
              <a:gd name="T57" fmla="*/ 0 h 3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4909" h="310">
                <a:moveTo>
                  <a:pt x="2" y="0"/>
                </a:moveTo>
                <a:cubicBezTo>
                  <a:pt x="203" y="46"/>
                  <a:pt x="406" y="83"/>
                  <a:pt x="609" y="115"/>
                </a:cubicBezTo>
                <a:cubicBezTo>
                  <a:pt x="813" y="147"/>
                  <a:pt x="1017" y="173"/>
                  <a:pt x="1222" y="195"/>
                </a:cubicBezTo>
                <a:cubicBezTo>
                  <a:pt x="1427" y="217"/>
                  <a:pt x="1633" y="234"/>
                  <a:pt x="1838" y="245"/>
                </a:cubicBezTo>
                <a:cubicBezTo>
                  <a:pt x="2044" y="257"/>
                  <a:pt x="2250" y="264"/>
                  <a:pt x="2456" y="264"/>
                </a:cubicBezTo>
                <a:cubicBezTo>
                  <a:pt x="2662" y="266"/>
                  <a:pt x="2868" y="262"/>
                  <a:pt x="3073" y="252"/>
                </a:cubicBezTo>
                <a:cubicBezTo>
                  <a:pt x="3176" y="247"/>
                  <a:pt x="3279" y="241"/>
                  <a:pt x="3382" y="233"/>
                </a:cubicBezTo>
                <a:cubicBezTo>
                  <a:pt x="3433" y="229"/>
                  <a:pt x="3484" y="225"/>
                  <a:pt x="3535" y="220"/>
                </a:cubicBezTo>
                <a:cubicBezTo>
                  <a:pt x="3587" y="215"/>
                  <a:pt x="3638" y="210"/>
                  <a:pt x="3689" y="205"/>
                </a:cubicBezTo>
                <a:cubicBezTo>
                  <a:pt x="3792" y="194"/>
                  <a:pt x="3894" y="182"/>
                  <a:pt x="3996" y="168"/>
                </a:cubicBezTo>
                <a:cubicBezTo>
                  <a:pt x="4098" y="154"/>
                  <a:pt x="4200" y="139"/>
                  <a:pt x="4302" y="122"/>
                </a:cubicBezTo>
                <a:cubicBezTo>
                  <a:pt x="4403" y="105"/>
                  <a:pt x="4505" y="86"/>
                  <a:pt x="4606" y="66"/>
                </a:cubicBezTo>
                <a:cubicBezTo>
                  <a:pt x="4656" y="56"/>
                  <a:pt x="4707" y="45"/>
                  <a:pt x="4757" y="34"/>
                </a:cubicBezTo>
                <a:cubicBezTo>
                  <a:pt x="4807" y="23"/>
                  <a:pt x="4858" y="12"/>
                  <a:pt x="4908" y="0"/>
                </a:cubicBezTo>
                <a:cubicBezTo>
                  <a:pt x="4909" y="6"/>
                  <a:pt x="4909" y="6"/>
                  <a:pt x="4909" y="6"/>
                </a:cubicBezTo>
                <a:cubicBezTo>
                  <a:pt x="4860" y="20"/>
                  <a:pt x="4810" y="33"/>
                  <a:pt x="4760" y="46"/>
                </a:cubicBezTo>
                <a:cubicBezTo>
                  <a:pt x="4710" y="58"/>
                  <a:pt x="4659" y="70"/>
                  <a:pt x="4609" y="82"/>
                </a:cubicBezTo>
                <a:cubicBezTo>
                  <a:pt x="4508" y="105"/>
                  <a:pt x="4407" y="127"/>
                  <a:pt x="4306" y="146"/>
                </a:cubicBezTo>
                <a:cubicBezTo>
                  <a:pt x="4204" y="166"/>
                  <a:pt x="4103" y="183"/>
                  <a:pt x="4001" y="199"/>
                </a:cubicBezTo>
                <a:cubicBezTo>
                  <a:pt x="3898" y="215"/>
                  <a:pt x="3796" y="229"/>
                  <a:pt x="3693" y="241"/>
                </a:cubicBezTo>
                <a:cubicBezTo>
                  <a:pt x="3488" y="266"/>
                  <a:pt x="3282" y="283"/>
                  <a:pt x="3075" y="294"/>
                </a:cubicBezTo>
                <a:cubicBezTo>
                  <a:pt x="2869" y="305"/>
                  <a:pt x="2662" y="310"/>
                  <a:pt x="2455" y="309"/>
                </a:cubicBezTo>
                <a:cubicBezTo>
                  <a:pt x="2249" y="308"/>
                  <a:pt x="2042" y="301"/>
                  <a:pt x="1836" y="288"/>
                </a:cubicBezTo>
                <a:cubicBezTo>
                  <a:pt x="1629" y="274"/>
                  <a:pt x="1423" y="256"/>
                  <a:pt x="1218" y="231"/>
                </a:cubicBezTo>
                <a:cubicBezTo>
                  <a:pt x="1013" y="207"/>
                  <a:pt x="809" y="176"/>
                  <a:pt x="605" y="140"/>
                </a:cubicBezTo>
                <a:cubicBezTo>
                  <a:pt x="504" y="121"/>
                  <a:pt x="402" y="101"/>
                  <a:pt x="301" y="79"/>
                </a:cubicBezTo>
                <a:cubicBezTo>
                  <a:pt x="251" y="68"/>
                  <a:pt x="200" y="57"/>
                  <a:pt x="150" y="45"/>
                </a:cubicBezTo>
                <a:cubicBezTo>
                  <a:pt x="100" y="33"/>
                  <a:pt x="50" y="20"/>
                  <a:pt x="0" y="6"/>
                </a:cubicBezTo>
                <a:lnTo>
                  <a:pt x="2" y="0"/>
                </a:lnTo>
                <a:close/>
              </a:path>
            </a:pathLst>
          </a:custGeom>
          <a:solidFill>
            <a:srgbClr val="26646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defTabSz="6858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868086" y="2554128"/>
            <a:ext cx="1239679" cy="1841183"/>
            <a:chOff x="2490781" y="3024504"/>
            <a:chExt cx="1652905" cy="2454910"/>
          </a:xfrm>
        </p:grpSpPr>
        <p:grpSp>
          <p:nvGrpSpPr>
            <p:cNvPr id="2" name="组合 1"/>
            <p:cNvGrpSpPr/>
            <p:nvPr/>
          </p:nvGrpSpPr>
          <p:grpSpPr>
            <a:xfrm>
              <a:off x="2490781" y="3024504"/>
              <a:ext cx="1652905" cy="2454910"/>
              <a:chOff x="2490781" y="3024504"/>
              <a:chExt cx="1652905" cy="2454910"/>
            </a:xfrm>
          </p:grpSpPr>
          <p:sp>
            <p:nvSpPr>
              <p:cNvPr id="31" name="Freeform 7"/>
              <p:cNvSpPr>
                <a:spLocks noEditPoints="1"/>
              </p:cNvSpPr>
              <p:nvPr/>
            </p:nvSpPr>
            <p:spPr bwMode="auto">
              <a:xfrm>
                <a:off x="2490781" y="3587114"/>
                <a:ext cx="1652905" cy="1892300"/>
              </a:xfrm>
              <a:custGeom>
                <a:avLst/>
                <a:gdLst>
                  <a:gd name="T0" fmla="*/ 123 w 696"/>
                  <a:gd name="T1" fmla="*/ 224 h 796"/>
                  <a:gd name="T2" fmla="*/ 123 w 696"/>
                  <a:gd name="T3" fmla="*/ 673 h 796"/>
                  <a:gd name="T4" fmla="*/ 572 w 696"/>
                  <a:gd name="T5" fmla="*/ 673 h 796"/>
                  <a:gd name="T6" fmla="*/ 572 w 696"/>
                  <a:gd name="T7" fmla="*/ 224 h 796"/>
                  <a:gd name="T8" fmla="*/ 348 w 696"/>
                  <a:gd name="T9" fmla="*/ 0 h 796"/>
                  <a:gd name="T10" fmla="*/ 123 w 696"/>
                  <a:gd name="T11" fmla="*/ 224 h 796"/>
                  <a:gd name="T12" fmla="*/ 361 w 696"/>
                  <a:gd name="T13" fmla="*/ 101 h 796"/>
                  <a:gd name="T14" fmla="*/ 328 w 696"/>
                  <a:gd name="T15" fmla="*/ 101 h 796"/>
                  <a:gd name="T16" fmla="*/ 328 w 696"/>
                  <a:gd name="T17" fmla="*/ 67 h 796"/>
                  <a:gd name="T18" fmla="*/ 361 w 696"/>
                  <a:gd name="T19" fmla="*/ 67 h 796"/>
                  <a:gd name="T20" fmla="*/ 361 w 696"/>
                  <a:gd name="T21" fmla="*/ 101 h 7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96" h="796">
                    <a:moveTo>
                      <a:pt x="123" y="224"/>
                    </a:moveTo>
                    <a:cubicBezTo>
                      <a:pt x="0" y="348"/>
                      <a:pt x="0" y="549"/>
                      <a:pt x="123" y="673"/>
                    </a:cubicBezTo>
                    <a:cubicBezTo>
                      <a:pt x="247" y="796"/>
                      <a:pt x="448" y="796"/>
                      <a:pt x="572" y="673"/>
                    </a:cubicBezTo>
                    <a:cubicBezTo>
                      <a:pt x="696" y="549"/>
                      <a:pt x="696" y="348"/>
                      <a:pt x="572" y="224"/>
                    </a:cubicBezTo>
                    <a:cubicBezTo>
                      <a:pt x="348" y="0"/>
                      <a:pt x="348" y="0"/>
                      <a:pt x="348" y="0"/>
                    </a:cubicBezTo>
                    <a:lnTo>
                      <a:pt x="123" y="224"/>
                    </a:lnTo>
                    <a:close/>
                    <a:moveTo>
                      <a:pt x="361" y="101"/>
                    </a:moveTo>
                    <a:cubicBezTo>
                      <a:pt x="352" y="110"/>
                      <a:pt x="337" y="110"/>
                      <a:pt x="328" y="101"/>
                    </a:cubicBezTo>
                    <a:cubicBezTo>
                      <a:pt x="318" y="92"/>
                      <a:pt x="318" y="76"/>
                      <a:pt x="328" y="67"/>
                    </a:cubicBezTo>
                    <a:cubicBezTo>
                      <a:pt x="337" y="58"/>
                      <a:pt x="352" y="58"/>
                      <a:pt x="361" y="67"/>
                    </a:cubicBezTo>
                    <a:cubicBezTo>
                      <a:pt x="371" y="76"/>
                      <a:pt x="371" y="92"/>
                      <a:pt x="361" y="101"/>
                    </a:cubicBezTo>
                    <a:close/>
                  </a:path>
                </a:pathLst>
              </a:custGeom>
              <a:solidFill>
                <a:srgbClr val="52C5C4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800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8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5" name="Freeform 10"/>
              <p:cNvSpPr/>
              <p:nvPr/>
            </p:nvSpPr>
            <p:spPr bwMode="auto">
              <a:xfrm>
                <a:off x="3094031" y="3024504"/>
                <a:ext cx="446405" cy="833755"/>
              </a:xfrm>
              <a:custGeom>
                <a:avLst/>
                <a:gdLst>
                  <a:gd name="T0" fmla="*/ 107 w 188"/>
                  <a:gd name="T1" fmla="*/ 336 h 351"/>
                  <a:gd name="T2" fmla="*/ 179 w 188"/>
                  <a:gd name="T3" fmla="*/ 161 h 351"/>
                  <a:gd name="T4" fmla="*/ 129 w 188"/>
                  <a:gd name="T5" fmla="*/ 20 h 351"/>
                  <a:gd name="T6" fmla="*/ 10 w 188"/>
                  <a:gd name="T7" fmla="*/ 91 h 351"/>
                  <a:gd name="T8" fmla="*/ 61 w 188"/>
                  <a:gd name="T9" fmla="*/ 279 h 351"/>
                  <a:gd name="T10" fmla="*/ 85 w 188"/>
                  <a:gd name="T11" fmla="*/ 260 h 351"/>
                  <a:gd name="T12" fmla="*/ 34 w 188"/>
                  <a:gd name="T13" fmla="*/ 120 h 351"/>
                  <a:gd name="T14" fmla="*/ 51 w 188"/>
                  <a:gd name="T15" fmla="*/ 54 h 351"/>
                  <a:gd name="T16" fmla="*/ 123 w 188"/>
                  <a:gd name="T17" fmla="*/ 51 h 351"/>
                  <a:gd name="T18" fmla="*/ 150 w 188"/>
                  <a:gd name="T19" fmla="*/ 185 h 351"/>
                  <a:gd name="T20" fmla="*/ 90 w 188"/>
                  <a:gd name="T21" fmla="*/ 322 h 351"/>
                  <a:gd name="T22" fmla="*/ 107 w 188"/>
                  <a:gd name="T23" fmla="*/ 336 h 3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88" h="351">
                    <a:moveTo>
                      <a:pt x="107" y="336"/>
                    </a:moveTo>
                    <a:cubicBezTo>
                      <a:pt x="146" y="287"/>
                      <a:pt x="168" y="223"/>
                      <a:pt x="179" y="161"/>
                    </a:cubicBezTo>
                    <a:cubicBezTo>
                      <a:pt x="188" y="110"/>
                      <a:pt x="186" y="41"/>
                      <a:pt x="129" y="20"/>
                    </a:cubicBezTo>
                    <a:cubicBezTo>
                      <a:pt x="74" y="0"/>
                      <a:pt x="20" y="36"/>
                      <a:pt x="10" y="91"/>
                    </a:cubicBezTo>
                    <a:cubicBezTo>
                      <a:pt x="0" y="151"/>
                      <a:pt x="26" y="230"/>
                      <a:pt x="61" y="279"/>
                    </a:cubicBezTo>
                    <a:cubicBezTo>
                      <a:pt x="70" y="292"/>
                      <a:pt x="93" y="271"/>
                      <a:pt x="85" y="260"/>
                    </a:cubicBezTo>
                    <a:cubicBezTo>
                      <a:pt x="58" y="222"/>
                      <a:pt x="38" y="166"/>
                      <a:pt x="34" y="120"/>
                    </a:cubicBezTo>
                    <a:cubicBezTo>
                      <a:pt x="32" y="98"/>
                      <a:pt x="34" y="70"/>
                      <a:pt x="51" y="54"/>
                    </a:cubicBezTo>
                    <a:cubicBezTo>
                      <a:pt x="70" y="37"/>
                      <a:pt x="103" y="41"/>
                      <a:pt x="123" y="51"/>
                    </a:cubicBezTo>
                    <a:cubicBezTo>
                      <a:pt x="169" y="71"/>
                      <a:pt x="158" y="146"/>
                      <a:pt x="150" y="185"/>
                    </a:cubicBezTo>
                    <a:cubicBezTo>
                      <a:pt x="140" y="232"/>
                      <a:pt x="121" y="283"/>
                      <a:pt x="90" y="322"/>
                    </a:cubicBezTo>
                    <a:cubicBezTo>
                      <a:pt x="78" y="337"/>
                      <a:pt x="95" y="351"/>
                      <a:pt x="107" y="336"/>
                    </a:cubicBezTo>
                    <a:close/>
                  </a:path>
                </a:pathLst>
              </a:custGeom>
              <a:solidFill>
                <a:srgbClr val="26646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800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8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39" name="矩形 38"/>
            <p:cNvSpPr/>
            <p:nvPr/>
          </p:nvSpPr>
          <p:spPr>
            <a:xfrm>
              <a:off x="2937644" y="3942078"/>
              <a:ext cx="759184" cy="67710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6858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7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Arial" panose="020B0604020202020204" pitchFamily="34" charset="0"/>
                </a:rPr>
                <a:t>01</a:t>
              </a:r>
            </a:p>
          </p:txBody>
        </p:sp>
        <p:sp>
          <p:nvSpPr>
            <p:cNvPr id="43" name="任意多边形 42"/>
            <p:cNvSpPr/>
            <p:nvPr/>
          </p:nvSpPr>
          <p:spPr>
            <a:xfrm>
              <a:off x="2704141" y="4577079"/>
              <a:ext cx="1226185" cy="0"/>
            </a:xfrm>
            <a:custGeom>
              <a:avLst/>
              <a:gdLst>
                <a:gd name="connsiteX0" fmla="*/ 0 w 1028700"/>
                <a:gd name="connsiteY0" fmla="*/ 0 h 0"/>
                <a:gd name="connsiteX1" fmla="*/ 1028700 w 1028700"/>
                <a:gd name="connsiteY1" fmla="*/ 0 h 0"/>
                <a:gd name="connsiteX0-1" fmla="*/ 0 w 8935"/>
                <a:gd name="connsiteY0-2" fmla="*/ 2382 h 0"/>
                <a:gd name="connsiteX1-3" fmla="*/ 8935 w 8935"/>
                <a:gd name="connsiteY1-4" fmla="*/ 0 h 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</a:cxnLst>
              <a:rect l="l" t="t" r="r" b="b"/>
              <a:pathLst>
                <a:path w="8935">
                  <a:moveTo>
                    <a:pt x="0" y="2382"/>
                  </a:moveTo>
                  <a:cubicBezTo>
                    <a:pt x="3333" y="2382"/>
                    <a:pt x="5602" y="0"/>
                    <a:pt x="8935" y="0"/>
                  </a:cubicBezTo>
                </a:path>
              </a:pathLst>
            </a:cu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4" name="矩形 43"/>
            <p:cNvSpPr/>
            <p:nvPr/>
          </p:nvSpPr>
          <p:spPr>
            <a:xfrm>
              <a:off x="2621369" y="4681128"/>
              <a:ext cx="1477328" cy="4924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zh-CN" altLang="en-US" sz="1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教学分析</a:t>
              </a:r>
            </a:p>
          </p:txBody>
        </p:sp>
        <p:sp>
          <p:nvSpPr>
            <p:cNvPr id="45" name="矩形 44"/>
            <p:cNvSpPr/>
            <p:nvPr/>
          </p:nvSpPr>
          <p:spPr>
            <a:xfrm>
              <a:off x="2621369" y="4860289"/>
              <a:ext cx="246308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00000"/>
                </a:lnSpc>
              </a:pPr>
              <a:endParaRPr lang="zh-CN" altLang="en-US" sz="750" dirty="0">
                <a:solidFill>
                  <a:srgbClr val="26646A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3280644" y="2647474"/>
            <a:ext cx="1239679" cy="1874996"/>
            <a:chOff x="4374191" y="3148964"/>
            <a:chExt cx="1652905" cy="2499995"/>
          </a:xfrm>
        </p:grpSpPr>
        <p:sp>
          <p:nvSpPr>
            <p:cNvPr id="46" name="Freeform 8"/>
            <p:cNvSpPr>
              <a:spLocks noEditPoints="1"/>
            </p:cNvSpPr>
            <p:nvPr/>
          </p:nvSpPr>
          <p:spPr bwMode="auto">
            <a:xfrm>
              <a:off x="4374191" y="3754754"/>
              <a:ext cx="1652905" cy="1894205"/>
            </a:xfrm>
            <a:custGeom>
              <a:avLst/>
              <a:gdLst>
                <a:gd name="T0" fmla="*/ 572 w 696"/>
                <a:gd name="T1" fmla="*/ 225 h 797"/>
                <a:gd name="T2" fmla="*/ 572 w 696"/>
                <a:gd name="T3" fmla="*/ 673 h 797"/>
                <a:gd name="T4" fmla="*/ 123 w 696"/>
                <a:gd name="T5" fmla="*/ 673 h 797"/>
                <a:gd name="T6" fmla="*/ 123 w 696"/>
                <a:gd name="T7" fmla="*/ 225 h 797"/>
                <a:gd name="T8" fmla="*/ 348 w 696"/>
                <a:gd name="T9" fmla="*/ 0 h 797"/>
                <a:gd name="T10" fmla="*/ 572 w 696"/>
                <a:gd name="T11" fmla="*/ 225 h 797"/>
                <a:gd name="T12" fmla="*/ 334 w 696"/>
                <a:gd name="T13" fmla="*/ 101 h 797"/>
                <a:gd name="T14" fmla="*/ 368 w 696"/>
                <a:gd name="T15" fmla="*/ 101 h 797"/>
                <a:gd name="T16" fmla="*/ 368 w 696"/>
                <a:gd name="T17" fmla="*/ 68 h 797"/>
                <a:gd name="T18" fmla="*/ 334 w 696"/>
                <a:gd name="T19" fmla="*/ 68 h 797"/>
                <a:gd name="T20" fmla="*/ 334 w 696"/>
                <a:gd name="T21" fmla="*/ 101 h 7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96" h="797">
                  <a:moveTo>
                    <a:pt x="572" y="225"/>
                  </a:moveTo>
                  <a:cubicBezTo>
                    <a:pt x="696" y="348"/>
                    <a:pt x="696" y="549"/>
                    <a:pt x="572" y="673"/>
                  </a:cubicBezTo>
                  <a:cubicBezTo>
                    <a:pt x="448" y="797"/>
                    <a:pt x="247" y="797"/>
                    <a:pt x="123" y="673"/>
                  </a:cubicBezTo>
                  <a:cubicBezTo>
                    <a:pt x="0" y="549"/>
                    <a:pt x="0" y="348"/>
                    <a:pt x="123" y="225"/>
                  </a:cubicBezTo>
                  <a:cubicBezTo>
                    <a:pt x="348" y="0"/>
                    <a:pt x="348" y="0"/>
                    <a:pt x="348" y="0"/>
                  </a:cubicBezTo>
                  <a:lnTo>
                    <a:pt x="572" y="225"/>
                  </a:lnTo>
                  <a:close/>
                  <a:moveTo>
                    <a:pt x="334" y="101"/>
                  </a:moveTo>
                  <a:cubicBezTo>
                    <a:pt x="343" y="111"/>
                    <a:pt x="358" y="111"/>
                    <a:pt x="368" y="101"/>
                  </a:cubicBezTo>
                  <a:cubicBezTo>
                    <a:pt x="377" y="92"/>
                    <a:pt x="377" y="77"/>
                    <a:pt x="368" y="68"/>
                  </a:cubicBezTo>
                  <a:cubicBezTo>
                    <a:pt x="359" y="58"/>
                    <a:pt x="343" y="58"/>
                    <a:pt x="334" y="68"/>
                  </a:cubicBezTo>
                  <a:cubicBezTo>
                    <a:pt x="325" y="77"/>
                    <a:pt x="325" y="92"/>
                    <a:pt x="334" y="101"/>
                  </a:cubicBezTo>
                  <a:close/>
                </a:path>
              </a:pathLst>
            </a:custGeom>
            <a:solidFill>
              <a:srgbClr val="9CC13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6858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1" name="Freeform 12"/>
            <p:cNvSpPr/>
            <p:nvPr/>
          </p:nvSpPr>
          <p:spPr bwMode="auto">
            <a:xfrm>
              <a:off x="4967281" y="3148964"/>
              <a:ext cx="448945" cy="836295"/>
            </a:xfrm>
            <a:custGeom>
              <a:avLst/>
              <a:gdLst>
                <a:gd name="T0" fmla="*/ 108 w 189"/>
                <a:gd name="T1" fmla="*/ 335 h 351"/>
                <a:gd name="T2" fmla="*/ 180 w 189"/>
                <a:gd name="T3" fmla="*/ 161 h 351"/>
                <a:gd name="T4" fmla="*/ 129 w 189"/>
                <a:gd name="T5" fmla="*/ 19 h 351"/>
                <a:gd name="T6" fmla="*/ 11 w 189"/>
                <a:gd name="T7" fmla="*/ 90 h 351"/>
                <a:gd name="T8" fmla="*/ 56 w 189"/>
                <a:gd name="T9" fmla="*/ 269 h 351"/>
                <a:gd name="T10" fmla="*/ 80 w 189"/>
                <a:gd name="T11" fmla="*/ 250 h 351"/>
                <a:gd name="T12" fmla="*/ 35 w 189"/>
                <a:gd name="T13" fmla="*/ 119 h 351"/>
                <a:gd name="T14" fmla="*/ 52 w 189"/>
                <a:gd name="T15" fmla="*/ 54 h 351"/>
                <a:gd name="T16" fmla="*/ 124 w 189"/>
                <a:gd name="T17" fmla="*/ 50 h 351"/>
                <a:gd name="T18" fmla="*/ 151 w 189"/>
                <a:gd name="T19" fmla="*/ 184 h 351"/>
                <a:gd name="T20" fmla="*/ 91 w 189"/>
                <a:gd name="T21" fmla="*/ 321 h 351"/>
                <a:gd name="T22" fmla="*/ 108 w 189"/>
                <a:gd name="T23" fmla="*/ 335 h 3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89" h="351">
                  <a:moveTo>
                    <a:pt x="108" y="335"/>
                  </a:moveTo>
                  <a:cubicBezTo>
                    <a:pt x="147" y="286"/>
                    <a:pt x="169" y="222"/>
                    <a:pt x="180" y="161"/>
                  </a:cubicBezTo>
                  <a:cubicBezTo>
                    <a:pt x="189" y="110"/>
                    <a:pt x="187" y="40"/>
                    <a:pt x="129" y="19"/>
                  </a:cubicBezTo>
                  <a:cubicBezTo>
                    <a:pt x="75" y="0"/>
                    <a:pt x="21" y="35"/>
                    <a:pt x="11" y="90"/>
                  </a:cubicBezTo>
                  <a:cubicBezTo>
                    <a:pt x="0" y="150"/>
                    <a:pt x="22" y="220"/>
                    <a:pt x="56" y="269"/>
                  </a:cubicBezTo>
                  <a:cubicBezTo>
                    <a:pt x="66" y="283"/>
                    <a:pt x="90" y="266"/>
                    <a:pt x="80" y="250"/>
                  </a:cubicBezTo>
                  <a:cubicBezTo>
                    <a:pt x="56" y="210"/>
                    <a:pt x="38" y="165"/>
                    <a:pt x="35" y="119"/>
                  </a:cubicBezTo>
                  <a:cubicBezTo>
                    <a:pt x="33" y="97"/>
                    <a:pt x="35" y="69"/>
                    <a:pt x="52" y="54"/>
                  </a:cubicBezTo>
                  <a:cubicBezTo>
                    <a:pt x="70" y="37"/>
                    <a:pt x="103" y="41"/>
                    <a:pt x="124" y="50"/>
                  </a:cubicBezTo>
                  <a:cubicBezTo>
                    <a:pt x="170" y="71"/>
                    <a:pt x="159" y="146"/>
                    <a:pt x="151" y="184"/>
                  </a:cubicBezTo>
                  <a:cubicBezTo>
                    <a:pt x="140" y="232"/>
                    <a:pt x="122" y="283"/>
                    <a:pt x="91" y="321"/>
                  </a:cubicBezTo>
                  <a:cubicBezTo>
                    <a:pt x="79" y="336"/>
                    <a:pt x="96" y="351"/>
                    <a:pt x="108" y="335"/>
                  </a:cubicBezTo>
                  <a:close/>
                </a:path>
              </a:pathLst>
            </a:custGeom>
            <a:solidFill>
              <a:srgbClr val="2664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6858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2" name="矩形 51"/>
            <p:cNvSpPr/>
            <p:nvPr/>
          </p:nvSpPr>
          <p:spPr>
            <a:xfrm>
              <a:off x="4851830" y="4019407"/>
              <a:ext cx="759183" cy="67710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6858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7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Arial" panose="020B0604020202020204" pitchFamily="34" charset="0"/>
                </a:rPr>
                <a:t>02</a:t>
              </a:r>
            </a:p>
          </p:txBody>
        </p:sp>
        <p:sp>
          <p:nvSpPr>
            <p:cNvPr id="53" name="任意多边形 52"/>
            <p:cNvSpPr/>
            <p:nvPr/>
          </p:nvSpPr>
          <p:spPr>
            <a:xfrm>
              <a:off x="4587551" y="4648199"/>
              <a:ext cx="1226185" cy="0"/>
            </a:xfrm>
            <a:custGeom>
              <a:avLst/>
              <a:gdLst>
                <a:gd name="connsiteX0" fmla="*/ 0 w 1028700"/>
                <a:gd name="connsiteY0" fmla="*/ 0 h 0"/>
                <a:gd name="connsiteX1" fmla="*/ 1028700 w 1028700"/>
                <a:gd name="connsiteY1" fmla="*/ 0 h 0"/>
                <a:gd name="connsiteX0-1" fmla="*/ 0 w 8935"/>
                <a:gd name="connsiteY0-2" fmla="*/ 2382 h 0"/>
                <a:gd name="connsiteX1-3" fmla="*/ 8935 w 8935"/>
                <a:gd name="connsiteY1-4" fmla="*/ 0 h 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</a:cxnLst>
              <a:rect l="l" t="t" r="r" b="b"/>
              <a:pathLst>
                <a:path w="8935">
                  <a:moveTo>
                    <a:pt x="0" y="2382"/>
                  </a:moveTo>
                  <a:cubicBezTo>
                    <a:pt x="3333" y="2382"/>
                    <a:pt x="5602" y="0"/>
                    <a:pt x="8935" y="0"/>
                  </a:cubicBezTo>
                </a:path>
              </a:pathLst>
            </a:cu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4" name="矩形 53"/>
            <p:cNvSpPr/>
            <p:nvPr/>
          </p:nvSpPr>
          <p:spPr>
            <a:xfrm>
              <a:off x="4492758" y="4784950"/>
              <a:ext cx="1477328" cy="4924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zh-CN" altLang="en-US" sz="1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教学设计</a:t>
              </a: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6221011" y="2554129"/>
            <a:ext cx="1239679" cy="1854041"/>
            <a:chOff x="8294681" y="3024504"/>
            <a:chExt cx="1652905" cy="2472055"/>
          </a:xfrm>
        </p:grpSpPr>
        <p:sp>
          <p:nvSpPr>
            <p:cNvPr id="62" name="Freeform 6"/>
            <p:cNvSpPr>
              <a:spLocks noEditPoints="1"/>
            </p:cNvSpPr>
            <p:nvPr/>
          </p:nvSpPr>
          <p:spPr bwMode="auto">
            <a:xfrm>
              <a:off x="8294681" y="3602354"/>
              <a:ext cx="1652905" cy="1894205"/>
            </a:xfrm>
            <a:custGeom>
              <a:avLst/>
              <a:gdLst>
                <a:gd name="T0" fmla="*/ 124 w 696"/>
                <a:gd name="T1" fmla="*/ 224 h 797"/>
                <a:gd name="T2" fmla="*/ 124 w 696"/>
                <a:gd name="T3" fmla="*/ 673 h 797"/>
                <a:gd name="T4" fmla="*/ 572 w 696"/>
                <a:gd name="T5" fmla="*/ 673 h 797"/>
                <a:gd name="T6" fmla="*/ 572 w 696"/>
                <a:gd name="T7" fmla="*/ 224 h 797"/>
                <a:gd name="T8" fmla="*/ 348 w 696"/>
                <a:gd name="T9" fmla="*/ 0 h 797"/>
                <a:gd name="T10" fmla="*/ 124 w 696"/>
                <a:gd name="T11" fmla="*/ 224 h 797"/>
                <a:gd name="T12" fmla="*/ 362 w 696"/>
                <a:gd name="T13" fmla="*/ 101 h 797"/>
                <a:gd name="T14" fmla="*/ 328 w 696"/>
                <a:gd name="T15" fmla="*/ 101 h 797"/>
                <a:gd name="T16" fmla="*/ 328 w 696"/>
                <a:gd name="T17" fmla="*/ 67 h 797"/>
                <a:gd name="T18" fmla="*/ 361 w 696"/>
                <a:gd name="T19" fmla="*/ 67 h 797"/>
                <a:gd name="T20" fmla="*/ 362 w 696"/>
                <a:gd name="T21" fmla="*/ 101 h 7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96" h="797">
                  <a:moveTo>
                    <a:pt x="124" y="224"/>
                  </a:moveTo>
                  <a:cubicBezTo>
                    <a:pt x="0" y="348"/>
                    <a:pt x="0" y="549"/>
                    <a:pt x="124" y="673"/>
                  </a:cubicBezTo>
                  <a:cubicBezTo>
                    <a:pt x="247" y="797"/>
                    <a:pt x="448" y="797"/>
                    <a:pt x="572" y="673"/>
                  </a:cubicBezTo>
                  <a:cubicBezTo>
                    <a:pt x="696" y="549"/>
                    <a:pt x="696" y="348"/>
                    <a:pt x="572" y="224"/>
                  </a:cubicBezTo>
                  <a:cubicBezTo>
                    <a:pt x="348" y="0"/>
                    <a:pt x="348" y="0"/>
                    <a:pt x="348" y="0"/>
                  </a:cubicBezTo>
                  <a:lnTo>
                    <a:pt x="124" y="224"/>
                  </a:lnTo>
                  <a:close/>
                  <a:moveTo>
                    <a:pt x="362" y="101"/>
                  </a:moveTo>
                  <a:cubicBezTo>
                    <a:pt x="352" y="110"/>
                    <a:pt x="337" y="110"/>
                    <a:pt x="328" y="101"/>
                  </a:cubicBezTo>
                  <a:cubicBezTo>
                    <a:pt x="318" y="92"/>
                    <a:pt x="318" y="77"/>
                    <a:pt x="328" y="67"/>
                  </a:cubicBezTo>
                  <a:cubicBezTo>
                    <a:pt x="337" y="58"/>
                    <a:pt x="352" y="58"/>
                    <a:pt x="361" y="67"/>
                  </a:cubicBezTo>
                  <a:cubicBezTo>
                    <a:pt x="371" y="77"/>
                    <a:pt x="371" y="92"/>
                    <a:pt x="362" y="101"/>
                  </a:cubicBezTo>
                  <a:close/>
                </a:path>
              </a:pathLst>
            </a:custGeom>
            <a:solidFill>
              <a:srgbClr val="FF6D2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6858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3" name="Freeform 11"/>
            <p:cNvSpPr/>
            <p:nvPr/>
          </p:nvSpPr>
          <p:spPr bwMode="auto">
            <a:xfrm>
              <a:off x="8891581" y="3024504"/>
              <a:ext cx="448945" cy="833755"/>
            </a:xfrm>
            <a:custGeom>
              <a:avLst/>
              <a:gdLst>
                <a:gd name="T0" fmla="*/ 108 w 189"/>
                <a:gd name="T1" fmla="*/ 336 h 351"/>
                <a:gd name="T2" fmla="*/ 180 w 189"/>
                <a:gd name="T3" fmla="*/ 162 h 351"/>
                <a:gd name="T4" fmla="*/ 129 w 189"/>
                <a:gd name="T5" fmla="*/ 20 h 351"/>
                <a:gd name="T6" fmla="*/ 11 w 189"/>
                <a:gd name="T7" fmla="*/ 91 h 351"/>
                <a:gd name="T8" fmla="*/ 56 w 189"/>
                <a:gd name="T9" fmla="*/ 270 h 351"/>
                <a:gd name="T10" fmla="*/ 80 w 189"/>
                <a:gd name="T11" fmla="*/ 251 h 351"/>
                <a:gd name="T12" fmla="*/ 35 w 189"/>
                <a:gd name="T13" fmla="*/ 120 h 351"/>
                <a:gd name="T14" fmla="*/ 52 w 189"/>
                <a:gd name="T15" fmla="*/ 55 h 351"/>
                <a:gd name="T16" fmla="*/ 124 w 189"/>
                <a:gd name="T17" fmla="*/ 51 h 351"/>
                <a:gd name="T18" fmla="*/ 151 w 189"/>
                <a:gd name="T19" fmla="*/ 185 h 351"/>
                <a:gd name="T20" fmla="*/ 91 w 189"/>
                <a:gd name="T21" fmla="*/ 322 h 351"/>
                <a:gd name="T22" fmla="*/ 108 w 189"/>
                <a:gd name="T23" fmla="*/ 336 h 3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89" h="351">
                  <a:moveTo>
                    <a:pt x="108" y="336"/>
                  </a:moveTo>
                  <a:cubicBezTo>
                    <a:pt x="147" y="287"/>
                    <a:pt x="169" y="223"/>
                    <a:pt x="180" y="162"/>
                  </a:cubicBezTo>
                  <a:cubicBezTo>
                    <a:pt x="189" y="111"/>
                    <a:pt x="187" y="41"/>
                    <a:pt x="129" y="20"/>
                  </a:cubicBezTo>
                  <a:cubicBezTo>
                    <a:pt x="75" y="0"/>
                    <a:pt x="21" y="36"/>
                    <a:pt x="11" y="91"/>
                  </a:cubicBezTo>
                  <a:cubicBezTo>
                    <a:pt x="0" y="151"/>
                    <a:pt x="22" y="221"/>
                    <a:pt x="56" y="270"/>
                  </a:cubicBezTo>
                  <a:cubicBezTo>
                    <a:pt x="65" y="284"/>
                    <a:pt x="88" y="262"/>
                    <a:pt x="80" y="251"/>
                  </a:cubicBezTo>
                  <a:cubicBezTo>
                    <a:pt x="53" y="213"/>
                    <a:pt x="38" y="166"/>
                    <a:pt x="35" y="120"/>
                  </a:cubicBezTo>
                  <a:cubicBezTo>
                    <a:pt x="33" y="98"/>
                    <a:pt x="35" y="70"/>
                    <a:pt x="52" y="55"/>
                  </a:cubicBezTo>
                  <a:cubicBezTo>
                    <a:pt x="70" y="38"/>
                    <a:pt x="103" y="41"/>
                    <a:pt x="124" y="51"/>
                  </a:cubicBezTo>
                  <a:cubicBezTo>
                    <a:pt x="170" y="72"/>
                    <a:pt x="159" y="147"/>
                    <a:pt x="151" y="185"/>
                  </a:cubicBezTo>
                  <a:cubicBezTo>
                    <a:pt x="140" y="233"/>
                    <a:pt x="122" y="284"/>
                    <a:pt x="91" y="322"/>
                  </a:cubicBezTo>
                  <a:cubicBezTo>
                    <a:pt x="79" y="337"/>
                    <a:pt x="96" y="351"/>
                    <a:pt x="108" y="336"/>
                  </a:cubicBezTo>
                  <a:close/>
                </a:path>
              </a:pathLst>
            </a:custGeom>
            <a:solidFill>
              <a:srgbClr val="2664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6858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4" name="矩形 63"/>
            <p:cNvSpPr/>
            <p:nvPr/>
          </p:nvSpPr>
          <p:spPr>
            <a:xfrm>
              <a:off x="8782824" y="3903125"/>
              <a:ext cx="759183" cy="67710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6858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7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Arial" panose="020B0604020202020204" pitchFamily="34" charset="0"/>
                </a:rPr>
                <a:t>04</a:t>
              </a:r>
            </a:p>
          </p:txBody>
        </p:sp>
        <p:grpSp>
          <p:nvGrpSpPr>
            <p:cNvPr id="65" name="组合 64"/>
            <p:cNvGrpSpPr/>
            <p:nvPr/>
          </p:nvGrpSpPr>
          <p:grpSpPr>
            <a:xfrm>
              <a:off x="8413246" y="4598014"/>
              <a:ext cx="1477329" cy="599353"/>
              <a:chOff x="2784969" y="2193131"/>
              <a:chExt cx="1107682" cy="449423"/>
            </a:xfrm>
          </p:grpSpPr>
          <p:sp>
            <p:nvSpPr>
              <p:cNvPr id="66" name="任意多边形 65"/>
              <p:cNvSpPr/>
              <p:nvPr/>
            </p:nvSpPr>
            <p:spPr>
              <a:xfrm>
                <a:off x="2849423" y="2193131"/>
                <a:ext cx="919143" cy="0"/>
              </a:xfrm>
              <a:custGeom>
                <a:avLst/>
                <a:gdLst>
                  <a:gd name="connsiteX0" fmla="*/ 0 w 1028700"/>
                  <a:gd name="connsiteY0" fmla="*/ 0 h 0"/>
                  <a:gd name="connsiteX1" fmla="*/ 1028700 w 1028700"/>
                  <a:gd name="connsiteY1" fmla="*/ 0 h 0"/>
                  <a:gd name="connsiteX0-1" fmla="*/ 0 w 8935"/>
                  <a:gd name="connsiteY0-2" fmla="*/ 2382 h 0"/>
                  <a:gd name="connsiteX1-3" fmla="*/ 8935 w 8935"/>
                  <a:gd name="connsiteY1-4" fmla="*/ 0 h 0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</a:cxnLst>
                <a:rect l="l" t="t" r="r" b="b"/>
                <a:pathLst>
                  <a:path w="8935">
                    <a:moveTo>
                      <a:pt x="0" y="2382"/>
                    </a:moveTo>
                    <a:cubicBezTo>
                      <a:pt x="3333" y="2382"/>
                      <a:pt x="5602" y="0"/>
                      <a:pt x="8935" y="0"/>
                    </a:cubicBezTo>
                  </a:path>
                </a:pathLst>
              </a:custGeom>
              <a:noFill/>
              <a:ln w="127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8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7" name="矩形 66"/>
              <p:cNvSpPr/>
              <p:nvPr/>
            </p:nvSpPr>
            <p:spPr>
              <a:xfrm>
                <a:off x="2784969" y="2273297"/>
                <a:ext cx="1107682" cy="36925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r>
                  <a:rPr lang="zh-CN" altLang="en-US" sz="1800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教学反思</a:t>
                </a:r>
              </a:p>
            </p:txBody>
          </p:sp>
        </p:grpSp>
      </p:grpSp>
      <p:grpSp>
        <p:nvGrpSpPr>
          <p:cNvPr id="5" name="组合 4"/>
          <p:cNvGrpSpPr/>
          <p:nvPr/>
        </p:nvGrpSpPr>
        <p:grpSpPr>
          <a:xfrm>
            <a:off x="4750827" y="2658904"/>
            <a:ext cx="1238250" cy="1863566"/>
            <a:chOff x="6334436" y="3164204"/>
            <a:chExt cx="1651000" cy="2484755"/>
          </a:xfrm>
        </p:grpSpPr>
        <p:sp>
          <p:nvSpPr>
            <p:cNvPr id="56" name="Freeform 5"/>
            <p:cNvSpPr>
              <a:spLocks noEditPoints="1"/>
            </p:cNvSpPr>
            <p:nvPr/>
          </p:nvSpPr>
          <p:spPr bwMode="auto">
            <a:xfrm>
              <a:off x="6334436" y="3756659"/>
              <a:ext cx="1651000" cy="1892300"/>
            </a:xfrm>
            <a:custGeom>
              <a:avLst/>
              <a:gdLst>
                <a:gd name="T0" fmla="*/ 572 w 696"/>
                <a:gd name="T1" fmla="*/ 224 h 796"/>
                <a:gd name="T2" fmla="*/ 572 w 696"/>
                <a:gd name="T3" fmla="*/ 672 h 796"/>
                <a:gd name="T4" fmla="*/ 124 w 696"/>
                <a:gd name="T5" fmla="*/ 672 h 796"/>
                <a:gd name="T6" fmla="*/ 124 w 696"/>
                <a:gd name="T7" fmla="*/ 224 h 796"/>
                <a:gd name="T8" fmla="*/ 348 w 696"/>
                <a:gd name="T9" fmla="*/ 0 h 796"/>
                <a:gd name="T10" fmla="*/ 572 w 696"/>
                <a:gd name="T11" fmla="*/ 224 h 796"/>
                <a:gd name="T12" fmla="*/ 334 w 696"/>
                <a:gd name="T13" fmla="*/ 101 h 796"/>
                <a:gd name="T14" fmla="*/ 368 w 696"/>
                <a:gd name="T15" fmla="*/ 101 h 796"/>
                <a:gd name="T16" fmla="*/ 368 w 696"/>
                <a:gd name="T17" fmla="*/ 67 h 796"/>
                <a:gd name="T18" fmla="*/ 334 w 696"/>
                <a:gd name="T19" fmla="*/ 67 h 796"/>
                <a:gd name="T20" fmla="*/ 334 w 696"/>
                <a:gd name="T21" fmla="*/ 101 h 7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96" h="796">
                  <a:moveTo>
                    <a:pt x="572" y="224"/>
                  </a:moveTo>
                  <a:cubicBezTo>
                    <a:pt x="696" y="348"/>
                    <a:pt x="696" y="548"/>
                    <a:pt x="572" y="672"/>
                  </a:cubicBezTo>
                  <a:cubicBezTo>
                    <a:pt x="448" y="796"/>
                    <a:pt x="247" y="796"/>
                    <a:pt x="124" y="672"/>
                  </a:cubicBezTo>
                  <a:cubicBezTo>
                    <a:pt x="0" y="548"/>
                    <a:pt x="0" y="348"/>
                    <a:pt x="124" y="224"/>
                  </a:cubicBezTo>
                  <a:cubicBezTo>
                    <a:pt x="348" y="0"/>
                    <a:pt x="348" y="0"/>
                    <a:pt x="348" y="0"/>
                  </a:cubicBezTo>
                  <a:lnTo>
                    <a:pt x="572" y="224"/>
                  </a:lnTo>
                  <a:close/>
                  <a:moveTo>
                    <a:pt x="334" y="101"/>
                  </a:moveTo>
                  <a:cubicBezTo>
                    <a:pt x="343" y="110"/>
                    <a:pt x="359" y="110"/>
                    <a:pt x="368" y="101"/>
                  </a:cubicBezTo>
                  <a:cubicBezTo>
                    <a:pt x="377" y="91"/>
                    <a:pt x="377" y="76"/>
                    <a:pt x="368" y="67"/>
                  </a:cubicBezTo>
                  <a:cubicBezTo>
                    <a:pt x="359" y="57"/>
                    <a:pt x="343" y="57"/>
                    <a:pt x="334" y="67"/>
                  </a:cubicBezTo>
                  <a:cubicBezTo>
                    <a:pt x="325" y="76"/>
                    <a:pt x="325" y="91"/>
                    <a:pt x="334" y="101"/>
                  </a:cubicBezTo>
                  <a:close/>
                </a:path>
              </a:pathLst>
            </a:custGeom>
            <a:solidFill>
              <a:srgbClr val="FFCA8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6858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7" name="Freeform 13"/>
            <p:cNvSpPr/>
            <p:nvPr/>
          </p:nvSpPr>
          <p:spPr bwMode="auto">
            <a:xfrm>
              <a:off x="6929431" y="3164204"/>
              <a:ext cx="448945" cy="833755"/>
            </a:xfrm>
            <a:custGeom>
              <a:avLst/>
              <a:gdLst>
                <a:gd name="T0" fmla="*/ 108 w 189"/>
                <a:gd name="T1" fmla="*/ 336 h 351"/>
                <a:gd name="T2" fmla="*/ 180 w 189"/>
                <a:gd name="T3" fmla="*/ 161 h 351"/>
                <a:gd name="T4" fmla="*/ 129 w 189"/>
                <a:gd name="T5" fmla="*/ 19 h 351"/>
                <a:gd name="T6" fmla="*/ 11 w 189"/>
                <a:gd name="T7" fmla="*/ 90 h 351"/>
                <a:gd name="T8" fmla="*/ 56 w 189"/>
                <a:gd name="T9" fmla="*/ 270 h 351"/>
                <a:gd name="T10" fmla="*/ 80 w 189"/>
                <a:gd name="T11" fmla="*/ 250 h 351"/>
                <a:gd name="T12" fmla="*/ 35 w 189"/>
                <a:gd name="T13" fmla="*/ 119 h 351"/>
                <a:gd name="T14" fmla="*/ 52 w 189"/>
                <a:gd name="T15" fmla="*/ 54 h 351"/>
                <a:gd name="T16" fmla="*/ 124 w 189"/>
                <a:gd name="T17" fmla="*/ 50 h 351"/>
                <a:gd name="T18" fmla="*/ 151 w 189"/>
                <a:gd name="T19" fmla="*/ 184 h 351"/>
                <a:gd name="T20" fmla="*/ 91 w 189"/>
                <a:gd name="T21" fmla="*/ 322 h 351"/>
                <a:gd name="T22" fmla="*/ 108 w 189"/>
                <a:gd name="T23" fmla="*/ 336 h 3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89" h="351">
                  <a:moveTo>
                    <a:pt x="108" y="336"/>
                  </a:moveTo>
                  <a:cubicBezTo>
                    <a:pt x="147" y="286"/>
                    <a:pt x="169" y="222"/>
                    <a:pt x="180" y="161"/>
                  </a:cubicBezTo>
                  <a:cubicBezTo>
                    <a:pt x="189" y="110"/>
                    <a:pt x="187" y="40"/>
                    <a:pt x="129" y="19"/>
                  </a:cubicBezTo>
                  <a:cubicBezTo>
                    <a:pt x="75" y="0"/>
                    <a:pt x="21" y="35"/>
                    <a:pt x="11" y="90"/>
                  </a:cubicBezTo>
                  <a:cubicBezTo>
                    <a:pt x="0" y="150"/>
                    <a:pt x="20" y="222"/>
                    <a:pt x="56" y="270"/>
                  </a:cubicBezTo>
                  <a:cubicBezTo>
                    <a:pt x="69" y="286"/>
                    <a:pt x="88" y="262"/>
                    <a:pt x="80" y="250"/>
                  </a:cubicBezTo>
                  <a:cubicBezTo>
                    <a:pt x="53" y="212"/>
                    <a:pt x="38" y="166"/>
                    <a:pt x="35" y="119"/>
                  </a:cubicBezTo>
                  <a:cubicBezTo>
                    <a:pt x="33" y="98"/>
                    <a:pt x="35" y="70"/>
                    <a:pt x="52" y="54"/>
                  </a:cubicBezTo>
                  <a:cubicBezTo>
                    <a:pt x="70" y="37"/>
                    <a:pt x="103" y="41"/>
                    <a:pt x="124" y="50"/>
                  </a:cubicBezTo>
                  <a:cubicBezTo>
                    <a:pt x="170" y="71"/>
                    <a:pt x="159" y="146"/>
                    <a:pt x="151" y="184"/>
                  </a:cubicBezTo>
                  <a:cubicBezTo>
                    <a:pt x="140" y="232"/>
                    <a:pt x="122" y="283"/>
                    <a:pt x="91" y="322"/>
                  </a:cubicBezTo>
                  <a:cubicBezTo>
                    <a:pt x="79" y="337"/>
                    <a:pt x="96" y="351"/>
                    <a:pt x="108" y="336"/>
                  </a:cubicBezTo>
                  <a:close/>
                </a:path>
              </a:pathLst>
            </a:custGeom>
            <a:solidFill>
              <a:srgbClr val="2664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6858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8" name="矩形 57"/>
            <p:cNvSpPr/>
            <p:nvPr/>
          </p:nvSpPr>
          <p:spPr>
            <a:xfrm>
              <a:off x="6835212" y="4054521"/>
              <a:ext cx="759183" cy="67710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6858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7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Arial" panose="020B0604020202020204" pitchFamily="34" charset="0"/>
                </a:rPr>
                <a:t>03</a:t>
              </a:r>
            </a:p>
          </p:txBody>
        </p:sp>
        <p:sp>
          <p:nvSpPr>
            <p:cNvPr id="60" name="任意多边形 59"/>
            <p:cNvSpPr/>
            <p:nvPr/>
          </p:nvSpPr>
          <p:spPr>
            <a:xfrm>
              <a:off x="6509118" y="4018775"/>
              <a:ext cx="1225872" cy="0"/>
            </a:xfrm>
            <a:custGeom>
              <a:avLst/>
              <a:gdLst>
                <a:gd name="connsiteX0" fmla="*/ 0 w 1028700"/>
                <a:gd name="connsiteY0" fmla="*/ 0 h 0"/>
                <a:gd name="connsiteX1" fmla="*/ 1028700 w 1028700"/>
                <a:gd name="connsiteY1" fmla="*/ 0 h 0"/>
                <a:gd name="connsiteX0-1" fmla="*/ 0 w 8935"/>
                <a:gd name="connsiteY0-2" fmla="*/ 2382 h 0"/>
                <a:gd name="connsiteX1-3" fmla="*/ 8935 w 8935"/>
                <a:gd name="connsiteY1-4" fmla="*/ 0 h 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</a:cxnLst>
              <a:rect l="l" t="t" r="r" b="b"/>
              <a:pathLst>
                <a:path w="8935">
                  <a:moveTo>
                    <a:pt x="0" y="2382"/>
                  </a:moveTo>
                  <a:cubicBezTo>
                    <a:pt x="3333" y="2382"/>
                    <a:pt x="5602" y="0"/>
                    <a:pt x="8935" y="0"/>
                  </a:cubicBezTo>
                </a:path>
              </a:pathLst>
            </a:cu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70" name="组合 69"/>
            <p:cNvGrpSpPr/>
            <p:nvPr/>
          </p:nvGrpSpPr>
          <p:grpSpPr>
            <a:xfrm>
              <a:off x="6452051" y="4751066"/>
              <a:ext cx="1477328" cy="617061"/>
              <a:chOff x="2806636" y="2193131"/>
              <a:chExt cx="1107682" cy="462699"/>
            </a:xfrm>
          </p:grpSpPr>
          <p:sp>
            <p:nvSpPr>
              <p:cNvPr id="71" name="任意多边形 70"/>
              <p:cNvSpPr/>
              <p:nvPr/>
            </p:nvSpPr>
            <p:spPr>
              <a:xfrm>
                <a:off x="2849423" y="2193131"/>
                <a:ext cx="919143" cy="0"/>
              </a:xfrm>
              <a:custGeom>
                <a:avLst/>
                <a:gdLst>
                  <a:gd name="connsiteX0" fmla="*/ 0 w 1028700"/>
                  <a:gd name="connsiteY0" fmla="*/ 0 h 0"/>
                  <a:gd name="connsiteX1" fmla="*/ 1028700 w 1028700"/>
                  <a:gd name="connsiteY1" fmla="*/ 0 h 0"/>
                  <a:gd name="connsiteX0-1" fmla="*/ 0 w 8935"/>
                  <a:gd name="connsiteY0-2" fmla="*/ 2382 h 0"/>
                  <a:gd name="connsiteX1-3" fmla="*/ 8935 w 8935"/>
                  <a:gd name="connsiteY1-4" fmla="*/ 0 h 0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</a:cxnLst>
                <a:rect l="l" t="t" r="r" b="b"/>
                <a:pathLst>
                  <a:path w="8935">
                    <a:moveTo>
                      <a:pt x="0" y="2382"/>
                    </a:moveTo>
                    <a:cubicBezTo>
                      <a:pt x="3333" y="2382"/>
                      <a:pt x="5602" y="0"/>
                      <a:pt x="8935" y="0"/>
                    </a:cubicBezTo>
                  </a:path>
                </a:pathLst>
              </a:custGeom>
              <a:noFill/>
              <a:ln w="127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8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2" name="矩形 71"/>
              <p:cNvSpPr/>
              <p:nvPr/>
            </p:nvSpPr>
            <p:spPr>
              <a:xfrm>
                <a:off x="2806636" y="2286575"/>
                <a:ext cx="1107682" cy="36925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r>
                  <a:rPr lang="zh-CN" altLang="en-US" sz="1800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教学过程</a:t>
                </a:r>
              </a:p>
            </p:txBody>
          </p:sp>
        </p:grpSp>
      </p:grpSp>
      <p:sp>
        <p:nvSpPr>
          <p:cNvPr id="7" name="文本占位符 6">
            <a:extLst>
              <a:ext uri="{FF2B5EF4-FFF2-40B4-BE49-F238E27FC236}">
                <a16:creationId xmlns:a16="http://schemas.microsoft.com/office/drawing/2014/main" xmlns="" id="{9643989B-8DBF-4D9A-9753-8D93326E651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8" name="文本占位符 7">
            <a:extLst>
              <a:ext uri="{FF2B5EF4-FFF2-40B4-BE49-F238E27FC236}">
                <a16:creationId xmlns:a16="http://schemas.microsoft.com/office/drawing/2014/main" xmlns="" id="{AC70F95B-3191-4067-8C89-E302EC78F3B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文本占位符 8">
            <a:extLst>
              <a:ext uri="{FF2B5EF4-FFF2-40B4-BE49-F238E27FC236}">
                <a16:creationId xmlns:a16="http://schemas.microsoft.com/office/drawing/2014/main" xmlns="" id="{6CF5838D-DBD5-4B6F-86A8-0435504DC323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" name="图片占位符 9">
            <a:extLst>
              <a:ext uri="{FF2B5EF4-FFF2-40B4-BE49-F238E27FC236}">
                <a16:creationId xmlns:a16="http://schemas.microsoft.com/office/drawing/2014/main" xmlns="" id="{C565C236-8316-4870-AE44-64270EEA826A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</p:sp>
    </p:spTree>
    <p:extLst>
      <p:ext uri="{BB962C8B-B14F-4D97-AF65-F5344CB8AC3E}">
        <p14:creationId xmlns:p14="http://schemas.microsoft.com/office/powerpoint/2010/main" val="15383102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prism isContent="1" isInverted="1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标题 6"/>
          <p:cNvSpPr>
            <a:spLocks noGrp="1"/>
          </p:cNvSpPr>
          <p:nvPr/>
        </p:nvSpPr>
        <p:spPr>
          <a:xfrm>
            <a:off x="517684" y="486251"/>
            <a:ext cx="3340418" cy="473393"/>
          </a:xfrm>
          <a:prstGeom prst="rect">
            <a:avLst/>
          </a:prstGeom>
        </p:spPr>
        <p:txBody>
          <a:bodyPr vert="horz" lIns="68580" tIns="34290" rIns="68580" bIns="34290" rtlCol="0" anchor="b"/>
          <a:lstStyle/>
          <a:p>
            <a:pPr>
              <a:lnSpc>
                <a:spcPct val="100000"/>
              </a:lnSpc>
            </a:pPr>
            <a:r>
              <a:rPr lang="zh-CN" altLang="en-US" sz="2700" dirty="0">
                <a:solidFill>
                  <a:srgbClr val="26646A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教学反思</a:t>
            </a:r>
          </a:p>
        </p:txBody>
      </p:sp>
      <p:sp>
        <p:nvSpPr>
          <p:cNvPr id="9" name="矩形 8"/>
          <p:cNvSpPr/>
          <p:nvPr/>
        </p:nvSpPr>
        <p:spPr>
          <a:xfrm>
            <a:off x="-952" y="513874"/>
            <a:ext cx="321469" cy="417910"/>
          </a:xfrm>
          <a:prstGeom prst="rect">
            <a:avLst/>
          </a:prstGeom>
          <a:solidFill>
            <a:srgbClr val="2664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514350">
              <a:defRPr/>
            </a:pPr>
            <a:endParaRPr lang="zh-CN" altLang="en-US" sz="1013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366236" y="513874"/>
            <a:ext cx="57150" cy="418148"/>
          </a:xfrm>
          <a:prstGeom prst="rect">
            <a:avLst/>
          </a:prstGeom>
          <a:solidFill>
            <a:srgbClr val="2664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514350">
              <a:defRPr/>
            </a:pPr>
            <a:endParaRPr lang="zh-CN" altLang="en-US" sz="1013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250032" y="1445419"/>
            <a:ext cx="8052911" cy="3388935"/>
            <a:chOff x="333375" y="1546225"/>
            <a:chExt cx="10737215" cy="4518581"/>
          </a:xfrm>
        </p:grpSpPr>
        <p:sp>
          <p:nvSpPr>
            <p:cNvPr id="64" name="文本框 63"/>
            <p:cNvSpPr txBox="1"/>
            <p:nvPr/>
          </p:nvSpPr>
          <p:spPr>
            <a:xfrm>
              <a:off x="1768475" y="1870076"/>
              <a:ext cx="2630169" cy="1107996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r>
                <a:rPr lang="zh-CN" altLang="en-US" sz="12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请输入文字请输入文字请输入文字请输入文字请输入文字</a:t>
              </a:r>
              <a:endParaRPr lang="en-US" altLang="zh-CN" sz="12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endParaRPr lang="en-US" altLang="zh-CN" sz="12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5" name="文本框 64"/>
            <p:cNvSpPr txBox="1"/>
            <p:nvPr/>
          </p:nvSpPr>
          <p:spPr>
            <a:xfrm>
              <a:off x="2395855" y="1555750"/>
              <a:ext cx="2002789" cy="338555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l"/>
              <a:r>
                <a:rPr lang="en-US" altLang="zh-CN" sz="1050" b="1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TITLE  ADD  HERE </a:t>
              </a:r>
            </a:p>
          </p:txBody>
        </p:sp>
        <p:sp>
          <p:nvSpPr>
            <p:cNvPr id="87" name="矩形 86"/>
            <p:cNvSpPr/>
            <p:nvPr/>
          </p:nvSpPr>
          <p:spPr>
            <a:xfrm>
              <a:off x="7834630" y="3492500"/>
              <a:ext cx="776281" cy="4101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6858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399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Arial" panose="020B0604020202020204" pitchFamily="34" charset="0"/>
                </a:rPr>
                <a:t>2014</a:t>
              </a:r>
            </a:p>
          </p:txBody>
        </p:sp>
        <p:sp>
          <p:nvSpPr>
            <p:cNvPr id="8" name="任意多边形 7"/>
            <p:cNvSpPr/>
            <p:nvPr/>
          </p:nvSpPr>
          <p:spPr>
            <a:xfrm>
              <a:off x="2176145" y="3802380"/>
              <a:ext cx="368300" cy="685800"/>
            </a:xfrm>
            <a:custGeom>
              <a:avLst/>
              <a:gdLst>
                <a:gd name="connsiteX0" fmla="*/ 276225 w 276225"/>
                <a:gd name="connsiteY0" fmla="*/ 0 h 514350"/>
                <a:gd name="connsiteX1" fmla="*/ 0 w 276225"/>
                <a:gd name="connsiteY1" fmla="*/ 514350 h 514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76225" h="514350">
                  <a:moveTo>
                    <a:pt x="276225" y="0"/>
                  </a:moveTo>
                  <a:lnTo>
                    <a:pt x="0" y="514350"/>
                  </a:lnTo>
                </a:path>
              </a:pathLst>
            </a:custGeom>
            <a:noFill/>
            <a:ln w="6350">
              <a:solidFill>
                <a:schemeClr val="tx1">
                  <a:lumMod val="25000"/>
                  <a:lumOff val="75000"/>
                </a:schemeClr>
              </a:solidFill>
              <a:tailEnd type="oval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4" name="任意多边形 23"/>
            <p:cNvSpPr/>
            <p:nvPr/>
          </p:nvSpPr>
          <p:spPr>
            <a:xfrm>
              <a:off x="2963545" y="2570480"/>
              <a:ext cx="469900" cy="533400"/>
            </a:xfrm>
            <a:custGeom>
              <a:avLst/>
              <a:gdLst>
                <a:gd name="connsiteX0" fmla="*/ 352425 w 352425"/>
                <a:gd name="connsiteY0" fmla="*/ 400050 h 400050"/>
                <a:gd name="connsiteX1" fmla="*/ 0 w 352425"/>
                <a:gd name="connsiteY1" fmla="*/ 0 h 400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52425" h="400050">
                  <a:moveTo>
                    <a:pt x="352425" y="400050"/>
                  </a:moveTo>
                  <a:lnTo>
                    <a:pt x="0" y="0"/>
                  </a:lnTo>
                </a:path>
              </a:pathLst>
            </a:custGeom>
            <a:noFill/>
            <a:ln w="6350">
              <a:solidFill>
                <a:schemeClr val="tx1">
                  <a:lumMod val="25000"/>
                  <a:lumOff val="75000"/>
                </a:schemeClr>
              </a:solidFill>
              <a:tailEnd type="oval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9" name="任意多边形 98"/>
            <p:cNvSpPr/>
            <p:nvPr/>
          </p:nvSpPr>
          <p:spPr>
            <a:xfrm>
              <a:off x="5046345" y="2570480"/>
              <a:ext cx="469900" cy="533400"/>
            </a:xfrm>
            <a:custGeom>
              <a:avLst/>
              <a:gdLst>
                <a:gd name="connsiteX0" fmla="*/ 352425 w 352425"/>
                <a:gd name="connsiteY0" fmla="*/ 400050 h 400050"/>
                <a:gd name="connsiteX1" fmla="*/ 0 w 352425"/>
                <a:gd name="connsiteY1" fmla="*/ 0 h 400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52425" h="400050">
                  <a:moveTo>
                    <a:pt x="352425" y="400050"/>
                  </a:moveTo>
                  <a:lnTo>
                    <a:pt x="0" y="0"/>
                  </a:lnTo>
                </a:path>
              </a:pathLst>
            </a:custGeom>
            <a:noFill/>
            <a:ln w="6350">
              <a:solidFill>
                <a:schemeClr val="tx1">
                  <a:lumMod val="25000"/>
                  <a:lumOff val="75000"/>
                </a:schemeClr>
              </a:solidFill>
              <a:tailEnd type="oval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0" name="任意多边形 99"/>
            <p:cNvSpPr/>
            <p:nvPr/>
          </p:nvSpPr>
          <p:spPr>
            <a:xfrm>
              <a:off x="7726045" y="2570480"/>
              <a:ext cx="469900" cy="533400"/>
            </a:xfrm>
            <a:custGeom>
              <a:avLst/>
              <a:gdLst>
                <a:gd name="connsiteX0" fmla="*/ 352425 w 352425"/>
                <a:gd name="connsiteY0" fmla="*/ 400050 h 400050"/>
                <a:gd name="connsiteX1" fmla="*/ 0 w 352425"/>
                <a:gd name="connsiteY1" fmla="*/ 0 h 400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52425" h="400050">
                  <a:moveTo>
                    <a:pt x="352425" y="400050"/>
                  </a:moveTo>
                  <a:lnTo>
                    <a:pt x="0" y="0"/>
                  </a:lnTo>
                </a:path>
              </a:pathLst>
            </a:custGeom>
            <a:noFill/>
            <a:ln w="6350">
              <a:solidFill>
                <a:schemeClr val="tx1">
                  <a:lumMod val="25000"/>
                  <a:lumOff val="75000"/>
                </a:schemeClr>
              </a:solidFill>
              <a:tailEnd type="oval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0" name="任意多边形 109"/>
            <p:cNvSpPr/>
            <p:nvPr/>
          </p:nvSpPr>
          <p:spPr>
            <a:xfrm>
              <a:off x="4030345" y="3802380"/>
              <a:ext cx="368300" cy="685800"/>
            </a:xfrm>
            <a:custGeom>
              <a:avLst/>
              <a:gdLst>
                <a:gd name="connsiteX0" fmla="*/ 276225 w 276225"/>
                <a:gd name="connsiteY0" fmla="*/ 0 h 514350"/>
                <a:gd name="connsiteX1" fmla="*/ 0 w 276225"/>
                <a:gd name="connsiteY1" fmla="*/ 514350 h 514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76225" h="514350">
                  <a:moveTo>
                    <a:pt x="276225" y="0"/>
                  </a:moveTo>
                  <a:lnTo>
                    <a:pt x="0" y="514350"/>
                  </a:lnTo>
                </a:path>
              </a:pathLst>
            </a:custGeom>
            <a:noFill/>
            <a:ln w="6350">
              <a:solidFill>
                <a:schemeClr val="tx1">
                  <a:lumMod val="25000"/>
                  <a:lumOff val="75000"/>
                </a:schemeClr>
              </a:solidFill>
              <a:tailEnd type="oval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1" name="任意多边形 110"/>
            <p:cNvSpPr/>
            <p:nvPr/>
          </p:nvSpPr>
          <p:spPr>
            <a:xfrm>
              <a:off x="6392545" y="3802380"/>
              <a:ext cx="368300" cy="685800"/>
            </a:xfrm>
            <a:custGeom>
              <a:avLst/>
              <a:gdLst>
                <a:gd name="connsiteX0" fmla="*/ 276225 w 276225"/>
                <a:gd name="connsiteY0" fmla="*/ 0 h 514350"/>
                <a:gd name="connsiteX1" fmla="*/ 0 w 276225"/>
                <a:gd name="connsiteY1" fmla="*/ 514350 h 514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76225" h="514350">
                  <a:moveTo>
                    <a:pt x="276225" y="0"/>
                  </a:moveTo>
                  <a:lnTo>
                    <a:pt x="0" y="514350"/>
                  </a:lnTo>
                </a:path>
              </a:pathLst>
            </a:custGeom>
            <a:noFill/>
            <a:ln w="6350">
              <a:solidFill>
                <a:schemeClr val="tx1">
                  <a:lumMod val="25000"/>
                  <a:lumOff val="75000"/>
                </a:schemeClr>
              </a:solidFill>
              <a:tailEnd type="oval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2" name="任意多边形 111"/>
            <p:cNvSpPr/>
            <p:nvPr/>
          </p:nvSpPr>
          <p:spPr>
            <a:xfrm>
              <a:off x="9170822" y="3802380"/>
              <a:ext cx="368300" cy="685800"/>
            </a:xfrm>
            <a:custGeom>
              <a:avLst/>
              <a:gdLst>
                <a:gd name="connsiteX0" fmla="*/ 276225 w 276225"/>
                <a:gd name="connsiteY0" fmla="*/ 0 h 514350"/>
                <a:gd name="connsiteX1" fmla="*/ 0 w 276225"/>
                <a:gd name="connsiteY1" fmla="*/ 514350 h 514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76225" h="514350">
                  <a:moveTo>
                    <a:pt x="276225" y="0"/>
                  </a:moveTo>
                  <a:lnTo>
                    <a:pt x="0" y="514350"/>
                  </a:lnTo>
                </a:path>
              </a:pathLst>
            </a:custGeom>
            <a:noFill/>
            <a:ln w="6350">
              <a:solidFill>
                <a:schemeClr val="tx1">
                  <a:lumMod val="25000"/>
                  <a:lumOff val="75000"/>
                </a:schemeClr>
              </a:solidFill>
              <a:tailEnd type="oval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5" name="Oval 11"/>
            <p:cNvSpPr>
              <a:spLocks noChangeArrowheads="1"/>
            </p:cNvSpPr>
            <p:nvPr/>
          </p:nvSpPr>
          <p:spPr bwMode="auto">
            <a:xfrm>
              <a:off x="2302510" y="3218815"/>
              <a:ext cx="577850" cy="581660"/>
            </a:xfrm>
            <a:prstGeom prst="ellipse">
              <a:avLst/>
            </a:prstGeom>
            <a:solidFill>
              <a:srgbClr val="52C5C4"/>
            </a:solidFill>
            <a:ln>
              <a:noFill/>
            </a:ln>
          </p:spPr>
          <p:txBody>
            <a:bodyPr vert="horz" wrap="square" lIns="91440" tIns="45720" rIns="91440" bIns="45720" numCol="1" anchor="ctr" anchorCtr="0" compatLnSpc="1"/>
            <a:lstStyle/>
            <a:p>
              <a:pPr defTabSz="6858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3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Arial" panose="020B0604020202020204" pitchFamily="34" charset="0"/>
                </a:rPr>
                <a:t>TITLE</a:t>
              </a:r>
            </a:p>
          </p:txBody>
        </p:sp>
        <p:sp>
          <p:nvSpPr>
            <p:cNvPr id="26" name="Oval 12"/>
            <p:cNvSpPr>
              <a:spLocks noChangeArrowheads="1"/>
            </p:cNvSpPr>
            <p:nvPr/>
          </p:nvSpPr>
          <p:spPr bwMode="auto">
            <a:xfrm>
              <a:off x="3043555" y="3112770"/>
              <a:ext cx="760730" cy="763270"/>
            </a:xfrm>
            <a:prstGeom prst="ellipse">
              <a:avLst/>
            </a:prstGeom>
            <a:solidFill>
              <a:srgbClr val="9CC136"/>
            </a:solidFill>
            <a:ln>
              <a:noFill/>
            </a:ln>
          </p:spPr>
          <p:txBody>
            <a:bodyPr vert="horz" wrap="square" lIns="91440" tIns="45720" rIns="91440" bIns="45720" numCol="1" anchor="ctr" anchorCtr="0" compatLnSpc="1"/>
            <a:lstStyle/>
            <a:p>
              <a:pPr defTabSz="6858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525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Arial" panose="020B0604020202020204" pitchFamily="34" charset="0"/>
                </a:rPr>
                <a:t>TITLE</a:t>
              </a:r>
            </a:p>
          </p:txBody>
        </p:sp>
        <p:sp>
          <p:nvSpPr>
            <p:cNvPr id="27" name="Oval 13"/>
            <p:cNvSpPr>
              <a:spLocks noChangeArrowheads="1"/>
            </p:cNvSpPr>
            <p:nvPr/>
          </p:nvSpPr>
          <p:spPr bwMode="auto">
            <a:xfrm>
              <a:off x="4027805" y="3112770"/>
              <a:ext cx="790575" cy="793115"/>
            </a:xfrm>
            <a:prstGeom prst="ellipse">
              <a:avLst/>
            </a:prstGeom>
            <a:solidFill>
              <a:srgbClr val="FFCA82"/>
            </a:solidFill>
            <a:ln>
              <a:noFill/>
            </a:ln>
          </p:spPr>
          <p:txBody>
            <a:bodyPr vert="horz" wrap="square" lIns="91440" tIns="45720" rIns="91440" bIns="45720" numCol="1" anchor="ctr" anchorCtr="0" compatLnSpc="1"/>
            <a:lstStyle/>
            <a:p>
              <a:pPr defTabSz="6858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525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Arial" panose="020B0604020202020204" pitchFamily="34" charset="0"/>
                </a:rPr>
                <a:t>TITLE</a:t>
              </a:r>
            </a:p>
          </p:txBody>
        </p:sp>
        <p:sp>
          <p:nvSpPr>
            <p:cNvPr id="29" name="Oval 14"/>
            <p:cNvSpPr>
              <a:spLocks noChangeArrowheads="1"/>
            </p:cNvSpPr>
            <p:nvPr/>
          </p:nvSpPr>
          <p:spPr bwMode="auto">
            <a:xfrm>
              <a:off x="5011420" y="3026410"/>
              <a:ext cx="963295" cy="966470"/>
            </a:xfrm>
            <a:prstGeom prst="ellipse">
              <a:avLst/>
            </a:prstGeom>
            <a:solidFill>
              <a:srgbClr val="FD6F31"/>
            </a:solidFill>
            <a:ln>
              <a:noFill/>
            </a:ln>
          </p:spPr>
          <p:txBody>
            <a:bodyPr vert="horz" wrap="square" lIns="91440" tIns="45720" rIns="91440" bIns="45720" numCol="1" anchor="ctr" anchorCtr="0" compatLnSpc="1"/>
            <a:lstStyle/>
            <a:p>
              <a:pPr defTabSz="6858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75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Arial" panose="020B0604020202020204" pitchFamily="34" charset="0"/>
                </a:rPr>
                <a:t>TITLE</a:t>
              </a:r>
            </a:p>
          </p:txBody>
        </p:sp>
        <p:sp>
          <p:nvSpPr>
            <p:cNvPr id="31" name="Oval 16"/>
            <p:cNvSpPr>
              <a:spLocks noChangeArrowheads="1"/>
            </p:cNvSpPr>
            <p:nvPr/>
          </p:nvSpPr>
          <p:spPr bwMode="auto">
            <a:xfrm>
              <a:off x="7500620" y="2785110"/>
              <a:ext cx="1443990" cy="1449070"/>
            </a:xfrm>
            <a:prstGeom prst="ellipse">
              <a:avLst/>
            </a:prstGeom>
            <a:solidFill>
              <a:srgbClr val="9CC136"/>
            </a:solidFill>
            <a:ln>
              <a:noFill/>
            </a:ln>
          </p:spPr>
          <p:txBody>
            <a:bodyPr vert="horz" wrap="square" lIns="91440" tIns="45720" rIns="91440" bIns="45720" numCol="1" anchor="ctr" anchorCtr="0" compatLnSpc="1"/>
            <a:lstStyle/>
            <a:p>
              <a:pPr defTabSz="6858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2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Arial" panose="020B0604020202020204" pitchFamily="34" charset="0"/>
                </a:rPr>
                <a:t>TITLE</a:t>
              </a:r>
            </a:p>
          </p:txBody>
        </p:sp>
        <p:sp>
          <p:nvSpPr>
            <p:cNvPr id="38" name="Oval 15"/>
            <p:cNvSpPr>
              <a:spLocks noChangeArrowheads="1"/>
            </p:cNvSpPr>
            <p:nvPr/>
          </p:nvSpPr>
          <p:spPr bwMode="auto">
            <a:xfrm>
              <a:off x="6200775" y="2931160"/>
              <a:ext cx="1139190" cy="1143000"/>
            </a:xfrm>
            <a:prstGeom prst="ellipse">
              <a:avLst/>
            </a:prstGeom>
            <a:solidFill>
              <a:srgbClr val="52C5C4"/>
            </a:solidFill>
            <a:ln>
              <a:noFill/>
            </a:ln>
          </p:spPr>
          <p:txBody>
            <a:bodyPr vert="horz" wrap="square" lIns="91440" tIns="45720" rIns="91440" bIns="45720" numCol="1" anchor="ctr" anchorCtr="0" compatLnSpc="1"/>
            <a:lstStyle/>
            <a:p>
              <a:pPr defTabSz="6858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05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Arial" panose="020B0604020202020204" pitchFamily="34" charset="0"/>
                </a:rPr>
                <a:t>TITLE</a:t>
              </a:r>
            </a:p>
          </p:txBody>
        </p:sp>
        <p:sp>
          <p:nvSpPr>
            <p:cNvPr id="39" name="Oval 17"/>
            <p:cNvSpPr>
              <a:spLocks noChangeArrowheads="1"/>
            </p:cNvSpPr>
            <p:nvPr/>
          </p:nvSpPr>
          <p:spPr bwMode="auto">
            <a:xfrm>
              <a:off x="9170670" y="2549525"/>
              <a:ext cx="1899920" cy="1906270"/>
            </a:xfrm>
            <a:prstGeom prst="ellipse">
              <a:avLst/>
            </a:prstGeom>
            <a:solidFill>
              <a:srgbClr val="FFCA82"/>
            </a:solidFill>
            <a:ln>
              <a:noFill/>
            </a:ln>
          </p:spPr>
          <p:txBody>
            <a:bodyPr vert="horz" wrap="square" lIns="91440" tIns="45720" rIns="91440" bIns="45720" numCol="1" anchor="ctr" anchorCtr="0" compatLnSpc="1"/>
            <a:lstStyle/>
            <a:p>
              <a:pPr defTabSz="6858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Arial" panose="020B0604020202020204" pitchFamily="34" charset="0"/>
                </a:rPr>
                <a:t>TITLE</a:t>
              </a:r>
            </a:p>
          </p:txBody>
        </p:sp>
        <p:sp>
          <p:nvSpPr>
            <p:cNvPr id="40" name="文本框 39"/>
            <p:cNvSpPr txBox="1"/>
            <p:nvPr/>
          </p:nvSpPr>
          <p:spPr>
            <a:xfrm>
              <a:off x="4504886" y="1870076"/>
              <a:ext cx="2630169" cy="1107996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r>
                <a:rPr lang="zh-CN" altLang="en-US" sz="12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请输入文字请输入文字请输入文字请输入文字请输入文字</a:t>
              </a:r>
              <a:endParaRPr lang="en-US" altLang="zh-CN" sz="12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endParaRPr lang="en-US" altLang="zh-CN" sz="12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1" name="文本框 40"/>
            <p:cNvSpPr txBox="1"/>
            <p:nvPr/>
          </p:nvSpPr>
          <p:spPr>
            <a:xfrm>
              <a:off x="4818380" y="1555750"/>
              <a:ext cx="2002789" cy="338555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l"/>
              <a:r>
                <a:rPr lang="en-US" altLang="zh-CN" sz="1050" b="1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TITLE  ADD  HERE </a:t>
              </a:r>
            </a:p>
          </p:txBody>
        </p:sp>
        <p:sp>
          <p:nvSpPr>
            <p:cNvPr id="42" name="文本框 41"/>
            <p:cNvSpPr txBox="1"/>
            <p:nvPr/>
          </p:nvSpPr>
          <p:spPr>
            <a:xfrm>
              <a:off x="7187126" y="1860550"/>
              <a:ext cx="2630169" cy="1107996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r>
                <a:rPr lang="zh-CN" altLang="en-US" sz="12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请输入文字请输入文字请输入文字请输入文字请输入文字</a:t>
              </a:r>
              <a:endParaRPr lang="en-US" altLang="zh-CN" sz="12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endParaRPr lang="en-US" altLang="zh-CN" sz="12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3" name="文本框 42"/>
            <p:cNvSpPr txBox="1"/>
            <p:nvPr/>
          </p:nvSpPr>
          <p:spPr>
            <a:xfrm>
              <a:off x="7500621" y="1546225"/>
              <a:ext cx="2002789" cy="338555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l"/>
              <a:r>
                <a:rPr lang="en-US" altLang="zh-CN" sz="1050" b="1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TITLE  ADD  HERE </a:t>
              </a:r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333375" y="4823520"/>
              <a:ext cx="2630169" cy="1107996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r>
                <a:rPr lang="zh-CN" altLang="en-US" sz="12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请输入文字请输入文字请输入文字请输入文字请输入文字</a:t>
              </a:r>
              <a:endParaRPr lang="en-US" altLang="zh-CN" sz="12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endParaRPr lang="en-US" altLang="zh-CN" sz="12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5" name="文本框 44"/>
            <p:cNvSpPr txBox="1"/>
            <p:nvPr/>
          </p:nvSpPr>
          <p:spPr>
            <a:xfrm>
              <a:off x="767080" y="4563111"/>
              <a:ext cx="2002789" cy="338555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l"/>
              <a:r>
                <a:rPr lang="en-US" altLang="zh-CN" sz="1050" b="1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TITLE  ADD  HERE </a:t>
              </a:r>
            </a:p>
          </p:txBody>
        </p:sp>
        <p:sp>
          <p:nvSpPr>
            <p:cNvPr id="46" name="文本框 45"/>
            <p:cNvSpPr txBox="1"/>
            <p:nvPr/>
          </p:nvSpPr>
          <p:spPr>
            <a:xfrm>
              <a:off x="2882900" y="4867911"/>
              <a:ext cx="2630169" cy="1107996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r>
                <a:rPr lang="zh-CN" altLang="en-US" sz="12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请输入文字请输入文字请输入文字请输入文字请输入文字</a:t>
              </a:r>
              <a:endParaRPr lang="en-US" altLang="zh-CN" sz="12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endParaRPr lang="en-US" altLang="zh-CN" sz="12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7" name="文本框 46"/>
            <p:cNvSpPr txBox="1"/>
            <p:nvPr/>
          </p:nvSpPr>
          <p:spPr>
            <a:xfrm>
              <a:off x="3043555" y="4563109"/>
              <a:ext cx="2002789" cy="338555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l"/>
              <a:r>
                <a:rPr lang="en-US" altLang="zh-CN" sz="1050" b="1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TITLE  ADD  HERE </a:t>
              </a:r>
            </a:p>
          </p:txBody>
        </p:sp>
        <p:sp>
          <p:nvSpPr>
            <p:cNvPr id="48" name="文本框 47"/>
            <p:cNvSpPr txBox="1"/>
            <p:nvPr/>
          </p:nvSpPr>
          <p:spPr>
            <a:xfrm>
              <a:off x="5414644" y="4877435"/>
              <a:ext cx="2630169" cy="1107996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r>
                <a:rPr lang="zh-CN" altLang="en-US" sz="12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请输入文字请输入文字请输入文字请输入文字请输入文字</a:t>
              </a:r>
              <a:endParaRPr lang="en-US" altLang="zh-CN" sz="12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endParaRPr lang="en-US" altLang="zh-CN" sz="12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9" name="文本框 48"/>
            <p:cNvSpPr txBox="1"/>
            <p:nvPr/>
          </p:nvSpPr>
          <p:spPr>
            <a:xfrm>
              <a:off x="5575300" y="4572635"/>
              <a:ext cx="2002789" cy="338555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l"/>
              <a:r>
                <a:rPr lang="en-US" altLang="zh-CN" sz="1050" b="1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TITLE  ADD  HERE </a:t>
              </a:r>
            </a:p>
          </p:txBody>
        </p:sp>
        <p:sp>
          <p:nvSpPr>
            <p:cNvPr id="50" name="文本框 49"/>
            <p:cNvSpPr txBox="1"/>
            <p:nvPr/>
          </p:nvSpPr>
          <p:spPr>
            <a:xfrm>
              <a:off x="8385175" y="4956810"/>
              <a:ext cx="2630169" cy="1107996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r>
                <a:rPr lang="zh-CN" altLang="en-US" sz="12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请输入文字请输入文字请输入文字请输入文字请输入文字</a:t>
              </a:r>
              <a:endParaRPr lang="en-US" altLang="zh-CN" sz="12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endParaRPr lang="en-US" altLang="zh-CN" sz="12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1" name="文本框 50"/>
            <p:cNvSpPr txBox="1"/>
            <p:nvPr/>
          </p:nvSpPr>
          <p:spPr>
            <a:xfrm>
              <a:off x="8545830" y="4652010"/>
              <a:ext cx="2002789" cy="338555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l"/>
              <a:r>
                <a:rPr lang="en-US" altLang="zh-CN" sz="1050" b="1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TITLE  ADD  HERE </a:t>
              </a:r>
            </a:p>
          </p:txBody>
        </p:sp>
      </p:grp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3D16AEB2-87BB-4A79-83F7-A90687EE144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86CB5C49-AACB-4A08-BA30-0EC1625A415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xmlns="" id="{DF1505B5-E643-4C4B-9F7F-402DD99671F3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图片占位符 5">
            <a:extLst>
              <a:ext uri="{FF2B5EF4-FFF2-40B4-BE49-F238E27FC236}">
                <a16:creationId xmlns:a16="http://schemas.microsoft.com/office/drawing/2014/main" xmlns="" id="{36046360-5923-415B-AFE7-6212B014810C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</p:sp>
    </p:spTree>
    <p:extLst>
      <p:ext uri="{BB962C8B-B14F-4D97-AF65-F5344CB8AC3E}">
        <p14:creationId xmlns:p14="http://schemas.microsoft.com/office/powerpoint/2010/main" val="727317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prism isContent="1" isInverted="1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标题 6"/>
          <p:cNvSpPr>
            <a:spLocks noGrp="1"/>
          </p:cNvSpPr>
          <p:nvPr/>
        </p:nvSpPr>
        <p:spPr>
          <a:xfrm>
            <a:off x="517684" y="486251"/>
            <a:ext cx="3340418" cy="473393"/>
          </a:xfrm>
          <a:prstGeom prst="rect">
            <a:avLst/>
          </a:prstGeom>
        </p:spPr>
        <p:txBody>
          <a:bodyPr vert="horz" lIns="68580" tIns="34290" rIns="68580" bIns="34290" rtlCol="0" anchor="b"/>
          <a:lstStyle/>
          <a:p>
            <a:pPr>
              <a:lnSpc>
                <a:spcPct val="100000"/>
              </a:lnSpc>
            </a:pPr>
            <a:r>
              <a:rPr lang="zh-CN" altLang="en-US" sz="2700" dirty="0">
                <a:solidFill>
                  <a:srgbClr val="26646A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教学反思</a:t>
            </a:r>
          </a:p>
        </p:txBody>
      </p:sp>
      <p:sp>
        <p:nvSpPr>
          <p:cNvPr id="9" name="矩形 8"/>
          <p:cNvSpPr/>
          <p:nvPr/>
        </p:nvSpPr>
        <p:spPr>
          <a:xfrm>
            <a:off x="-952" y="513874"/>
            <a:ext cx="321469" cy="417910"/>
          </a:xfrm>
          <a:prstGeom prst="rect">
            <a:avLst/>
          </a:prstGeom>
          <a:solidFill>
            <a:srgbClr val="2664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514350">
              <a:defRPr/>
            </a:pPr>
            <a:endParaRPr lang="zh-CN" altLang="en-US" sz="1013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366236" y="513874"/>
            <a:ext cx="57150" cy="418148"/>
          </a:xfrm>
          <a:prstGeom prst="rect">
            <a:avLst/>
          </a:prstGeom>
          <a:solidFill>
            <a:srgbClr val="2664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514350">
              <a:defRPr/>
            </a:pPr>
            <a:endParaRPr lang="zh-CN" altLang="en-US" sz="1013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Freeform 6"/>
          <p:cNvSpPr>
            <a:spLocks/>
          </p:cNvSpPr>
          <p:nvPr/>
        </p:nvSpPr>
        <p:spPr bwMode="auto">
          <a:xfrm>
            <a:off x="6479298" y="2184776"/>
            <a:ext cx="758398" cy="1281468"/>
          </a:xfrm>
          <a:custGeom>
            <a:avLst/>
            <a:gdLst>
              <a:gd name="T0" fmla="*/ 283 w 283"/>
              <a:gd name="T1" fmla="*/ 97 h 478"/>
              <a:gd name="T2" fmla="*/ 212 w 283"/>
              <a:gd name="T3" fmla="*/ 50 h 478"/>
              <a:gd name="T4" fmla="*/ 142 w 283"/>
              <a:gd name="T5" fmla="*/ 0 h 478"/>
              <a:gd name="T6" fmla="*/ 71 w 283"/>
              <a:gd name="T7" fmla="*/ 50 h 478"/>
              <a:gd name="T8" fmla="*/ 0 w 283"/>
              <a:gd name="T9" fmla="*/ 97 h 478"/>
              <a:gd name="T10" fmla="*/ 42 w 283"/>
              <a:gd name="T11" fmla="*/ 97 h 478"/>
              <a:gd name="T12" fmla="*/ 42 w 283"/>
              <a:gd name="T13" fmla="*/ 478 h 478"/>
              <a:gd name="T14" fmla="*/ 243 w 283"/>
              <a:gd name="T15" fmla="*/ 478 h 478"/>
              <a:gd name="T16" fmla="*/ 243 w 283"/>
              <a:gd name="T17" fmla="*/ 97 h 478"/>
              <a:gd name="T18" fmla="*/ 283 w 283"/>
              <a:gd name="T19" fmla="*/ 97 h 4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83" h="478">
                <a:moveTo>
                  <a:pt x="283" y="97"/>
                </a:moveTo>
                <a:lnTo>
                  <a:pt x="212" y="50"/>
                </a:lnTo>
                <a:lnTo>
                  <a:pt x="142" y="0"/>
                </a:lnTo>
                <a:lnTo>
                  <a:pt x="71" y="50"/>
                </a:lnTo>
                <a:lnTo>
                  <a:pt x="0" y="97"/>
                </a:lnTo>
                <a:lnTo>
                  <a:pt x="42" y="97"/>
                </a:lnTo>
                <a:lnTo>
                  <a:pt x="42" y="478"/>
                </a:lnTo>
                <a:lnTo>
                  <a:pt x="243" y="478"/>
                </a:lnTo>
                <a:lnTo>
                  <a:pt x="243" y="97"/>
                </a:lnTo>
                <a:lnTo>
                  <a:pt x="283" y="97"/>
                </a:lnTo>
                <a:close/>
              </a:path>
            </a:pathLst>
          </a:custGeom>
          <a:solidFill>
            <a:srgbClr val="52C5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67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4" name="Freeform 7"/>
          <p:cNvSpPr>
            <a:spLocks/>
          </p:cNvSpPr>
          <p:nvPr/>
        </p:nvSpPr>
        <p:spPr bwMode="auto">
          <a:xfrm>
            <a:off x="4550477" y="2946149"/>
            <a:ext cx="761078" cy="520094"/>
          </a:xfrm>
          <a:custGeom>
            <a:avLst/>
            <a:gdLst>
              <a:gd name="T0" fmla="*/ 284 w 284"/>
              <a:gd name="T1" fmla="*/ 97 h 194"/>
              <a:gd name="T2" fmla="*/ 213 w 284"/>
              <a:gd name="T3" fmla="*/ 50 h 194"/>
              <a:gd name="T4" fmla="*/ 142 w 284"/>
              <a:gd name="T5" fmla="*/ 0 h 194"/>
              <a:gd name="T6" fmla="*/ 71 w 284"/>
              <a:gd name="T7" fmla="*/ 50 h 194"/>
              <a:gd name="T8" fmla="*/ 0 w 284"/>
              <a:gd name="T9" fmla="*/ 97 h 194"/>
              <a:gd name="T10" fmla="*/ 40 w 284"/>
              <a:gd name="T11" fmla="*/ 97 h 194"/>
              <a:gd name="T12" fmla="*/ 40 w 284"/>
              <a:gd name="T13" fmla="*/ 194 h 194"/>
              <a:gd name="T14" fmla="*/ 241 w 284"/>
              <a:gd name="T15" fmla="*/ 194 h 194"/>
              <a:gd name="T16" fmla="*/ 241 w 284"/>
              <a:gd name="T17" fmla="*/ 97 h 194"/>
              <a:gd name="T18" fmla="*/ 284 w 284"/>
              <a:gd name="T19" fmla="*/ 97 h 1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84" h="194">
                <a:moveTo>
                  <a:pt x="284" y="97"/>
                </a:moveTo>
                <a:lnTo>
                  <a:pt x="213" y="50"/>
                </a:lnTo>
                <a:lnTo>
                  <a:pt x="142" y="0"/>
                </a:lnTo>
                <a:lnTo>
                  <a:pt x="71" y="50"/>
                </a:lnTo>
                <a:lnTo>
                  <a:pt x="0" y="97"/>
                </a:lnTo>
                <a:lnTo>
                  <a:pt x="40" y="97"/>
                </a:lnTo>
                <a:lnTo>
                  <a:pt x="40" y="194"/>
                </a:lnTo>
                <a:lnTo>
                  <a:pt x="241" y="194"/>
                </a:lnTo>
                <a:lnTo>
                  <a:pt x="241" y="97"/>
                </a:lnTo>
                <a:lnTo>
                  <a:pt x="284" y="97"/>
                </a:lnTo>
                <a:close/>
              </a:path>
            </a:pathLst>
          </a:custGeom>
          <a:solidFill>
            <a:srgbClr val="FFCA82"/>
          </a:solidFill>
          <a:ln>
            <a:noFill/>
          </a:ln>
          <a:effec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20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5" name="Oval 8"/>
          <p:cNvSpPr>
            <a:spLocks noChangeArrowheads="1"/>
          </p:cNvSpPr>
          <p:nvPr/>
        </p:nvSpPr>
        <p:spPr bwMode="auto">
          <a:xfrm>
            <a:off x="1261873" y="1728695"/>
            <a:ext cx="1380122" cy="1375299"/>
          </a:xfrm>
          <a:prstGeom prst="ellipse">
            <a:avLst/>
          </a:prstGeom>
          <a:solidFill>
            <a:srgbClr val="FFCA82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  <p:sp>
        <p:nvSpPr>
          <p:cNvPr id="16" name="Oval 9"/>
          <p:cNvSpPr>
            <a:spLocks noChangeArrowheads="1"/>
          </p:cNvSpPr>
          <p:nvPr/>
        </p:nvSpPr>
        <p:spPr bwMode="auto">
          <a:xfrm>
            <a:off x="2288256" y="1658991"/>
            <a:ext cx="1715104" cy="1710411"/>
          </a:xfrm>
          <a:prstGeom prst="ellipse">
            <a:avLst/>
          </a:prstGeom>
          <a:solidFill>
            <a:srgbClr val="52C5C4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algn="r"/>
            <a:r>
              <a:rPr lang="zh-CN" altLang="en-US" sz="1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  <p:sp>
        <p:nvSpPr>
          <p:cNvPr id="17" name="Freeform 15"/>
          <p:cNvSpPr>
            <a:spLocks/>
          </p:cNvSpPr>
          <p:nvPr/>
        </p:nvSpPr>
        <p:spPr bwMode="auto">
          <a:xfrm>
            <a:off x="5510176" y="2645681"/>
            <a:ext cx="761078" cy="820563"/>
          </a:xfrm>
          <a:custGeom>
            <a:avLst/>
            <a:gdLst>
              <a:gd name="T0" fmla="*/ 283 w 283"/>
              <a:gd name="T1" fmla="*/ 97 h 305"/>
              <a:gd name="T2" fmla="*/ 213 w 283"/>
              <a:gd name="T3" fmla="*/ 49 h 305"/>
              <a:gd name="T4" fmla="*/ 142 w 283"/>
              <a:gd name="T5" fmla="*/ 0 h 305"/>
              <a:gd name="T6" fmla="*/ 71 w 283"/>
              <a:gd name="T7" fmla="*/ 49 h 305"/>
              <a:gd name="T8" fmla="*/ 0 w 283"/>
              <a:gd name="T9" fmla="*/ 97 h 305"/>
              <a:gd name="T10" fmla="*/ 41 w 283"/>
              <a:gd name="T11" fmla="*/ 97 h 305"/>
              <a:gd name="T12" fmla="*/ 41 w 283"/>
              <a:gd name="T13" fmla="*/ 305 h 305"/>
              <a:gd name="T14" fmla="*/ 241 w 283"/>
              <a:gd name="T15" fmla="*/ 305 h 305"/>
              <a:gd name="T16" fmla="*/ 241 w 283"/>
              <a:gd name="T17" fmla="*/ 97 h 305"/>
              <a:gd name="T18" fmla="*/ 283 w 283"/>
              <a:gd name="T19" fmla="*/ 97 h 3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83" h="305">
                <a:moveTo>
                  <a:pt x="283" y="97"/>
                </a:moveTo>
                <a:lnTo>
                  <a:pt x="213" y="49"/>
                </a:lnTo>
                <a:lnTo>
                  <a:pt x="142" y="0"/>
                </a:lnTo>
                <a:lnTo>
                  <a:pt x="71" y="49"/>
                </a:lnTo>
                <a:lnTo>
                  <a:pt x="0" y="97"/>
                </a:lnTo>
                <a:lnTo>
                  <a:pt x="41" y="97"/>
                </a:lnTo>
                <a:lnTo>
                  <a:pt x="41" y="305"/>
                </a:lnTo>
                <a:lnTo>
                  <a:pt x="241" y="305"/>
                </a:lnTo>
                <a:lnTo>
                  <a:pt x="241" y="97"/>
                </a:lnTo>
                <a:lnTo>
                  <a:pt x="283" y="97"/>
                </a:lnTo>
                <a:close/>
              </a:path>
            </a:pathLst>
          </a:custGeom>
          <a:solidFill>
            <a:schemeClr val="accent1">
              <a:alpha val="72157"/>
            </a:schemeClr>
          </a:solidFill>
          <a:ln>
            <a:noFill/>
          </a:ln>
          <a:effectLst/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20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8" name="TextBox 14"/>
          <p:cNvSpPr txBox="1"/>
          <p:nvPr/>
        </p:nvSpPr>
        <p:spPr>
          <a:xfrm>
            <a:off x="4686119" y="2569526"/>
            <a:ext cx="457177" cy="415498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lvl="0" algn="ctr"/>
            <a:r>
              <a:rPr lang="en-US" altLang="zh-CN" sz="2100" dirty="0">
                <a:solidFill>
                  <a:schemeClr val="tx1">
                    <a:lumMod val="65000"/>
                    <a:lumOff val="35000"/>
                  </a:schemeClr>
                </a:solidFill>
                <a:latin typeface="Impact MT Std" pitchFamily="34" charset="0"/>
                <a:ea typeface="UKIJ Qolyazma" pitchFamily="18" charset="0"/>
                <a:cs typeface="Arial" panose="020B0604020202020204" pitchFamily="34" charset="0"/>
              </a:rPr>
              <a:t>20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Impact MT Std" pitchFamily="34" charset="0"/>
              <a:cs typeface="Arial" panose="020B0604020202020204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662128" y="2197775"/>
            <a:ext cx="457177" cy="415498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lvl="0" algn="ctr"/>
            <a:r>
              <a:rPr lang="en-US" altLang="zh-CN" sz="2100">
                <a:solidFill>
                  <a:schemeClr val="tx1">
                    <a:lumMod val="65000"/>
                    <a:lumOff val="35000"/>
                  </a:schemeClr>
                </a:solidFill>
                <a:latin typeface="Impact MT Std" pitchFamily="34" charset="0"/>
                <a:ea typeface="UKIJ Qolyazma" pitchFamily="18" charset="0"/>
                <a:cs typeface="Arial" panose="020B0604020202020204" pitchFamily="34" charset="0"/>
              </a:rPr>
              <a:t>50</a:t>
            </a:r>
            <a:endParaRPr lang="zh-CN" altLang="en-US" sz="1200">
              <a:solidFill>
                <a:schemeClr val="tx1">
                  <a:lumMod val="65000"/>
                  <a:lumOff val="35000"/>
                </a:schemeClr>
              </a:solidFill>
              <a:latin typeface="Impact MT Std" pitchFamily="34" charset="0"/>
              <a:cs typeface="Arial" panose="020B0604020202020204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6629908" y="1753498"/>
            <a:ext cx="457177" cy="415498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lvl="0" algn="ctr"/>
            <a:r>
              <a:rPr lang="en-US" altLang="zh-CN" sz="2100">
                <a:solidFill>
                  <a:schemeClr val="tx1">
                    <a:lumMod val="65000"/>
                    <a:lumOff val="35000"/>
                  </a:schemeClr>
                </a:solidFill>
                <a:latin typeface="Impact MT Std" pitchFamily="34" charset="0"/>
                <a:ea typeface="UKIJ Qolyazma" pitchFamily="18" charset="0"/>
                <a:cs typeface="Arial" panose="020B0604020202020204" pitchFamily="34" charset="0"/>
              </a:rPr>
              <a:t>80</a:t>
            </a:r>
            <a:endParaRPr lang="zh-CN" altLang="en-US" sz="1200">
              <a:solidFill>
                <a:schemeClr val="tx1">
                  <a:lumMod val="65000"/>
                  <a:lumOff val="35000"/>
                </a:schemeClr>
              </a:solidFill>
              <a:latin typeface="Impact MT Std" pitchFamily="34" charset="0"/>
              <a:cs typeface="Arial" panose="020B0604020202020204" pitchFamily="34" charset="0"/>
            </a:endParaRPr>
          </a:p>
        </p:txBody>
      </p:sp>
      <p:cxnSp>
        <p:nvCxnSpPr>
          <p:cNvPr id="21" name="直接连接符 20"/>
          <p:cNvCxnSpPr/>
          <p:nvPr/>
        </p:nvCxnSpPr>
        <p:spPr>
          <a:xfrm>
            <a:off x="2465296" y="2703271"/>
            <a:ext cx="1799847" cy="762972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solid"/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>
            <a:off x="4265142" y="3466243"/>
            <a:ext cx="3188492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solid"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9"/>
          <p:cNvSpPr txBox="1"/>
          <p:nvPr/>
        </p:nvSpPr>
        <p:spPr>
          <a:xfrm flipH="1">
            <a:off x="4265143" y="3737774"/>
            <a:ext cx="2089364" cy="2585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>
              <a:defRPr/>
            </a:pPr>
            <a:r>
              <a:rPr lang="zh-CN" altLang="en-US" sz="1350" dirty="0">
                <a:solidFill>
                  <a:schemeClr val="tx1">
                    <a:lumMod val="65000"/>
                    <a:lumOff val="35000"/>
                  </a:schemeClr>
                </a:solidFill>
                <a:latin typeface="Arial Rounded MT Bold" pitchFamily="34" charset="0"/>
                <a:cs typeface="Times New Roman" pitchFamily="18" charset="0"/>
              </a:rPr>
              <a:t>点击添加标题</a:t>
            </a:r>
          </a:p>
        </p:txBody>
      </p:sp>
      <p:sp>
        <p:nvSpPr>
          <p:cNvPr id="25" name="TextBox 30"/>
          <p:cNvSpPr txBox="1"/>
          <p:nvPr/>
        </p:nvSpPr>
        <p:spPr>
          <a:xfrm>
            <a:off x="4265141" y="3991628"/>
            <a:ext cx="3450249" cy="7225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您的内容打在这里，或者通过复制您的文本后，在此框中选择粘贴，并选择只保留文字。您的内容打在这里，或者通过复制您的文本后。</a:t>
            </a:r>
          </a:p>
        </p:txBody>
      </p:sp>
      <p:sp>
        <p:nvSpPr>
          <p:cNvPr id="26" name="Oval 10"/>
          <p:cNvSpPr>
            <a:spLocks noChangeArrowheads="1"/>
          </p:cNvSpPr>
          <p:nvPr/>
        </p:nvSpPr>
        <p:spPr bwMode="auto">
          <a:xfrm>
            <a:off x="1693330" y="2573179"/>
            <a:ext cx="1436399" cy="1442321"/>
          </a:xfrm>
          <a:prstGeom prst="ellipse">
            <a:avLst/>
          </a:prstGeom>
          <a:solidFill>
            <a:schemeClr val="accent1">
              <a:alpha val="72157"/>
            </a:schemeClr>
          </a:solidFill>
          <a:ln>
            <a:noFill/>
          </a:ln>
        </p:spPr>
        <p:txBody>
          <a:bodyPr vert="horz" wrap="square" lIns="68580" tIns="34290" rIns="68580" bIns="3429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zh-CN" altLang="en-US" sz="15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  <p:sp>
        <p:nvSpPr>
          <p:cNvPr id="2" name="文本占位符 1">
            <a:extLst>
              <a:ext uri="{FF2B5EF4-FFF2-40B4-BE49-F238E27FC236}">
                <a16:creationId xmlns:a16="http://schemas.microsoft.com/office/drawing/2014/main" xmlns="" id="{A0FCF23D-3D77-40E8-98A2-426902A9C20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0C5D2B38-F41C-4D25-AC6A-FF1B6D873E4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9528F18D-2F7D-4363-A001-31DE4DD31176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图片占位符 4">
            <a:extLst>
              <a:ext uri="{FF2B5EF4-FFF2-40B4-BE49-F238E27FC236}">
                <a16:creationId xmlns:a16="http://schemas.microsoft.com/office/drawing/2014/main" xmlns="" id="{76D86523-2A5E-41B0-8210-9C06222CBD9A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</p:sp>
    </p:spTree>
    <p:extLst>
      <p:ext uri="{BB962C8B-B14F-4D97-AF65-F5344CB8AC3E}">
        <p14:creationId xmlns:p14="http://schemas.microsoft.com/office/powerpoint/2010/main" val="37350305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prism isContent="1" isInverted="1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4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4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3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9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4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3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3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650"/>
                            </p:stCondLst>
                            <p:childTnLst>
                              <p:par>
                                <p:cTn id="26" presetID="2" presetClass="entr" presetSubtype="4" decel="10000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9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4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  <p:bldP spid="16" grpId="0" animBg="1"/>
      <p:bldP spid="17" grpId="0" animBg="1"/>
      <p:bldP spid="18" grpId="0"/>
      <p:bldP spid="19" grpId="0"/>
      <p:bldP spid="20" grpId="0"/>
      <p:bldP spid="24" grpId="0"/>
      <p:bldP spid="25" grpId="0"/>
      <p:bldP spid="2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标题 6"/>
          <p:cNvSpPr>
            <a:spLocks noGrp="1"/>
          </p:cNvSpPr>
          <p:nvPr/>
        </p:nvSpPr>
        <p:spPr>
          <a:xfrm>
            <a:off x="517684" y="486251"/>
            <a:ext cx="3340418" cy="473393"/>
          </a:xfrm>
          <a:prstGeom prst="rect">
            <a:avLst/>
          </a:prstGeom>
        </p:spPr>
        <p:txBody>
          <a:bodyPr vert="horz" lIns="68580" tIns="34290" rIns="68580" bIns="34290" rtlCol="0" anchor="b"/>
          <a:lstStyle/>
          <a:p>
            <a:pPr>
              <a:lnSpc>
                <a:spcPct val="100000"/>
              </a:lnSpc>
            </a:pPr>
            <a:r>
              <a:rPr lang="zh-CN" altLang="en-US" sz="2700" dirty="0">
                <a:solidFill>
                  <a:srgbClr val="26646A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教学反思</a:t>
            </a:r>
          </a:p>
        </p:txBody>
      </p:sp>
      <p:sp>
        <p:nvSpPr>
          <p:cNvPr id="9" name="矩形 8"/>
          <p:cNvSpPr/>
          <p:nvPr/>
        </p:nvSpPr>
        <p:spPr>
          <a:xfrm>
            <a:off x="-952" y="513874"/>
            <a:ext cx="321469" cy="417910"/>
          </a:xfrm>
          <a:prstGeom prst="rect">
            <a:avLst/>
          </a:prstGeom>
          <a:solidFill>
            <a:srgbClr val="2664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514350">
              <a:defRPr/>
            </a:pPr>
            <a:endParaRPr lang="zh-CN" altLang="en-US" sz="1013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366236" y="513874"/>
            <a:ext cx="57150" cy="418148"/>
          </a:xfrm>
          <a:prstGeom prst="rect">
            <a:avLst/>
          </a:prstGeom>
          <a:solidFill>
            <a:srgbClr val="2664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514350">
              <a:defRPr/>
            </a:pPr>
            <a:endParaRPr lang="zh-CN" altLang="en-US" sz="1013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cxnSp>
        <p:nvCxnSpPr>
          <p:cNvPr id="26" name="Straight Connector 34"/>
          <p:cNvCxnSpPr/>
          <p:nvPr/>
        </p:nvCxnSpPr>
        <p:spPr>
          <a:xfrm>
            <a:off x="4517401" y="1908386"/>
            <a:ext cx="0" cy="2924175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Freeform 6"/>
          <p:cNvSpPr>
            <a:spLocks noEditPoints="1"/>
          </p:cNvSpPr>
          <p:nvPr/>
        </p:nvSpPr>
        <p:spPr bwMode="auto">
          <a:xfrm flipH="1">
            <a:off x="5461730" y="2549248"/>
            <a:ext cx="2229181" cy="2379893"/>
          </a:xfrm>
          <a:custGeom>
            <a:avLst/>
            <a:gdLst>
              <a:gd name="T0" fmla="*/ 743 w 957"/>
              <a:gd name="T1" fmla="*/ 313 h 1020"/>
              <a:gd name="T2" fmla="*/ 756 w 957"/>
              <a:gd name="T3" fmla="*/ 428 h 1020"/>
              <a:gd name="T4" fmla="*/ 704 w 957"/>
              <a:gd name="T5" fmla="*/ 513 h 1020"/>
              <a:gd name="T6" fmla="*/ 724 w 957"/>
              <a:gd name="T7" fmla="*/ 341 h 1020"/>
              <a:gd name="T8" fmla="*/ 704 w 957"/>
              <a:gd name="T9" fmla="*/ 152 h 1020"/>
              <a:gd name="T10" fmla="*/ 953 w 957"/>
              <a:gd name="T11" fmla="*/ 925 h 1020"/>
              <a:gd name="T12" fmla="*/ 704 w 957"/>
              <a:gd name="T13" fmla="*/ 1020 h 1020"/>
              <a:gd name="T14" fmla="*/ 478 w 957"/>
              <a:gd name="T15" fmla="*/ 16 h 1020"/>
              <a:gd name="T16" fmla="*/ 704 w 957"/>
              <a:gd name="T17" fmla="*/ 308 h 1020"/>
              <a:gd name="T18" fmla="*/ 679 w 957"/>
              <a:gd name="T19" fmla="*/ 494 h 1020"/>
              <a:gd name="T20" fmla="*/ 704 w 957"/>
              <a:gd name="T21" fmla="*/ 513 h 1020"/>
              <a:gd name="T22" fmla="*/ 665 w 957"/>
              <a:gd name="T23" fmla="*/ 566 h 1020"/>
              <a:gd name="T24" fmla="*/ 684 w 957"/>
              <a:gd name="T25" fmla="*/ 723 h 1020"/>
              <a:gd name="T26" fmla="*/ 704 w 957"/>
              <a:gd name="T27" fmla="*/ 1020 h 1020"/>
              <a:gd name="T28" fmla="*/ 478 w 957"/>
              <a:gd name="T29" fmla="*/ 984 h 1020"/>
              <a:gd name="T30" fmla="*/ 493 w 957"/>
              <a:gd name="T31" fmla="*/ 969 h 1020"/>
              <a:gd name="T32" fmla="*/ 478 w 957"/>
              <a:gd name="T33" fmla="*/ 955 h 1020"/>
              <a:gd name="T34" fmla="*/ 480 w 957"/>
              <a:gd name="T35" fmla="*/ 945 h 1020"/>
              <a:gd name="T36" fmla="*/ 480 w 957"/>
              <a:gd name="T37" fmla="*/ 916 h 1020"/>
              <a:gd name="T38" fmla="*/ 478 w 957"/>
              <a:gd name="T39" fmla="*/ 901 h 1020"/>
              <a:gd name="T40" fmla="*/ 589 w 957"/>
              <a:gd name="T41" fmla="*/ 663 h 1020"/>
              <a:gd name="T42" fmla="*/ 479 w 957"/>
              <a:gd name="T43" fmla="*/ 709 h 1020"/>
              <a:gd name="T44" fmla="*/ 478 w 957"/>
              <a:gd name="T45" fmla="*/ 613 h 1020"/>
              <a:gd name="T46" fmla="*/ 519 w 957"/>
              <a:gd name="T47" fmla="*/ 628 h 1020"/>
              <a:gd name="T48" fmla="*/ 478 w 957"/>
              <a:gd name="T49" fmla="*/ 512 h 1020"/>
              <a:gd name="T50" fmla="*/ 587 w 957"/>
              <a:gd name="T51" fmla="*/ 502 h 1020"/>
              <a:gd name="T52" fmla="*/ 664 w 957"/>
              <a:gd name="T53" fmla="*/ 319 h 1020"/>
              <a:gd name="T54" fmla="*/ 478 w 957"/>
              <a:gd name="T55" fmla="*/ 16 h 1020"/>
              <a:gd name="T56" fmla="*/ 395 w 957"/>
              <a:gd name="T57" fmla="*/ 35 h 1020"/>
              <a:gd name="T58" fmla="*/ 478 w 957"/>
              <a:gd name="T59" fmla="*/ 16 h 1020"/>
              <a:gd name="T60" fmla="*/ 425 w 957"/>
              <a:gd name="T61" fmla="*/ 204 h 1020"/>
              <a:gd name="T62" fmla="*/ 294 w 957"/>
              <a:gd name="T63" fmla="*/ 284 h 1020"/>
              <a:gd name="T64" fmla="*/ 362 w 957"/>
              <a:gd name="T65" fmla="*/ 506 h 1020"/>
              <a:gd name="T66" fmla="*/ 477 w 957"/>
              <a:gd name="T67" fmla="*/ 478 h 1020"/>
              <a:gd name="T68" fmla="*/ 478 w 957"/>
              <a:gd name="T69" fmla="*/ 512 h 1020"/>
              <a:gd name="T70" fmla="*/ 438 w 957"/>
              <a:gd name="T71" fmla="*/ 628 h 1020"/>
              <a:gd name="T72" fmla="*/ 478 w 957"/>
              <a:gd name="T73" fmla="*/ 709 h 1020"/>
              <a:gd name="T74" fmla="*/ 370 w 957"/>
              <a:gd name="T75" fmla="*/ 665 h 1020"/>
              <a:gd name="T76" fmla="*/ 478 w 957"/>
              <a:gd name="T77" fmla="*/ 901 h 1020"/>
              <a:gd name="T78" fmla="*/ 478 w 957"/>
              <a:gd name="T79" fmla="*/ 916 h 1020"/>
              <a:gd name="T80" fmla="*/ 478 w 957"/>
              <a:gd name="T81" fmla="*/ 945 h 1020"/>
              <a:gd name="T82" fmla="*/ 466 w 957"/>
              <a:gd name="T83" fmla="*/ 969 h 1020"/>
              <a:gd name="T84" fmla="*/ 478 w 957"/>
              <a:gd name="T85" fmla="*/ 1020 h 1020"/>
              <a:gd name="T86" fmla="*/ 253 w 957"/>
              <a:gd name="T87" fmla="*/ 730 h 1020"/>
              <a:gd name="T88" fmla="*/ 342 w 957"/>
              <a:gd name="T89" fmla="*/ 640 h 1020"/>
              <a:gd name="T90" fmla="*/ 265 w 957"/>
              <a:gd name="T91" fmla="*/ 519 h 1020"/>
              <a:gd name="T92" fmla="*/ 253 w 957"/>
              <a:gd name="T93" fmla="*/ 477 h 1020"/>
              <a:gd name="T94" fmla="*/ 276 w 957"/>
              <a:gd name="T95" fmla="*/ 341 h 1020"/>
              <a:gd name="T96" fmla="*/ 253 w 957"/>
              <a:gd name="T97" fmla="*/ 143 h 1020"/>
              <a:gd name="T98" fmla="*/ 214 w 957"/>
              <a:gd name="T99" fmla="*/ 313 h 1020"/>
              <a:gd name="T100" fmla="*/ 253 w 957"/>
              <a:gd name="T101" fmla="*/ 310 h 1020"/>
              <a:gd name="T102" fmla="*/ 253 w 957"/>
              <a:gd name="T103" fmla="*/ 477 h 1020"/>
              <a:gd name="T104" fmla="*/ 227 w 957"/>
              <a:gd name="T105" fmla="*/ 490 h 1020"/>
              <a:gd name="T106" fmla="*/ 199 w 957"/>
              <a:gd name="T107" fmla="*/ 359 h 1020"/>
              <a:gd name="T108" fmla="*/ 253 w 957"/>
              <a:gd name="T109" fmla="*/ 1020 h 1020"/>
              <a:gd name="T110" fmla="*/ 3 w 957"/>
              <a:gd name="T111" fmla="*/ 925 h 1020"/>
              <a:gd name="T112" fmla="*/ 253 w 957"/>
              <a:gd name="T113" fmla="*/ 1020 h 10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957" h="1020">
                <a:moveTo>
                  <a:pt x="704" y="152"/>
                </a:moveTo>
                <a:cubicBezTo>
                  <a:pt x="723" y="197"/>
                  <a:pt x="736" y="251"/>
                  <a:pt x="743" y="313"/>
                </a:cubicBezTo>
                <a:cubicBezTo>
                  <a:pt x="750" y="327"/>
                  <a:pt x="755" y="342"/>
                  <a:pt x="757" y="359"/>
                </a:cubicBezTo>
                <a:cubicBezTo>
                  <a:pt x="761" y="381"/>
                  <a:pt x="760" y="406"/>
                  <a:pt x="756" y="428"/>
                </a:cubicBezTo>
                <a:cubicBezTo>
                  <a:pt x="751" y="452"/>
                  <a:pt x="742" y="473"/>
                  <a:pt x="729" y="490"/>
                </a:cubicBezTo>
                <a:cubicBezTo>
                  <a:pt x="722" y="500"/>
                  <a:pt x="713" y="508"/>
                  <a:pt x="704" y="513"/>
                </a:cubicBezTo>
                <a:cubicBezTo>
                  <a:pt x="704" y="476"/>
                  <a:pt x="704" y="476"/>
                  <a:pt x="704" y="476"/>
                </a:cubicBezTo>
                <a:cubicBezTo>
                  <a:pt x="730" y="445"/>
                  <a:pt x="739" y="384"/>
                  <a:pt x="724" y="341"/>
                </a:cubicBezTo>
                <a:cubicBezTo>
                  <a:pt x="718" y="320"/>
                  <a:pt x="710" y="310"/>
                  <a:pt x="704" y="308"/>
                </a:cubicBezTo>
                <a:lnTo>
                  <a:pt x="704" y="152"/>
                </a:lnTo>
                <a:close/>
                <a:moveTo>
                  <a:pt x="704" y="731"/>
                </a:moveTo>
                <a:cubicBezTo>
                  <a:pt x="815" y="772"/>
                  <a:pt x="957" y="791"/>
                  <a:pt x="953" y="925"/>
                </a:cubicBezTo>
                <a:cubicBezTo>
                  <a:pt x="952" y="956"/>
                  <a:pt x="940" y="988"/>
                  <a:pt x="921" y="1020"/>
                </a:cubicBezTo>
                <a:cubicBezTo>
                  <a:pt x="704" y="1020"/>
                  <a:pt x="704" y="1020"/>
                  <a:pt x="704" y="1020"/>
                </a:cubicBezTo>
                <a:lnTo>
                  <a:pt x="704" y="731"/>
                </a:lnTo>
                <a:close/>
                <a:moveTo>
                  <a:pt x="478" y="16"/>
                </a:moveTo>
                <a:cubicBezTo>
                  <a:pt x="588" y="0"/>
                  <a:pt x="661" y="52"/>
                  <a:pt x="704" y="152"/>
                </a:cubicBezTo>
                <a:cubicBezTo>
                  <a:pt x="704" y="308"/>
                  <a:pt x="704" y="308"/>
                  <a:pt x="704" y="308"/>
                </a:cubicBezTo>
                <a:cubicBezTo>
                  <a:pt x="693" y="305"/>
                  <a:pt x="684" y="321"/>
                  <a:pt x="680" y="350"/>
                </a:cubicBezTo>
                <a:cubicBezTo>
                  <a:pt x="675" y="381"/>
                  <a:pt x="674" y="429"/>
                  <a:pt x="679" y="494"/>
                </a:cubicBezTo>
                <a:cubicBezTo>
                  <a:pt x="688" y="491"/>
                  <a:pt x="697" y="484"/>
                  <a:pt x="704" y="476"/>
                </a:cubicBezTo>
                <a:cubicBezTo>
                  <a:pt x="704" y="513"/>
                  <a:pt x="704" y="513"/>
                  <a:pt x="704" y="513"/>
                </a:cubicBezTo>
                <a:cubicBezTo>
                  <a:pt x="700" y="515"/>
                  <a:pt x="696" y="517"/>
                  <a:pt x="692" y="519"/>
                </a:cubicBezTo>
                <a:cubicBezTo>
                  <a:pt x="684" y="535"/>
                  <a:pt x="675" y="552"/>
                  <a:pt x="665" y="566"/>
                </a:cubicBezTo>
                <a:cubicBezTo>
                  <a:pt x="654" y="594"/>
                  <a:pt x="635" y="619"/>
                  <a:pt x="614" y="640"/>
                </a:cubicBezTo>
                <a:cubicBezTo>
                  <a:pt x="621" y="675"/>
                  <a:pt x="640" y="705"/>
                  <a:pt x="684" y="723"/>
                </a:cubicBezTo>
                <a:cubicBezTo>
                  <a:pt x="690" y="726"/>
                  <a:pt x="697" y="728"/>
                  <a:pt x="704" y="731"/>
                </a:cubicBezTo>
                <a:cubicBezTo>
                  <a:pt x="704" y="1020"/>
                  <a:pt x="704" y="1020"/>
                  <a:pt x="704" y="1020"/>
                </a:cubicBezTo>
                <a:cubicBezTo>
                  <a:pt x="478" y="1020"/>
                  <a:pt x="478" y="1020"/>
                  <a:pt x="478" y="1020"/>
                </a:cubicBezTo>
                <a:cubicBezTo>
                  <a:pt x="478" y="984"/>
                  <a:pt x="478" y="984"/>
                  <a:pt x="478" y="984"/>
                </a:cubicBezTo>
                <a:cubicBezTo>
                  <a:pt x="479" y="984"/>
                  <a:pt x="479" y="984"/>
                  <a:pt x="480" y="984"/>
                </a:cubicBezTo>
                <a:cubicBezTo>
                  <a:pt x="487" y="984"/>
                  <a:pt x="493" y="977"/>
                  <a:pt x="493" y="969"/>
                </a:cubicBezTo>
                <a:cubicBezTo>
                  <a:pt x="493" y="961"/>
                  <a:pt x="487" y="955"/>
                  <a:pt x="480" y="955"/>
                </a:cubicBezTo>
                <a:cubicBezTo>
                  <a:pt x="479" y="955"/>
                  <a:pt x="479" y="955"/>
                  <a:pt x="478" y="955"/>
                </a:cubicBezTo>
                <a:cubicBezTo>
                  <a:pt x="478" y="945"/>
                  <a:pt x="478" y="945"/>
                  <a:pt x="478" y="945"/>
                </a:cubicBezTo>
                <a:cubicBezTo>
                  <a:pt x="479" y="945"/>
                  <a:pt x="479" y="945"/>
                  <a:pt x="480" y="945"/>
                </a:cubicBezTo>
                <a:cubicBezTo>
                  <a:pt x="487" y="945"/>
                  <a:pt x="493" y="938"/>
                  <a:pt x="493" y="930"/>
                </a:cubicBezTo>
                <a:cubicBezTo>
                  <a:pt x="493" y="922"/>
                  <a:pt x="487" y="916"/>
                  <a:pt x="480" y="916"/>
                </a:cubicBezTo>
                <a:cubicBezTo>
                  <a:pt x="479" y="916"/>
                  <a:pt x="479" y="916"/>
                  <a:pt x="478" y="916"/>
                </a:cubicBezTo>
                <a:cubicBezTo>
                  <a:pt x="478" y="901"/>
                  <a:pt x="478" y="901"/>
                  <a:pt x="478" y="901"/>
                </a:cubicBezTo>
                <a:cubicBezTo>
                  <a:pt x="556" y="871"/>
                  <a:pt x="598" y="831"/>
                  <a:pt x="661" y="751"/>
                </a:cubicBezTo>
                <a:cubicBezTo>
                  <a:pt x="625" y="737"/>
                  <a:pt x="602" y="703"/>
                  <a:pt x="589" y="663"/>
                </a:cubicBezTo>
                <a:cubicBezTo>
                  <a:pt x="553" y="691"/>
                  <a:pt x="514" y="709"/>
                  <a:pt x="485" y="709"/>
                </a:cubicBezTo>
                <a:cubicBezTo>
                  <a:pt x="483" y="709"/>
                  <a:pt x="481" y="709"/>
                  <a:pt x="479" y="709"/>
                </a:cubicBezTo>
                <a:cubicBezTo>
                  <a:pt x="478" y="709"/>
                  <a:pt x="478" y="709"/>
                  <a:pt x="478" y="709"/>
                </a:cubicBezTo>
                <a:cubicBezTo>
                  <a:pt x="478" y="613"/>
                  <a:pt x="478" y="613"/>
                  <a:pt x="478" y="613"/>
                </a:cubicBezTo>
                <a:cubicBezTo>
                  <a:pt x="479" y="613"/>
                  <a:pt x="479" y="613"/>
                  <a:pt x="479" y="613"/>
                </a:cubicBezTo>
                <a:cubicBezTo>
                  <a:pt x="493" y="613"/>
                  <a:pt x="503" y="634"/>
                  <a:pt x="519" y="628"/>
                </a:cubicBezTo>
                <a:cubicBezTo>
                  <a:pt x="555" y="615"/>
                  <a:pt x="571" y="591"/>
                  <a:pt x="571" y="565"/>
                </a:cubicBezTo>
                <a:cubicBezTo>
                  <a:pt x="571" y="529"/>
                  <a:pt x="525" y="512"/>
                  <a:pt x="478" y="512"/>
                </a:cubicBezTo>
                <a:cubicBezTo>
                  <a:pt x="478" y="478"/>
                  <a:pt x="478" y="478"/>
                  <a:pt x="478" y="478"/>
                </a:cubicBezTo>
                <a:cubicBezTo>
                  <a:pt x="531" y="470"/>
                  <a:pt x="566" y="485"/>
                  <a:pt x="587" y="502"/>
                </a:cubicBezTo>
                <a:cubicBezTo>
                  <a:pt x="588" y="503"/>
                  <a:pt x="590" y="504"/>
                  <a:pt x="591" y="506"/>
                </a:cubicBezTo>
                <a:cubicBezTo>
                  <a:pt x="644" y="538"/>
                  <a:pt x="663" y="405"/>
                  <a:pt x="664" y="319"/>
                </a:cubicBezTo>
                <a:cubicBezTo>
                  <a:pt x="580" y="314"/>
                  <a:pt x="531" y="271"/>
                  <a:pt x="478" y="235"/>
                </a:cubicBezTo>
                <a:lnTo>
                  <a:pt x="478" y="16"/>
                </a:lnTo>
                <a:close/>
                <a:moveTo>
                  <a:pt x="253" y="143"/>
                </a:moveTo>
                <a:cubicBezTo>
                  <a:pt x="281" y="83"/>
                  <a:pt x="325" y="38"/>
                  <a:pt x="395" y="35"/>
                </a:cubicBezTo>
                <a:cubicBezTo>
                  <a:pt x="408" y="31"/>
                  <a:pt x="422" y="27"/>
                  <a:pt x="437" y="25"/>
                </a:cubicBezTo>
                <a:cubicBezTo>
                  <a:pt x="451" y="21"/>
                  <a:pt x="465" y="18"/>
                  <a:pt x="478" y="16"/>
                </a:cubicBezTo>
                <a:cubicBezTo>
                  <a:pt x="478" y="235"/>
                  <a:pt x="478" y="235"/>
                  <a:pt x="478" y="235"/>
                </a:cubicBezTo>
                <a:cubicBezTo>
                  <a:pt x="461" y="223"/>
                  <a:pt x="444" y="212"/>
                  <a:pt x="425" y="204"/>
                </a:cubicBezTo>
                <a:cubicBezTo>
                  <a:pt x="378" y="183"/>
                  <a:pt x="333" y="179"/>
                  <a:pt x="316" y="207"/>
                </a:cubicBezTo>
                <a:cubicBezTo>
                  <a:pt x="303" y="228"/>
                  <a:pt x="296" y="254"/>
                  <a:pt x="294" y="284"/>
                </a:cubicBezTo>
                <a:cubicBezTo>
                  <a:pt x="294" y="285"/>
                  <a:pt x="294" y="287"/>
                  <a:pt x="294" y="289"/>
                </a:cubicBezTo>
                <a:cubicBezTo>
                  <a:pt x="290" y="370"/>
                  <a:pt x="303" y="542"/>
                  <a:pt x="362" y="506"/>
                </a:cubicBezTo>
                <a:cubicBezTo>
                  <a:pt x="364" y="504"/>
                  <a:pt x="365" y="503"/>
                  <a:pt x="367" y="502"/>
                </a:cubicBezTo>
                <a:cubicBezTo>
                  <a:pt x="388" y="485"/>
                  <a:pt x="423" y="469"/>
                  <a:pt x="477" y="478"/>
                </a:cubicBezTo>
                <a:cubicBezTo>
                  <a:pt x="478" y="478"/>
                  <a:pt x="478" y="478"/>
                  <a:pt x="478" y="478"/>
                </a:cubicBezTo>
                <a:cubicBezTo>
                  <a:pt x="478" y="512"/>
                  <a:pt x="478" y="512"/>
                  <a:pt x="478" y="512"/>
                </a:cubicBezTo>
                <a:cubicBezTo>
                  <a:pt x="432" y="512"/>
                  <a:pt x="384" y="529"/>
                  <a:pt x="382" y="561"/>
                </a:cubicBezTo>
                <a:cubicBezTo>
                  <a:pt x="380" y="588"/>
                  <a:pt x="400" y="615"/>
                  <a:pt x="438" y="628"/>
                </a:cubicBezTo>
                <a:cubicBezTo>
                  <a:pt x="454" y="634"/>
                  <a:pt x="464" y="613"/>
                  <a:pt x="478" y="613"/>
                </a:cubicBezTo>
                <a:cubicBezTo>
                  <a:pt x="478" y="709"/>
                  <a:pt x="478" y="709"/>
                  <a:pt x="478" y="709"/>
                </a:cubicBezTo>
                <a:cubicBezTo>
                  <a:pt x="477" y="709"/>
                  <a:pt x="475" y="709"/>
                  <a:pt x="472" y="709"/>
                </a:cubicBezTo>
                <a:cubicBezTo>
                  <a:pt x="444" y="709"/>
                  <a:pt x="405" y="692"/>
                  <a:pt x="370" y="665"/>
                </a:cubicBezTo>
                <a:cubicBezTo>
                  <a:pt x="357" y="704"/>
                  <a:pt x="334" y="737"/>
                  <a:pt x="298" y="751"/>
                </a:cubicBezTo>
                <a:cubicBezTo>
                  <a:pt x="358" y="841"/>
                  <a:pt x="407" y="878"/>
                  <a:pt x="478" y="901"/>
                </a:cubicBezTo>
                <a:cubicBezTo>
                  <a:pt x="478" y="901"/>
                  <a:pt x="478" y="901"/>
                  <a:pt x="478" y="901"/>
                </a:cubicBezTo>
                <a:cubicBezTo>
                  <a:pt x="478" y="916"/>
                  <a:pt x="478" y="916"/>
                  <a:pt x="478" y="916"/>
                </a:cubicBezTo>
                <a:cubicBezTo>
                  <a:pt x="471" y="916"/>
                  <a:pt x="466" y="923"/>
                  <a:pt x="466" y="930"/>
                </a:cubicBezTo>
                <a:cubicBezTo>
                  <a:pt x="466" y="938"/>
                  <a:pt x="471" y="944"/>
                  <a:pt x="478" y="945"/>
                </a:cubicBezTo>
                <a:cubicBezTo>
                  <a:pt x="478" y="955"/>
                  <a:pt x="478" y="955"/>
                  <a:pt x="478" y="955"/>
                </a:cubicBezTo>
                <a:cubicBezTo>
                  <a:pt x="471" y="956"/>
                  <a:pt x="466" y="962"/>
                  <a:pt x="466" y="969"/>
                </a:cubicBezTo>
                <a:cubicBezTo>
                  <a:pt x="466" y="977"/>
                  <a:pt x="471" y="983"/>
                  <a:pt x="478" y="984"/>
                </a:cubicBezTo>
                <a:cubicBezTo>
                  <a:pt x="478" y="1020"/>
                  <a:pt x="478" y="1020"/>
                  <a:pt x="478" y="1020"/>
                </a:cubicBezTo>
                <a:cubicBezTo>
                  <a:pt x="253" y="1020"/>
                  <a:pt x="253" y="1020"/>
                  <a:pt x="253" y="1020"/>
                </a:cubicBezTo>
                <a:cubicBezTo>
                  <a:pt x="253" y="730"/>
                  <a:pt x="253" y="730"/>
                  <a:pt x="253" y="730"/>
                </a:cubicBezTo>
                <a:cubicBezTo>
                  <a:pt x="260" y="728"/>
                  <a:pt x="266" y="726"/>
                  <a:pt x="272" y="723"/>
                </a:cubicBezTo>
                <a:cubicBezTo>
                  <a:pt x="317" y="704"/>
                  <a:pt x="336" y="675"/>
                  <a:pt x="342" y="640"/>
                </a:cubicBezTo>
                <a:cubicBezTo>
                  <a:pt x="322" y="619"/>
                  <a:pt x="304" y="595"/>
                  <a:pt x="293" y="569"/>
                </a:cubicBezTo>
                <a:cubicBezTo>
                  <a:pt x="282" y="554"/>
                  <a:pt x="273" y="537"/>
                  <a:pt x="265" y="519"/>
                </a:cubicBezTo>
                <a:cubicBezTo>
                  <a:pt x="261" y="517"/>
                  <a:pt x="257" y="516"/>
                  <a:pt x="253" y="513"/>
                </a:cubicBezTo>
                <a:cubicBezTo>
                  <a:pt x="253" y="477"/>
                  <a:pt x="253" y="477"/>
                  <a:pt x="253" y="477"/>
                </a:cubicBezTo>
                <a:cubicBezTo>
                  <a:pt x="260" y="485"/>
                  <a:pt x="269" y="491"/>
                  <a:pt x="278" y="494"/>
                </a:cubicBezTo>
                <a:cubicBezTo>
                  <a:pt x="283" y="431"/>
                  <a:pt x="283" y="374"/>
                  <a:pt x="276" y="341"/>
                </a:cubicBezTo>
                <a:cubicBezTo>
                  <a:pt x="271" y="317"/>
                  <a:pt x="262" y="308"/>
                  <a:pt x="253" y="310"/>
                </a:cubicBezTo>
                <a:lnTo>
                  <a:pt x="253" y="143"/>
                </a:lnTo>
                <a:close/>
                <a:moveTo>
                  <a:pt x="214" y="313"/>
                </a:moveTo>
                <a:cubicBezTo>
                  <a:pt x="214" y="313"/>
                  <a:pt x="214" y="313"/>
                  <a:pt x="214" y="313"/>
                </a:cubicBezTo>
                <a:cubicBezTo>
                  <a:pt x="218" y="258"/>
                  <a:pt x="229" y="195"/>
                  <a:pt x="253" y="143"/>
                </a:cubicBezTo>
                <a:cubicBezTo>
                  <a:pt x="253" y="310"/>
                  <a:pt x="253" y="310"/>
                  <a:pt x="253" y="310"/>
                </a:cubicBezTo>
                <a:cubicBezTo>
                  <a:pt x="246" y="312"/>
                  <a:pt x="238" y="323"/>
                  <a:pt x="233" y="339"/>
                </a:cubicBezTo>
                <a:cubicBezTo>
                  <a:pt x="217" y="383"/>
                  <a:pt x="226" y="445"/>
                  <a:pt x="253" y="477"/>
                </a:cubicBezTo>
                <a:cubicBezTo>
                  <a:pt x="253" y="513"/>
                  <a:pt x="253" y="513"/>
                  <a:pt x="253" y="513"/>
                </a:cubicBezTo>
                <a:cubicBezTo>
                  <a:pt x="243" y="508"/>
                  <a:pt x="235" y="500"/>
                  <a:pt x="227" y="490"/>
                </a:cubicBezTo>
                <a:cubicBezTo>
                  <a:pt x="214" y="473"/>
                  <a:pt x="206" y="452"/>
                  <a:pt x="201" y="428"/>
                </a:cubicBezTo>
                <a:cubicBezTo>
                  <a:pt x="196" y="406"/>
                  <a:pt x="195" y="381"/>
                  <a:pt x="199" y="359"/>
                </a:cubicBezTo>
                <a:cubicBezTo>
                  <a:pt x="202" y="342"/>
                  <a:pt x="206" y="326"/>
                  <a:pt x="214" y="313"/>
                </a:cubicBezTo>
                <a:moveTo>
                  <a:pt x="253" y="1020"/>
                </a:moveTo>
                <a:cubicBezTo>
                  <a:pt x="35" y="1020"/>
                  <a:pt x="35" y="1020"/>
                  <a:pt x="35" y="1020"/>
                </a:cubicBezTo>
                <a:cubicBezTo>
                  <a:pt x="16" y="988"/>
                  <a:pt x="4" y="956"/>
                  <a:pt x="3" y="925"/>
                </a:cubicBezTo>
                <a:cubicBezTo>
                  <a:pt x="0" y="791"/>
                  <a:pt x="142" y="772"/>
                  <a:pt x="253" y="730"/>
                </a:cubicBezTo>
                <a:lnTo>
                  <a:pt x="253" y="102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lIns="121899" tIns="60950" rIns="121899" bIns="60950"/>
          <a:lstStyle/>
          <a:p>
            <a:pPr>
              <a:lnSpc>
                <a:spcPts val="1125"/>
              </a:lnSpc>
              <a:defRPr/>
            </a:pPr>
            <a:endParaRPr lang="id-ID" sz="900" dirty="0">
              <a:solidFill>
                <a:srgbClr val="7E7E7E"/>
              </a:solidFill>
              <a:latin typeface="Calibri Light"/>
              <a:ea typeface="微软雅黑" panose="020B0503020204020204" pitchFamily="34" charset="-122"/>
            </a:endParaRPr>
          </a:p>
        </p:txBody>
      </p:sp>
      <p:grpSp>
        <p:nvGrpSpPr>
          <p:cNvPr id="29" name="Group 97"/>
          <p:cNvGrpSpPr/>
          <p:nvPr/>
        </p:nvGrpSpPr>
        <p:grpSpPr>
          <a:xfrm>
            <a:off x="4788414" y="1627673"/>
            <a:ext cx="3539285" cy="3333309"/>
            <a:chOff x="12765924" y="3578459"/>
            <a:chExt cx="9438091" cy="8888824"/>
          </a:xfrm>
        </p:grpSpPr>
        <p:sp>
          <p:nvSpPr>
            <p:cNvPr id="30" name="Block Arc 37"/>
            <p:cNvSpPr/>
            <p:nvPr/>
          </p:nvSpPr>
          <p:spPr>
            <a:xfrm>
              <a:off x="13077933" y="3659000"/>
              <a:ext cx="8805994" cy="8808283"/>
            </a:xfrm>
            <a:prstGeom prst="blockArc">
              <a:avLst>
                <a:gd name="adj1" fmla="val 8826967"/>
                <a:gd name="adj2" fmla="val 1986563"/>
                <a:gd name="adj3" fmla="val 19223"/>
              </a:avLst>
            </a:prstGeom>
            <a:solidFill>
              <a:srgbClr val="FD6F31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>
                <a:lnSpc>
                  <a:spcPts val="1125"/>
                </a:lnSpc>
              </a:pPr>
              <a:endParaRPr lang="en-US" sz="900" dirty="0">
                <a:solidFill>
                  <a:srgbClr val="7E7E7E"/>
                </a:solidFill>
                <a:latin typeface="Calibri Light"/>
                <a:ea typeface="微软雅黑" panose="020B0503020204020204" pitchFamily="34" charset="-122"/>
              </a:endParaRPr>
            </a:p>
          </p:txBody>
        </p:sp>
        <p:sp>
          <p:nvSpPr>
            <p:cNvPr id="31" name="Block Arc 38"/>
            <p:cNvSpPr/>
            <p:nvPr/>
          </p:nvSpPr>
          <p:spPr>
            <a:xfrm>
              <a:off x="13077933" y="3659000"/>
              <a:ext cx="8805994" cy="8808283"/>
            </a:xfrm>
            <a:prstGeom prst="blockArc">
              <a:avLst>
                <a:gd name="adj1" fmla="val 11218752"/>
                <a:gd name="adj2" fmla="val 1986563"/>
                <a:gd name="adj3" fmla="val 19223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>
                <a:lnSpc>
                  <a:spcPts val="1125"/>
                </a:lnSpc>
              </a:pPr>
              <a:endParaRPr lang="en-US" sz="900" dirty="0">
                <a:solidFill>
                  <a:srgbClr val="7E7E7E"/>
                </a:solidFill>
                <a:latin typeface="Calibri Light"/>
                <a:ea typeface="微软雅黑" panose="020B0503020204020204" pitchFamily="34" charset="-122"/>
              </a:endParaRPr>
            </a:p>
          </p:txBody>
        </p:sp>
        <p:sp>
          <p:nvSpPr>
            <p:cNvPr id="32" name="Block Arc 39"/>
            <p:cNvSpPr/>
            <p:nvPr/>
          </p:nvSpPr>
          <p:spPr>
            <a:xfrm>
              <a:off x="13077933" y="3659000"/>
              <a:ext cx="8805994" cy="8808283"/>
            </a:xfrm>
            <a:prstGeom prst="blockArc">
              <a:avLst>
                <a:gd name="adj1" fmla="val 13722802"/>
                <a:gd name="adj2" fmla="val 1986563"/>
                <a:gd name="adj3" fmla="val 19223"/>
              </a:avLst>
            </a:prstGeom>
            <a:solidFill>
              <a:srgbClr val="FFCA82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>
                <a:lnSpc>
                  <a:spcPts val="1125"/>
                </a:lnSpc>
              </a:pPr>
              <a:endParaRPr lang="en-US" sz="900" dirty="0">
                <a:solidFill>
                  <a:srgbClr val="7E7E7E"/>
                </a:solidFill>
                <a:latin typeface="Calibri Light"/>
                <a:ea typeface="微软雅黑" panose="020B0503020204020204" pitchFamily="34" charset="-122"/>
              </a:endParaRPr>
            </a:p>
          </p:txBody>
        </p:sp>
        <p:sp>
          <p:nvSpPr>
            <p:cNvPr id="33" name="Block Arc 40"/>
            <p:cNvSpPr/>
            <p:nvPr/>
          </p:nvSpPr>
          <p:spPr>
            <a:xfrm>
              <a:off x="13077933" y="3659000"/>
              <a:ext cx="8805994" cy="8808283"/>
            </a:xfrm>
            <a:prstGeom prst="blockArc">
              <a:avLst>
                <a:gd name="adj1" fmla="val 16218384"/>
                <a:gd name="adj2" fmla="val 1986563"/>
                <a:gd name="adj3" fmla="val 19223"/>
              </a:avLst>
            </a:prstGeom>
            <a:solidFill>
              <a:srgbClr val="52C5C4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>
                <a:lnSpc>
                  <a:spcPts val="1125"/>
                </a:lnSpc>
              </a:pPr>
              <a:endParaRPr lang="en-US" sz="900" dirty="0">
                <a:solidFill>
                  <a:srgbClr val="7E7E7E"/>
                </a:solidFill>
                <a:latin typeface="Calibri Light"/>
                <a:ea typeface="微软雅黑" panose="020B0503020204020204" pitchFamily="34" charset="-122"/>
              </a:endParaRPr>
            </a:p>
          </p:txBody>
        </p:sp>
        <p:sp>
          <p:nvSpPr>
            <p:cNvPr id="34" name="Block Arc 41"/>
            <p:cNvSpPr/>
            <p:nvPr/>
          </p:nvSpPr>
          <p:spPr>
            <a:xfrm>
              <a:off x="13077933" y="3659000"/>
              <a:ext cx="8805994" cy="8808283"/>
            </a:xfrm>
            <a:prstGeom prst="blockArc">
              <a:avLst>
                <a:gd name="adj1" fmla="val 18745087"/>
                <a:gd name="adj2" fmla="val 1986563"/>
                <a:gd name="adj3" fmla="val 19223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>
                <a:lnSpc>
                  <a:spcPts val="1125"/>
                </a:lnSpc>
              </a:pPr>
              <a:endParaRPr lang="en-US" sz="900" dirty="0">
                <a:solidFill>
                  <a:srgbClr val="7E7E7E"/>
                </a:solidFill>
                <a:latin typeface="Calibri Light"/>
                <a:ea typeface="微软雅黑" panose="020B0503020204020204" pitchFamily="34" charset="-122"/>
              </a:endParaRPr>
            </a:p>
          </p:txBody>
        </p:sp>
        <p:sp>
          <p:nvSpPr>
            <p:cNvPr id="35" name="Block Arc 42"/>
            <p:cNvSpPr/>
            <p:nvPr/>
          </p:nvSpPr>
          <p:spPr>
            <a:xfrm>
              <a:off x="13077933" y="3659000"/>
              <a:ext cx="8805994" cy="8808283"/>
            </a:xfrm>
            <a:prstGeom prst="blockArc">
              <a:avLst>
                <a:gd name="adj1" fmla="val 21150995"/>
                <a:gd name="adj2" fmla="val 1986563"/>
                <a:gd name="adj3" fmla="val 19223"/>
              </a:avLst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>
                <a:lnSpc>
                  <a:spcPts val="1125"/>
                </a:lnSpc>
              </a:pPr>
              <a:endParaRPr lang="en-US" sz="900" dirty="0">
                <a:solidFill>
                  <a:srgbClr val="7E7E7E"/>
                </a:solidFill>
                <a:latin typeface="Calibri Light"/>
                <a:ea typeface="微软雅黑" panose="020B0503020204020204" pitchFamily="34" charset="-122"/>
              </a:endParaRPr>
            </a:p>
          </p:txBody>
        </p:sp>
        <p:sp>
          <p:nvSpPr>
            <p:cNvPr id="36" name="Isosceles Triangle 43"/>
            <p:cNvSpPr/>
            <p:nvPr/>
          </p:nvSpPr>
          <p:spPr>
            <a:xfrm rot="6387854">
              <a:off x="21847207" y="9012643"/>
              <a:ext cx="383285" cy="330330"/>
            </a:xfrm>
            <a:prstGeom prst="triangl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>
                <a:lnSpc>
                  <a:spcPts val="1125"/>
                </a:lnSpc>
              </a:pPr>
              <a:endParaRPr lang="en-US" sz="900" dirty="0">
                <a:solidFill>
                  <a:srgbClr val="7E7E7E"/>
                </a:solidFill>
                <a:latin typeface="Calibri Light"/>
                <a:ea typeface="微软雅黑" panose="020B0503020204020204" pitchFamily="34" charset="-122"/>
              </a:endParaRPr>
            </a:p>
          </p:txBody>
        </p:sp>
        <p:sp>
          <p:nvSpPr>
            <p:cNvPr id="37" name="Isosceles Triangle 44"/>
            <p:cNvSpPr/>
            <p:nvPr/>
          </p:nvSpPr>
          <p:spPr>
            <a:xfrm rot="15212146" flipH="1">
              <a:off x="12739446" y="9012646"/>
              <a:ext cx="383285" cy="330330"/>
            </a:xfrm>
            <a:prstGeom prst="triangle">
              <a:avLst/>
            </a:prstGeom>
            <a:solidFill>
              <a:srgbClr val="FD6F31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>
                <a:lnSpc>
                  <a:spcPts val="1125"/>
                </a:lnSpc>
              </a:pPr>
              <a:endParaRPr lang="en-US" sz="900" dirty="0">
                <a:solidFill>
                  <a:srgbClr val="7E7E7E"/>
                </a:solidFill>
                <a:latin typeface="Calibri Light"/>
                <a:ea typeface="微软雅黑" panose="020B0503020204020204" pitchFamily="34" charset="-122"/>
              </a:endParaRPr>
            </a:p>
          </p:txBody>
        </p:sp>
        <p:sp>
          <p:nvSpPr>
            <p:cNvPr id="38" name="Isosceles Triangle 45"/>
            <p:cNvSpPr/>
            <p:nvPr/>
          </p:nvSpPr>
          <p:spPr>
            <a:xfrm rot="3806845">
              <a:off x="21462851" y="5722961"/>
              <a:ext cx="383285" cy="330330"/>
            </a:xfrm>
            <a:prstGeom prst="triangl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>
                <a:lnSpc>
                  <a:spcPts val="1125"/>
                </a:lnSpc>
              </a:pPr>
              <a:endParaRPr lang="en-US" sz="900" dirty="0">
                <a:solidFill>
                  <a:srgbClr val="7E7E7E"/>
                </a:solidFill>
                <a:latin typeface="Calibri Light"/>
                <a:ea typeface="微软雅黑" panose="020B0503020204020204" pitchFamily="34" charset="-122"/>
              </a:endParaRPr>
            </a:p>
          </p:txBody>
        </p:sp>
        <p:sp>
          <p:nvSpPr>
            <p:cNvPr id="39" name="Isosceles Triangle 46"/>
            <p:cNvSpPr/>
            <p:nvPr/>
          </p:nvSpPr>
          <p:spPr>
            <a:xfrm rot="17793155" flipH="1">
              <a:off x="13177028" y="5722961"/>
              <a:ext cx="383285" cy="330330"/>
            </a:xfrm>
            <a:prstGeom prst="triangl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>
                <a:lnSpc>
                  <a:spcPts val="1125"/>
                </a:lnSpc>
              </a:pPr>
              <a:endParaRPr lang="en-US" sz="900" dirty="0">
                <a:solidFill>
                  <a:srgbClr val="7E7E7E"/>
                </a:solidFill>
                <a:latin typeface="Calibri Light"/>
                <a:ea typeface="微软雅黑" panose="020B0503020204020204" pitchFamily="34" charset="-122"/>
              </a:endParaRPr>
            </a:p>
          </p:txBody>
        </p:sp>
        <p:sp>
          <p:nvSpPr>
            <p:cNvPr id="40" name="Isosceles Triangle 47"/>
            <p:cNvSpPr/>
            <p:nvPr/>
          </p:nvSpPr>
          <p:spPr>
            <a:xfrm rot="1344356">
              <a:off x="19160570" y="3578459"/>
              <a:ext cx="383186" cy="330416"/>
            </a:xfrm>
            <a:prstGeom prst="triangle">
              <a:avLst/>
            </a:prstGeom>
            <a:solidFill>
              <a:srgbClr val="52C5C4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>
                <a:lnSpc>
                  <a:spcPts val="1125"/>
                </a:lnSpc>
              </a:pPr>
              <a:endParaRPr lang="en-US" sz="900" dirty="0">
                <a:solidFill>
                  <a:srgbClr val="7E7E7E"/>
                </a:solidFill>
                <a:latin typeface="Calibri Light"/>
                <a:ea typeface="微软雅黑" panose="020B0503020204020204" pitchFamily="34" charset="-122"/>
              </a:endParaRPr>
            </a:p>
          </p:txBody>
        </p:sp>
        <p:sp>
          <p:nvSpPr>
            <p:cNvPr id="41" name="Isosceles Triangle 48"/>
            <p:cNvSpPr/>
            <p:nvPr/>
          </p:nvSpPr>
          <p:spPr>
            <a:xfrm rot="20255644" flipH="1">
              <a:off x="15520852" y="3578462"/>
              <a:ext cx="383186" cy="330416"/>
            </a:xfrm>
            <a:prstGeom prst="triangle">
              <a:avLst/>
            </a:prstGeom>
            <a:solidFill>
              <a:srgbClr val="FFCA82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>
                <a:lnSpc>
                  <a:spcPts val="1125"/>
                </a:lnSpc>
              </a:pPr>
              <a:endParaRPr lang="en-US" sz="900" dirty="0">
                <a:solidFill>
                  <a:srgbClr val="7E7E7E"/>
                </a:solidFill>
                <a:latin typeface="Calibri Light"/>
                <a:ea typeface="微软雅黑" panose="020B0503020204020204" pitchFamily="34" charset="-122"/>
              </a:endParaRPr>
            </a:p>
          </p:txBody>
        </p:sp>
        <p:sp>
          <p:nvSpPr>
            <p:cNvPr id="42" name="Freeform 8"/>
            <p:cNvSpPr>
              <a:spLocks noEditPoints="1"/>
            </p:cNvSpPr>
            <p:nvPr/>
          </p:nvSpPr>
          <p:spPr bwMode="auto">
            <a:xfrm>
              <a:off x="13666661" y="8303869"/>
              <a:ext cx="736212" cy="844841"/>
            </a:xfrm>
            <a:custGeom>
              <a:avLst/>
              <a:gdLst>
                <a:gd name="T0" fmla="*/ 179 w 192"/>
                <a:gd name="T1" fmla="*/ 35 h 220"/>
                <a:gd name="T2" fmla="*/ 171 w 192"/>
                <a:gd name="T3" fmla="*/ 9 h 220"/>
                <a:gd name="T4" fmla="*/ 158 w 192"/>
                <a:gd name="T5" fmla="*/ 0 h 220"/>
                <a:gd name="T6" fmla="*/ 34 w 192"/>
                <a:gd name="T7" fmla="*/ 0 h 220"/>
                <a:gd name="T8" fmla="*/ 21 w 192"/>
                <a:gd name="T9" fmla="*/ 9 h 220"/>
                <a:gd name="T10" fmla="*/ 13 w 192"/>
                <a:gd name="T11" fmla="*/ 35 h 220"/>
                <a:gd name="T12" fmla="*/ 0 w 192"/>
                <a:gd name="T13" fmla="*/ 48 h 220"/>
                <a:gd name="T14" fmla="*/ 0 w 192"/>
                <a:gd name="T15" fmla="*/ 69 h 220"/>
                <a:gd name="T16" fmla="*/ 13 w 192"/>
                <a:gd name="T17" fmla="*/ 82 h 220"/>
                <a:gd name="T18" fmla="*/ 21 w 192"/>
                <a:gd name="T19" fmla="*/ 82 h 220"/>
                <a:gd name="T20" fmla="*/ 20 w 192"/>
                <a:gd name="T21" fmla="*/ 84 h 220"/>
                <a:gd name="T22" fmla="*/ 34 w 192"/>
                <a:gd name="T23" fmla="*/ 208 h 220"/>
                <a:gd name="T24" fmla="*/ 48 w 192"/>
                <a:gd name="T25" fmla="*/ 220 h 220"/>
                <a:gd name="T26" fmla="*/ 144 w 192"/>
                <a:gd name="T27" fmla="*/ 220 h 220"/>
                <a:gd name="T28" fmla="*/ 158 w 192"/>
                <a:gd name="T29" fmla="*/ 208 h 220"/>
                <a:gd name="T30" fmla="*/ 172 w 192"/>
                <a:gd name="T31" fmla="*/ 84 h 220"/>
                <a:gd name="T32" fmla="*/ 171 w 192"/>
                <a:gd name="T33" fmla="*/ 82 h 220"/>
                <a:gd name="T34" fmla="*/ 179 w 192"/>
                <a:gd name="T35" fmla="*/ 82 h 220"/>
                <a:gd name="T36" fmla="*/ 192 w 192"/>
                <a:gd name="T37" fmla="*/ 69 h 220"/>
                <a:gd name="T38" fmla="*/ 192 w 192"/>
                <a:gd name="T39" fmla="*/ 48 h 220"/>
                <a:gd name="T40" fmla="*/ 179 w 192"/>
                <a:gd name="T41" fmla="*/ 35 h 220"/>
                <a:gd name="T42" fmla="*/ 34 w 192"/>
                <a:gd name="T43" fmla="*/ 14 h 220"/>
                <a:gd name="T44" fmla="*/ 158 w 192"/>
                <a:gd name="T45" fmla="*/ 14 h 220"/>
                <a:gd name="T46" fmla="*/ 165 w 192"/>
                <a:gd name="T47" fmla="*/ 34 h 220"/>
                <a:gd name="T48" fmla="*/ 27 w 192"/>
                <a:gd name="T49" fmla="*/ 34 h 220"/>
                <a:gd name="T50" fmla="*/ 34 w 192"/>
                <a:gd name="T51" fmla="*/ 14 h 220"/>
                <a:gd name="T52" fmla="*/ 48 w 192"/>
                <a:gd name="T53" fmla="*/ 206 h 220"/>
                <a:gd name="T54" fmla="*/ 46 w 192"/>
                <a:gd name="T55" fmla="*/ 186 h 220"/>
                <a:gd name="T56" fmla="*/ 146 w 192"/>
                <a:gd name="T57" fmla="*/ 186 h 220"/>
                <a:gd name="T58" fmla="*/ 144 w 192"/>
                <a:gd name="T59" fmla="*/ 206 h 220"/>
                <a:gd name="T60" fmla="*/ 48 w 192"/>
                <a:gd name="T61" fmla="*/ 206 h 220"/>
                <a:gd name="T62" fmla="*/ 147 w 192"/>
                <a:gd name="T63" fmla="*/ 179 h 220"/>
                <a:gd name="T64" fmla="*/ 45 w 192"/>
                <a:gd name="T65" fmla="*/ 179 h 220"/>
                <a:gd name="T66" fmla="*/ 37 w 192"/>
                <a:gd name="T67" fmla="*/ 110 h 220"/>
                <a:gd name="T68" fmla="*/ 155 w 192"/>
                <a:gd name="T69" fmla="*/ 110 h 220"/>
                <a:gd name="T70" fmla="*/ 147 w 192"/>
                <a:gd name="T71" fmla="*/ 179 h 220"/>
                <a:gd name="T72" fmla="*/ 156 w 192"/>
                <a:gd name="T73" fmla="*/ 103 h 220"/>
                <a:gd name="T74" fmla="*/ 36 w 192"/>
                <a:gd name="T75" fmla="*/ 103 h 220"/>
                <a:gd name="T76" fmla="*/ 34 w 192"/>
                <a:gd name="T77" fmla="*/ 82 h 220"/>
                <a:gd name="T78" fmla="*/ 158 w 192"/>
                <a:gd name="T79" fmla="*/ 82 h 220"/>
                <a:gd name="T80" fmla="*/ 156 w 192"/>
                <a:gd name="T81" fmla="*/ 103 h 220"/>
                <a:gd name="T82" fmla="*/ 179 w 192"/>
                <a:gd name="T83" fmla="*/ 69 h 220"/>
                <a:gd name="T84" fmla="*/ 13 w 192"/>
                <a:gd name="T85" fmla="*/ 69 h 220"/>
                <a:gd name="T86" fmla="*/ 13 w 192"/>
                <a:gd name="T87" fmla="*/ 48 h 220"/>
                <a:gd name="T88" fmla="*/ 179 w 192"/>
                <a:gd name="T89" fmla="*/ 48 h 220"/>
                <a:gd name="T90" fmla="*/ 179 w 192"/>
                <a:gd name="T91" fmla="*/ 69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92" h="220">
                  <a:moveTo>
                    <a:pt x="179" y="35"/>
                  </a:moveTo>
                  <a:cubicBezTo>
                    <a:pt x="171" y="9"/>
                    <a:pt x="171" y="9"/>
                    <a:pt x="171" y="9"/>
                  </a:cubicBezTo>
                  <a:cubicBezTo>
                    <a:pt x="169" y="4"/>
                    <a:pt x="164" y="0"/>
                    <a:pt x="158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28" y="0"/>
                    <a:pt x="23" y="4"/>
                    <a:pt x="21" y="9"/>
                  </a:cubicBezTo>
                  <a:cubicBezTo>
                    <a:pt x="13" y="35"/>
                    <a:pt x="13" y="35"/>
                    <a:pt x="13" y="35"/>
                  </a:cubicBezTo>
                  <a:cubicBezTo>
                    <a:pt x="5" y="35"/>
                    <a:pt x="0" y="41"/>
                    <a:pt x="0" y="48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76"/>
                    <a:pt x="6" y="82"/>
                    <a:pt x="13" y="82"/>
                  </a:cubicBezTo>
                  <a:cubicBezTo>
                    <a:pt x="21" y="82"/>
                    <a:pt x="21" y="82"/>
                    <a:pt x="21" y="82"/>
                  </a:cubicBezTo>
                  <a:cubicBezTo>
                    <a:pt x="21" y="83"/>
                    <a:pt x="20" y="83"/>
                    <a:pt x="20" y="84"/>
                  </a:cubicBezTo>
                  <a:cubicBezTo>
                    <a:pt x="34" y="208"/>
                    <a:pt x="34" y="208"/>
                    <a:pt x="34" y="208"/>
                  </a:cubicBezTo>
                  <a:cubicBezTo>
                    <a:pt x="35" y="215"/>
                    <a:pt x="41" y="220"/>
                    <a:pt x="48" y="220"/>
                  </a:cubicBezTo>
                  <a:cubicBezTo>
                    <a:pt x="144" y="220"/>
                    <a:pt x="144" y="220"/>
                    <a:pt x="144" y="220"/>
                  </a:cubicBezTo>
                  <a:cubicBezTo>
                    <a:pt x="151" y="220"/>
                    <a:pt x="157" y="215"/>
                    <a:pt x="158" y="208"/>
                  </a:cubicBezTo>
                  <a:cubicBezTo>
                    <a:pt x="172" y="84"/>
                    <a:pt x="172" y="84"/>
                    <a:pt x="172" y="84"/>
                  </a:cubicBezTo>
                  <a:cubicBezTo>
                    <a:pt x="172" y="83"/>
                    <a:pt x="171" y="83"/>
                    <a:pt x="171" y="82"/>
                  </a:cubicBezTo>
                  <a:cubicBezTo>
                    <a:pt x="179" y="82"/>
                    <a:pt x="179" y="82"/>
                    <a:pt x="179" y="82"/>
                  </a:cubicBezTo>
                  <a:cubicBezTo>
                    <a:pt x="186" y="82"/>
                    <a:pt x="192" y="76"/>
                    <a:pt x="192" y="69"/>
                  </a:cubicBezTo>
                  <a:cubicBezTo>
                    <a:pt x="192" y="48"/>
                    <a:pt x="192" y="48"/>
                    <a:pt x="192" y="48"/>
                  </a:cubicBezTo>
                  <a:cubicBezTo>
                    <a:pt x="192" y="41"/>
                    <a:pt x="186" y="35"/>
                    <a:pt x="179" y="35"/>
                  </a:cubicBezTo>
                  <a:close/>
                  <a:moveTo>
                    <a:pt x="34" y="14"/>
                  </a:moveTo>
                  <a:cubicBezTo>
                    <a:pt x="158" y="14"/>
                    <a:pt x="158" y="14"/>
                    <a:pt x="158" y="14"/>
                  </a:cubicBezTo>
                  <a:cubicBezTo>
                    <a:pt x="165" y="34"/>
                    <a:pt x="165" y="34"/>
                    <a:pt x="165" y="34"/>
                  </a:cubicBezTo>
                  <a:cubicBezTo>
                    <a:pt x="27" y="34"/>
                    <a:pt x="27" y="34"/>
                    <a:pt x="27" y="34"/>
                  </a:cubicBezTo>
                  <a:lnTo>
                    <a:pt x="34" y="14"/>
                  </a:lnTo>
                  <a:close/>
                  <a:moveTo>
                    <a:pt x="48" y="206"/>
                  </a:moveTo>
                  <a:cubicBezTo>
                    <a:pt x="46" y="186"/>
                    <a:pt x="46" y="186"/>
                    <a:pt x="46" y="186"/>
                  </a:cubicBezTo>
                  <a:cubicBezTo>
                    <a:pt x="146" y="186"/>
                    <a:pt x="146" y="186"/>
                    <a:pt x="146" y="186"/>
                  </a:cubicBezTo>
                  <a:cubicBezTo>
                    <a:pt x="144" y="206"/>
                    <a:pt x="144" y="206"/>
                    <a:pt x="144" y="206"/>
                  </a:cubicBezTo>
                  <a:lnTo>
                    <a:pt x="48" y="206"/>
                  </a:lnTo>
                  <a:close/>
                  <a:moveTo>
                    <a:pt x="147" y="179"/>
                  </a:moveTo>
                  <a:cubicBezTo>
                    <a:pt x="45" y="179"/>
                    <a:pt x="45" y="179"/>
                    <a:pt x="45" y="179"/>
                  </a:cubicBezTo>
                  <a:cubicBezTo>
                    <a:pt x="37" y="110"/>
                    <a:pt x="37" y="110"/>
                    <a:pt x="37" y="110"/>
                  </a:cubicBezTo>
                  <a:cubicBezTo>
                    <a:pt x="155" y="110"/>
                    <a:pt x="155" y="110"/>
                    <a:pt x="155" y="110"/>
                  </a:cubicBezTo>
                  <a:lnTo>
                    <a:pt x="147" y="179"/>
                  </a:lnTo>
                  <a:close/>
                  <a:moveTo>
                    <a:pt x="156" y="103"/>
                  </a:moveTo>
                  <a:cubicBezTo>
                    <a:pt x="36" y="103"/>
                    <a:pt x="36" y="103"/>
                    <a:pt x="36" y="103"/>
                  </a:cubicBezTo>
                  <a:cubicBezTo>
                    <a:pt x="34" y="82"/>
                    <a:pt x="34" y="82"/>
                    <a:pt x="34" y="82"/>
                  </a:cubicBezTo>
                  <a:cubicBezTo>
                    <a:pt x="158" y="82"/>
                    <a:pt x="158" y="82"/>
                    <a:pt x="158" y="82"/>
                  </a:cubicBezTo>
                  <a:lnTo>
                    <a:pt x="156" y="103"/>
                  </a:lnTo>
                  <a:close/>
                  <a:moveTo>
                    <a:pt x="179" y="69"/>
                  </a:moveTo>
                  <a:cubicBezTo>
                    <a:pt x="13" y="69"/>
                    <a:pt x="13" y="69"/>
                    <a:pt x="13" y="69"/>
                  </a:cubicBezTo>
                  <a:cubicBezTo>
                    <a:pt x="13" y="48"/>
                    <a:pt x="13" y="48"/>
                    <a:pt x="13" y="48"/>
                  </a:cubicBezTo>
                  <a:cubicBezTo>
                    <a:pt x="179" y="48"/>
                    <a:pt x="179" y="48"/>
                    <a:pt x="179" y="48"/>
                  </a:cubicBezTo>
                  <a:lnTo>
                    <a:pt x="179" y="6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67" tIns="34283" rIns="68567" bIns="34283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ts val="1125"/>
                </a:lnSpc>
              </a:pPr>
              <a:endParaRPr lang="id-ID" sz="900" dirty="0">
                <a:solidFill>
                  <a:srgbClr val="7E7E7E"/>
                </a:solidFill>
                <a:latin typeface="Calibri Light"/>
                <a:ea typeface="微软雅黑" panose="020B0503020204020204" pitchFamily="34" charset="-122"/>
              </a:endParaRPr>
            </a:p>
          </p:txBody>
        </p:sp>
        <p:grpSp>
          <p:nvGrpSpPr>
            <p:cNvPr id="43" name="Group 66"/>
            <p:cNvGrpSpPr/>
            <p:nvPr/>
          </p:nvGrpSpPr>
          <p:grpSpPr>
            <a:xfrm>
              <a:off x="14015352" y="5922567"/>
              <a:ext cx="645884" cy="936774"/>
              <a:chOff x="-990600" y="3375025"/>
              <a:chExt cx="571500" cy="828675"/>
            </a:xfrm>
            <a:solidFill>
              <a:schemeClr val="bg1"/>
            </a:solidFill>
          </p:grpSpPr>
          <p:sp>
            <p:nvSpPr>
              <p:cNvPr id="54" name="Freeform 5"/>
              <p:cNvSpPr>
                <a:spLocks noEditPoints="1"/>
              </p:cNvSpPr>
              <p:nvPr/>
            </p:nvSpPr>
            <p:spPr bwMode="auto">
              <a:xfrm>
                <a:off x="-990600" y="3375025"/>
                <a:ext cx="571500" cy="828675"/>
              </a:xfrm>
              <a:custGeom>
                <a:avLst/>
                <a:gdLst>
                  <a:gd name="T0" fmla="*/ 131 w 152"/>
                  <a:gd name="T1" fmla="*/ 0 h 220"/>
                  <a:gd name="T2" fmla="*/ 21 w 152"/>
                  <a:gd name="T3" fmla="*/ 0 h 220"/>
                  <a:gd name="T4" fmla="*/ 0 w 152"/>
                  <a:gd name="T5" fmla="*/ 21 h 220"/>
                  <a:gd name="T6" fmla="*/ 0 w 152"/>
                  <a:gd name="T7" fmla="*/ 199 h 220"/>
                  <a:gd name="T8" fmla="*/ 21 w 152"/>
                  <a:gd name="T9" fmla="*/ 220 h 220"/>
                  <a:gd name="T10" fmla="*/ 131 w 152"/>
                  <a:gd name="T11" fmla="*/ 220 h 220"/>
                  <a:gd name="T12" fmla="*/ 152 w 152"/>
                  <a:gd name="T13" fmla="*/ 199 h 220"/>
                  <a:gd name="T14" fmla="*/ 152 w 152"/>
                  <a:gd name="T15" fmla="*/ 21 h 220"/>
                  <a:gd name="T16" fmla="*/ 131 w 152"/>
                  <a:gd name="T17" fmla="*/ 0 h 220"/>
                  <a:gd name="T18" fmla="*/ 138 w 152"/>
                  <a:gd name="T19" fmla="*/ 199 h 220"/>
                  <a:gd name="T20" fmla="*/ 131 w 152"/>
                  <a:gd name="T21" fmla="*/ 206 h 220"/>
                  <a:gd name="T22" fmla="*/ 21 w 152"/>
                  <a:gd name="T23" fmla="*/ 206 h 220"/>
                  <a:gd name="T24" fmla="*/ 14 w 152"/>
                  <a:gd name="T25" fmla="*/ 199 h 220"/>
                  <a:gd name="T26" fmla="*/ 14 w 152"/>
                  <a:gd name="T27" fmla="*/ 186 h 220"/>
                  <a:gd name="T28" fmla="*/ 138 w 152"/>
                  <a:gd name="T29" fmla="*/ 186 h 220"/>
                  <a:gd name="T30" fmla="*/ 138 w 152"/>
                  <a:gd name="T31" fmla="*/ 199 h 220"/>
                  <a:gd name="T32" fmla="*/ 138 w 152"/>
                  <a:gd name="T33" fmla="*/ 179 h 220"/>
                  <a:gd name="T34" fmla="*/ 14 w 152"/>
                  <a:gd name="T35" fmla="*/ 179 h 220"/>
                  <a:gd name="T36" fmla="*/ 14 w 152"/>
                  <a:gd name="T37" fmla="*/ 41 h 220"/>
                  <a:gd name="T38" fmla="*/ 138 w 152"/>
                  <a:gd name="T39" fmla="*/ 41 h 220"/>
                  <a:gd name="T40" fmla="*/ 138 w 152"/>
                  <a:gd name="T41" fmla="*/ 179 h 220"/>
                  <a:gd name="T42" fmla="*/ 138 w 152"/>
                  <a:gd name="T43" fmla="*/ 34 h 220"/>
                  <a:gd name="T44" fmla="*/ 14 w 152"/>
                  <a:gd name="T45" fmla="*/ 34 h 220"/>
                  <a:gd name="T46" fmla="*/ 14 w 152"/>
                  <a:gd name="T47" fmla="*/ 21 h 220"/>
                  <a:gd name="T48" fmla="*/ 21 w 152"/>
                  <a:gd name="T49" fmla="*/ 14 h 220"/>
                  <a:gd name="T50" fmla="*/ 131 w 152"/>
                  <a:gd name="T51" fmla="*/ 14 h 220"/>
                  <a:gd name="T52" fmla="*/ 138 w 152"/>
                  <a:gd name="T53" fmla="*/ 21 h 220"/>
                  <a:gd name="T54" fmla="*/ 138 w 152"/>
                  <a:gd name="T55" fmla="*/ 34 h 2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52" h="220">
                    <a:moveTo>
                      <a:pt x="131" y="0"/>
                    </a:moveTo>
                    <a:cubicBezTo>
                      <a:pt x="21" y="0"/>
                      <a:pt x="21" y="0"/>
                      <a:pt x="21" y="0"/>
                    </a:cubicBezTo>
                    <a:cubicBezTo>
                      <a:pt x="10" y="0"/>
                      <a:pt x="0" y="9"/>
                      <a:pt x="0" y="21"/>
                    </a:cubicBezTo>
                    <a:cubicBezTo>
                      <a:pt x="0" y="199"/>
                      <a:pt x="0" y="199"/>
                      <a:pt x="0" y="199"/>
                    </a:cubicBezTo>
                    <a:cubicBezTo>
                      <a:pt x="0" y="211"/>
                      <a:pt x="10" y="220"/>
                      <a:pt x="21" y="220"/>
                    </a:cubicBezTo>
                    <a:cubicBezTo>
                      <a:pt x="131" y="220"/>
                      <a:pt x="131" y="220"/>
                      <a:pt x="131" y="220"/>
                    </a:cubicBezTo>
                    <a:cubicBezTo>
                      <a:pt x="142" y="220"/>
                      <a:pt x="152" y="211"/>
                      <a:pt x="152" y="199"/>
                    </a:cubicBezTo>
                    <a:cubicBezTo>
                      <a:pt x="152" y="21"/>
                      <a:pt x="152" y="21"/>
                      <a:pt x="152" y="21"/>
                    </a:cubicBezTo>
                    <a:cubicBezTo>
                      <a:pt x="152" y="9"/>
                      <a:pt x="142" y="0"/>
                      <a:pt x="131" y="0"/>
                    </a:cubicBezTo>
                    <a:close/>
                    <a:moveTo>
                      <a:pt x="138" y="199"/>
                    </a:moveTo>
                    <a:cubicBezTo>
                      <a:pt x="138" y="203"/>
                      <a:pt x="135" y="206"/>
                      <a:pt x="131" y="206"/>
                    </a:cubicBezTo>
                    <a:cubicBezTo>
                      <a:pt x="21" y="206"/>
                      <a:pt x="21" y="206"/>
                      <a:pt x="21" y="206"/>
                    </a:cubicBezTo>
                    <a:cubicBezTo>
                      <a:pt x="17" y="206"/>
                      <a:pt x="14" y="203"/>
                      <a:pt x="14" y="199"/>
                    </a:cubicBezTo>
                    <a:cubicBezTo>
                      <a:pt x="14" y="186"/>
                      <a:pt x="14" y="186"/>
                      <a:pt x="14" y="186"/>
                    </a:cubicBezTo>
                    <a:cubicBezTo>
                      <a:pt x="138" y="186"/>
                      <a:pt x="138" y="186"/>
                      <a:pt x="138" y="186"/>
                    </a:cubicBezTo>
                    <a:lnTo>
                      <a:pt x="138" y="199"/>
                    </a:lnTo>
                    <a:close/>
                    <a:moveTo>
                      <a:pt x="138" y="179"/>
                    </a:moveTo>
                    <a:cubicBezTo>
                      <a:pt x="14" y="179"/>
                      <a:pt x="14" y="179"/>
                      <a:pt x="14" y="179"/>
                    </a:cubicBezTo>
                    <a:cubicBezTo>
                      <a:pt x="14" y="41"/>
                      <a:pt x="14" y="41"/>
                      <a:pt x="14" y="41"/>
                    </a:cubicBezTo>
                    <a:cubicBezTo>
                      <a:pt x="138" y="41"/>
                      <a:pt x="138" y="41"/>
                      <a:pt x="138" y="41"/>
                    </a:cubicBezTo>
                    <a:lnTo>
                      <a:pt x="138" y="179"/>
                    </a:lnTo>
                    <a:close/>
                    <a:moveTo>
                      <a:pt x="138" y="34"/>
                    </a:moveTo>
                    <a:cubicBezTo>
                      <a:pt x="14" y="34"/>
                      <a:pt x="14" y="34"/>
                      <a:pt x="14" y="34"/>
                    </a:cubicBezTo>
                    <a:cubicBezTo>
                      <a:pt x="14" y="21"/>
                      <a:pt x="14" y="21"/>
                      <a:pt x="14" y="21"/>
                    </a:cubicBezTo>
                    <a:cubicBezTo>
                      <a:pt x="14" y="17"/>
                      <a:pt x="17" y="14"/>
                      <a:pt x="21" y="14"/>
                    </a:cubicBezTo>
                    <a:cubicBezTo>
                      <a:pt x="131" y="14"/>
                      <a:pt x="131" y="14"/>
                      <a:pt x="131" y="14"/>
                    </a:cubicBezTo>
                    <a:cubicBezTo>
                      <a:pt x="135" y="14"/>
                      <a:pt x="138" y="17"/>
                      <a:pt x="138" y="21"/>
                    </a:cubicBezTo>
                    <a:lnTo>
                      <a:pt x="138" y="3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34290" tIns="17145" rIns="34290" bIns="17145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ts val="1125"/>
                  </a:lnSpc>
                </a:pPr>
                <a:endParaRPr lang="id-ID" sz="900" dirty="0">
                  <a:solidFill>
                    <a:srgbClr val="7E7E7E"/>
                  </a:solidFill>
                  <a:latin typeface="Calibri Light"/>
                  <a:ea typeface="微软雅黑" panose="020B0503020204020204" pitchFamily="34" charset="-122"/>
                </a:endParaRPr>
              </a:p>
            </p:txBody>
          </p:sp>
          <p:sp>
            <p:nvSpPr>
              <p:cNvPr id="55" name="Freeform 6"/>
              <p:cNvSpPr>
                <a:spLocks/>
              </p:cNvSpPr>
              <p:nvPr/>
            </p:nvSpPr>
            <p:spPr bwMode="auto">
              <a:xfrm>
                <a:off x="-757238" y="3454400"/>
                <a:ext cx="104775" cy="22225"/>
              </a:xfrm>
              <a:custGeom>
                <a:avLst/>
                <a:gdLst>
                  <a:gd name="T0" fmla="*/ 28 w 28"/>
                  <a:gd name="T1" fmla="*/ 3 h 6"/>
                  <a:gd name="T2" fmla="*/ 24 w 28"/>
                  <a:gd name="T3" fmla="*/ 6 h 6"/>
                  <a:gd name="T4" fmla="*/ 4 w 28"/>
                  <a:gd name="T5" fmla="*/ 6 h 6"/>
                  <a:gd name="T6" fmla="*/ 0 w 28"/>
                  <a:gd name="T7" fmla="*/ 3 h 6"/>
                  <a:gd name="T8" fmla="*/ 0 w 28"/>
                  <a:gd name="T9" fmla="*/ 3 h 6"/>
                  <a:gd name="T10" fmla="*/ 4 w 28"/>
                  <a:gd name="T11" fmla="*/ 0 h 6"/>
                  <a:gd name="T12" fmla="*/ 24 w 28"/>
                  <a:gd name="T13" fmla="*/ 0 h 6"/>
                  <a:gd name="T14" fmla="*/ 28 w 28"/>
                  <a:gd name="T15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8" h="6">
                    <a:moveTo>
                      <a:pt x="28" y="3"/>
                    </a:moveTo>
                    <a:cubicBezTo>
                      <a:pt x="28" y="5"/>
                      <a:pt x="26" y="6"/>
                      <a:pt x="24" y="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2" y="6"/>
                      <a:pt x="0" y="5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2" y="0"/>
                      <a:pt x="4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26" y="0"/>
                      <a:pt x="28" y="1"/>
                      <a:pt x="28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34290" tIns="17145" rIns="34290" bIns="17145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ts val="1125"/>
                  </a:lnSpc>
                </a:pPr>
                <a:endParaRPr lang="id-ID" sz="900" dirty="0">
                  <a:solidFill>
                    <a:srgbClr val="7E7E7E"/>
                  </a:solidFill>
                  <a:latin typeface="Calibri Light"/>
                  <a:ea typeface="微软雅黑" panose="020B0503020204020204" pitchFamily="34" charset="-122"/>
                </a:endParaRPr>
              </a:p>
            </p:txBody>
          </p:sp>
          <p:sp>
            <p:nvSpPr>
              <p:cNvPr id="56" name="Freeform 7"/>
              <p:cNvSpPr>
                <a:spLocks/>
              </p:cNvSpPr>
              <p:nvPr/>
            </p:nvSpPr>
            <p:spPr bwMode="auto">
              <a:xfrm>
                <a:off x="-730250" y="4097338"/>
                <a:ext cx="52387" cy="26988"/>
              </a:xfrm>
              <a:custGeom>
                <a:avLst/>
                <a:gdLst>
                  <a:gd name="T0" fmla="*/ 14 w 14"/>
                  <a:gd name="T1" fmla="*/ 4 h 7"/>
                  <a:gd name="T2" fmla="*/ 10 w 14"/>
                  <a:gd name="T3" fmla="*/ 7 h 7"/>
                  <a:gd name="T4" fmla="*/ 4 w 14"/>
                  <a:gd name="T5" fmla="*/ 7 h 7"/>
                  <a:gd name="T6" fmla="*/ 0 w 14"/>
                  <a:gd name="T7" fmla="*/ 4 h 7"/>
                  <a:gd name="T8" fmla="*/ 0 w 14"/>
                  <a:gd name="T9" fmla="*/ 4 h 7"/>
                  <a:gd name="T10" fmla="*/ 4 w 14"/>
                  <a:gd name="T11" fmla="*/ 0 h 7"/>
                  <a:gd name="T12" fmla="*/ 10 w 14"/>
                  <a:gd name="T13" fmla="*/ 0 h 7"/>
                  <a:gd name="T14" fmla="*/ 14 w 14"/>
                  <a:gd name="T15" fmla="*/ 4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4" h="7">
                    <a:moveTo>
                      <a:pt x="14" y="4"/>
                    </a:moveTo>
                    <a:cubicBezTo>
                      <a:pt x="14" y="6"/>
                      <a:pt x="12" y="7"/>
                      <a:pt x="10" y="7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2" y="7"/>
                      <a:pt x="0" y="6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2" y="0"/>
                      <a:pt x="14" y="2"/>
                      <a:pt x="14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34290" tIns="17145" rIns="34290" bIns="17145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ts val="1125"/>
                  </a:lnSpc>
                </a:pPr>
                <a:endParaRPr lang="id-ID" sz="900" dirty="0">
                  <a:solidFill>
                    <a:srgbClr val="7E7E7E"/>
                  </a:solidFill>
                  <a:latin typeface="Calibri Light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44" name="Group 70"/>
            <p:cNvGrpSpPr/>
            <p:nvPr/>
          </p:nvGrpSpPr>
          <p:grpSpPr>
            <a:xfrm>
              <a:off x="20359644" y="6024200"/>
              <a:ext cx="550847" cy="800628"/>
              <a:chOff x="-1587" y="-1587"/>
              <a:chExt cx="4211637" cy="6119812"/>
            </a:xfrm>
            <a:solidFill>
              <a:schemeClr val="bg1"/>
            </a:solidFill>
          </p:grpSpPr>
          <p:sp>
            <p:nvSpPr>
              <p:cNvPr id="52" name="Freeform 39"/>
              <p:cNvSpPr>
                <a:spLocks noEditPoints="1"/>
              </p:cNvSpPr>
              <p:nvPr/>
            </p:nvSpPr>
            <p:spPr bwMode="auto">
              <a:xfrm>
                <a:off x="-1587" y="-1587"/>
                <a:ext cx="4211637" cy="6119812"/>
              </a:xfrm>
              <a:custGeom>
                <a:avLst/>
                <a:gdLst>
                  <a:gd name="T0" fmla="*/ 560 w 1120"/>
                  <a:gd name="T1" fmla="*/ 0 h 1629"/>
                  <a:gd name="T2" fmla="*/ 0 w 1120"/>
                  <a:gd name="T3" fmla="*/ 560 h 1629"/>
                  <a:gd name="T4" fmla="*/ 256 w 1120"/>
                  <a:gd name="T5" fmla="*/ 1174 h 1629"/>
                  <a:gd name="T6" fmla="*/ 560 w 1120"/>
                  <a:gd name="T7" fmla="*/ 1629 h 1629"/>
                  <a:gd name="T8" fmla="*/ 864 w 1120"/>
                  <a:gd name="T9" fmla="*/ 1175 h 1629"/>
                  <a:gd name="T10" fmla="*/ 1120 w 1120"/>
                  <a:gd name="T11" fmla="*/ 560 h 1629"/>
                  <a:gd name="T12" fmla="*/ 560 w 1120"/>
                  <a:gd name="T13" fmla="*/ 0 h 1629"/>
                  <a:gd name="T14" fmla="*/ 692 w 1120"/>
                  <a:gd name="T15" fmla="*/ 1383 h 1629"/>
                  <a:gd name="T16" fmla="*/ 440 w 1120"/>
                  <a:gd name="T17" fmla="*/ 1415 h 1629"/>
                  <a:gd name="T18" fmla="*/ 409 w 1120"/>
                  <a:gd name="T19" fmla="*/ 1319 h 1629"/>
                  <a:gd name="T20" fmla="*/ 409 w 1120"/>
                  <a:gd name="T21" fmla="*/ 1317 h 1629"/>
                  <a:gd name="T22" fmla="*/ 724 w 1120"/>
                  <a:gd name="T23" fmla="*/ 1278 h 1629"/>
                  <a:gd name="T24" fmla="*/ 710 w 1120"/>
                  <a:gd name="T25" fmla="*/ 1323 h 1629"/>
                  <a:gd name="T26" fmla="*/ 692 w 1120"/>
                  <a:gd name="T27" fmla="*/ 1383 h 1629"/>
                  <a:gd name="T28" fmla="*/ 394 w 1120"/>
                  <a:gd name="T29" fmla="*/ 1268 h 1629"/>
                  <a:gd name="T30" fmla="*/ 363 w 1120"/>
                  <a:gd name="T31" fmla="*/ 1171 h 1629"/>
                  <a:gd name="T32" fmla="*/ 758 w 1120"/>
                  <a:gd name="T33" fmla="*/ 1171 h 1629"/>
                  <a:gd name="T34" fmla="*/ 740 w 1120"/>
                  <a:gd name="T35" fmla="*/ 1225 h 1629"/>
                  <a:gd name="T36" fmla="*/ 394 w 1120"/>
                  <a:gd name="T37" fmla="*/ 1268 h 1629"/>
                  <a:gd name="T38" fmla="*/ 560 w 1120"/>
                  <a:gd name="T39" fmla="*/ 1527 h 1629"/>
                  <a:gd name="T40" fmla="*/ 458 w 1120"/>
                  <a:gd name="T41" fmla="*/ 1464 h 1629"/>
                  <a:gd name="T42" fmla="*/ 674 w 1120"/>
                  <a:gd name="T43" fmla="*/ 1437 h 1629"/>
                  <a:gd name="T44" fmla="*/ 560 w 1120"/>
                  <a:gd name="T45" fmla="*/ 1527 h 1629"/>
                  <a:gd name="T46" fmla="*/ 798 w 1120"/>
                  <a:gd name="T47" fmla="*/ 1069 h 1629"/>
                  <a:gd name="T48" fmla="*/ 323 w 1120"/>
                  <a:gd name="T49" fmla="*/ 1069 h 1629"/>
                  <a:gd name="T50" fmla="*/ 237 w 1120"/>
                  <a:gd name="T51" fmla="*/ 905 h 1629"/>
                  <a:gd name="T52" fmla="*/ 102 w 1120"/>
                  <a:gd name="T53" fmla="*/ 560 h 1629"/>
                  <a:gd name="T54" fmla="*/ 560 w 1120"/>
                  <a:gd name="T55" fmla="*/ 102 h 1629"/>
                  <a:gd name="T56" fmla="*/ 1018 w 1120"/>
                  <a:gd name="T57" fmla="*/ 560 h 1629"/>
                  <a:gd name="T58" fmla="*/ 883 w 1120"/>
                  <a:gd name="T59" fmla="*/ 906 h 1629"/>
                  <a:gd name="T60" fmla="*/ 798 w 1120"/>
                  <a:gd name="T61" fmla="*/ 1069 h 16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120" h="1629">
                    <a:moveTo>
                      <a:pt x="560" y="0"/>
                    </a:moveTo>
                    <a:cubicBezTo>
                      <a:pt x="251" y="0"/>
                      <a:pt x="0" y="251"/>
                      <a:pt x="0" y="560"/>
                    </a:cubicBezTo>
                    <a:cubicBezTo>
                      <a:pt x="0" y="765"/>
                      <a:pt x="188" y="983"/>
                      <a:pt x="256" y="1174"/>
                    </a:cubicBezTo>
                    <a:cubicBezTo>
                      <a:pt x="358" y="1459"/>
                      <a:pt x="347" y="1629"/>
                      <a:pt x="560" y="1629"/>
                    </a:cubicBezTo>
                    <a:cubicBezTo>
                      <a:pt x="776" y="1629"/>
                      <a:pt x="762" y="1459"/>
                      <a:pt x="864" y="1175"/>
                    </a:cubicBezTo>
                    <a:cubicBezTo>
                      <a:pt x="932" y="983"/>
                      <a:pt x="1120" y="764"/>
                      <a:pt x="1120" y="560"/>
                    </a:cubicBezTo>
                    <a:cubicBezTo>
                      <a:pt x="1120" y="251"/>
                      <a:pt x="869" y="0"/>
                      <a:pt x="560" y="0"/>
                    </a:cubicBezTo>
                    <a:close/>
                    <a:moveTo>
                      <a:pt x="692" y="1383"/>
                    </a:moveTo>
                    <a:cubicBezTo>
                      <a:pt x="440" y="1415"/>
                      <a:pt x="440" y="1415"/>
                      <a:pt x="440" y="1415"/>
                    </a:cubicBezTo>
                    <a:cubicBezTo>
                      <a:pt x="431" y="1389"/>
                      <a:pt x="421" y="1358"/>
                      <a:pt x="409" y="1319"/>
                    </a:cubicBezTo>
                    <a:cubicBezTo>
                      <a:pt x="409" y="1318"/>
                      <a:pt x="409" y="1318"/>
                      <a:pt x="409" y="1317"/>
                    </a:cubicBezTo>
                    <a:cubicBezTo>
                      <a:pt x="724" y="1278"/>
                      <a:pt x="724" y="1278"/>
                      <a:pt x="724" y="1278"/>
                    </a:cubicBezTo>
                    <a:cubicBezTo>
                      <a:pt x="719" y="1293"/>
                      <a:pt x="714" y="1309"/>
                      <a:pt x="710" y="1323"/>
                    </a:cubicBezTo>
                    <a:cubicBezTo>
                      <a:pt x="704" y="1346"/>
                      <a:pt x="698" y="1365"/>
                      <a:pt x="692" y="1383"/>
                    </a:cubicBezTo>
                    <a:close/>
                    <a:moveTo>
                      <a:pt x="394" y="1268"/>
                    </a:moveTo>
                    <a:cubicBezTo>
                      <a:pt x="385" y="1237"/>
                      <a:pt x="374" y="1205"/>
                      <a:pt x="363" y="1171"/>
                    </a:cubicBezTo>
                    <a:cubicBezTo>
                      <a:pt x="758" y="1171"/>
                      <a:pt x="758" y="1171"/>
                      <a:pt x="758" y="1171"/>
                    </a:cubicBezTo>
                    <a:cubicBezTo>
                      <a:pt x="752" y="1189"/>
                      <a:pt x="745" y="1208"/>
                      <a:pt x="740" y="1225"/>
                    </a:cubicBezTo>
                    <a:lnTo>
                      <a:pt x="394" y="1268"/>
                    </a:lnTo>
                    <a:close/>
                    <a:moveTo>
                      <a:pt x="560" y="1527"/>
                    </a:moveTo>
                    <a:cubicBezTo>
                      <a:pt x="508" y="1527"/>
                      <a:pt x="485" y="1521"/>
                      <a:pt x="458" y="1464"/>
                    </a:cubicBezTo>
                    <a:cubicBezTo>
                      <a:pt x="674" y="1437"/>
                      <a:pt x="674" y="1437"/>
                      <a:pt x="674" y="1437"/>
                    </a:cubicBezTo>
                    <a:cubicBezTo>
                      <a:pt x="643" y="1521"/>
                      <a:pt x="620" y="1527"/>
                      <a:pt x="560" y="1527"/>
                    </a:cubicBezTo>
                    <a:close/>
                    <a:moveTo>
                      <a:pt x="798" y="1069"/>
                    </a:moveTo>
                    <a:cubicBezTo>
                      <a:pt x="323" y="1069"/>
                      <a:pt x="323" y="1069"/>
                      <a:pt x="323" y="1069"/>
                    </a:cubicBezTo>
                    <a:cubicBezTo>
                      <a:pt x="297" y="1014"/>
                      <a:pt x="267" y="959"/>
                      <a:pt x="237" y="905"/>
                    </a:cubicBezTo>
                    <a:cubicBezTo>
                      <a:pt x="170" y="786"/>
                      <a:pt x="102" y="664"/>
                      <a:pt x="102" y="560"/>
                    </a:cubicBezTo>
                    <a:cubicBezTo>
                      <a:pt x="102" y="307"/>
                      <a:pt x="307" y="102"/>
                      <a:pt x="560" y="102"/>
                    </a:cubicBezTo>
                    <a:cubicBezTo>
                      <a:pt x="813" y="102"/>
                      <a:pt x="1018" y="307"/>
                      <a:pt x="1018" y="560"/>
                    </a:cubicBezTo>
                    <a:cubicBezTo>
                      <a:pt x="1018" y="663"/>
                      <a:pt x="949" y="786"/>
                      <a:pt x="883" y="906"/>
                    </a:cubicBezTo>
                    <a:cubicBezTo>
                      <a:pt x="853" y="960"/>
                      <a:pt x="823" y="1014"/>
                      <a:pt x="798" y="106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34290" tIns="17145" rIns="34290" bIns="17145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ts val="1125"/>
                  </a:lnSpc>
                </a:pPr>
                <a:endParaRPr lang="id-ID" sz="900" dirty="0">
                  <a:solidFill>
                    <a:srgbClr val="7E7E7E"/>
                  </a:solidFill>
                  <a:latin typeface="Calibri Light"/>
                  <a:ea typeface="微软雅黑" panose="020B0503020204020204" pitchFamily="34" charset="-122"/>
                </a:endParaRPr>
              </a:p>
            </p:txBody>
          </p:sp>
          <p:sp>
            <p:nvSpPr>
              <p:cNvPr id="53" name="Freeform 40"/>
              <p:cNvSpPr>
                <a:spLocks/>
              </p:cNvSpPr>
              <p:nvPr/>
            </p:nvSpPr>
            <p:spPr bwMode="auto">
              <a:xfrm>
                <a:off x="957263" y="955675"/>
                <a:ext cx="1239837" cy="1239837"/>
              </a:xfrm>
              <a:custGeom>
                <a:avLst/>
                <a:gdLst>
                  <a:gd name="T0" fmla="*/ 305 w 330"/>
                  <a:gd name="T1" fmla="*/ 0 h 330"/>
                  <a:gd name="T2" fmla="*/ 0 w 330"/>
                  <a:gd name="T3" fmla="*/ 305 h 330"/>
                  <a:gd name="T4" fmla="*/ 25 w 330"/>
                  <a:gd name="T5" fmla="*/ 330 h 330"/>
                  <a:gd name="T6" fmla="*/ 50 w 330"/>
                  <a:gd name="T7" fmla="*/ 305 h 330"/>
                  <a:gd name="T8" fmla="*/ 305 w 330"/>
                  <a:gd name="T9" fmla="*/ 50 h 330"/>
                  <a:gd name="T10" fmla="*/ 330 w 330"/>
                  <a:gd name="T11" fmla="*/ 25 h 330"/>
                  <a:gd name="T12" fmla="*/ 305 w 330"/>
                  <a:gd name="T13" fmla="*/ 0 h 3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30" h="330">
                    <a:moveTo>
                      <a:pt x="305" y="0"/>
                    </a:moveTo>
                    <a:cubicBezTo>
                      <a:pt x="137" y="0"/>
                      <a:pt x="0" y="137"/>
                      <a:pt x="0" y="305"/>
                    </a:cubicBezTo>
                    <a:cubicBezTo>
                      <a:pt x="0" y="319"/>
                      <a:pt x="11" y="330"/>
                      <a:pt x="25" y="330"/>
                    </a:cubicBezTo>
                    <a:cubicBezTo>
                      <a:pt x="39" y="330"/>
                      <a:pt x="50" y="319"/>
                      <a:pt x="50" y="305"/>
                    </a:cubicBezTo>
                    <a:cubicBezTo>
                      <a:pt x="50" y="165"/>
                      <a:pt x="165" y="50"/>
                      <a:pt x="305" y="50"/>
                    </a:cubicBezTo>
                    <a:cubicBezTo>
                      <a:pt x="319" y="50"/>
                      <a:pt x="330" y="39"/>
                      <a:pt x="330" y="25"/>
                    </a:cubicBezTo>
                    <a:cubicBezTo>
                      <a:pt x="330" y="11"/>
                      <a:pt x="319" y="0"/>
                      <a:pt x="30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34290" tIns="17145" rIns="34290" bIns="17145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ts val="1125"/>
                  </a:lnSpc>
                </a:pPr>
                <a:endParaRPr lang="id-ID" sz="900" dirty="0">
                  <a:solidFill>
                    <a:srgbClr val="7E7E7E"/>
                  </a:solidFill>
                  <a:latin typeface="Calibri Light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45" name="Group 73"/>
            <p:cNvGrpSpPr/>
            <p:nvPr/>
          </p:nvGrpSpPr>
          <p:grpSpPr>
            <a:xfrm>
              <a:off x="20603261" y="8314456"/>
              <a:ext cx="749927" cy="749824"/>
              <a:chOff x="0" y="1588"/>
              <a:chExt cx="4016375" cy="4014787"/>
            </a:xfrm>
            <a:solidFill>
              <a:schemeClr val="bg1"/>
            </a:solidFill>
          </p:grpSpPr>
          <p:sp>
            <p:nvSpPr>
              <p:cNvPr id="50" name="Freeform 48"/>
              <p:cNvSpPr>
                <a:spLocks noEditPoints="1"/>
              </p:cNvSpPr>
              <p:nvPr/>
            </p:nvSpPr>
            <p:spPr bwMode="auto">
              <a:xfrm>
                <a:off x="0" y="1588"/>
                <a:ext cx="4016375" cy="4014787"/>
              </a:xfrm>
              <a:custGeom>
                <a:avLst/>
                <a:gdLst>
                  <a:gd name="T0" fmla="*/ 690 w 1068"/>
                  <a:gd name="T1" fmla="*/ 335 h 1068"/>
                  <a:gd name="T2" fmla="*/ 534 w 1068"/>
                  <a:gd name="T3" fmla="*/ 0 h 1068"/>
                  <a:gd name="T4" fmla="*/ 301 w 1068"/>
                  <a:gd name="T5" fmla="*/ 342 h 1068"/>
                  <a:gd name="T6" fmla="*/ 267 w 1068"/>
                  <a:gd name="T7" fmla="*/ 360 h 1068"/>
                  <a:gd name="T8" fmla="*/ 100 w 1068"/>
                  <a:gd name="T9" fmla="*/ 334 h 1068"/>
                  <a:gd name="T10" fmla="*/ 0 w 1068"/>
                  <a:gd name="T11" fmla="*/ 968 h 1068"/>
                  <a:gd name="T12" fmla="*/ 201 w 1068"/>
                  <a:gd name="T13" fmla="*/ 1068 h 1068"/>
                  <a:gd name="T14" fmla="*/ 291 w 1068"/>
                  <a:gd name="T15" fmla="*/ 1011 h 1068"/>
                  <a:gd name="T16" fmla="*/ 301 w 1068"/>
                  <a:gd name="T17" fmla="*/ 1013 h 1068"/>
                  <a:gd name="T18" fmla="*/ 635 w 1068"/>
                  <a:gd name="T19" fmla="*/ 1068 h 1068"/>
                  <a:gd name="T20" fmla="*/ 937 w 1068"/>
                  <a:gd name="T21" fmla="*/ 1004 h 1068"/>
                  <a:gd name="T22" fmla="*/ 952 w 1068"/>
                  <a:gd name="T23" fmla="*/ 909 h 1068"/>
                  <a:gd name="T24" fmla="*/ 1007 w 1068"/>
                  <a:gd name="T25" fmla="*/ 732 h 1068"/>
                  <a:gd name="T26" fmla="*/ 1039 w 1068"/>
                  <a:gd name="T27" fmla="*/ 560 h 1068"/>
                  <a:gd name="T28" fmla="*/ 1068 w 1068"/>
                  <a:gd name="T29" fmla="*/ 481 h 1068"/>
                  <a:gd name="T30" fmla="*/ 974 w 1068"/>
                  <a:gd name="T31" fmla="*/ 349 h 1068"/>
                  <a:gd name="T32" fmla="*/ 201 w 1068"/>
                  <a:gd name="T33" fmla="*/ 1001 h 1068"/>
                  <a:gd name="T34" fmla="*/ 67 w 1068"/>
                  <a:gd name="T35" fmla="*/ 968 h 1068"/>
                  <a:gd name="T36" fmla="*/ 100 w 1068"/>
                  <a:gd name="T37" fmla="*/ 401 h 1068"/>
                  <a:gd name="T38" fmla="*/ 234 w 1068"/>
                  <a:gd name="T39" fmla="*/ 434 h 1068"/>
                  <a:gd name="T40" fmla="*/ 1001 w 1068"/>
                  <a:gd name="T41" fmla="*/ 485 h 1068"/>
                  <a:gd name="T42" fmla="*/ 868 w 1068"/>
                  <a:gd name="T43" fmla="*/ 534 h 1068"/>
                  <a:gd name="T44" fmla="*/ 868 w 1068"/>
                  <a:gd name="T45" fmla="*/ 567 h 1068"/>
                  <a:gd name="T46" fmla="*/ 986 w 1068"/>
                  <a:gd name="T47" fmla="*/ 629 h 1068"/>
                  <a:gd name="T48" fmla="*/ 835 w 1068"/>
                  <a:gd name="T49" fmla="*/ 701 h 1068"/>
                  <a:gd name="T50" fmla="*/ 835 w 1068"/>
                  <a:gd name="T51" fmla="*/ 734 h 1068"/>
                  <a:gd name="T52" fmla="*/ 944 w 1068"/>
                  <a:gd name="T53" fmla="*/ 803 h 1068"/>
                  <a:gd name="T54" fmla="*/ 801 w 1068"/>
                  <a:gd name="T55" fmla="*/ 868 h 1068"/>
                  <a:gd name="T56" fmla="*/ 801 w 1068"/>
                  <a:gd name="T57" fmla="*/ 901 h 1068"/>
                  <a:gd name="T58" fmla="*/ 888 w 1068"/>
                  <a:gd name="T59" fmla="*/ 948 h 1068"/>
                  <a:gd name="T60" fmla="*/ 818 w 1068"/>
                  <a:gd name="T61" fmla="*/ 1001 h 1068"/>
                  <a:gd name="T62" fmla="*/ 450 w 1068"/>
                  <a:gd name="T63" fmla="*/ 980 h 1068"/>
                  <a:gd name="T64" fmla="*/ 268 w 1068"/>
                  <a:gd name="T65" fmla="*/ 914 h 1068"/>
                  <a:gd name="T66" fmla="*/ 294 w 1068"/>
                  <a:gd name="T67" fmla="*/ 418 h 1068"/>
                  <a:gd name="T68" fmla="*/ 501 w 1068"/>
                  <a:gd name="T69" fmla="*/ 100 h 1068"/>
                  <a:gd name="T70" fmla="*/ 632 w 1068"/>
                  <a:gd name="T71" fmla="*/ 225 h 1068"/>
                  <a:gd name="T72" fmla="*/ 962 w 1068"/>
                  <a:gd name="T73" fmla="*/ 413 h 1068"/>
                  <a:gd name="T74" fmla="*/ 1001 w 1068"/>
                  <a:gd name="T75" fmla="*/ 485 h 10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068" h="1068">
                    <a:moveTo>
                      <a:pt x="974" y="349"/>
                    </a:moveTo>
                    <a:cubicBezTo>
                      <a:pt x="932" y="339"/>
                      <a:pt x="834" y="339"/>
                      <a:pt x="690" y="335"/>
                    </a:cubicBezTo>
                    <a:cubicBezTo>
                      <a:pt x="697" y="304"/>
                      <a:pt x="699" y="275"/>
                      <a:pt x="699" y="225"/>
                    </a:cubicBezTo>
                    <a:cubicBezTo>
                      <a:pt x="699" y="105"/>
                      <a:pt x="611" y="0"/>
                      <a:pt x="534" y="0"/>
                    </a:cubicBezTo>
                    <a:cubicBezTo>
                      <a:pt x="480" y="0"/>
                      <a:pt x="435" y="45"/>
                      <a:pt x="434" y="99"/>
                    </a:cubicBezTo>
                    <a:cubicBezTo>
                      <a:pt x="433" y="167"/>
                      <a:pt x="413" y="283"/>
                      <a:pt x="301" y="342"/>
                    </a:cubicBezTo>
                    <a:cubicBezTo>
                      <a:pt x="292" y="346"/>
                      <a:pt x="269" y="357"/>
                      <a:pt x="265" y="359"/>
                    </a:cubicBezTo>
                    <a:cubicBezTo>
                      <a:pt x="267" y="360"/>
                      <a:pt x="267" y="360"/>
                      <a:pt x="267" y="360"/>
                    </a:cubicBezTo>
                    <a:cubicBezTo>
                      <a:pt x="250" y="345"/>
                      <a:pt x="225" y="334"/>
                      <a:pt x="201" y="334"/>
                    </a:cubicBezTo>
                    <a:cubicBezTo>
                      <a:pt x="100" y="334"/>
                      <a:pt x="100" y="334"/>
                      <a:pt x="100" y="334"/>
                    </a:cubicBezTo>
                    <a:cubicBezTo>
                      <a:pt x="45" y="334"/>
                      <a:pt x="0" y="379"/>
                      <a:pt x="0" y="434"/>
                    </a:cubicBezTo>
                    <a:cubicBezTo>
                      <a:pt x="0" y="968"/>
                      <a:pt x="0" y="968"/>
                      <a:pt x="0" y="968"/>
                    </a:cubicBezTo>
                    <a:cubicBezTo>
                      <a:pt x="0" y="1023"/>
                      <a:pt x="45" y="1068"/>
                      <a:pt x="100" y="1068"/>
                    </a:cubicBezTo>
                    <a:cubicBezTo>
                      <a:pt x="201" y="1068"/>
                      <a:pt x="201" y="1068"/>
                      <a:pt x="201" y="1068"/>
                    </a:cubicBezTo>
                    <a:cubicBezTo>
                      <a:pt x="240" y="1068"/>
                      <a:pt x="273" y="1044"/>
                      <a:pt x="290" y="1010"/>
                    </a:cubicBezTo>
                    <a:cubicBezTo>
                      <a:pt x="290" y="1011"/>
                      <a:pt x="291" y="1011"/>
                      <a:pt x="291" y="1011"/>
                    </a:cubicBezTo>
                    <a:cubicBezTo>
                      <a:pt x="293" y="1011"/>
                      <a:pt x="296" y="1012"/>
                      <a:pt x="299" y="1013"/>
                    </a:cubicBezTo>
                    <a:cubicBezTo>
                      <a:pt x="300" y="1013"/>
                      <a:pt x="300" y="1013"/>
                      <a:pt x="301" y="1013"/>
                    </a:cubicBezTo>
                    <a:cubicBezTo>
                      <a:pt x="320" y="1018"/>
                      <a:pt x="357" y="1027"/>
                      <a:pt x="436" y="1045"/>
                    </a:cubicBezTo>
                    <a:cubicBezTo>
                      <a:pt x="453" y="1049"/>
                      <a:pt x="542" y="1068"/>
                      <a:pt x="635" y="1068"/>
                    </a:cubicBezTo>
                    <a:cubicBezTo>
                      <a:pt x="818" y="1068"/>
                      <a:pt x="818" y="1068"/>
                      <a:pt x="818" y="1068"/>
                    </a:cubicBezTo>
                    <a:cubicBezTo>
                      <a:pt x="873" y="1068"/>
                      <a:pt x="913" y="1047"/>
                      <a:pt x="937" y="1004"/>
                    </a:cubicBezTo>
                    <a:cubicBezTo>
                      <a:pt x="938" y="1003"/>
                      <a:pt x="945" y="988"/>
                      <a:pt x="952" y="968"/>
                    </a:cubicBezTo>
                    <a:cubicBezTo>
                      <a:pt x="956" y="952"/>
                      <a:pt x="958" y="931"/>
                      <a:pt x="952" y="909"/>
                    </a:cubicBezTo>
                    <a:cubicBezTo>
                      <a:pt x="988" y="884"/>
                      <a:pt x="1000" y="847"/>
                      <a:pt x="1007" y="823"/>
                    </a:cubicBezTo>
                    <a:cubicBezTo>
                      <a:pt x="1020" y="783"/>
                      <a:pt x="1016" y="753"/>
                      <a:pt x="1007" y="732"/>
                    </a:cubicBezTo>
                    <a:cubicBezTo>
                      <a:pt x="1027" y="713"/>
                      <a:pt x="1045" y="684"/>
                      <a:pt x="1052" y="640"/>
                    </a:cubicBezTo>
                    <a:cubicBezTo>
                      <a:pt x="1056" y="612"/>
                      <a:pt x="1052" y="584"/>
                      <a:pt x="1039" y="560"/>
                    </a:cubicBezTo>
                    <a:cubicBezTo>
                      <a:pt x="1058" y="539"/>
                      <a:pt x="1066" y="513"/>
                      <a:pt x="1067" y="488"/>
                    </a:cubicBezTo>
                    <a:cubicBezTo>
                      <a:pt x="1068" y="481"/>
                      <a:pt x="1068" y="481"/>
                      <a:pt x="1068" y="481"/>
                    </a:cubicBezTo>
                    <a:cubicBezTo>
                      <a:pt x="1068" y="476"/>
                      <a:pt x="1068" y="474"/>
                      <a:pt x="1068" y="464"/>
                    </a:cubicBezTo>
                    <a:cubicBezTo>
                      <a:pt x="1068" y="422"/>
                      <a:pt x="1039" y="368"/>
                      <a:pt x="974" y="349"/>
                    </a:cubicBezTo>
                    <a:close/>
                    <a:moveTo>
                      <a:pt x="234" y="968"/>
                    </a:moveTo>
                    <a:cubicBezTo>
                      <a:pt x="234" y="986"/>
                      <a:pt x="219" y="1001"/>
                      <a:pt x="201" y="1001"/>
                    </a:cubicBezTo>
                    <a:cubicBezTo>
                      <a:pt x="100" y="1001"/>
                      <a:pt x="100" y="1001"/>
                      <a:pt x="100" y="1001"/>
                    </a:cubicBezTo>
                    <a:cubicBezTo>
                      <a:pt x="82" y="1001"/>
                      <a:pt x="67" y="986"/>
                      <a:pt x="67" y="968"/>
                    </a:cubicBezTo>
                    <a:cubicBezTo>
                      <a:pt x="67" y="434"/>
                      <a:pt x="67" y="434"/>
                      <a:pt x="67" y="434"/>
                    </a:cubicBezTo>
                    <a:cubicBezTo>
                      <a:pt x="67" y="415"/>
                      <a:pt x="82" y="401"/>
                      <a:pt x="100" y="401"/>
                    </a:cubicBezTo>
                    <a:cubicBezTo>
                      <a:pt x="201" y="401"/>
                      <a:pt x="201" y="401"/>
                      <a:pt x="201" y="401"/>
                    </a:cubicBezTo>
                    <a:cubicBezTo>
                      <a:pt x="219" y="401"/>
                      <a:pt x="234" y="415"/>
                      <a:pt x="234" y="434"/>
                    </a:cubicBezTo>
                    <a:lnTo>
                      <a:pt x="234" y="968"/>
                    </a:lnTo>
                    <a:close/>
                    <a:moveTo>
                      <a:pt x="1001" y="485"/>
                    </a:moveTo>
                    <a:cubicBezTo>
                      <a:pt x="1000" y="502"/>
                      <a:pt x="993" y="534"/>
                      <a:pt x="935" y="534"/>
                    </a:cubicBezTo>
                    <a:cubicBezTo>
                      <a:pt x="885" y="534"/>
                      <a:pt x="868" y="534"/>
                      <a:pt x="868" y="534"/>
                    </a:cubicBezTo>
                    <a:cubicBezTo>
                      <a:pt x="859" y="534"/>
                      <a:pt x="851" y="541"/>
                      <a:pt x="851" y="551"/>
                    </a:cubicBezTo>
                    <a:cubicBezTo>
                      <a:pt x="851" y="560"/>
                      <a:pt x="859" y="567"/>
                      <a:pt x="868" y="567"/>
                    </a:cubicBezTo>
                    <a:cubicBezTo>
                      <a:pt x="868" y="567"/>
                      <a:pt x="883" y="567"/>
                      <a:pt x="933" y="567"/>
                    </a:cubicBezTo>
                    <a:cubicBezTo>
                      <a:pt x="983" y="567"/>
                      <a:pt x="989" y="609"/>
                      <a:pt x="986" y="629"/>
                    </a:cubicBezTo>
                    <a:cubicBezTo>
                      <a:pt x="982" y="654"/>
                      <a:pt x="970" y="701"/>
                      <a:pt x="914" y="701"/>
                    </a:cubicBezTo>
                    <a:cubicBezTo>
                      <a:pt x="858" y="701"/>
                      <a:pt x="835" y="701"/>
                      <a:pt x="835" y="701"/>
                    </a:cubicBezTo>
                    <a:cubicBezTo>
                      <a:pt x="825" y="701"/>
                      <a:pt x="818" y="708"/>
                      <a:pt x="818" y="718"/>
                    </a:cubicBezTo>
                    <a:cubicBezTo>
                      <a:pt x="818" y="727"/>
                      <a:pt x="825" y="734"/>
                      <a:pt x="835" y="734"/>
                    </a:cubicBezTo>
                    <a:cubicBezTo>
                      <a:pt x="835" y="734"/>
                      <a:pt x="874" y="734"/>
                      <a:pt x="900" y="734"/>
                    </a:cubicBezTo>
                    <a:cubicBezTo>
                      <a:pt x="957" y="734"/>
                      <a:pt x="952" y="777"/>
                      <a:pt x="944" y="803"/>
                    </a:cubicBezTo>
                    <a:cubicBezTo>
                      <a:pt x="933" y="837"/>
                      <a:pt x="926" y="868"/>
                      <a:pt x="856" y="868"/>
                    </a:cubicBezTo>
                    <a:cubicBezTo>
                      <a:pt x="831" y="868"/>
                      <a:pt x="801" y="868"/>
                      <a:pt x="801" y="868"/>
                    </a:cubicBezTo>
                    <a:cubicBezTo>
                      <a:pt x="792" y="868"/>
                      <a:pt x="784" y="875"/>
                      <a:pt x="784" y="884"/>
                    </a:cubicBezTo>
                    <a:cubicBezTo>
                      <a:pt x="784" y="894"/>
                      <a:pt x="792" y="901"/>
                      <a:pt x="801" y="901"/>
                    </a:cubicBezTo>
                    <a:cubicBezTo>
                      <a:pt x="801" y="901"/>
                      <a:pt x="824" y="901"/>
                      <a:pt x="853" y="901"/>
                    </a:cubicBezTo>
                    <a:cubicBezTo>
                      <a:pt x="890" y="901"/>
                      <a:pt x="892" y="936"/>
                      <a:pt x="888" y="948"/>
                    </a:cubicBezTo>
                    <a:cubicBezTo>
                      <a:pt x="884" y="962"/>
                      <a:pt x="879" y="972"/>
                      <a:pt x="878" y="972"/>
                    </a:cubicBezTo>
                    <a:cubicBezTo>
                      <a:pt x="868" y="990"/>
                      <a:pt x="852" y="1001"/>
                      <a:pt x="818" y="1001"/>
                    </a:cubicBezTo>
                    <a:cubicBezTo>
                      <a:pt x="635" y="1001"/>
                      <a:pt x="635" y="1001"/>
                      <a:pt x="635" y="1001"/>
                    </a:cubicBezTo>
                    <a:cubicBezTo>
                      <a:pt x="544" y="1001"/>
                      <a:pt x="453" y="980"/>
                      <a:pt x="450" y="980"/>
                    </a:cubicBezTo>
                    <a:cubicBezTo>
                      <a:pt x="312" y="948"/>
                      <a:pt x="304" y="946"/>
                      <a:pt x="296" y="943"/>
                    </a:cubicBezTo>
                    <a:cubicBezTo>
                      <a:pt x="296" y="943"/>
                      <a:pt x="268" y="938"/>
                      <a:pt x="268" y="914"/>
                    </a:cubicBezTo>
                    <a:cubicBezTo>
                      <a:pt x="267" y="453"/>
                      <a:pt x="267" y="453"/>
                      <a:pt x="267" y="453"/>
                    </a:cubicBezTo>
                    <a:cubicBezTo>
                      <a:pt x="267" y="437"/>
                      <a:pt x="277" y="423"/>
                      <a:pt x="294" y="418"/>
                    </a:cubicBezTo>
                    <a:cubicBezTo>
                      <a:pt x="296" y="417"/>
                      <a:pt x="299" y="416"/>
                      <a:pt x="301" y="415"/>
                    </a:cubicBezTo>
                    <a:cubicBezTo>
                      <a:pt x="453" y="352"/>
                      <a:pt x="500" y="214"/>
                      <a:pt x="501" y="100"/>
                    </a:cubicBezTo>
                    <a:cubicBezTo>
                      <a:pt x="501" y="84"/>
                      <a:pt x="513" y="67"/>
                      <a:pt x="534" y="67"/>
                    </a:cubicBezTo>
                    <a:cubicBezTo>
                      <a:pt x="570" y="67"/>
                      <a:pt x="632" y="138"/>
                      <a:pt x="632" y="225"/>
                    </a:cubicBezTo>
                    <a:cubicBezTo>
                      <a:pt x="632" y="304"/>
                      <a:pt x="629" y="318"/>
                      <a:pt x="601" y="401"/>
                    </a:cubicBezTo>
                    <a:cubicBezTo>
                      <a:pt x="935" y="401"/>
                      <a:pt x="932" y="405"/>
                      <a:pt x="962" y="413"/>
                    </a:cubicBezTo>
                    <a:cubicBezTo>
                      <a:pt x="998" y="423"/>
                      <a:pt x="1002" y="454"/>
                      <a:pt x="1002" y="464"/>
                    </a:cubicBezTo>
                    <a:cubicBezTo>
                      <a:pt x="1002" y="476"/>
                      <a:pt x="1001" y="474"/>
                      <a:pt x="1001" y="48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34290" tIns="17145" rIns="34290" bIns="17145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ts val="1125"/>
                  </a:lnSpc>
                </a:pPr>
                <a:endParaRPr lang="id-ID" sz="900" dirty="0">
                  <a:solidFill>
                    <a:srgbClr val="7E7E7E"/>
                  </a:solidFill>
                  <a:latin typeface="Calibri Light"/>
                  <a:ea typeface="微软雅黑" panose="020B0503020204020204" pitchFamily="34" charset="-122"/>
                </a:endParaRPr>
              </a:p>
            </p:txBody>
          </p:sp>
          <p:sp>
            <p:nvSpPr>
              <p:cNvPr id="51" name="Freeform 49"/>
              <p:cNvSpPr>
                <a:spLocks noEditPoints="1"/>
              </p:cNvSpPr>
              <p:nvPr/>
            </p:nvSpPr>
            <p:spPr bwMode="auto">
              <a:xfrm>
                <a:off x="376238" y="3263900"/>
                <a:ext cx="379413" cy="376237"/>
              </a:xfrm>
              <a:custGeom>
                <a:avLst/>
                <a:gdLst>
                  <a:gd name="T0" fmla="*/ 50 w 101"/>
                  <a:gd name="T1" fmla="*/ 0 h 100"/>
                  <a:gd name="T2" fmla="*/ 0 w 101"/>
                  <a:gd name="T3" fmla="*/ 50 h 100"/>
                  <a:gd name="T4" fmla="*/ 50 w 101"/>
                  <a:gd name="T5" fmla="*/ 100 h 100"/>
                  <a:gd name="T6" fmla="*/ 101 w 101"/>
                  <a:gd name="T7" fmla="*/ 50 h 100"/>
                  <a:gd name="T8" fmla="*/ 50 w 101"/>
                  <a:gd name="T9" fmla="*/ 0 h 100"/>
                  <a:gd name="T10" fmla="*/ 50 w 101"/>
                  <a:gd name="T11" fmla="*/ 67 h 100"/>
                  <a:gd name="T12" fmla="*/ 34 w 101"/>
                  <a:gd name="T13" fmla="*/ 50 h 100"/>
                  <a:gd name="T14" fmla="*/ 50 w 101"/>
                  <a:gd name="T15" fmla="*/ 33 h 100"/>
                  <a:gd name="T16" fmla="*/ 67 w 101"/>
                  <a:gd name="T17" fmla="*/ 50 h 100"/>
                  <a:gd name="T18" fmla="*/ 50 w 101"/>
                  <a:gd name="T19" fmla="*/ 67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1" h="100">
                    <a:moveTo>
                      <a:pt x="50" y="0"/>
                    </a:moveTo>
                    <a:cubicBezTo>
                      <a:pt x="23" y="0"/>
                      <a:pt x="0" y="22"/>
                      <a:pt x="0" y="50"/>
                    </a:cubicBezTo>
                    <a:cubicBezTo>
                      <a:pt x="0" y="77"/>
                      <a:pt x="23" y="100"/>
                      <a:pt x="50" y="100"/>
                    </a:cubicBezTo>
                    <a:cubicBezTo>
                      <a:pt x="78" y="100"/>
                      <a:pt x="101" y="77"/>
                      <a:pt x="101" y="50"/>
                    </a:cubicBezTo>
                    <a:cubicBezTo>
                      <a:pt x="101" y="22"/>
                      <a:pt x="78" y="0"/>
                      <a:pt x="50" y="0"/>
                    </a:cubicBezTo>
                    <a:close/>
                    <a:moveTo>
                      <a:pt x="50" y="67"/>
                    </a:moveTo>
                    <a:cubicBezTo>
                      <a:pt x="41" y="67"/>
                      <a:pt x="34" y="59"/>
                      <a:pt x="34" y="50"/>
                    </a:cubicBezTo>
                    <a:cubicBezTo>
                      <a:pt x="34" y="41"/>
                      <a:pt x="41" y="33"/>
                      <a:pt x="50" y="33"/>
                    </a:cubicBezTo>
                    <a:cubicBezTo>
                      <a:pt x="60" y="33"/>
                      <a:pt x="67" y="41"/>
                      <a:pt x="67" y="50"/>
                    </a:cubicBezTo>
                    <a:cubicBezTo>
                      <a:pt x="67" y="59"/>
                      <a:pt x="60" y="67"/>
                      <a:pt x="50" y="6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34290" tIns="17145" rIns="34290" bIns="17145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ts val="1125"/>
                  </a:lnSpc>
                </a:pPr>
                <a:endParaRPr lang="id-ID" sz="900" dirty="0">
                  <a:solidFill>
                    <a:srgbClr val="7E7E7E"/>
                  </a:solidFill>
                  <a:latin typeface="Calibri Light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46" name="Group 76"/>
            <p:cNvGrpSpPr/>
            <p:nvPr/>
          </p:nvGrpSpPr>
          <p:grpSpPr>
            <a:xfrm>
              <a:off x="15757556" y="4413122"/>
              <a:ext cx="873610" cy="753752"/>
              <a:chOff x="-122237" y="-128588"/>
              <a:chExt cx="4632324" cy="3995738"/>
            </a:xfrm>
            <a:solidFill>
              <a:schemeClr val="bg1"/>
            </a:solidFill>
          </p:grpSpPr>
          <p:sp>
            <p:nvSpPr>
              <p:cNvPr id="48" name="Freeform 34"/>
              <p:cNvSpPr>
                <a:spLocks noEditPoints="1"/>
              </p:cNvSpPr>
              <p:nvPr/>
            </p:nvSpPr>
            <p:spPr bwMode="auto">
              <a:xfrm>
                <a:off x="-122237" y="-128588"/>
                <a:ext cx="4632324" cy="3995738"/>
              </a:xfrm>
              <a:custGeom>
                <a:avLst/>
                <a:gdLst>
                  <a:gd name="T0" fmla="*/ 1096 w 1232"/>
                  <a:gd name="T1" fmla="*/ 134 h 1062"/>
                  <a:gd name="T2" fmla="*/ 616 w 1232"/>
                  <a:gd name="T3" fmla="*/ 123 h 1062"/>
                  <a:gd name="T4" fmla="*/ 136 w 1232"/>
                  <a:gd name="T5" fmla="*/ 134 h 1062"/>
                  <a:gd name="T6" fmla="*/ 136 w 1232"/>
                  <a:gd name="T7" fmla="*/ 622 h 1062"/>
                  <a:gd name="T8" fmla="*/ 538 w 1232"/>
                  <a:gd name="T9" fmla="*/ 1020 h 1062"/>
                  <a:gd name="T10" fmla="*/ 694 w 1232"/>
                  <a:gd name="T11" fmla="*/ 1020 h 1062"/>
                  <a:gd name="T12" fmla="*/ 1096 w 1232"/>
                  <a:gd name="T13" fmla="*/ 622 h 1062"/>
                  <a:gd name="T14" fmla="*/ 1096 w 1232"/>
                  <a:gd name="T15" fmla="*/ 134 h 1062"/>
                  <a:gd name="T16" fmla="*/ 1044 w 1232"/>
                  <a:gd name="T17" fmla="*/ 570 h 1062"/>
                  <a:gd name="T18" fmla="*/ 642 w 1232"/>
                  <a:gd name="T19" fmla="*/ 968 h 1062"/>
                  <a:gd name="T20" fmla="*/ 590 w 1232"/>
                  <a:gd name="T21" fmla="*/ 968 h 1062"/>
                  <a:gd name="T22" fmla="*/ 188 w 1232"/>
                  <a:gd name="T23" fmla="*/ 570 h 1062"/>
                  <a:gd name="T24" fmla="*/ 188 w 1232"/>
                  <a:gd name="T25" fmla="*/ 185 h 1062"/>
                  <a:gd name="T26" fmla="*/ 567 w 1232"/>
                  <a:gd name="T27" fmla="*/ 177 h 1062"/>
                  <a:gd name="T28" fmla="*/ 616 w 1232"/>
                  <a:gd name="T29" fmla="*/ 221 h 1062"/>
                  <a:gd name="T30" fmla="*/ 665 w 1232"/>
                  <a:gd name="T31" fmla="*/ 177 h 1062"/>
                  <a:gd name="T32" fmla="*/ 1044 w 1232"/>
                  <a:gd name="T33" fmla="*/ 185 h 1062"/>
                  <a:gd name="T34" fmla="*/ 1044 w 1232"/>
                  <a:gd name="T35" fmla="*/ 570 h 10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232" h="1062">
                    <a:moveTo>
                      <a:pt x="1096" y="134"/>
                    </a:moveTo>
                    <a:cubicBezTo>
                      <a:pt x="964" y="3"/>
                      <a:pt x="753" y="0"/>
                      <a:pt x="616" y="123"/>
                    </a:cubicBezTo>
                    <a:cubicBezTo>
                      <a:pt x="479" y="0"/>
                      <a:pt x="268" y="3"/>
                      <a:pt x="136" y="134"/>
                    </a:cubicBezTo>
                    <a:cubicBezTo>
                      <a:pt x="0" y="268"/>
                      <a:pt x="0" y="487"/>
                      <a:pt x="136" y="622"/>
                    </a:cubicBezTo>
                    <a:cubicBezTo>
                      <a:pt x="175" y="660"/>
                      <a:pt x="538" y="1020"/>
                      <a:pt x="538" y="1020"/>
                    </a:cubicBezTo>
                    <a:cubicBezTo>
                      <a:pt x="581" y="1062"/>
                      <a:pt x="651" y="1062"/>
                      <a:pt x="694" y="1020"/>
                    </a:cubicBezTo>
                    <a:cubicBezTo>
                      <a:pt x="694" y="1020"/>
                      <a:pt x="1092" y="626"/>
                      <a:pt x="1096" y="622"/>
                    </a:cubicBezTo>
                    <a:cubicBezTo>
                      <a:pt x="1232" y="487"/>
                      <a:pt x="1232" y="268"/>
                      <a:pt x="1096" y="134"/>
                    </a:cubicBezTo>
                    <a:close/>
                    <a:moveTo>
                      <a:pt x="1044" y="570"/>
                    </a:moveTo>
                    <a:cubicBezTo>
                      <a:pt x="642" y="968"/>
                      <a:pt x="642" y="968"/>
                      <a:pt x="642" y="968"/>
                    </a:cubicBezTo>
                    <a:cubicBezTo>
                      <a:pt x="628" y="982"/>
                      <a:pt x="604" y="982"/>
                      <a:pt x="590" y="968"/>
                    </a:cubicBezTo>
                    <a:cubicBezTo>
                      <a:pt x="188" y="570"/>
                      <a:pt x="188" y="570"/>
                      <a:pt x="188" y="570"/>
                    </a:cubicBezTo>
                    <a:cubicBezTo>
                      <a:pt x="81" y="464"/>
                      <a:pt x="81" y="291"/>
                      <a:pt x="188" y="185"/>
                    </a:cubicBezTo>
                    <a:cubicBezTo>
                      <a:pt x="291" y="82"/>
                      <a:pt x="458" y="79"/>
                      <a:pt x="567" y="177"/>
                    </a:cubicBezTo>
                    <a:cubicBezTo>
                      <a:pt x="616" y="221"/>
                      <a:pt x="616" y="221"/>
                      <a:pt x="616" y="221"/>
                    </a:cubicBezTo>
                    <a:cubicBezTo>
                      <a:pt x="665" y="177"/>
                      <a:pt x="665" y="177"/>
                      <a:pt x="665" y="177"/>
                    </a:cubicBezTo>
                    <a:cubicBezTo>
                      <a:pt x="774" y="79"/>
                      <a:pt x="941" y="82"/>
                      <a:pt x="1044" y="185"/>
                    </a:cubicBezTo>
                    <a:cubicBezTo>
                      <a:pt x="1151" y="291"/>
                      <a:pt x="1151" y="464"/>
                      <a:pt x="1044" y="57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34290" tIns="17145" rIns="34290" bIns="17145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ts val="1125"/>
                  </a:lnSpc>
                </a:pPr>
                <a:endParaRPr lang="id-ID" sz="900" dirty="0">
                  <a:solidFill>
                    <a:srgbClr val="7E7E7E"/>
                  </a:solidFill>
                  <a:latin typeface="Calibri Light"/>
                  <a:ea typeface="微软雅黑" panose="020B0503020204020204" pitchFamily="34" charset="-122"/>
                </a:endParaRPr>
              </a:p>
            </p:txBody>
          </p:sp>
          <p:sp>
            <p:nvSpPr>
              <p:cNvPr id="49" name="Freeform 35"/>
              <p:cNvSpPr>
                <a:spLocks/>
              </p:cNvSpPr>
              <p:nvPr/>
            </p:nvSpPr>
            <p:spPr bwMode="auto">
              <a:xfrm>
                <a:off x="688975" y="681038"/>
                <a:ext cx="650875" cy="650875"/>
              </a:xfrm>
              <a:custGeom>
                <a:avLst/>
                <a:gdLst>
                  <a:gd name="T0" fmla="*/ 154 w 173"/>
                  <a:gd name="T1" fmla="*/ 0 h 173"/>
                  <a:gd name="T2" fmla="*/ 154 w 173"/>
                  <a:gd name="T3" fmla="*/ 0 h 173"/>
                  <a:gd name="T4" fmla="*/ 0 w 173"/>
                  <a:gd name="T5" fmla="*/ 154 h 173"/>
                  <a:gd name="T6" fmla="*/ 0 w 173"/>
                  <a:gd name="T7" fmla="*/ 154 h 173"/>
                  <a:gd name="T8" fmla="*/ 18 w 173"/>
                  <a:gd name="T9" fmla="*/ 173 h 173"/>
                  <a:gd name="T10" fmla="*/ 36 w 173"/>
                  <a:gd name="T11" fmla="*/ 154 h 173"/>
                  <a:gd name="T12" fmla="*/ 36 w 173"/>
                  <a:gd name="T13" fmla="*/ 154 h 173"/>
                  <a:gd name="T14" fmla="*/ 154 w 173"/>
                  <a:gd name="T15" fmla="*/ 36 h 173"/>
                  <a:gd name="T16" fmla="*/ 154 w 173"/>
                  <a:gd name="T17" fmla="*/ 36 h 173"/>
                  <a:gd name="T18" fmla="*/ 173 w 173"/>
                  <a:gd name="T19" fmla="*/ 18 h 173"/>
                  <a:gd name="T20" fmla="*/ 154 w 173"/>
                  <a:gd name="T21" fmla="*/ 0 h 1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73" h="173">
                    <a:moveTo>
                      <a:pt x="154" y="0"/>
                    </a:moveTo>
                    <a:cubicBezTo>
                      <a:pt x="154" y="0"/>
                      <a:pt x="154" y="0"/>
                      <a:pt x="154" y="0"/>
                    </a:cubicBezTo>
                    <a:cubicBezTo>
                      <a:pt x="69" y="0"/>
                      <a:pt x="0" y="69"/>
                      <a:pt x="0" y="154"/>
                    </a:cubicBezTo>
                    <a:cubicBezTo>
                      <a:pt x="0" y="154"/>
                      <a:pt x="0" y="154"/>
                      <a:pt x="0" y="154"/>
                    </a:cubicBezTo>
                    <a:cubicBezTo>
                      <a:pt x="0" y="165"/>
                      <a:pt x="8" y="173"/>
                      <a:pt x="18" y="173"/>
                    </a:cubicBezTo>
                    <a:cubicBezTo>
                      <a:pt x="28" y="173"/>
                      <a:pt x="36" y="165"/>
                      <a:pt x="36" y="154"/>
                    </a:cubicBezTo>
                    <a:cubicBezTo>
                      <a:pt x="36" y="154"/>
                      <a:pt x="36" y="154"/>
                      <a:pt x="36" y="154"/>
                    </a:cubicBezTo>
                    <a:cubicBezTo>
                      <a:pt x="36" y="89"/>
                      <a:pt x="89" y="36"/>
                      <a:pt x="154" y="36"/>
                    </a:cubicBezTo>
                    <a:cubicBezTo>
                      <a:pt x="154" y="36"/>
                      <a:pt x="154" y="36"/>
                      <a:pt x="154" y="36"/>
                    </a:cubicBezTo>
                    <a:cubicBezTo>
                      <a:pt x="165" y="36"/>
                      <a:pt x="173" y="28"/>
                      <a:pt x="173" y="18"/>
                    </a:cubicBezTo>
                    <a:cubicBezTo>
                      <a:pt x="173" y="8"/>
                      <a:pt x="165" y="0"/>
                      <a:pt x="15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34290" tIns="17145" rIns="34290" bIns="17145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ts val="1125"/>
                  </a:lnSpc>
                </a:pPr>
                <a:endParaRPr lang="id-ID" sz="900" dirty="0">
                  <a:solidFill>
                    <a:srgbClr val="7E7E7E"/>
                  </a:solidFill>
                  <a:latin typeface="Calibri Light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47" name="Freeform 44"/>
            <p:cNvSpPr>
              <a:spLocks noEditPoints="1"/>
            </p:cNvSpPr>
            <p:nvPr/>
          </p:nvSpPr>
          <p:spPr bwMode="auto">
            <a:xfrm>
              <a:off x="18435214" y="4541253"/>
              <a:ext cx="826579" cy="620562"/>
            </a:xfrm>
            <a:custGeom>
              <a:avLst/>
              <a:gdLst>
                <a:gd name="T0" fmla="*/ 925 w 1124"/>
                <a:gd name="T1" fmla="*/ 21 h 843"/>
                <a:gd name="T2" fmla="*/ 249 w 1124"/>
                <a:gd name="T3" fmla="*/ 0 h 843"/>
                <a:gd name="T4" fmla="*/ 21 w 1124"/>
                <a:gd name="T5" fmla="*/ 199 h 843"/>
                <a:gd name="T6" fmla="*/ 18 w 1124"/>
                <a:gd name="T7" fmla="*/ 295 h 843"/>
                <a:gd name="T8" fmla="*/ 562 w 1124"/>
                <a:gd name="T9" fmla="*/ 843 h 843"/>
                <a:gd name="T10" fmla="*/ 1106 w 1124"/>
                <a:gd name="T11" fmla="*/ 295 h 843"/>
                <a:gd name="T12" fmla="*/ 1103 w 1124"/>
                <a:gd name="T13" fmla="*/ 199 h 843"/>
                <a:gd name="T14" fmla="*/ 484 w 1124"/>
                <a:gd name="T15" fmla="*/ 246 h 843"/>
                <a:gd name="T16" fmla="*/ 640 w 1124"/>
                <a:gd name="T17" fmla="*/ 246 h 843"/>
                <a:gd name="T18" fmla="*/ 685 w 1124"/>
                <a:gd name="T19" fmla="*/ 78 h 843"/>
                <a:gd name="T20" fmla="*/ 667 w 1124"/>
                <a:gd name="T21" fmla="*/ 223 h 843"/>
                <a:gd name="T22" fmla="*/ 457 w 1124"/>
                <a:gd name="T23" fmla="*/ 223 h 843"/>
                <a:gd name="T24" fmla="*/ 439 w 1124"/>
                <a:gd name="T25" fmla="*/ 78 h 843"/>
                <a:gd name="T26" fmla="*/ 457 w 1124"/>
                <a:gd name="T27" fmla="*/ 223 h 843"/>
                <a:gd name="T28" fmla="*/ 562 w 1124"/>
                <a:gd name="T29" fmla="*/ 718 h 843"/>
                <a:gd name="T30" fmla="*/ 649 w 1124"/>
                <a:gd name="T31" fmla="*/ 281 h 843"/>
                <a:gd name="T32" fmla="*/ 858 w 1124"/>
                <a:gd name="T33" fmla="*/ 281 h 843"/>
                <a:gd name="T34" fmla="*/ 685 w 1124"/>
                <a:gd name="T35" fmla="*/ 281 h 843"/>
                <a:gd name="T36" fmla="*/ 781 w 1124"/>
                <a:gd name="T37" fmla="*/ 174 h 843"/>
                <a:gd name="T38" fmla="*/ 695 w 1124"/>
                <a:gd name="T39" fmla="*/ 246 h 843"/>
                <a:gd name="T40" fmla="*/ 851 w 1124"/>
                <a:gd name="T41" fmla="*/ 70 h 843"/>
                <a:gd name="T42" fmla="*/ 727 w 1124"/>
                <a:gd name="T43" fmla="*/ 70 h 843"/>
                <a:gd name="T44" fmla="*/ 484 w 1124"/>
                <a:gd name="T45" fmla="*/ 70 h 843"/>
                <a:gd name="T46" fmla="*/ 562 w 1124"/>
                <a:gd name="T47" fmla="*/ 135 h 843"/>
                <a:gd name="T48" fmla="*/ 273 w 1124"/>
                <a:gd name="T49" fmla="*/ 70 h 843"/>
                <a:gd name="T50" fmla="*/ 341 w 1124"/>
                <a:gd name="T51" fmla="*/ 126 h 843"/>
                <a:gd name="T52" fmla="*/ 429 w 1124"/>
                <a:gd name="T53" fmla="*/ 246 h 843"/>
                <a:gd name="T54" fmla="*/ 343 w 1124"/>
                <a:gd name="T55" fmla="*/ 174 h 843"/>
                <a:gd name="T56" fmla="*/ 525 w 1124"/>
                <a:gd name="T57" fmla="*/ 712 h 843"/>
                <a:gd name="T58" fmla="*/ 439 w 1124"/>
                <a:gd name="T59" fmla="*/ 281 h 843"/>
                <a:gd name="T60" fmla="*/ 101 w 1124"/>
                <a:gd name="T61" fmla="*/ 281 h 843"/>
                <a:gd name="T62" fmla="*/ 446 w 1124"/>
                <a:gd name="T63" fmla="*/ 649 h 843"/>
                <a:gd name="T64" fmla="*/ 1023 w 1124"/>
                <a:gd name="T65" fmla="*/ 281 h 843"/>
                <a:gd name="T66" fmla="*/ 899 w 1124"/>
                <a:gd name="T67" fmla="*/ 281 h 843"/>
                <a:gd name="T68" fmla="*/ 808 w 1124"/>
                <a:gd name="T69" fmla="*/ 151 h 843"/>
                <a:gd name="T70" fmla="*/ 1051 w 1124"/>
                <a:gd name="T71" fmla="*/ 246 h 843"/>
                <a:gd name="T72" fmla="*/ 235 w 1124"/>
                <a:gd name="T73" fmla="*/ 84 h 843"/>
                <a:gd name="T74" fmla="*/ 221 w 1124"/>
                <a:gd name="T75" fmla="*/ 246 h 843"/>
                <a:gd name="T76" fmla="*/ 235 w 1124"/>
                <a:gd name="T77" fmla="*/ 84 h 8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124" h="843">
                  <a:moveTo>
                    <a:pt x="1103" y="199"/>
                  </a:moveTo>
                  <a:cubicBezTo>
                    <a:pt x="925" y="21"/>
                    <a:pt x="925" y="21"/>
                    <a:pt x="925" y="21"/>
                  </a:cubicBezTo>
                  <a:cubicBezTo>
                    <a:pt x="912" y="7"/>
                    <a:pt x="894" y="0"/>
                    <a:pt x="875" y="0"/>
                  </a:cubicBezTo>
                  <a:cubicBezTo>
                    <a:pt x="249" y="0"/>
                    <a:pt x="249" y="0"/>
                    <a:pt x="249" y="0"/>
                  </a:cubicBezTo>
                  <a:cubicBezTo>
                    <a:pt x="230" y="0"/>
                    <a:pt x="212" y="7"/>
                    <a:pt x="199" y="21"/>
                  </a:cubicBezTo>
                  <a:cubicBezTo>
                    <a:pt x="21" y="199"/>
                    <a:pt x="21" y="199"/>
                    <a:pt x="21" y="199"/>
                  </a:cubicBezTo>
                  <a:cubicBezTo>
                    <a:pt x="7" y="213"/>
                    <a:pt x="0" y="231"/>
                    <a:pt x="0" y="249"/>
                  </a:cubicBezTo>
                  <a:cubicBezTo>
                    <a:pt x="0" y="266"/>
                    <a:pt x="6" y="282"/>
                    <a:pt x="18" y="295"/>
                  </a:cubicBezTo>
                  <a:cubicBezTo>
                    <a:pt x="509" y="819"/>
                    <a:pt x="509" y="819"/>
                    <a:pt x="509" y="819"/>
                  </a:cubicBezTo>
                  <a:cubicBezTo>
                    <a:pt x="523" y="834"/>
                    <a:pt x="542" y="843"/>
                    <a:pt x="562" y="843"/>
                  </a:cubicBezTo>
                  <a:cubicBezTo>
                    <a:pt x="582" y="843"/>
                    <a:pt x="601" y="834"/>
                    <a:pt x="615" y="819"/>
                  </a:cubicBezTo>
                  <a:cubicBezTo>
                    <a:pt x="1106" y="295"/>
                    <a:pt x="1106" y="295"/>
                    <a:pt x="1106" y="295"/>
                  </a:cubicBezTo>
                  <a:cubicBezTo>
                    <a:pt x="1118" y="282"/>
                    <a:pt x="1124" y="265"/>
                    <a:pt x="1124" y="248"/>
                  </a:cubicBezTo>
                  <a:cubicBezTo>
                    <a:pt x="1124" y="230"/>
                    <a:pt x="1117" y="213"/>
                    <a:pt x="1103" y="199"/>
                  </a:cubicBezTo>
                  <a:close/>
                  <a:moveTo>
                    <a:pt x="640" y="246"/>
                  </a:moveTo>
                  <a:cubicBezTo>
                    <a:pt x="484" y="246"/>
                    <a:pt x="484" y="246"/>
                    <a:pt x="484" y="246"/>
                  </a:cubicBezTo>
                  <a:cubicBezTo>
                    <a:pt x="562" y="181"/>
                    <a:pt x="562" y="181"/>
                    <a:pt x="562" y="181"/>
                  </a:cubicBezTo>
                  <a:lnTo>
                    <a:pt x="640" y="246"/>
                  </a:lnTo>
                  <a:close/>
                  <a:moveTo>
                    <a:pt x="589" y="158"/>
                  </a:moveTo>
                  <a:cubicBezTo>
                    <a:pt x="685" y="78"/>
                    <a:pt x="685" y="78"/>
                    <a:pt x="685" y="78"/>
                  </a:cubicBezTo>
                  <a:cubicBezTo>
                    <a:pt x="756" y="149"/>
                    <a:pt x="756" y="149"/>
                    <a:pt x="756" y="149"/>
                  </a:cubicBezTo>
                  <a:cubicBezTo>
                    <a:pt x="667" y="223"/>
                    <a:pt x="667" y="223"/>
                    <a:pt x="667" y="223"/>
                  </a:cubicBezTo>
                  <a:lnTo>
                    <a:pt x="589" y="158"/>
                  </a:lnTo>
                  <a:close/>
                  <a:moveTo>
                    <a:pt x="457" y="223"/>
                  </a:moveTo>
                  <a:cubicBezTo>
                    <a:pt x="368" y="149"/>
                    <a:pt x="368" y="149"/>
                    <a:pt x="368" y="149"/>
                  </a:cubicBezTo>
                  <a:cubicBezTo>
                    <a:pt x="439" y="78"/>
                    <a:pt x="439" y="78"/>
                    <a:pt x="439" y="78"/>
                  </a:cubicBezTo>
                  <a:cubicBezTo>
                    <a:pt x="535" y="158"/>
                    <a:pt x="535" y="158"/>
                    <a:pt x="535" y="158"/>
                  </a:cubicBezTo>
                  <a:lnTo>
                    <a:pt x="457" y="223"/>
                  </a:lnTo>
                  <a:close/>
                  <a:moveTo>
                    <a:pt x="649" y="281"/>
                  </a:moveTo>
                  <a:cubicBezTo>
                    <a:pt x="562" y="718"/>
                    <a:pt x="562" y="718"/>
                    <a:pt x="562" y="718"/>
                  </a:cubicBezTo>
                  <a:cubicBezTo>
                    <a:pt x="475" y="281"/>
                    <a:pt x="475" y="281"/>
                    <a:pt x="475" y="281"/>
                  </a:cubicBezTo>
                  <a:lnTo>
                    <a:pt x="649" y="281"/>
                  </a:lnTo>
                  <a:close/>
                  <a:moveTo>
                    <a:pt x="685" y="281"/>
                  </a:moveTo>
                  <a:cubicBezTo>
                    <a:pt x="858" y="281"/>
                    <a:pt x="858" y="281"/>
                    <a:pt x="858" y="281"/>
                  </a:cubicBezTo>
                  <a:cubicBezTo>
                    <a:pt x="599" y="712"/>
                    <a:pt x="599" y="712"/>
                    <a:pt x="599" y="712"/>
                  </a:cubicBezTo>
                  <a:lnTo>
                    <a:pt x="685" y="281"/>
                  </a:lnTo>
                  <a:close/>
                  <a:moveTo>
                    <a:pt x="695" y="246"/>
                  </a:moveTo>
                  <a:cubicBezTo>
                    <a:pt x="781" y="174"/>
                    <a:pt x="781" y="174"/>
                    <a:pt x="781" y="174"/>
                  </a:cubicBezTo>
                  <a:cubicBezTo>
                    <a:pt x="853" y="246"/>
                    <a:pt x="853" y="246"/>
                    <a:pt x="853" y="246"/>
                  </a:cubicBezTo>
                  <a:lnTo>
                    <a:pt x="695" y="246"/>
                  </a:lnTo>
                  <a:close/>
                  <a:moveTo>
                    <a:pt x="727" y="70"/>
                  </a:moveTo>
                  <a:cubicBezTo>
                    <a:pt x="851" y="70"/>
                    <a:pt x="851" y="70"/>
                    <a:pt x="851" y="70"/>
                  </a:cubicBezTo>
                  <a:cubicBezTo>
                    <a:pt x="783" y="126"/>
                    <a:pt x="783" y="126"/>
                    <a:pt x="783" y="126"/>
                  </a:cubicBezTo>
                  <a:lnTo>
                    <a:pt x="727" y="70"/>
                  </a:lnTo>
                  <a:close/>
                  <a:moveTo>
                    <a:pt x="562" y="135"/>
                  </a:moveTo>
                  <a:cubicBezTo>
                    <a:pt x="484" y="70"/>
                    <a:pt x="484" y="70"/>
                    <a:pt x="484" y="70"/>
                  </a:cubicBezTo>
                  <a:cubicBezTo>
                    <a:pt x="640" y="70"/>
                    <a:pt x="640" y="70"/>
                    <a:pt x="640" y="70"/>
                  </a:cubicBezTo>
                  <a:lnTo>
                    <a:pt x="562" y="135"/>
                  </a:lnTo>
                  <a:close/>
                  <a:moveTo>
                    <a:pt x="341" y="126"/>
                  </a:moveTo>
                  <a:cubicBezTo>
                    <a:pt x="273" y="70"/>
                    <a:pt x="273" y="70"/>
                    <a:pt x="273" y="70"/>
                  </a:cubicBezTo>
                  <a:cubicBezTo>
                    <a:pt x="397" y="70"/>
                    <a:pt x="397" y="70"/>
                    <a:pt x="397" y="70"/>
                  </a:cubicBezTo>
                  <a:lnTo>
                    <a:pt x="341" y="126"/>
                  </a:lnTo>
                  <a:close/>
                  <a:moveTo>
                    <a:pt x="343" y="174"/>
                  </a:moveTo>
                  <a:cubicBezTo>
                    <a:pt x="429" y="246"/>
                    <a:pt x="429" y="246"/>
                    <a:pt x="429" y="246"/>
                  </a:cubicBezTo>
                  <a:cubicBezTo>
                    <a:pt x="271" y="246"/>
                    <a:pt x="271" y="246"/>
                    <a:pt x="271" y="246"/>
                  </a:cubicBezTo>
                  <a:lnTo>
                    <a:pt x="343" y="174"/>
                  </a:lnTo>
                  <a:close/>
                  <a:moveTo>
                    <a:pt x="439" y="281"/>
                  </a:moveTo>
                  <a:cubicBezTo>
                    <a:pt x="525" y="712"/>
                    <a:pt x="525" y="712"/>
                    <a:pt x="525" y="712"/>
                  </a:cubicBezTo>
                  <a:cubicBezTo>
                    <a:pt x="266" y="281"/>
                    <a:pt x="266" y="281"/>
                    <a:pt x="266" y="281"/>
                  </a:cubicBezTo>
                  <a:lnTo>
                    <a:pt x="439" y="281"/>
                  </a:lnTo>
                  <a:close/>
                  <a:moveTo>
                    <a:pt x="446" y="649"/>
                  </a:moveTo>
                  <a:cubicBezTo>
                    <a:pt x="101" y="281"/>
                    <a:pt x="101" y="281"/>
                    <a:pt x="101" y="281"/>
                  </a:cubicBezTo>
                  <a:cubicBezTo>
                    <a:pt x="225" y="281"/>
                    <a:pt x="225" y="281"/>
                    <a:pt x="225" y="281"/>
                  </a:cubicBezTo>
                  <a:lnTo>
                    <a:pt x="446" y="649"/>
                  </a:lnTo>
                  <a:close/>
                  <a:moveTo>
                    <a:pt x="899" y="281"/>
                  </a:moveTo>
                  <a:cubicBezTo>
                    <a:pt x="1023" y="281"/>
                    <a:pt x="1023" y="281"/>
                    <a:pt x="1023" y="281"/>
                  </a:cubicBezTo>
                  <a:cubicBezTo>
                    <a:pt x="678" y="649"/>
                    <a:pt x="678" y="649"/>
                    <a:pt x="678" y="649"/>
                  </a:cubicBezTo>
                  <a:lnTo>
                    <a:pt x="899" y="281"/>
                  </a:lnTo>
                  <a:close/>
                  <a:moveTo>
                    <a:pt x="903" y="246"/>
                  </a:moveTo>
                  <a:cubicBezTo>
                    <a:pt x="808" y="151"/>
                    <a:pt x="808" y="151"/>
                    <a:pt x="808" y="151"/>
                  </a:cubicBezTo>
                  <a:cubicBezTo>
                    <a:pt x="889" y="84"/>
                    <a:pt x="889" y="84"/>
                    <a:pt x="889" y="84"/>
                  </a:cubicBezTo>
                  <a:cubicBezTo>
                    <a:pt x="1051" y="246"/>
                    <a:pt x="1051" y="246"/>
                    <a:pt x="1051" y="246"/>
                  </a:cubicBezTo>
                  <a:lnTo>
                    <a:pt x="903" y="246"/>
                  </a:lnTo>
                  <a:close/>
                  <a:moveTo>
                    <a:pt x="235" y="84"/>
                  </a:moveTo>
                  <a:cubicBezTo>
                    <a:pt x="316" y="151"/>
                    <a:pt x="316" y="151"/>
                    <a:pt x="316" y="151"/>
                  </a:cubicBezTo>
                  <a:cubicBezTo>
                    <a:pt x="221" y="246"/>
                    <a:pt x="221" y="246"/>
                    <a:pt x="221" y="246"/>
                  </a:cubicBezTo>
                  <a:cubicBezTo>
                    <a:pt x="70" y="246"/>
                    <a:pt x="70" y="246"/>
                    <a:pt x="70" y="246"/>
                  </a:cubicBezTo>
                  <a:lnTo>
                    <a:pt x="235" y="8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67" tIns="34283" rIns="68567" bIns="34283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ts val="1125"/>
                </a:lnSpc>
              </a:pPr>
              <a:endParaRPr lang="id-ID" sz="900" dirty="0">
                <a:solidFill>
                  <a:srgbClr val="7E7E7E"/>
                </a:solidFill>
                <a:latin typeface="Calibri Light"/>
                <a:ea typeface="微软雅黑" panose="020B0503020204020204" pitchFamily="34" charset="-122"/>
              </a:endParaRPr>
            </a:p>
          </p:txBody>
        </p:sp>
      </p:grpSp>
      <p:sp>
        <p:nvSpPr>
          <p:cNvPr id="57" name="Freeform 8"/>
          <p:cNvSpPr>
            <a:spLocks noEditPoints="1"/>
          </p:cNvSpPr>
          <p:nvPr/>
        </p:nvSpPr>
        <p:spPr bwMode="auto">
          <a:xfrm>
            <a:off x="1441093" y="1799224"/>
            <a:ext cx="276080" cy="316816"/>
          </a:xfrm>
          <a:custGeom>
            <a:avLst/>
            <a:gdLst>
              <a:gd name="T0" fmla="*/ 179 w 192"/>
              <a:gd name="T1" fmla="*/ 35 h 220"/>
              <a:gd name="T2" fmla="*/ 171 w 192"/>
              <a:gd name="T3" fmla="*/ 9 h 220"/>
              <a:gd name="T4" fmla="*/ 158 w 192"/>
              <a:gd name="T5" fmla="*/ 0 h 220"/>
              <a:gd name="T6" fmla="*/ 34 w 192"/>
              <a:gd name="T7" fmla="*/ 0 h 220"/>
              <a:gd name="T8" fmla="*/ 21 w 192"/>
              <a:gd name="T9" fmla="*/ 9 h 220"/>
              <a:gd name="T10" fmla="*/ 13 w 192"/>
              <a:gd name="T11" fmla="*/ 35 h 220"/>
              <a:gd name="T12" fmla="*/ 0 w 192"/>
              <a:gd name="T13" fmla="*/ 48 h 220"/>
              <a:gd name="T14" fmla="*/ 0 w 192"/>
              <a:gd name="T15" fmla="*/ 69 h 220"/>
              <a:gd name="T16" fmla="*/ 13 w 192"/>
              <a:gd name="T17" fmla="*/ 82 h 220"/>
              <a:gd name="T18" fmla="*/ 21 w 192"/>
              <a:gd name="T19" fmla="*/ 82 h 220"/>
              <a:gd name="T20" fmla="*/ 20 w 192"/>
              <a:gd name="T21" fmla="*/ 84 h 220"/>
              <a:gd name="T22" fmla="*/ 34 w 192"/>
              <a:gd name="T23" fmla="*/ 208 h 220"/>
              <a:gd name="T24" fmla="*/ 48 w 192"/>
              <a:gd name="T25" fmla="*/ 220 h 220"/>
              <a:gd name="T26" fmla="*/ 144 w 192"/>
              <a:gd name="T27" fmla="*/ 220 h 220"/>
              <a:gd name="T28" fmla="*/ 158 w 192"/>
              <a:gd name="T29" fmla="*/ 208 h 220"/>
              <a:gd name="T30" fmla="*/ 172 w 192"/>
              <a:gd name="T31" fmla="*/ 84 h 220"/>
              <a:gd name="T32" fmla="*/ 171 w 192"/>
              <a:gd name="T33" fmla="*/ 82 h 220"/>
              <a:gd name="T34" fmla="*/ 179 w 192"/>
              <a:gd name="T35" fmla="*/ 82 h 220"/>
              <a:gd name="T36" fmla="*/ 192 w 192"/>
              <a:gd name="T37" fmla="*/ 69 h 220"/>
              <a:gd name="T38" fmla="*/ 192 w 192"/>
              <a:gd name="T39" fmla="*/ 48 h 220"/>
              <a:gd name="T40" fmla="*/ 179 w 192"/>
              <a:gd name="T41" fmla="*/ 35 h 220"/>
              <a:gd name="T42" fmla="*/ 34 w 192"/>
              <a:gd name="T43" fmla="*/ 14 h 220"/>
              <a:gd name="T44" fmla="*/ 158 w 192"/>
              <a:gd name="T45" fmla="*/ 14 h 220"/>
              <a:gd name="T46" fmla="*/ 165 w 192"/>
              <a:gd name="T47" fmla="*/ 34 h 220"/>
              <a:gd name="T48" fmla="*/ 27 w 192"/>
              <a:gd name="T49" fmla="*/ 34 h 220"/>
              <a:gd name="T50" fmla="*/ 34 w 192"/>
              <a:gd name="T51" fmla="*/ 14 h 220"/>
              <a:gd name="T52" fmla="*/ 48 w 192"/>
              <a:gd name="T53" fmla="*/ 206 h 220"/>
              <a:gd name="T54" fmla="*/ 46 w 192"/>
              <a:gd name="T55" fmla="*/ 186 h 220"/>
              <a:gd name="T56" fmla="*/ 146 w 192"/>
              <a:gd name="T57" fmla="*/ 186 h 220"/>
              <a:gd name="T58" fmla="*/ 144 w 192"/>
              <a:gd name="T59" fmla="*/ 206 h 220"/>
              <a:gd name="T60" fmla="*/ 48 w 192"/>
              <a:gd name="T61" fmla="*/ 206 h 220"/>
              <a:gd name="T62" fmla="*/ 147 w 192"/>
              <a:gd name="T63" fmla="*/ 179 h 220"/>
              <a:gd name="T64" fmla="*/ 45 w 192"/>
              <a:gd name="T65" fmla="*/ 179 h 220"/>
              <a:gd name="T66" fmla="*/ 37 w 192"/>
              <a:gd name="T67" fmla="*/ 110 h 220"/>
              <a:gd name="T68" fmla="*/ 155 w 192"/>
              <a:gd name="T69" fmla="*/ 110 h 220"/>
              <a:gd name="T70" fmla="*/ 147 w 192"/>
              <a:gd name="T71" fmla="*/ 179 h 220"/>
              <a:gd name="T72" fmla="*/ 156 w 192"/>
              <a:gd name="T73" fmla="*/ 103 h 220"/>
              <a:gd name="T74" fmla="*/ 36 w 192"/>
              <a:gd name="T75" fmla="*/ 103 h 220"/>
              <a:gd name="T76" fmla="*/ 34 w 192"/>
              <a:gd name="T77" fmla="*/ 82 h 220"/>
              <a:gd name="T78" fmla="*/ 158 w 192"/>
              <a:gd name="T79" fmla="*/ 82 h 220"/>
              <a:gd name="T80" fmla="*/ 156 w 192"/>
              <a:gd name="T81" fmla="*/ 103 h 220"/>
              <a:gd name="T82" fmla="*/ 179 w 192"/>
              <a:gd name="T83" fmla="*/ 69 h 220"/>
              <a:gd name="T84" fmla="*/ 13 w 192"/>
              <a:gd name="T85" fmla="*/ 69 h 220"/>
              <a:gd name="T86" fmla="*/ 13 w 192"/>
              <a:gd name="T87" fmla="*/ 48 h 220"/>
              <a:gd name="T88" fmla="*/ 179 w 192"/>
              <a:gd name="T89" fmla="*/ 48 h 220"/>
              <a:gd name="T90" fmla="*/ 179 w 192"/>
              <a:gd name="T91" fmla="*/ 69 h 2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92" h="220">
                <a:moveTo>
                  <a:pt x="179" y="35"/>
                </a:moveTo>
                <a:cubicBezTo>
                  <a:pt x="171" y="9"/>
                  <a:pt x="171" y="9"/>
                  <a:pt x="171" y="9"/>
                </a:cubicBezTo>
                <a:cubicBezTo>
                  <a:pt x="169" y="4"/>
                  <a:pt x="164" y="0"/>
                  <a:pt x="158" y="0"/>
                </a:cubicBezTo>
                <a:cubicBezTo>
                  <a:pt x="34" y="0"/>
                  <a:pt x="34" y="0"/>
                  <a:pt x="34" y="0"/>
                </a:cubicBezTo>
                <a:cubicBezTo>
                  <a:pt x="28" y="0"/>
                  <a:pt x="23" y="4"/>
                  <a:pt x="21" y="9"/>
                </a:cubicBezTo>
                <a:cubicBezTo>
                  <a:pt x="13" y="35"/>
                  <a:pt x="13" y="35"/>
                  <a:pt x="13" y="35"/>
                </a:cubicBezTo>
                <a:cubicBezTo>
                  <a:pt x="5" y="35"/>
                  <a:pt x="0" y="41"/>
                  <a:pt x="0" y="48"/>
                </a:cubicBezTo>
                <a:cubicBezTo>
                  <a:pt x="0" y="69"/>
                  <a:pt x="0" y="69"/>
                  <a:pt x="0" y="69"/>
                </a:cubicBezTo>
                <a:cubicBezTo>
                  <a:pt x="0" y="76"/>
                  <a:pt x="6" y="82"/>
                  <a:pt x="13" y="82"/>
                </a:cubicBezTo>
                <a:cubicBezTo>
                  <a:pt x="21" y="82"/>
                  <a:pt x="21" y="82"/>
                  <a:pt x="21" y="82"/>
                </a:cubicBezTo>
                <a:cubicBezTo>
                  <a:pt x="21" y="83"/>
                  <a:pt x="20" y="83"/>
                  <a:pt x="20" y="84"/>
                </a:cubicBezTo>
                <a:cubicBezTo>
                  <a:pt x="34" y="208"/>
                  <a:pt x="34" y="208"/>
                  <a:pt x="34" y="208"/>
                </a:cubicBezTo>
                <a:cubicBezTo>
                  <a:pt x="35" y="215"/>
                  <a:pt x="41" y="220"/>
                  <a:pt x="48" y="220"/>
                </a:cubicBezTo>
                <a:cubicBezTo>
                  <a:pt x="144" y="220"/>
                  <a:pt x="144" y="220"/>
                  <a:pt x="144" y="220"/>
                </a:cubicBezTo>
                <a:cubicBezTo>
                  <a:pt x="151" y="220"/>
                  <a:pt x="157" y="215"/>
                  <a:pt x="158" y="208"/>
                </a:cubicBezTo>
                <a:cubicBezTo>
                  <a:pt x="172" y="84"/>
                  <a:pt x="172" y="84"/>
                  <a:pt x="172" y="84"/>
                </a:cubicBezTo>
                <a:cubicBezTo>
                  <a:pt x="172" y="83"/>
                  <a:pt x="171" y="83"/>
                  <a:pt x="171" y="82"/>
                </a:cubicBezTo>
                <a:cubicBezTo>
                  <a:pt x="179" y="82"/>
                  <a:pt x="179" y="82"/>
                  <a:pt x="179" y="82"/>
                </a:cubicBezTo>
                <a:cubicBezTo>
                  <a:pt x="186" y="82"/>
                  <a:pt x="192" y="76"/>
                  <a:pt x="192" y="69"/>
                </a:cubicBezTo>
                <a:cubicBezTo>
                  <a:pt x="192" y="48"/>
                  <a:pt x="192" y="48"/>
                  <a:pt x="192" y="48"/>
                </a:cubicBezTo>
                <a:cubicBezTo>
                  <a:pt x="192" y="41"/>
                  <a:pt x="186" y="35"/>
                  <a:pt x="179" y="35"/>
                </a:cubicBezTo>
                <a:close/>
                <a:moveTo>
                  <a:pt x="34" y="14"/>
                </a:moveTo>
                <a:cubicBezTo>
                  <a:pt x="158" y="14"/>
                  <a:pt x="158" y="14"/>
                  <a:pt x="158" y="14"/>
                </a:cubicBezTo>
                <a:cubicBezTo>
                  <a:pt x="165" y="34"/>
                  <a:pt x="165" y="34"/>
                  <a:pt x="165" y="34"/>
                </a:cubicBezTo>
                <a:cubicBezTo>
                  <a:pt x="27" y="34"/>
                  <a:pt x="27" y="34"/>
                  <a:pt x="27" y="34"/>
                </a:cubicBezTo>
                <a:lnTo>
                  <a:pt x="34" y="14"/>
                </a:lnTo>
                <a:close/>
                <a:moveTo>
                  <a:pt x="48" y="206"/>
                </a:moveTo>
                <a:cubicBezTo>
                  <a:pt x="46" y="186"/>
                  <a:pt x="46" y="186"/>
                  <a:pt x="46" y="186"/>
                </a:cubicBezTo>
                <a:cubicBezTo>
                  <a:pt x="146" y="186"/>
                  <a:pt x="146" y="186"/>
                  <a:pt x="146" y="186"/>
                </a:cubicBezTo>
                <a:cubicBezTo>
                  <a:pt x="144" y="206"/>
                  <a:pt x="144" y="206"/>
                  <a:pt x="144" y="206"/>
                </a:cubicBezTo>
                <a:lnTo>
                  <a:pt x="48" y="206"/>
                </a:lnTo>
                <a:close/>
                <a:moveTo>
                  <a:pt x="147" y="179"/>
                </a:moveTo>
                <a:cubicBezTo>
                  <a:pt x="45" y="179"/>
                  <a:pt x="45" y="179"/>
                  <a:pt x="45" y="179"/>
                </a:cubicBezTo>
                <a:cubicBezTo>
                  <a:pt x="37" y="110"/>
                  <a:pt x="37" y="110"/>
                  <a:pt x="37" y="110"/>
                </a:cubicBezTo>
                <a:cubicBezTo>
                  <a:pt x="155" y="110"/>
                  <a:pt x="155" y="110"/>
                  <a:pt x="155" y="110"/>
                </a:cubicBezTo>
                <a:lnTo>
                  <a:pt x="147" y="179"/>
                </a:lnTo>
                <a:close/>
                <a:moveTo>
                  <a:pt x="156" y="103"/>
                </a:moveTo>
                <a:cubicBezTo>
                  <a:pt x="36" y="103"/>
                  <a:pt x="36" y="103"/>
                  <a:pt x="36" y="103"/>
                </a:cubicBezTo>
                <a:cubicBezTo>
                  <a:pt x="34" y="82"/>
                  <a:pt x="34" y="82"/>
                  <a:pt x="34" y="82"/>
                </a:cubicBezTo>
                <a:cubicBezTo>
                  <a:pt x="158" y="82"/>
                  <a:pt x="158" y="82"/>
                  <a:pt x="158" y="82"/>
                </a:cubicBezTo>
                <a:lnTo>
                  <a:pt x="156" y="103"/>
                </a:lnTo>
                <a:close/>
                <a:moveTo>
                  <a:pt x="179" y="69"/>
                </a:moveTo>
                <a:cubicBezTo>
                  <a:pt x="13" y="69"/>
                  <a:pt x="13" y="69"/>
                  <a:pt x="13" y="69"/>
                </a:cubicBezTo>
                <a:cubicBezTo>
                  <a:pt x="13" y="48"/>
                  <a:pt x="13" y="48"/>
                  <a:pt x="13" y="48"/>
                </a:cubicBezTo>
                <a:cubicBezTo>
                  <a:pt x="179" y="48"/>
                  <a:pt x="179" y="48"/>
                  <a:pt x="179" y="48"/>
                </a:cubicBezTo>
                <a:lnTo>
                  <a:pt x="179" y="69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68567" tIns="34283" rIns="68567" bIns="34283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ts val="1125"/>
              </a:lnSpc>
            </a:pPr>
            <a:endParaRPr lang="id-ID" sz="900" dirty="0">
              <a:solidFill>
                <a:srgbClr val="7E7E7E"/>
              </a:solidFill>
              <a:latin typeface="Calibri Light"/>
              <a:ea typeface="微软雅黑" panose="020B0503020204020204" pitchFamily="34" charset="-122"/>
            </a:endParaRPr>
          </a:p>
        </p:txBody>
      </p:sp>
      <p:sp>
        <p:nvSpPr>
          <p:cNvPr id="67" name="Freeform 44"/>
          <p:cNvSpPr>
            <a:spLocks noEditPoints="1"/>
          </p:cNvSpPr>
          <p:nvPr/>
        </p:nvSpPr>
        <p:spPr bwMode="auto">
          <a:xfrm>
            <a:off x="1407205" y="3087835"/>
            <a:ext cx="309968" cy="232711"/>
          </a:xfrm>
          <a:custGeom>
            <a:avLst/>
            <a:gdLst>
              <a:gd name="T0" fmla="*/ 925 w 1124"/>
              <a:gd name="T1" fmla="*/ 21 h 843"/>
              <a:gd name="T2" fmla="*/ 249 w 1124"/>
              <a:gd name="T3" fmla="*/ 0 h 843"/>
              <a:gd name="T4" fmla="*/ 21 w 1124"/>
              <a:gd name="T5" fmla="*/ 199 h 843"/>
              <a:gd name="T6" fmla="*/ 18 w 1124"/>
              <a:gd name="T7" fmla="*/ 295 h 843"/>
              <a:gd name="T8" fmla="*/ 562 w 1124"/>
              <a:gd name="T9" fmla="*/ 843 h 843"/>
              <a:gd name="T10" fmla="*/ 1106 w 1124"/>
              <a:gd name="T11" fmla="*/ 295 h 843"/>
              <a:gd name="T12" fmla="*/ 1103 w 1124"/>
              <a:gd name="T13" fmla="*/ 199 h 843"/>
              <a:gd name="T14" fmla="*/ 484 w 1124"/>
              <a:gd name="T15" fmla="*/ 246 h 843"/>
              <a:gd name="T16" fmla="*/ 640 w 1124"/>
              <a:gd name="T17" fmla="*/ 246 h 843"/>
              <a:gd name="T18" fmla="*/ 685 w 1124"/>
              <a:gd name="T19" fmla="*/ 78 h 843"/>
              <a:gd name="T20" fmla="*/ 667 w 1124"/>
              <a:gd name="T21" fmla="*/ 223 h 843"/>
              <a:gd name="T22" fmla="*/ 457 w 1124"/>
              <a:gd name="T23" fmla="*/ 223 h 843"/>
              <a:gd name="T24" fmla="*/ 439 w 1124"/>
              <a:gd name="T25" fmla="*/ 78 h 843"/>
              <a:gd name="T26" fmla="*/ 457 w 1124"/>
              <a:gd name="T27" fmla="*/ 223 h 843"/>
              <a:gd name="T28" fmla="*/ 562 w 1124"/>
              <a:gd name="T29" fmla="*/ 718 h 843"/>
              <a:gd name="T30" fmla="*/ 649 w 1124"/>
              <a:gd name="T31" fmla="*/ 281 h 843"/>
              <a:gd name="T32" fmla="*/ 858 w 1124"/>
              <a:gd name="T33" fmla="*/ 281 h 843"/>
              <a:gd name="T34" fmla="*/ 685 w 1124"/>
              <a:gd name="T35" fmla="*/ 281 h 843"/>
              <a:gd name="T36" fmla="*/ 781 w 1124"/>
              <a:gd name="T37" fmla="*/ 174 h 843"/>
              <a:gd name="T38" fmla="*/ 695 w 1124"/>
              <a:gd name="T39" fmla="*/ 246 h 843"/>
              <a:gd name="T40" fmla="*/ 851 w 1124"/>
              <a:gd name="T41" fmla="*/ 70 h 843"/>
              <a:gd name="T42" fmla="*/ 727 w 1124"/>
              <a:gd name="T43" fmla="*/ 70 h 843"/>
              <a:gd name="T44" fmla="*/ 484 w 1124"/>
              <a:gd name="T45" fmla="*/ 70 h 843"/>
              <a:gd name="T46" fmla="*/ 562 w 1124"/>
              <a:gd name="T47" fmla="*/ 135 h 843"/>
              <a:gd name="T48" fmla="*/ 273 w 1124"/>
              <a:gd name="T49" fmla="*/ 70 h 843"/>
              <a:gd name="T50" fmla="*/ 341 w 1124"/>
              <a:gd name="T51" fmla="*/ 126 h 843"/>
              <a:gd name="T52" fmla="*/ 429 w 1124"/>
              <a:gd name="T53" fmla="*/ 246 h 843"/>
              <a:gd name="T54" fmla="*/ 343 w 1124"/>
              <a:gd name="T55" fmla="*/ 174 h 843"/>
              <a:gd name="T56" fmla="*/ 525 w 1124"/>
              <a:gd name="T57" fmla="*/ 712 h 843"/>
              <a:gd name="T58" fmla="*/ 439 w 1124"/>
              <a:gd name="T59" fmla="*/ 281 h 843"/>
              <a:gd name="T60" fmla="*/ 101 w 1124"/>
              <a:gd name="T61" fmla="*/ 281 h 843"/>
              <a:gd name="T62" fmla="*/ 446 w 1124"/>
              <a:gd name="T63" fmla="*/ 649 h 843"/>
              <a:gd name="T64" fmla="*/ 1023 w 1124"/>
              <a:gd name="T65" fmla="*/ 281 h 843"/>
              <a:gd name="T66" fmla="*/ 899 w 1124"/>
              <a:gd name="T67" fmla="*/ 281 h 843"/>
              <a:gd name="T68" fmla="*/ 808 w 1124"/>
              <a:gd name="T69" fmla="*/ 151 h 843"/>
              <a:gd name="T70" fmla="*/ 1051 w 1124"/>
              <a:gd name="T71" fmla="*/ 246 h 843"/>
              <a:gd name="T72" fmla="*/ 235 w 1124"/>
              <a:gd name="T73" fmla="*/ 84 h 843"/>
              <a:gd name="T74" fmla="*/ 221 w 1124"/>
              <a:gd name="T75" fmla="*/ 246 h 843"/>
              <a:gd name="T76" fmla="*/ 235 w 1124"/>
              <a:gd name="T77" fmla="*/ 84 h 8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124" h="843">
                <a:moveTo>
                  <a:pt x="1103" y="199"/>
                </a:moveTo>
                <a:cubicBezTo>
                  <a:pt x="925" y="21"/>
                  <a:pt x="925" y="21"/>
                  <a:pt x="925" y="21"/>
                </a:cubicBezTo>
                <a:cubicBezTo>
                  <a:pt x="912" y="7"/>
                  <a:pt x="894" y="0"/>
                  <a:pt x="875" y="0"/>
                </a:cubicBezTo>
                <a:cubicBezTo>
                  <a:pt x="249" y="0"/>
                  <a:pt x="249" y="0"/>
                  <a:pt x="249" y="0"/>
                </a:cubicBezTo>
                <a:cubicBezTo>
                  <a:pt x="230" y="0"/>
                  <a:pt x="212" y="7"/>
                  <a:pt x="199" y="21"/>
                </a:cubicBezTo>
                <a:cubicBezTo>
                  <a:pt x="21" y="199"/>
                  <a:pt x="21" y="199"/>
                  <a:pt x="21" y="199"/>
                </a:cubicBezTo>
                <a:cubicBezTo>
                  <a:pt x="7" y="213"/>
                  <a:pt x="0" y="231"/>
                  <a:pt x="0" y="249"/>
                </a:cubicBezTo>
                <a:cubicBezTo>
                  <a:pt x="0" y="266"/>
                  <a:pt x="6" y="282"/>
                  <a:pt x="18" y="295"/>
                </a:cubicBezTo>
                <a:cubicBezTo>
                  <a:pt x="509" y="819"/>
                  <a:pt x="509" y="819"/>
                  <a:pt x="509" y="819"/>
                </a:cubicBezTo>
                <a:cubicBezTo>
                  <a:pt x="523" y="834"/>
                  <a:pt x="542" y="843"/>
                  <a:pt x="562" y="843"/>
                </a:cubicBezTo>
                <a:cubicBezTo>
                  <a:pt x="582" y="843"/>
                  <a:pt x="601" y="834"/>
                  <a:pt x="615" y="819"/>
                </a:cubicBezTo>
                <a:cubicBezTo>
                  <a:pt x="1106" y="295"/>
                  <a:pt x="1106" y="295"/>
                  <a:pt x="1106" y="295"/>
                </a:cubicBezTo>
                <a:cubicBezTo>
                  <a:pt x="1118" y="282"/>
                  <a:pt x="1124" y="265"/>
                  <a:pt x="1124" y="248"/>
                </a:cubicBezTo>
                <a:cubicBezTo>
                  <a:pt x="1124" y="230"/>
                  <a:pt x="1117" y="213"/>
                  <a:pt x="1103" y="199"/>
                </a:cubicBezTo>
                <a:close/>
                <a:moveTo>
                  <a:pt x="640" y="246"/>
                </a:moveTo>
                <a:cubicBezTo>
                  <a:pt x="484" y="246"/>
                  <a:pt x="484" y="246"/>
                  <a:pt x="484" y="246"/>
                </a:cubicBezTo>
                <a:cubicBezTo>
                  <a:pt x="562" y="181"/>
                  <a:pt x="562" y="181"/>
                  <a:pt x="562" y="181"/>
                </a:cubicBezTo>
                <a:lnTo>
                  <a:pt x="640" y="246"/>
                </a:lnTo>
                <a:close/>
                <a:moveTo>
                  <a:pt x="589" y="158"/>
                </a:moveTo>
                <a:cubicBezTo>
                  <a:pt x="685" y="78"/>
                  <a:pt x="685" y="78"/>
                  <a:pt x="685" y="78"/>
                </a:cubicBezTo>
                <a:cubicBezTo>
                  <a:pt x="756" y="149"/>
                  <a:pt x="756" y="149"/>
                  <a:pt x="756" y="149"/>
                </a:cubicBezTo>
                <a:cubicBezTo>
                  <a:pt x="667" y="223"/>
                  <a:pt x="667" y="223"/>
                  <a:pt x="667" y="223"/>
                </a:cubicBezTo>
                <a:lnTo>
                  <a:pt x="589" y="158"/>
                </a:lnTo>
                <a:close/>
                <a:moveTo>
                  <a:pt x="457" y="223"/>
                </a:moveTo>
                <a:cubicBezTo>
                  <a:pt x="368" y="149"/>
                  <a:pt x="368" y="149"/>
                  <a:pt x="368" y="149"/>
                </a:cubicBezTo>
                <a:cubicBezTo>
                  <a:pt x="439" y="78"/>
                  <a:pt x="439" y="78"/>
                  <a:pt x="439" y="78"/>
                </a:cubicBezTo>
                <a:cubicBezTo>
                  <a:pt x="535" y="158"/>
                  <a:pt x="535" y="158"/>
                  <a:pt x="535" y="158"/>
                </a:cubicBezTo>
                <a:lnTo>
                  <a:pt x="457" y="223"/>
                </a:lnTo>
                <a:close/>
                <a:moveTo>
                  <a:pt x="649" y="281"/>
                </a:moveTo>
                <a:cubicBezTo>
                  <a:pt x="562" y="718"/>
                  <a:pt x="562" y="718"/>
                  <a:pt x="562" y="718"/>
                </a:cubicBezTo>
                <a:cubicBezTo>
                  <a:pt x="475" y="281"/>
                  <a:pt x="475" y="281"/>
                  <a:pt x="475" y="281"/>
                </a:cubicBezTo>
                <a:lnTo>
                  <a:pt x="649" y="281"/>
                </a:lnTo>
                <a:close/>
                <a:moveTo>
                  <a:pt x="685" y="281"/>
                </a:moveTo>
                <a:cubicBezTo>
                  <a:pt x="858" y="281"/>
                  <a:pt x="858" y="281"/>
                  <a:pt x="858" y="281"/>
                </a:cubicBezTo>
                <a:cubicBezTo>
                  <a:pt x="599" y="712"/>
                  <a:pt x="599" y="712"/>
                  <a:pt x="599" y="712"/>
                </a:cubicBezTo>
                <a:lnTo>
                  <a:pt x="685" y="281"/>
                </a:lnTo>
                <a:close/>
                <a:moveTo>
                  <a:pt x="695" y="246"/>
                </a:moveTo>
                <a:cubicBezTo>
                  <a:pt x="781" y="174"/>
                  <a:pt x="781" y="174"/>
                  <a:pt x="781" y="174"/>
                </a:cubicBezTo>
                <a:cubicBezTo>
                  <a:pt x="853" y="246"/>
                  <a:pt x="853" y="246"/>
                  <a:pt x="853" y="246"/>
                </a:cubicBezTo>
                <a:lnTo>
                  <a:pt x="695" y="246"/>
                </a:lnTo>
                <a:close/>
                <a:moveTo>
                  <a:pt x="727" y="70"/>
                </a:moveTo>
                <a:cubicBezTo>
                  <a:pt x="851" y="70"/>
                  <a:pt x="851" y="70"/>
                  <a:pt x="851" y="70"/>
                </a:cubicBezTo>
                <a:cubicBezTo>
                  <a:pt x="783" y="126"/>
                  <a:pt x="783" y="126"/>
                  <a:pt x="783" y="126"/>
                </a:cubicBezTo>
                <a:lnTo>
                  <a:pt x="727" y="70"/>
                </a:lnTo>
                <a:close/>
                <a:moveTo>
                  <a:pt x="562" y="135"/>
                </a:moveTo>
                <a:cubicBezTo>
                  <a:pt x="484" y="70"/>
                  <a:pt x="484" y="70"/>
                  <a:pt x="484" y="70"/>
                </a:cubicBezTo>
                <a:cubicBezTo>
                  <a:pt x="640" y="70"/>
                  <a:pt x="640" y="70"/>
                  <a:pt x="640" y="70"/>
                </a:cubicBezTo>
                <a:lnTo>
                  <a:pt x="562" y="135"/>
                </a:lnTo>
                <a:close/>
                <a:moveTo>
                  <a:pt x="341" y="126"/>
                </a:moveTo>
                <a:cubicBezTo>
                  <a:pt x="273" y="70"/>
                  <a:pt x="273" y="70"/>
                  <a:pt x="273" y="70"/>
                </a:cubicBezTo>
                <a:cubicBezTo>
                  <a:pt x="397" y="70"/>
                  <a:pt x="397" y="70"/>
                  <a:pt x="397" y="70"/>
                </a:cubicBezTo>
                <a:lnTo>
                  <a:pt x="341" y="126"/>
                </a:lnTo>
                <a:close/>
                <a:moveTo>
                  <a:pt x="343" y="174"/>
                </a:moveTo>
                <a:cubicBezTo>
                  <a:pt x="429" y="246"/>
                  <a:pt x="429" y="246"/>
                  <a:pt x="429" y="246"/>
                </a:cubicBezTo>
                <a:cubicBezTo>
                  <a:pt x="271" y="246"/>
                  <a:pt x="271" y="246"/>
                  <a:pt x="271" y="246"/>
                </a:cubicBezTo>
                <a:lnTo>
                  <a:pt x="343" y="174"/>
                </a:lnTo>
                <a:close/>
                <a:moveTo>
                  <a:pt x="439" y="281"/>
                </a:moveTo>
                <a:cubicBezTo>
                  <a:pt x="525" y="712"/>
                  <a:pt x="525" y="712"/>
                  <a:pt x="525" y="712"/>
                </a:cubicBezTo>
                <a:cubicBezTo>
                  <a:pt x="266" y="281"/>
                  <a:pt x="266" y="281"/>
                  <a:pt x="266" y="281"/>
                </a:cubicBezTo>
                <a:lnTo>
                  <a:pt x="439" y="281"/>
                </a:lnTo>
                <a:close/>
                <a:moveTo>
                  <a:pt x="446" y="649"/>
                </a:moveTo>
                <a:cubicBezTo>
                  <a:pt x="101" y="281"/>
                  <a:pt x="101" y="281"/>
                  <a:pt x="101" y="281"/>
                </a:cubicBezTo>
                <a:cubicBezTo>
                  <a:pt x="225" y="281"/>
                  <a:pt x="225" y="281"/>
                  <a:pt x="225" y="281"/>
                </a:cubicBezTo>
                <a:lnTo>
                  <a:pt x="446" y="649"/>
                </a:lnTo>
                <a:close/>
                <a:moveTo>
                  <a:pt x="899" y="281"/>
                </a:moveTo>
                <a:cubicBezTo>
                  <a:pt x="1023" y="281"/>
                  <a:pt x="1023" y="281"/>
                  <a:pt x="1023" y="281"/>
                </a:cubicBezTo>
                <a:cubicBezTo>
                  <a:pt x="678" y="649"/>
                  <a:pt x="678" y="649"/>
                  <a:pt x="678" y="649"/>
                </a:cubicBezTo>
                <a:lnTo>
                  <a:pt x="899" y="281"/>
                </a:lnTo>
                <a:close/>
                <a:moveTo>
                  <a:pt x="903" y="246"/>
                </a:moveTo>
                <a:cubicBezTo>
                  <a:pt x="808" y="151"/>
                  <a:pt x="808" y="151"/>
                  <a:pt x="808" y="151"/>
                </a:cubicBezTo>
                <a:cubicBezTo>
                  <a:pt x="889" y="84"/>
                  <a:pt x="889" y="84"/>
                  <a:pt x="889" y="84"/>
                </a:cubicBezTo>
                <a:cubicBezTo>
                  <a:pt x="1051" y="246"/>
                  <a:pt x="1051" y="246"/>
                  <a:pt x="1051" y="246"/>
                </a:cubicBezTo>
                <a:lnTo>
                  <a:pt x="903" y="246"/>
                </a:lnTo>
                <a:close/>
                <a:moveTo>
                  <a:pt x="235" y="84"/>
                </a:moveTo>
                <a:cubicBezTo>
                  <a:pt x="316" y="151"/>
                  <a:pt x="316" y="151"/>
                  <a:pt x="316" y="151"/>
                </a:cubicBezTo>
                <a:cubicBezTo>
                  <a:pt x="221" y="246"/>
                  <a:pt x="221" y="246"/>
                  <a:pt x="221" y="246"/>
                </a:cubicBezTo>
                <a:cubicBezTo>
                  <a:pt x="70" y="246"/>
                  <a:pt x="70" y="246"/>
                  <a:pt x="70" y="246"/>
                </a:cubicBezTo>
                <a:lnTo>
                  <a:pt x="235" y="84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68567" tIns="34283" rIns="68567" bIns="34283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ts val="1125"/>
              </a:lnSpc>
            </a:pPr>
            <a:endParaRPr lang="id-ID" sz="900" dirty="0">
              <a:solidFill>
                <a:srgbClr val="7E7E7E"/>
              </a:solidFill>
              <a:latin typeface="Calibri Light"/>
              <a:ea typeface="微软雅黑" panose="020B0503020204020204" pitchFamily="34" charset="-122"/>
            </a:endParaRPr>
          </a:p>
        </p:txBody>
      </p:sp>
      <p:sp>
        <p:nvSpPr>
          <p:cNvPr id="74" name="Rectangle 1"/>
          <p:cNvSpPr/>
          <p:nvPr/>
        </p:nvSpPr>
        <p:spPr>
          <a:xfrm>
            <a:off x="968158" y="2181822"/>
            <a:ext cx="2098892" cy="807899"/>
          </a:xfrm>
          <a:prstGeom prst="rect">
            <a:avLst/>
          </a:prstGeom>
        </p:spPr>
        <p:txBody>
          <a:bodyPr wrap="square" lIns="68567" tIns="34283" rIns="68567" bIns="34283">
            <a:spAutoFit/>
          </a:bodyPr>
          <a:lstStyle/>
          <a:p>
            <a:r>
              <a:rPr lang="zh-CN" altLang="en-US" sz="12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请输入文字请输入文字请输入文字请输入文字请输入文字</a:t>
            </a:r>
            <a:endParaRPr lang="en-US" altLang="zh-CN" sz="12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endParaRPr lang="en-US" altLang="zh-CN" sz="12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8" name="Rectangle 1"/>
          <p:cNvSpPr/>
          <p:nvPr/>
        </p:nvSpPr>
        <p:spPr>
          <a:xfrm>
            <a:off x="895839" y="3423375"/>
            <a:ext cx="2098892" cy="807899"/>
          </a:xfrm>
          <a:prstGeom prst="rect">
            <a:avLst/>
          </a:prstGeom>
        </p:spPr>
        <p:txBody>
          <a:bodyPr wrap="square" lIns="68567" tIns="34283" rIns="68567" bIns="34283">
            <a:spAutoFit/>
          </a:bodyPr>
          <a:lstStyle/>
          <a:p>
            <a:r>
              <a:rPr lang="zh-CN" altLang="en-US" sz="12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请输入文字请输入文字请输入文字请输入文字请输入文字</a:t>
            </a:r>
            <a:endParaRPr lang="en-US" altLang="zh-CN" sz="12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endParaRPr lang="en-US" altLang="zh-CN" sz="12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" name="文本占位符 1">
            <a:extLst>
              <a:ext uri="{FF2B5EF4-FFF2-40B4-BE49-F238E27FC236}">
                <a16:creationId xmlns:a16="http://schemas.microsoft.com/office/drawing/2014/main" xmlns="" id="{2DBB6F89-0954-4920-85B9-65448D44499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BB768AC7-31BE-4E10-BD32-03400B62009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3A72B657-E708-41C8-A2EF-A38C74BBE411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图片占位符 4">
            <a:extLst>
              <a:ext uri="{FF2B5EF4-FFF2-40B4-BE49-F238E27FC236}">
                <a16:creationId xmlns:a16="http://schemas.microsoft.com/office/drawing/2014/main" xmlns="" id="{DF3E24CD-F30F-4D98-A675-57CA17AF83F3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</p:sp>
    </p:spTree>
    <p:extLst>
      <p:ext uri="{BB962C8B-B14F-4D97-AF65-F5344CB8AC3E}">
        <p14:creationId xmlns:p14="http://schemas.microsoft.com/office/powerpoint/2010/main" val="1817484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prism isContent="1" isInverted="1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50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57" grpId="0" animBg="1"/>
      <p:bldP spid="67" grpId="0" animBg="1"/>
      <p:bldP spid="74" grpId="0"/>
      <p:bldP spid="7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标题 6"/>
          <p:cNvSpPr>
            <a:spLocks noGrp="1"/>
          </p:cNvSpPr>
          <p:nvPr/>
        </p:nvSpPr>
        <p:spPr>
          <a:xfrm>
            <a:off x="517684" y="486251"/>
            <a:ext cx="3340418" cy="473393"/>
          </a:xfrm>
          <a:prstGeom prst="rect">
            <a:avLst/>
          </a:prstGeom>
        </p:spPr>
        <p:txBody>
          <a:bodyPr vert="horz" lIns="68580" tIns="34290" rIns="68580" bIns="34290" rtlCol="0" anchor="b"/>
          <a:lstStyle/>
          <a:p>
            <a:pPr>
              <a:lnSpc>
                <a:spcPct val="100000"/>
              </a:lnSpc>
            </a:pPr>
            <a:r>
              <a:rPr lang="zh-CN" altLang="en-US" sz="2700" dirty="0">
                <a:solidFill>
                  <a:srgbClr val="26646A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教学反思</a:t>
            </a:r>
          </a:p>
        </p:txBody>
      </p:sp>
      <p:sp>
        <p:nvSpPr>
          <p:cNvPr id="9" name="矩形 8"/>
          <p:cNvSpPr/>
          <p:nvPr/>
        </p:nvSpPr>
        <p:spPr>
          <a:xfrm>
            <a:off x="-952" y="513874"/>
            <a:ext cx="321469" cy="417910"/>
          </a:xfrm>
          <a:prstGeom prst="rect">
            <a:avLst/>
          </a:prstGeom>
          <a:solidFill>
            <a:srgbClr val="2664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514350">
              <a:defRPr/>
            </a:pPr>
            <a:endParaRPr lang="zh-CN" altLang="en-US" sz="1013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366236" y="513874"/>
            <a:ext cx="57150" cy="418148"/>
          </a:xfrm>
          <a:prstGeom prst="rect">
            <a:avLst/>
          </a:prstGeom>
          <a:solidFill>
            <a:srgbClr val="2664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514350">
              <a:defRPr/>
            </a:pPr>
            <a:endParaRPr lang="zh-CN" altLang="en-US" sz="1013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" name="Freeform 6"/>
          <p:cNvSpPr>
            <a:spLocks/>
          </p:cNvSpPr>
          <p:nvPr/>
        </p:nvSpPr>
        <p:spPr bwMode="auto">
          <a:xfrm>
            <a:off x="2628184" y="2392386"/>
            <a:ext cx="1261199" cy="1267553"/>
          </a:xfrm>
          <a:custGeom>
            <a:avLst/>
            <a:gdLst>
              <a:gd name="T0" fmla="*/ 84 w 168"/>
              <a:gd name="T1" fmla="*/ 0 h 169"/>
              <a:gd name="T2" fmla="*/ 143 w 168"/>
              <a:gd name="T3" fmla="*/ 24 h 169"/>
              <a:gd name="T4" fmla="*/ 132 w 168"/>
              <a:gd name="T5" fmla="*/ 37 h 169"/>
              <a:gd name="T6" fmla="*/ 84 w 168"/>
              <a:gd name="T7" fmla="*/ 17 h 169"/>
              <a:gd name="T8" fmla="*/ 17 w 168"/>
              <a:gd name="T9" fmla="*/ 84 h 169"/>
              <a:gd name="T10" fmla="*/ 84 w 168"/>
              <a:gd name="T11" fmla="*/ 152 h 169"/>
              <a:gd name="T12" fmla="*/ 152 w 168"/>
              <a:gd name="T13" fmla="*/ 84 h 169"/>
              <a:gd name="T14" fmla="*/ 143 w 168"/>
              <a:gd name="T15" fmla="*/ 51 h 169"/>
              <a:gd name="T16" fmla="*/ 154 w 168"/>
              <a:gd name="T17" fmla="*/ 37 h 169"/>
              <a:gd name="T18" fmla="*/ 168 w 168"/>
              <a:gd name="T19" fmla="*/ 84 h 169"/>
              <a:gd name="T20" fmla="*/ 84 w 168"/>
              <a:gd name="T21" fmla="*/ 169 h 169"/>
              <a:gd name="T22" fmla="*/ 0 w 168"/>
              <a:gd name="T23" fmla="*/ 84 h 169"/>
              <a:gd name="T24" fmla="*/ 84 w 168"/>
              <a:gd name="T25" fmla="*/ 0 h 1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68" h="169">
                <a:moveTo>
                  <a:pt x="84" y="0"/>
                </a:moveTo>
                <a:cubicBezTo>
                  <a:pt x="107" y="0"/>
                  <a:pt x="128" y="9"/>
                  <a:pt x="143" y="24"/>
                </a:cubicBezTo>
                <a:cubicBezTo>
                  <a:pt x="139" y="28"/>
                  <a:pt x="135" y="32"/>
                  <a:pt x="132" y="37"/>
                </a:cubicBezTo>
                <a:cubicBezTo>
                  <a:pt x="120" y="24"/>
                  <a:pt x="103" y="17"/>
                  <a:pt x="84" y="17"/>
                </a:cubicBezTo>
                <a:cubicBezTo>
                  <a:pt x="47" y="17"/>
                  <a:pt x="17" y="47"/>
                  <a:pt x="17" y="84"/>
                </a:cubicBezTo>
                <a:cubicBezTo>
                  <a:pt x="17" y="122"/>
                  <a:pt x="47" y="152"/>
                  <a:pt x="84" y="152"/>
                </a:cubicBezTo>
                <a:cubicBezTo>
                  <a:pt x="121" y="152"/>
                  <a:pt x="152" y="122"/>
                  <a:pt x="152" y="84"/>
                </a:cubicBezTo>
                <a:cubicBezTo>
                  <a:pt x="152" y="72"/>
                  <a:pt x="148" y="61"/>
                  <a:pt x="143" y="51"/>
                </a:cubicBezTo>
                <a:cubicBezTo>
                  <a:pt x="146" y="46"/>
                  <a:pt x="149" y="41"/>
                  <a:pt x="154" y="37"/>
                </a:cubicBezTo>
                <a:cubicBezTo>
                  <a:pt x="163" y="50"/>
                  <a:pt x="168" y="67"/>
                  <a:pt x="168" y="84"/>
                </a:cubicBezTo>
                <a:cubicBezTo>
                  <a:pt x="168" y="131"/>
                  <a:pt x="131" y="169"/>
                  <a:pt x="84" y="169"/>
                </a:cubicBezTo>
                <a:cubicBezTo>
                  <a:pt x="38" y="169"/>
                  <a:pt x="0" y="131"/>
                  <a:pt x="0" y="84"/>
                </a:cubicBezTo>
                <a:cubicBezTo>
                  <a:pt x="0" y="38"/>
                  <a:pt x="38" y="0"/>
                  <a:pt x="84" y="0"/>
                </a:cubicBezTo>
                <a:close/>
              </a:path>
            </a:pathLst>
          </a:custGeom>
          <a:solidFill>
            <a:srgbClr val="FFCA82"/>
          </a:solidFill>
          <a:ln w="5" cap="flat">
            <a:noFill/>
            <a:prstDash val="solid"/>
            <a:miter lim="800000"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200"/>
          </a:p>
        </p:txBody>
      </p:sp>
      <p:sp>
        <p:nvSpPr>
          <p:cNvPr id="6" name="Freeform 7"/>
          <p:cNvSpPr>
            <a:spLocks noEditPoints="1"/>
          </p:cNvSpPr>
          <p:nvPr/>
        </p:nvSpPr>
        <p:spPr bwMode="auto">
          <a:xfrm>
            <a:off x="3504987" y="2392386"/>
            <a:ext cx="1267553" cy="1267553"/>
          </a:xfrm>
          <a:custGeom>
            <a:avLst/>
            <a:gdLst>
              <a:gd name="T0" fmla="*/ 84 w 169"/>
              <a:gd name="T1" fmla="*/ 0 h 169"/>
              <a:gd name="T2" fmla="*/ 169 w 169"/>
              <a:gd name="T3" fmla="*/ 84 h 169"/>
              <a:gd name="T4" fmla="*/ 154 w 169"/>
              <a:gd name="T5" fmla="*/ 132 h 169"/>
              <a:gd name="T6" fmla="*/ 143 w 169"/>
              <a:gd name="T7" fmla="*/ 118 h 169"/>
              <a:gd name="T8" fmla="*/ 152 w 169"/>
              <a:gd name="T9" fmla="*/ 84 h 169"/>
              <a:gd name="T10" fmla="*/ 84 w 169"/>
              <a:gd name="T11" fmla="*/ 17 h 169"/>
              <a:gd name="T12" fmla="*/ 17 w 169"/>
              <a:gd name="T13" fmla="*/ 84 h 169"/>
              <a:gd name="T14" fmla="*/ 26 w 169"/>
              <a:gd name="T15" fmla="*/ 118 h 169"/>
              <a:gd name="T16" fmla="*/ 15 w 169"/>
              <a:gd name="T17" fmla="*/ 132 h 169"/>
              <a:gd name="T18" fmla="*/ 0 w 169"/>
              <a:gd name="T19" fmla="*/ 84 h 169"/>
              <a:gd name="T20" fmla="*/ 84 w 169"/>
              <a:gd name="T21" fmla="*/ 0 h 169"/>
              <a:gd name="T22" fmla="*/ 143 w 169"/>
              <a:gd name="T23" fmla="*/ 145 h 169"/>
              <a:gd name="T24" fmla="*/ 84 w 169"/>
              <a:gd name="T25" fmla="*/ 169 h 169"/>
              <a:gd name="T26" fmla="*/ 26 w 169"/>
              <a:gd name="T27" fmla="*/ 145 h 169"/>
              <a:gd name="T28" fmla="*/ 37 w 169"/>
              <a:gd name="T29" fmla="*/ 132 h 169"/>
              <a:gd name="T30" fmla="*/ 84 w 169"/>
              <a:gd name="T31" fmla="*/ 152 h 169"/>
              <a:gd name="T32" fmla="*/ 132 w 169"/>
              <a:gd name="T33" fmla="*/ 132 h 169"/>
              <a:gd name="T34" fmla="*/ 143 w 169"/>
              <a:gd name="T35" fmla="*/ 145 h 1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69" h="169">
                <a:moveTo>
                  <a:pt x="84" y="0"/>
                </a:moveTo>
                <a:cubicBezTo>
                  <a:pt x="131" y="0"/>
                  <a:pt x="169" y="38"/>
                  <a:pt x="169" y="84"/>
                </a:cubicBezTo>
                <a:cubicBezTo>
                  <a:pt x="169" y="102"/>
                  <a:pt x="163" y="119"/>
                  <a:pt x="154" y="132"/>
                </a:cubicBezTo>
                <a:cubicBezTo>
                  <a:pt x="150" y="128"/>
                  <a:pt x="146" y="123"/>
                  <a:pt x="143" y="118"/>
                </a:cubicBezTo>
                <a:cubicBezTo>
                  <a:pt x="149" y="108"/>
                  <a:pt x="152" y="97"/>
                  <a:pt x="152" y="84"/>
                </a:cubicBezTo>
                <a:cubicBezTo>
                  <a:pt x="152" y="47"/>
                  <a:pt x="122" y="17"/>
                  <a:pt x="84" y="17"/>
                </a:cubicBezTo>
                <a:cubicBezTo>
                  <a:pt x="47" y="17"/>
                  <a:pt x="17" y="47"/>
                  <a:pt x="17" y="84"/>
                </a:cubicBezTo>
                <a:cubicBezTo>
                  <a:pt x="17" y="97"/>
                  <a:pt x="20" y="108"/>
                  <a:pt x="26" y="118"/>
                </a:cubicBezTo>
                <a:cubicBezTo>
                  <a:pt x="23" y="123"/>
                  <a:pt x="19" y="128"/>
                  <a:pt x="15" y="132"/>
                </a:cubicBezTo>
                <a:cubicBezTo>
                  <a:pt x="5" y="119"/>
                  <a:pt x="0" y="102"/>
                  <a:pt x="0" y="84"/>
                </a:cubicBezTo>
                <a:cubicBezTo>
                  <a:pt x="0" y="38"/>
                  <a:pt x="38" y="0"/>
                  <a:pt x="84" y="0"/>
                </a:cubicBezTo>
                <a:close/>
                <a:moveTo>
                  <a:pt x="143" y="145"/>
                </a:moveTo>
                <a:cubicBezTo>
                  <a:pt x="128" y="160"/>
                  <a:pt x="107" y="169"/>
                  <a:pt x="84" y="169"/>
                </a:cubicBezTo>
                <a:cubicBezTo>
                  <a:pt x="62" y="169"/>
                  <a:pt x="41" y="160"/>
                  <a:pt x="26" y="145"/>
                </a:cubicBezTo>
                <a:cubicBezTo>
                  <a:pt x="30" y="141"/>
                  <a:pt x="33" y="137"/>
                  <a:pt x="37" y="132"/>
                </a:cubicBezTo>
                <a:cubicBezTo>
                  <a:pt x="49" y="144"/>
                  <a:pt x="66" y="152"/>
                  <a:pt x="84" y="152"/>
                </a:cubicBezTo>
                <a:cubicBezTo>
                  <a:pt x="103" y="152"/>
                  <a:pt x="120" y="144"/>
                  <a:pt x="132" y="132"/>
                </a:cubicBezTo>
                <a:cubicBezTo>
                  <a:pt x="135" y="137"/>
                  <a:pt x="139" y="141"/>
                  <a:pt x="143" y="145"/>
                </a:cubicBezTo>
                <a:close/>
              </a:path>
            </a:pathLst>
          </a:custGeom>
          <a:solidFill>
            <a:srgbClr val="9CC136"/>
          </a:solidFill>
          <a:ln w="5" cap="flat">
            <a:noFill/>
            <a:prstDash val="solid"/>
            <a:miter lim="800000"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200"/>
          </a:p>
        </p:txBody>
      </p:sp>
      <p:sp>
        <p:nvSpPr>
          <p:cNvPr id="7" name="Freeform 8"/>
          <p:cNvSpPr>
            <a:spLocks noEditPoints="1"/>
          </p:cNvSpPr>
          <p:nvPr/>
        </p:nvSpPr>
        <p:spPr bwMode="auto">
          <a:xfrm>
            <a:off x="4381789" y="2392386"/>
            <a:ext cx="1267553" cy="1267553"/>
          </a:xfrm>
          <a:custGeom>
            <a:avLst/>
            <a:gdLst>
              <a:gd name="T0" fmla="*/ 85 w 169"/>
              <a:gd name="T1" fmla="*/ 0 h 169"/>
              <a:gd name="T2" fmla="*/ 143 w 169"/>
              <a:gd name="T3" fmla="*/ 24 h 169"/>
              <a:gd name="T4" fmla="*/ 132 w 169"/>
              <a:gd name="T5" fmla="*/ 37 h 169"/>
              <a:gd name="T6" fmla="*/ 85 w 169"/>
              <a:gd name="T7" fmla="*/ 17 h 169"/>
              <a:gd name="T8" fmla="*/ 37 w 169"/>
              <a:gd name="T9" fmla="*/ 37 h 169"/>
              <a:gd name="T10" fmla="*/ 26 w 169"/>
              <a:gd name="T11" fmla="*/ 24 h 169"/>
              <a:gd name="T12" fmla="*/ 85 w 169"/>
              <a:gd name="T13" fmla="*/ 0 h 169"/>
              <a:gd name="T14" fmla="*/ 154 w 169"/>
              <a:gd name="T15" fmla="*/ 37 h 169"/>
              <a:gd name="T16" fmla="*/ 169 w 169"/>
              <a:gd name="T17" fmla="*/ 84 h 169"/>
              <a:gd name="T18" fmla="*/ 85 w 169"/>
              <a:gd name="T19" fmla="*/ 169 h 169"/>
              <a:gd name="T20" fmla="*/ 0 w 169"/>
              <a:gd name="T21" fmla="*/ 84 h 169"/>
              <a:gd name="T22" fmla="*/ 15 w 169"/>
              <a:gd name="T23" fmla="*/ 37 h 169"/>
              <a:gd name="T24" fmla="*/ 26 w 169"/>
              <a:gd name="T25" fmla="*/ 51 h 169"/>
              <a:gd name="T26" fmla="*/ 17 w 169"/>
              <a:gd name="T27" fmla="*/ 84 h 169"/>
              <a:gd name="T28" fmla="*/ 85 w 169"/>
              <a:gd name="T29" fmla="*/ 152 h 169"/>
              <a:gd name="T30" fmla="*/ 152 w 169"/>
              <a:gd name="T31" fmla="*/ 84 h 169"/>
              <a:gd name="T32" fmla="*/ 143 w 169"/>
              <a:gd name="T33" fmla="*/ 51 h 169"/>
              <a:gd name="T34" fmla="*/ 154 w 169"/>
              <a:gd name="T35" fmla="*/ 37 h 1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69" h="169">
                <a:moveTo>
                  <a:pt x="85" y="0"/>
                </a:moveTo>
                <a:cubicBezTo>
                  <a:pt x="107" y="0"/>
                  <a:pt x="128" y="9"/>
                  <a:pt x="143" y="24"/>
                </a:cubicBezTo>
                <a:cubicBezTo>
                  <a:pt x="139" y="28"/>
                  <a:pt x="135" y="32"/>
                  <a:pt x="132" y="37"/>
                </a:cubicBezTo>
                <a:cubicBezTo>
                  <a:pt x="120" y="24"/>
                  <a:pt x="103" y="17"/>
                  <a:pt x="85" y="17"/>
                </a:cubicBezTo>
                <a:cubicBezTo>
                  <a:pt x="66" y="17"/>
                  <a:pt x="49" y="24"/>
                  <a:pt x="37" y="37"/>
                </a:cubicBezTo>
                <a:cubicBezTo>
                  <a:pt x="34" y="32"/>
                  <a:pt x="30" y="28"/>
                  <a:pt x="26" y="24"/>
                </a:cubicBezTo>
                <a:cubicBezTo>
                  <a:pt x="41" y="9"/>
                  <a:pt x="62" y="0"/>
                  <a:pt x="85" y="0"/>
                </a:cubicBezTo>
                <a:close/>
                <a:moveTo>
                  <a:pt x="154" y="37"/>
                </a:moveTo>
                <a:cubicBezTo>
                  <a:pt x="164" y="50"/>
                  <a:pt x="169" y="67"/>
                  <a:pt x="169" y="84"/>
                </a:cubicBezTo>
                <a:cubicBezTo>
                  <a:pt x="169" y="131"/>
                  <a:pt x="131" y="169"/>
                  <a:pt x="85" y="169"/>
                </a:cubicBezTo>
                <a:cubicBezTo>
                  <a:pt x="38" y="169"/>
                  <a:pt x="0" y="131"/>
                  <a:pt x="0" y="84"/>
                </a:cubicBezTo>
                <a:cubicBezTo>
                  <a:pt x="0" y="67"/>
                  <a:pt x="6" y="50"/>
                  <a:pt x="15" y="37"/>
                </a:cubicBezTo>
                <a:cubicBezTo>
                  <a:pt x="19" y="41"/>
                  <a:pt x="23" y="46"/>
                  <a:pt x="26" y="51"/>
                </a:cubicBezTo>
                <a:cubicBezTo>
                  <a:pt x="20" y="61"/>
                  <a:pt x="17" y="72"/>
                  <a:pt x="17" y="84"/>
                </a:cubicBezTo>
                <a:cubicBezTo>
                  <a:pt x="17" y="122"/>
                  <a:pt x="47" y="152"/>
                  <a:pt x="85" y="152"/>
                </a:cubicBezTo>
                <a:cubicBezTo>
                  <a:pt x="122" y="152"/>
                  <a:pt x="152" y="122"/>
                  <a:pt x="152" y="84"/>
                </a:cubicBezTo>
                <a:cubicBezTo>
                  <a:pt x="152" y="72"/>
                  <a:pt x="149" y="61"/>
                  <a:pt x="143" y="51"/>
                </a:cubicBezTo>
                <a:cubicBezTo>
                  <a:pt x="146" y="46"/>
                  <a:pt x="150" y="41"/>
                  <a:pt x="154" y="37"/>
                </a:cubicBezTo>
                <a:close/>
              </a:path>
            </a:pathLst>
          </a:custGeom>
          <a:solidFill>
            <a:srgbClr val="52C5C4"/>
          </a:solidFill>
          <a:ln w="5" cap="flat">
            <a:noFill/>
            <a:prstDash val="solid"/>
            <a:miter lim="800000"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200"/>
          </a:p>
        </p:txBody>
      </p:sp>
      <p:sp>
        <p:nvSpPr>
          <p:cNvPr id="8" name="Freeform 9"/>
          <p:cNvSpPr>
            <a:spLocks/>
          </p:cNvSpPr>
          <p:nvPr/>
        </p:nvSpPr>
        <p:spPr bwMode="auto">
          <a:xfrm>
            <a:off x="5261767" y="2392386"/>
            <a:ext cx="1267553" cy="1267553"/>
          </a:xfrm>
          <a:custGeom>
            <a:avLst/>
            <a:gdLst>
              <a:gd name="T0" fmla="*/ 85 w 169"/>
              <a:gd name="T1" fmla="*/ 0 h 169"/>
              <a:gd name="T2" fmla="*/ 169 w 169"/>
              <a:gd name="T3" fmla="*/ 84 h 169"/>
              <a:gd name="T4" fmla="*/ 85 w 169"/>
              <a:gd name="T5" fmla="*/ 169 h 169"/>
              <a:gd name="T6" fmla="*/ 26 w 169"/>
              <a:gd name="T7" fmla="*/ 145 h 169"/>
              <a:gd name="T8" fmla="*/ 37 w 169"/>
              <a:gd name="T9" fmla="*/ 132 h 169"/>
              <a:gd name="T10" fmla="*/ 85 w 169"/>
              <a:gd name="T11" fmla="*/ 152 h 169"/>
              <a:gd name="T12" fmla="*/ 152 w 169"/>
              <a:gd name="T13" fmla="*/ 84 h 169"/>
              <a:gd name="T14" fmla="*/ 85 w 169"/>
              <a:gd name="T15" fmla="*/ 17 h 169"/>
              <a:gd name="T16" fmla="*/ 17 w 169"/>
              <a:gd name="T17" fmla="*/ 84 h 169"/>
              <a:gd name="T18" fmla="*/ 26 w 169"/>
              <a:gd name="T19" fmla="*/ 118 h 169"/>
              <a:gd name="T20" fmla="*/ 15 w 169"/>
              <a:gd name="T21" fmla="*/ 132 h 169"/>
              <a:gd name="T22" fmla="*/ 0 w 169"/>
              <a:gd name="T23" fmla="*/ 84 h 169"/>
              <a:gd name="T24" fmla="*/ 85 w 169"/>
              <a:gd name="T25" fmla="*/ 0 h 1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69" h="169">
                <a:moveTo>
                  <a:pt x="85" y="0"/>
                </a:moveTo>
                <a:cubicBezTo>
                  <a:pt x="131" y="0"/>
                  <a:pt x="169" y="38"/>
                  <a:pt x="169" y="84"/>
                </a:cubicBezTo>
                <a:cubicBezTo>
                  <a:pt x="169" y="131"/>
                  <a:pt x="131" y="169"/>
                  <a:pt x="85" y="169"/>
                </a:cubicBezTo>
                <a:cubicBezTo>
                  <a:pt x="62" y="169"/>
                  <a:pt x="41" y="160"/>
                  <a:pt x="26" y="145"/>
                </a:cubicBezTo>
                <a:cubicBezTo>
                  <a:pt x="30" y="141"/>
                  <a:pt x="34" y="137"/>
                  <a:pt x="37" y="132"/>
                </a:cubicBezTo>
                <a:cubicBezTo>
                  <a:pt x="49" y="144"/>
                  <a:pt x="66" y="152"/>
                  <a:pt x="85" y="152"/>
                </a:cubicBezTo>
                <a:cubicBezTo>
                  <a:pt x="122" y="152"/>
                  <a:pt x="152" y="122"/>
                  <a:pt x="152" y="84"/>
                </a:cubicBezTo>
                <a:cubicBezTo>
                  <a:pt x="152" y="47"/>
                  <a:pt x="122" y="17"/>
                  <a:pt x="85" y="17"/>
                </a:cubicBezTo>
                <a:cubicBezTo>
                  <a:pt x="48" y="17"/>
                  <a:pt x="17" y="47"/>
                  <a:pt x="17" y="84"/>
                </a:cubicBezTo>
                <a:cubicBezTo>
                  <a:pt x="17" y="97"/>
                  <a:pt x="21" y="108"/>
                  <a:pt x="26" y="118"/>
                </a:cubicBezTo>
                <a:cubicBezTo>
                  <a:pt x="23" y="123"/>
                  <a:pt x="19" y="128"/>
                  <a:pt x="15" y="132"/>
                </a:cubicBezTo>
                <a:cubicBezTo>
                  <a:pt x="6" y="119"/>
                  <a:pt x="0" y="102"/>
                  <a:pt x="0" y="84"/>
                </a:cubicBezTo>
                <a:cubicBezTo>
                  <a:pt x="0" y="38"/>
                  <a:pt x="38" y="0"/>
                  <a:pt x="85" y="0"/>
                </a:cubicBezTo>
                <a:close/>
              </a:path>
            </a:pathLst>
          </a:custGeom>
          <a:solidFill>
            <a:srgbClr val="FD6F31"/>
          </a:solidFill>
          <a:ln w="5" cap="flat">
            <a:noFill/>
            <a:prstDash val="solid"/>
            <a:miter lim="800000"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200"/>
          </a:p>
        </p:txBody>
      </p:sp>
      <p:sp>
        <p:nvSpPr>
          <p:cNvPr id="10" name="Freeform 10"/>
          <p:cNvSpPr>
            <a:spLocks/>
          </p:cNvSpPr>
          <p:nvPr/>
        </p:nvSpPr>
        <p:spPr bwMode="auto">
          <a:xfrm>
            <a:off x="2618654" y="1969869"/>
            <a:ext cx="638542" cy="279560"/>
          </a:xfrm>
          <a:custGeom>
            <a:avLst/>
            <a:gdLst>
              <a:gd name="T0" fmla="*/ 201 w 201"/>
              <a:gd name="T1" fmla="*/ 88 h 88"/>
              <a:gd name="T2" fmla="*/ 201 w 201"/>
              <a:gd name="T3" fmla="*/ 0 h 88"/>
              <a:gd name="T4" fmla="*/ 0 w 201"/>
              <a:gd name="T5" fmla="*/ 0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01" h="88">
                <a:moveTo>
                  <a:pt x="201" y="88"/>
                </a:moveTo>
                <a:lnTo>
                  <a:pt x="201" y="0"/>
                </a:lnTo>
                <a:lnTo>
                  <a:pt x="0" y="0"/>
                </a:lnTo>
              </a:path>
            </a:pathLst>
          </a:custGeom>
          <a:noFill/>
          <a:ln w="12700" cap="flat">
            <a:solidFill>
              <a:schemeClr val="bg1">
                <a:lumMod val="50000"/>
              </a:schemeClr>
            </a:solidFill>
            <a:prstDash val="solid"/>
            <a:miter lim="800000"/>
            <a:headEnd type="diamond" w="med" len="med"/>
            <a:tailEnd type="diamond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200"/>
          </a:p>
        </p:txBody>
      </p:sp>
      <p:sp>
        <p:nvSpPr>
          <p:cNvPr id="11" name="Freeform 11"/>
          <p:cNvSpPr>
            <a:spLocks/>
          </p:cNvSpPr>
          <p:nvPr/>
        </p:nvSpPr>
        <p:spPr bwMode="auto">
          <a:xfrm>
            <a:off x="2154838" y="1814204"/>
            <a:ext cx="336743" cy="298622"/>
          </a:xfrm>
          <a:custGeom>
            <a:avLst/>
            <a:gdLst>
              <a:gd name="T0" fmla="*/ 7 w 45"/>
              <a:gd name="T1" fmla="*/ 0 h 40"/>
              <a:gd name="T2" fmla="*/ 39 w 45"/>
              <a:gd name="T3" fmla="*/ 0 h 40"/>
              <a:gd name="T4" fmla="*/ 45 w 45"/>
              <a:gd name="T5" fmla="*/ 7 h 40"/>
              <a:gd name="T6" fmla="*/ 45 w 45"/>
              <a:gd name="T7" fmla="*/ 33 h 40"/>
              <a:gd name="T8" fmla="*/ 39 w 45"/>
              <a:gd name="T9" fmla="*/ 40 h 40"/>
              <a:gd name="T10" fmla="*/ 7 w 45"/>
              <a:gd name="T11" fmla="*/ 40 h 40"/>
              <a:gd name="T12" fmla="*/ 0 w 45"/>
              <a:gd name="T13" fmla="*/ 33 h 40"/>
              <a:gd name="T14" fmla="*/ 0 w 45"/>
              <a:gd name="T15" fmla="*/ 7 h 40"/>
              <a:gd name="T16" fmla="*/ 7 w 45"/>
              <a:gd name="T17" fmla="*/ 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5" h="40">
                <a:moveTo>
                  <a:pt x="7" y="0"/>
                </a:moveTo>
                <a:cubicBezTo>
                  <a:pt x="39" y="0"/>
                  <a:pt x="39" y="0"/>
                  <a:pt x="39" y="0"/>
                </a:cubicBezTo>
                <a:cubicBezTo>
                  <a:pt x="42" y="0"/>
                  <a:pt x="45" y="3"/>
                  <a:pt x="45" y="7"/>
                </a:cubicBezTo>
                <a:cubicBezTo>
                  <a:pt x="45" y="33"/>
                  <a:pt x="45" y="33"/>
                  <a:pt x="45" y="33"/>
                </a:cubicBezTo>
                <a:cubicBezTo>
                  <a:pt x="45" y="37"/>
                  <a:pt x="42" y="40"/>
                  <a:pt x="39" y="40"/>
                </a:cubicBezTo>
                <a:cubicBezTo>
                  <a:pt x="7" y="40"/>
                  <a:pt x="7" y="40"/>
                  <a:pt x="7" y="40"/>
                </a:cubicBezTo>
                <a:cubicBezTo>
                  <a:pt x="3" y="40"/>
                  <a:pt x="0" y="37"/>
                  <a:pt x="0" y="33"/>
                </a:cubicBezTo>
                <a:cubicBezTo>
                  <a:pt x="0" y="7"/>
                  <a:pt x="0" y="7"/>
                  <a:pt x="0" y="7"/>
                </a:cubicBezTo>
                <a:cubicBezTo>
                  <a:pt x="0" y="3"/>
                  <a:pt x="3" y="0"/>
                  <a:pt x="7" y="0"/>
                </a:cubicBezTo>
                <a:close/>
              </a:path>
            </a:pathLst>
          </a:custGeom>
          <a:solidFill>
            <a:srgbClr val="FFCA82"/>
          </a:solidFill>
          <a:ln w="5" cap="flat">
            <a:noFill/>
            <a:prstDash val="solid"/>
            <a:miter lim="800000"/>
            <a:headEnd/>
            <a:tailEnd/>
          </a:ln>
        </p:spPr>
        <p:txBody>
          <a:bodyPr vert="horz" wrap="square" lIns="68580" tIns="34290" rIns="68580" bIns="3429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Bebas" pitchFamily="2" charset="0"/>
              </a:rPr>
              <a:t>01</a:t>
            </a:r>
            <a:endParaRPr lang="zh-CN" altLang="en-US" sz="1200" dirty="0">
              <a:solidFill>
                <a:schemeClr val="bg1"/>
              </a:solidFill>
              <a:latin typeface="Bebas" pitchFamily="2" charset="0"/>
            </a:endParaRPr>
          </a:p>
        </p:txBody>
      </p:sp>
      <p:sp>
        <p:nvSpPr>
          <p:cNvPr id="12" name="Freeform 12"/>
          <p:cNvSpPr>
            <a:spLocks/>
          </p:cNvSpPr>
          <p:nvPr/>
        </p:nvSpPr>
        <p:spPr bwMode="auto">
          <a:xfrm>
            <a:off x="5884425" y="1969869"/>
            <a:ext cx="635364" cy="279560"/>
          </a:xfrm>
          <a:custGeom>
            <a:avLst/>
            <a:gdLst>
              <a:gd name="T0" fmla="*/ 0 w 200"/>
              <a:gd name="T1" fmla="*/ 88 h 88"/>
              <a:gd name="T2" fmla="*/ 0 w 200"/>
              <a:gd name="T3" fmla="*/ 0 h 88"/>
              <a:gd name="T4" fmla="*/ 200 w 200"/>
              <a:gd name="T5" fmla="*/ 0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00" h="88">
                <a:moveTo>
                  <a:pt x="0" y="88"/>
                </a:moveTo>
                <a:lnTo>
                  <a:pt x="0" y="0"/>
                </a:lnTo>
                <a:lnTo>
                  <a:pt x="200" y="0"/>
                </a:lnTo>
              </a:path>
            </a:pathLst>
          </a:custGeom>
          <a:noFill/>
          <a:ln w="12700" cap="flat">
            <a:solidFill>
              <a:schemeClr val="bg1">
                <a:lumMod val="50000"/>
              </a:schemeClr>
            </a:solidFill>
            <a:prstDash val="solid"/>
            <a:miter lim="800000"/>
            <a:headEnd type="diamond" w="med" len="med"/>
            <a:tailEnd type="diamond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200"/>
          </a:p>
        </p:txBody>
      </p:sp>
      <p:sp>
        <p:nvSpPr>
          <p:cNvPr id="13" name="Freeform 13"/>
          <p:cNvSpPr>
            <a:spLocks/>
          </p:cNvSpPr>
          <p:nvPr/>
        </p:nvSpPr>
        <p:spPr bwMode="auto">
          <a:xfrm>
            <a:off x="6640510" y="1814204"/>
            <a:ext cx="346274" cy="298622"/>
          </a:xfrm>
          <a:custGeom>
            <a:avLst/>
            <a:gdLst>
              <a:gd name="T0" fmla="*/ 39 w 46"/>
              <a:gd name="T1" fmla="*/ 0 h 40"/>
              <a:gd name="T2" fmla="*/ 7 w 46"/>
              <a:gd name="T3" fmla="*/ 0 h 40"/>
              <a:gd name="T4" fmla="*/ 0 w 46"/>
              <a:gd name="T5" fmla="*/ 7 h 40"/>
              <a:gd name="T6" fmla="*/ 0 w 46"/>
              <a:gd name="T7" fmla="*/ 33 h 40"/>
              <a:gd name="T8" fmla="*/ 7 w 46"/>
              <a:gd name="T9" fmla="*/ 40 h 40"/>
              <a:gd name="T10" fmla="*/ 39 w 46"/>
              <a:gd name="T11" fmla="*/ 40 h 40"/>
              <a:gd name="T12" fmla="*/ 46 w 46"/>
              <a:gd name="T13" fmla="*/ 33 h 40"/>
              <a:gd name="T14" fmla="*/ 46 w 46"/>
              <a:gd name="T15" fmla="*/ 7 h 40"/>
              <a:gd name="T16" fmla="*/ 39 w 46"/>
              <a:gd name="T17" fmla="*/ 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6" h="40">
                <a:moveTo>
                  <a:pt x="39" y="0"/>
                </a:moveTo>
                <a:cubicBezTo>
                  <a:pt x="7" y="0"/>
                  <a:pt x="7" y="0"/>
                  <a:pt x="7" y="0"/>
                </a:cubicBezTo>
                <a:cubicBezTo>
                  <a:pt x="3" y="0"/>
                  <a:pt x="0" y="3"/>
                  <a:pt x="0" y="7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37"/>
                  <a:pt x="3" y="40"/>
                  <a:pt x="7" y="40"/>
                </a:cubicBezTo>
                <a:cubicBezTo>
                  <a:pt x="39" y="40"/>
                  <a:pt x="39" y="40"/>
                  <a:pt x="39" y="40"/>
                </a:cubicBezTo>
                <a:cubicBezTo>
                  <a:pt x="43" y="40"/>
                  <a:pt x="46" y="37"/>
                  <a:pt x="46" y="33"/>
                </a:cubicBezTo>
                <a:cubicBezTo>
                  <a:pt x="46" y="7"/>
                  <a:pt x="46" y="7"/>
                  <a:pt x="46" y="7"/>
                </a:cubicBezTo>
                <a:cubicBezTo>
                  <a:pt x="46" y="3"/>
                  <a:pt x="43" y="0"/>
                  <a:pt x="39" y="0"/>
                </a:cubicBezTo>
                <a:close/>
              </a:path>
            </a:pathLst>
          </a:custGeom>
          <a:solidFill>
            <a:srgbClr val="FD6F31"/>
          </a:solidFill>
          <a:ln w="5" cap="flat">
            <a:noFill/>
            <a:prstDash val="solid"/>
            <a:miter lim="800000"/>
            <a:headEnd/>
            <a:tailEnd/>
          </a:ln>
        </p:spPr>
        <p:txBody>
          <a:bodyPr vert="horz" wrap="square" lIns="68580" tIns="34290" rIns="68580" bIns="3429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Bebas" pitchFamily="2" charset="0"/>
              </a:rPr>
              <a:t>04</a:t>
            </a:r>
            <a:endParaRPr lang="zh-CN" altLang="en-US" sz="1200" dirty="0">
              <a:solidFill>
                <a:schemeClr val="bg1"/>
              </a:solidFill>
              <a:latin typeface="Bebas" pitchFamily="2" charset="0"/>
            </a:endParaRPr>
          </a:p>
        </p:txBody>
      </p:sp>
      <p:sp>
        <p:nvSpPr>
          <p:cNvPr id="14" name="Freeform 14"/>
          <p:cNvSpPr>
            <a:spLocks/>
          </p:cNvSpPr>
          <p:nvPr/>
        </p:nvSpPr>
        <p:spPr bwMode="auto">
          <a:xfrm>
            <a:off x="3511341" y="3755242"/>
            <a:ext cx="638542" cy="285914"/>
          </a:xfrm>
          <a:custGeom>
            <a:avLst/>
            <a:gdLst>
              <a:gd name="T0" fmla="*/ 201 w 201"/>
              <a:gd name="T1" fmla="*/ 0 h 90"/>
              <a:gd name="T2" fmla="*/ 201 w 201"/>
              <a:gd name="T3" fmla="*/ 90 h 90"/>
              <a:gd name="T4" fmla="*/ 0 w 201"/>
              <a:gd name="T5" fmla="*/ 90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01" h="90">
                <a:moveTo>
                  <a:pt x="201" y="0"/>
                </a:moveTo>
                <a:lnTo>
                  <a:pt x="201" y="90"/>
                </a:lnTo>
                <a:lnTo>
                  <a:pt x="0" y="90"/>
                </a:lnTo>
              </a:path>
            </a:pathLst>
          </a:custGeom>
          <a:noFill/>
          <a:ln w="12700" cap="flat">
            <a:solidFill>
              <a:schemeClr val="bg1">
                <a:lumMod val="50000"/>
              </a:schemeClr>
            </a:solidFill>
            <a:prstDash val="solid"/>
            <a:miter lim="800000"/>
            <a:headEnd type="diamond" w="med" len="med"/>
            <a:tailEnd type="diamond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200"/>
          </a:p>
        </p:txBody>
      </p:sp>
      <p:sp>
        <p:nvSpPr>
          <p:cNvPr id="15" name="Freeform 15"/>
          <p:cNvSpPr>
            <a:spLocks/>
          </p:cNvSpPr>
          <p:nvPr/>
        </p:nvSpPr>
        <p:spPr bwMode="auto">
          <a:xfrm>
            <a:off x="3041171" y="3898199"/>
            <a:ext cx="343097" cy="292268"/>
          </a:xfrm>
          <a:custGeom>
            <a:avLst/>
            <a:gdLst>
              <a:gd name="T0" fmla="*/ 7 w 46"/>
              <a:gd name="T1" fmla="*/ 39 h 39"/>
              <a:gd name="T2" fmla="*/ 39 w 46"/>
              <a:gd name="T3" fmla="*/ 39 h 39"/>
              <a:gd name="T4" fmla="*/ 46 w 46"/>
              <a:gd name="T5" fmla="*/ 32 h 39"/>
              <a:gd name="T6" fmla="*/ 46 w 46"/>
              <a:gd name="T7" fmla="*/ 7 h 39"/>
              <a:gd name="T8" fmla="*/ 39 w 46"/>
              <a:gd name="T9" fmla="*/ 0 h 39"/>
              <a:gd name="T10" fmla="*/ 7 w 46"/>
              <a:gd name="T11" fmla="*/ 0 h 39"/>
              <a:gd name="T12" fmla="*/ 0 w 46"/>
              <a:gd name="T13" fmla="*/ 7 h 39"/>
              <a:gd name="T14" fmla="*/ 0 w 46"/>
              <a:gd name="T15" fmla="*/ 32 h 39"/>
              <a:gd name="T16" fmla="*/ 7 w 46"/>
              <a:gd name="T17" fmla="*/ 39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6" h="39">
                <a:moveTo>
                  <a:pt x="7" y="39"/>
                </a:moveTo>
                <a:cubicBezTo>
                  <a:pt x="39" y="39"/>
                  <a:pt x="39" y="39"/>
                  <a:pt x="39" y="39"/>
                </a:cubicBezTo>
                <a:cubicBezTo>
                  <a:pt x="43" y="39"/>
                  <a:pt x="46" y="36"/>
                  <a:pt x="46" y="32"/>
                </a:cubicBezTo>
                <a:cubicBezTo>
                  <a:pt x="46" y="7"/>
                  <a:pt x="46" y="7"/>
                  <a:pt x="46" y="7"/>
                </a:cubicBezTo>
                <a:cubicBezTo>
                  <a:pt x="46" y="3"/>
                  <a:pt x="43" y="0"/>
                  <a:pt x="39" y="0"/>
                </a:cubicBezTo>
                <a:cubicBezTo>
                  <a:pt x="7" y="0"/>
                  <a:pt x="7" y="0"/>
                  <a:pt x="7" y="0"/>
                </a:cubicBezTo>
                <a:cubicBezTo>
                  <a:pt x="3" y="0"/>
                  <a:pt x="0" y="3"/>
                  <a:pt x="0" y="7"/>
                </a:cubicBezTo>
                <a:cubicBezTo>
                  <a:pt x="0" y="32"/>
                  <a:pt x="0" y="32"/>
                  <a:pt x="0" y="32"/>
                </a:cubicBezTo>
                <a:cubicBezTo>
                  <a:pt x="0" y="36"/>
                  <a:pt x="3" y="39"/>
                  <a:pt x="7" y="39"/>
                </a:cubicBezTo>
                <a:close/>
              </a:path>
            </a:pathLst>
          </a:custGeom>
          <a:solidFill>
            <a:srgbClr val="9CC136"/>
          </a:solidFill>
          <a:ln w="5" cap="flat">
            <a:noFill/>
            <a:prstDash val="solid"/>
            <a:miter lim="800000"/>
            <a:headEnd/>
            <a:tailEnd/>
          </a:ln>
        </p:spPr>
        <p:txBody>
          <a:bodyPr vert="horz" wrap="square" lIns="68580" tIns="34290" rIns="68580" bIns="3429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Bebas" pitchFamily="2" charset="0"/>
              </a:rPr>
              <a:t>03</a:t>
            </a:r>
            <a:endParaRPr lang="zh-CN" altLang="en-US" sz="1200" dirty="0">
              <a:solidFill>
                <a:schemeClr val="bg1"/>
              </a:solidFill>
              <a:latin typeface="Bebas" pitchFamily="2" charset="0"/>
            </a:endParaRPr>
          </a:p>
        </p:txBody>
      </p:sp>
      <p:sp>
        <p:nvSpPr>
          <p:cNvPr id="16" name="Freeform 16"/>
          <p:cNvSpPr>
            <a:spLocks/>
          </p:cNvSpPr>
          <p:nvPr/>
        </p:nvSpPr>
        <p:spPr bwMode="auto">
          <a:xfrm>
            <a:off x="4998094" y="3755242"/>
            <a:ext cx="638542" cy="285914"/>
          </a:xfrm>
          <a:custGeom>
            <a:avLst/>
            <a:gdLst>
              <a:gd name="T0" fmla="*/ 0 w 201"/>
              <a:gd name="T1" fmla="*/ 0 h 90"/>
              <a:gd name="T2" fmla="*/ 0 w 201"/>
              <a:gd name="T3" fmla="*/ 90 h 90"/>
              <a:gd name="T4" fmla="*/ 201 w 201"/>
              <a:gd name="T5" fmla="*/ 90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01" h="90">
                <a:moveTo>
                  <a:pt x="0" y="0"/>
                </a:moveTo>
                <a:lnTo>
                  <a:pt x="0" y="90"/>
                </a:lnTo>
                <a:lnTo>
                  <a:pt x="201" y="90"/>
                </a:lnTo>
              </a:path>
            </a:pathLst>
          </a:custGeom>
          <a:noFill/>
          <a:ln w="12700" cap="flat">
            <a:solidFill>
              <a:schemeClr val="bg1">
                <a:lumMod val="50000"/>
              </a:schemeClr>
            </a:solidFill>
            <a:prstDash val="solid"/>
            <a:miter lim="800000"/>
            <a:headEnd type="diamond" w="med" len="med"/>
            <a:tailEnd type="diamond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200"/>
          </a:p>
        </p:txBody>
      </p:sp>
      <p:sp>
        <p:nvSpPr>
          <p:cNvPr id="17" name="Freeform 17"/>
          <p:cNvSpPr>
            <a:spLocks/>
          </p:cNvSpPr>
          <p:nvPr/>
        </p:nvSpPr>
        <p:spPr bwMode="auto">
          <a:xfrm>
            <a:off x="5763707" y="3898199"/>
            <a:ext cx="346274" cy="292268"/>
          </a:xfrm>
          <a:custGeom>
            <a:avLst/>
            <a:gdLst>
              <a:gd name="T0" fmla="*/ 39 w 46"/>
              <a:gd name="T1" fmla="*/ 39 h 39"/>
              <a:gd name="T2" fmla="*/ 7 w 46"/>
              <a:gd name="T3" fmla="*/ 39 h 39"/>
              <a:gd name="T4" fmla="*/ 0 w 46"/>
              <a:gd name="T5" fmla="*/ 32 h 39"/>
              <a:gd name="T6" fmla="*/ 0 w 46"/>
              <a:gd name="T7" fmla="*/ 7 h 39"/>
              <a:gd name="T8" fmla="*/ 7 w 46"/>
              <a:gd name="T9" fmla="*/ 0 h 39"/>
              <a:gd name="T10" fmla="*/ 39 w 46"/>
              <a:gd name="T11" fmla="*/ 0 h 39"/>
              <a:gd name="T12" fmla="*/ 46 w 46"/>
              <a:gd name="T13" fmla="*/ 7 h 39"/>
              <a:gd name="T14" fmla="*/ 46 w 46"/>
              <a:gd name="T15" fmla="*/ 32 h 39"/>
              <a:gd name="T16" fmla="*/ 39 w 46"/>
              <a:gd name="T17" fmla="*/ 39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6" h="39">
                <a:moveTo>
                  <a:pt x="39" y="39"/>
                </a:moveTo>
                <a:cubicBezTo>
                  <a:pt x="7" y="39"/>
                  <a:pt x="7" y="39"/>
                  <a:pt x="7" y="39"/>
                </a:cubicBezTo>
                <a:cubicBezTo>
                  <a:pt x="3" y="39"/>
                  <a:pt x="0" y="36"/>
                  <a:pt x="0" y="32"/>
                </a:cubicBezTo>
                <a:cubicBezTo>
                  <a:pt x="0" y="7"/>
                  <a:pt x="0" y="7"/>
                  <a:pt x="0" y="7"/>
                </a:cubicBezTo>
                <a:cubicBezTo>
                  <a:pt x="0" y="3"/>
                  <a:pt x="3" y="0"/>
                  <a:pt x="7" y="0"/>
                </a:cubicBezTo>
                <a:cubicBezTo>
                  <a:pt x="39" y="0"/>
                  <a:pt x="39" y="0"/>
                  <a:pt x="39" y="0"/>
                </a:cubicBezTo>
                <a:cubicBezTo>
                  <a:pt x="43" y="0"/>
                  <a:pt x="46" y="3"/>
                  <a:pt x="46" y="7"/>
                </a:cubicBezTo>
                <a:cubicBezTo>
                  <a:pt x="46" y="32"/>
                  <a:pt x="46" y="32"/>
                  <a:pt x="46" y="32"/>
                </a:cubicBezTo>
                <a:cubicBezTo>
                  <a:pt x="46" y="36"/>
                  <a:pt x="43" y="39"/>
                  <a:pt x="39" y="39"/>
                </a:cubicBezTo>
                <a:close/>
              </a:path>
            </a:pathLst>
          </a:custGeom>
          <a:solidFill>
            <a:srgbClr val="52C5C4"/>
          </a:solidFill>
          <a:ln w="5" cap="flat">
            <a:noFill/>
            <a:prstDash val="solid"/>
            <a:miter lim="800000"/>
            <a:headEnd/>
            <a:tailEnd/>
          </a:ln>
        </p:spPr>
        <p:txBody>
          <a:bodyPr vert="horz" wrap="square" lIns="68580" tIns="34290" rIns="68580" bIns="3429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Bebas" pitchFamily="2" charset="0"/>
              </a:rPr>
              <a:t>02</a:t>
            </a:r>
            <a:endParaRPr lang="zh-CN" altLang="en-US" sz="1200" dirty="0">
              <a:solidFill>
                <a:schemeClr val="bg1"/>
              </a:solidFill>
              <a:latin typeface="Bebas" pitchFamily="2" charset="0"/>
            </a:endParaRPr>
          </a:p>
        </p:txBody>
      </p:sp>
      <p:sp>
        <p:nvSpPr>
          <p:cNvPr id="18" name="Freeform 20"/>
          <p:cNvSpPr>
            <a:spLocks noEditPoints="1"/>
          </p:cNvSpPr>
          <p:nvPr/>
        </p:nvSpPr>
        <p:spPr bwMode="auto">
          <a:xfrm>
            <a:off x="4902295" y="2857786"/>
            <a:ext cx="226542" cy="336752"/>
          </a:xfrm>
          <a:custGeom>
            <a:avLst/>
            <a:gdLst>
              <a:gd name="T0" fmla="*/ 63 w 94"/>
              <a:gd name="T1" fmla="*/ 23 h 140"/>
              <a:gd name="T2" fmla="*/ 58 w 94"/>
              <a:gd name="T3" fmla="*/ 12 h 140"/>
              <a:gd name="T4" fmla="*/ 47 w 94"/>
              <a:gd name="T5" fmla="*/ 0 h 140"/>
              <a:gd name="T6" fmla="*/ 36 w 94"/>
              <a:gd name="T7" fmla="*/ 12 h 140"/>
              <a:gd name="T8" fmla="*/ 32 w 94"/>
              <a:gd name="T9" fmla="*/ 23 h 140"/>
              <a:gd name="T10" fmla="*/ 0 w 94"/>
              <a:gd name="T11" fmla="*/ 30 h 140"/>
              <a:gd name="T12" fmla="*/ 8 w 94"/>
              <a:gd name="T13" fmla="*/ 140 h 140"/>
              <a:gd name="T14" fmla="*/ 94 w 94"/>
              <a:gd name="T15" fmla="*/ 132 h 140"/>
              <a:gd name="T16" fmla="*/ 86 w 94"/>
              <a:gd name="T17" fmla="*/ 23 h 140"/>
              <a:gd name="T18" fmla="*/ 56 w 94"/>
              <a:gd name="T19" fmla="*/ 11 h 140"/>
              <a:gd name="T20" fmla="*/ 38 w 94"/>
              <a:gd name="T21" fmla="*/ 11 h 140"/>
              <a:gd name="T22" fmla="*/ 83 w 94"/>
              <a:gd name="T23" fmla="*/ 124 h 140"/>
              <a:gd name="T24" fmla="*/ 11 w 94"/>
              <a:gd name="T25" fmla="*/ 29 h 140"/>
              <a:gd name="T26" fmla="*/ 22 w 94"/>
              <a:gd name="T27" fmla="*/ 35 h 140"/>
              <a:gd name="T28" fmla="*/ 70 w 94"/>
              <a:gd name="T29" fmla="*/ 29 h 140"/>
              <a:gd name="T30" fmla="*/ 83 w 94"/>
              <a:gd name="T31" fmla="*/ 124 h 140"/>
              <a:gd name="T32" fmla="*/ 54 w 94"/>
              <a:gd name="T33" fmla="*/ 11 h 140"/>
              <a:gd name="T34" fmla="*/ 40 w 94"/>
              <a:gd name="T35" fmla="*/ 11 h 140"/>
              <a:gd name="T36" fmla="*/ 47 w 94"/>
              <a:gd name="T37" fmla="*/ 6 h 140"/>
              <a:gd name="T38" fmla="*/ 47 w 94"/>
              <a:gd name="T39" fmla="*/ 16 h 140"/>
              <a:gd name="T40" fmla="*/ 47 w 94"/>
              <a:gd name="T41" fmla="*/ 6 h 140"/>
              <a:gd name="T42" fmla="*/ 37 w 94"/>
              <a:gd name="T43" fmla="*/ 88 h 140"/>
              <a:gd name="T44" fmla="*/ 25 w 94"/>
              <a:gd name="T45" fmla="*/ 102 h 140"/>
              <a:gd name="T46" fmla="*/ 18 w 94"/>
              <a:gd name="T47" fmla="*/ 94 h 140"/>
              <a:gd name="T48" fmla="*/ 25 w 94"/>
              <a:gd name="T49" fmla="*/ 95 h 140"/>
              <a:gd name="T50" fmla="*/ 35 w 94"/>
              <a:gd name="T51" fmla="*/ 67 h 140"/>
              <a:gd name="T52" fmla="*/ 26 w 94"/>
              <a:gd name="T53" fmla="*/ 81 h 140"/>
              <a:gd name="T54" fmla="*/ 24 w 94"/>
              <a:gd name="T55" fmla="*/ 81 h 140"/>
              <a:gd name="T56" fmla="*/ 20 w 94"/>
              <a:gd name="T57" fmla="*/ 72 h 140"/>
              <a:gd name="T58" fmla="*/ 35 w 94"/>
              <a:gd name="T59" fmla="*/ 67 h 140"/>
              <a:gd name="T60" fmla="*/ 37 w 94"/>
              <a:gd name="T61" fmla="*/ 50 h 140"/>
              <a:gd name="T62" fmla="*/ 25 w 94"/>
              <a:gd name="T63" fmla="*/ 63 h 140"/>
              <a:gd name="T64" fmla="*/ 18 w 94"/>
              <a:gd name="T65" fmla="*/ 55 h 140"/>
              <a:gd name="T66" fmla="*/ 25 w 94"/>
              <a:gd name="T67" fmla="*/ 57 h 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94" h="140">
                <a:moveTo>
                  <a:pt x="86" y="23"/>
                </a:moveTo>
                <a:cubicBezTo>
                  <a:pt x="63" y="23"/>
                  <a:pt x="63" y="23"/>
                  <a:pt x="63" y="23"/>
                </a:cubicBezTo>
                <a:cubicBezTo>
                  <a:pt x="58" y="19"/>
                  <a:pt x="58" y="12"/>
                  <a:pt x="58" y="12"/>
                </a:cubicBezTo>
                <a:cubicBezTo>
                  <a:pt x="58" y="12"/>
                  <a:pt x="58" y="12"/>
                  <a:pt x="58" y="12"/>
                </a:cubicBezTo>
                <a:cubicBezTo>
                  <a:pt x="58" y="12"/>
                  <a:pt x="58" y="11"/>
                  <a:pt x="58" y="11"/>
                </a:cubicBezTo>
                <a:cubicBezTo>
                  <a:pt x="58" y="5"/>
                  <a:pt x="53" y="0"/>
                  <a:pt x="47" y="0"/>
                </a:cubicBezTo>
                <a:cubicBezTo>
                  <a:pt x="41" y="0"/>
                  <a:pt x="36" y="5"/>
                  <a:pt x="36" y="11"/>
                </a:cubicBezTo>
                <a:cubicBezTo>
                  <a:pt x="36" y="11"/>
                  <a:pt x="36" y="12"/>
                  <a:pt x="36" y="12"/>
                </a:cubicBezTo>
                <a:cubicBezTo>
                  <a:pt x="36" y="12"/>
                  <a:pt x="36" y="12"/>
                  <a:pt x="36" y="12"/>
                </a:cubicBezTo>
                <a:cubicBezTo>
                  <a:pt x="36" y="12"/>
                  <a:pt x="37" y="19"/>
                  <a:pt x="32" y="23"/>
                </a:cubicBezTo>
                <a:cubicBezTo>
                  <a:pt x="8" y="23"/>
                  <a:pt x="8" y="23"/>
                  <a:pt x="8" y="23"/>
                </a:cubicBezTo>
                <a:cubicBezTo>
                  <a:pt x="4" y="23"/>
                  <a:pt x="0" y="26"/>
                  <a:pt x="0" y="30"/>
                </a:cubicBezTo>
                <a:cubicBezTo>
                  <a:pt x="0" y="132"/>
                  <a:pt x="0" y="132"/>
                  <a:pt x="0" y="132"/>
                </a:cubicBezTo>
                <a:cubicBezTo>
                  <a:pt x="0" y="137"/>
                  <a:pt x="4" y="140"/>
                  <a:pt x="8" y="140"/>
                </a:cubicBezTo>
                <a:cubicBezTo>
                  <a:pt x="86" y="140"/>
                  <a:pt x="86" y="140"/>
                  <a:pt x="86" y="140"/>
                </a:cubicBezTo>
                <a:cubicBezTo>
                  <a:pt x="91" y="140"/>
                  <a:pt x="94" y="137"/>
                  <a:pt x="94" y="132"/>
                </a:cubicBezTo>
                <a:cubicBezTo>
                  <a:pt x="94" y="30"/>
                  <a:pt x="94" y="30"/>
                  <a:pt x="94" y="30"/>
                </a:cubicBezTo>
                <a:cubicBezTo>
                  <a:pt x="94" y="26"/>
                  <a:pt x="91" y="23"/>
                  <a:pt x="86" y="23"/>
                </a:cubicBezTo>
                <a:close/>
                <a:moveTo>
                  <a:pt x="47" y="2"/>
                </a:moveTo>
                <a:cubicBezTo>
                  <a:pt x="52" y="2"/>
                  <a:pt x="56" y="6"/>
                  <a:pt x="56" y="11"/>
                </a:cubicBezTo>
                <a:cubicBezTo>
                  <a:pt x="56" y="16"/>
                  <a:pt x="52" y="20"/>
                  <a:pt x="47" y="20"/>
                </a:cubicBezTo>
                <a:cubicBezTo>
                  <a:pt x="42" y="20"/>
                  <a:pt x="38" y="16"/>
                  <a:pt x="38" y="11"/>
                </a:cubicBezTo>
                <a:cubicBezTo>
                  <a:pt x="38" y="6"/>
                  <a:pt x="42" y="2"/>
                  <a:pt x="47" y="2"/>
                </a:cubicBezTo>
                <a:close/>
                <a:moveTo>
                  <a:pt x="83" y="124"/>
                </a:moveTo>
                <a:cubicBezTo>
                  <a:pt x="11" y="124"/>
                  <a:pt x="11" y="124"/>
                  <a:pt x="11" y="124"/>
                </a:cubicBezTo>
                <a:cubicBezTo>
                  <a:pt x="11" y="29"/>
                  <a:pt x="11" y="29"/>
                  <a:pt x="11" y="29"/>
                </a:cubicBezTo>
                <a:cubicBezTo>
                  <a:pt x="24" y="29"/>
                  <a:pt x="24" y="29"/>
                  <a:pt x="24" y="29"/>
                </a:cubicBezTo>
                <a:cubicBezTo>
                  <a:pt x="22" y="35"/>
                  <a:pt x="22" y="35"/>
                  <a:pt x="22" y="35"/>
                </a:cubicBezTo>
                <a:cubicBezTo>
                  <a:pt x="72" y="35"/>
                  <a:pt x="72" y="35"/>
                  <a:pt x="72" y="35"/>
                </a:cubicBezTo>
                <a:cubicBezTo>
                  <a:pt x="70" y="29"/>
                  <a:pt x="70" y="29"/>
                  <a:pt x="70" y="29"/>
                </a:cubicBezTo>
                <a:cubicBezTo>
                  <a:pt x="83" y="29"/>
                  <a:pt x="83" y="29"/>
                  <a:pt x="83" y="29"/>
                </a:cubicBezTo>
                <a:lnTo>
                  <a:pt x="83" y="124"/>
                </a:lnTo>
                <a:close/>
                <a:moveTo>
                  <a:pt x="47" y="18"/>
                </a:moveTo>
                <a:cubicBezTo>
                  <a:pt x="51" y="18"/>
                  <a:pt x="54" y="15"/>
                  <a:pt x="54" y="11"/>
                </a:cubicBezTo>
                <a:cubicBezTo>
                  <a:pt x="54" y="7"/>
                  <a:pt x="51" y="4"/>
                  <a:pt x="47" y="4"/>
                </a:cubicBezTo>
                <a:cubicBezTo>
                  <a:pt x="43" y="4"/>
                  <a:pt x="40" y="7"/>
                  <a:pt x="40" y="11"/>
                </a:cubicBezTo>
                <a:cubicBezTo>
                  <a:pt x="40" y="15"/>
                  <a:pt x="43" y="18"/>
                  <a:pt x="47" y="18"/>
                </a:cubicBezTo>
                <a:close/>
                <a:moveTo>
                  <a:pt x="47" y="6"/>
                </a:moveTo>
                <a:cubicBezTo>
                  <a:pt x="50" y="6"/>
                  <a:pt x="52" y="8"/>
                  <a:pt x="52" y="11"/>
                </a:cubicBezTo>
                <a:cubicBezTo>
                  <a:pt x="52" y="14"/>
                  <a:pt x="50" y="16"/>
                  <a:pt x="47" y="16"/>
                </a:cubicBezTo>
                <a:cubicBezTo>
                  <a:pt x="44" y="16"/>
                  <a:pt x="42" y="14"/>
                  <a:pt x="42" y="11"/>
                </a:cubicBezTo>
                <a:cubicBezTo>
                  <a:pt x="42" y="8"/>
                  <a:pt x="44" y="6"/>
                  <a:pt x="47" y="6"/>
                </a:cubicBezTo>
                <a:close/>
                <a:moveTo>
                  <a:pt x="35" y="86"/>
                </a:moveTo>
                <a:cubicBezTo>
                  <a:pt x="37" y="88"/>
                  <a:pt x="37" y="88"/>
                  <a:pt x="37" y="88"/>
                </a:cubicBezTo>
                <a:cubicBezTo>
                  <a:pt x="26" y="101"/>
                  <a:pt x="26" y="101"/>
                  <a:pt x="26" y="101"/>
                </a:cubicBezTo>
                <a:cubicBezTo>
                  <a:pt x="25" y="102"/>
                  <a:pt x="25" y="102"/>
                  <a:pt x="25" y="102"/>
                </a:cubicBezTo>
                <a:cubicBezTo>
                  <a:pt x="24" y="100"/>
                  <a:pt x="24" y="100"/>
                  <a:pt x="24" y="100"/>
                </a:cubicBezTo>
                <a:cubicBezTo>
                  <a:pt x="18" y="94"/>
                  <a:pt x="18" y="94"/>
                  <a:pt x="18" y="94"/>
                </a:cubicBezTo>
                <a:cubicBezTo>
                  <a:pt x="20" y="91"/>
                  <a:pt x="20" y="91"/>
                  <a:pt x="20" y="91"/>
                </a:cubicBezTo>
                <a:cubicBezTo>
                  <a:pt x="25" y="95"/>
                  <a:pt x="25" y="95"/>
                  <a:pt x="25" y="95"/>
                </a:cubicBezTo>
                <a:lnTo>
                  <a:pt x="35" y="86"/>
                </a:lnTo>
                <a:close/>
                <a:moveTo>
                  <a:pt x="35" y="67"/>
                </a:moveTo>
                <a:cubicBezTo>
                  <a:pt x="37" y="69"/>
                  <a:pt x="37" y="69"/>
                  <a:pt x="37" y="69"/>
                </a:cubicBezTo>
                <a:cubicBezTo>
                  <a:pt x="26" y="81"/>
                  <a:pt x="26" y="81"/>
                  <a:pt x="26" y="81"/>
                </a:cubicBezTo>
                <a:cubicBezTo>
                  <a:pt x="25" y="83"/>
                  <a:pt x="25" y="83"/>
                  <a:pt x="25" y="83"/>
                </a:cubicBezTo>
                <a:cubicBezTo>
                  <a:pt x="24" y="81"/>
                  <a:pt x="24" y="81"/>
                  <a:pt x="24" y="81"/>
                </a:cubicBezTo>
                <a:cubicBezTo>
                  <a:pt x="18" y="74"/>
                  <a:pt x="18" y="74"/>
                  <a:pt x="18" y="74"/>
                </a:cubicBezTo>
                <a:cubicBezTo>
                  <a:pt x="20" y="72"/>
                  <a:pt x="20" y="72"/>
                  <a:pt x="20" y="72"/>
                </a:cubicBezTo>
                <a:cubicBezTo>
                  <a:pt x="25" y="76"/>
                  <a:pt x="25" y="76"/>
                  <a:pt x="25" y="76"/>
                </a:cubicBezTo>
                <a:lnTo>
                  <a:pt x="35" y="67"/>
                </a:lnTo>
                <a:close/>
                <a:moveTo>
                  <a:pt x="35" y="48"/>
                </a:moveTo>
                <a:cubicBezTo>
                  <a:pt x="37" y="50"/>
                  <a:pt x="37" y="50"/>
                  <a:pt x="37" y="50"/>
                </a:cubicBezTo>
                <a:cubicBezTo>
                  <a:pt x="26" y="62"/>
                  <a:pt x="26" y="62"/>
                  <a:pt x="26" y="62"/>
                </a:cubicBezTo>
                <a:cubicBezTo>
                  <a:pt x="25" y="63"/>
                  <a:pt x="25" y="63"/>
                  <a:pt x="25" y="63"/>
                </a:cubicBezTo>
                <a:cubicBezTo>
                  <a:pt x="24" y="62"/>
                  <a:pt x="24" y="62"/>
                  <a:pt x="24" y="62"/>
                </a:cubicBezTo>
                <a:cubicBezTo>
                  <a:pt x="18" y="55"/>
                  <a:pt x="18" y="55"/>
                  <a:pt x="18" y="55"/>
                </a:cubicBezTo>
                <a:cubicBezTo>
                  <a:pt x="20" y="53"/>
                  <a:pt x="20" y="53"/>
                  <a:pt x="20" y="53"/>
                </a:cubicBezTo>
                <a:cubicBezTo>
                  <a:pt x="25" y="57"/>
                  <a:pt x="25" y="57"/>
                  <a:pt x="25" y="57"/>
                </a:cubicBezTo>
                <a:lnTo>
                  <a:pt x="35" y="48"/>
                </a:lnTo>
                <a:close/>
              </a:path>
            </a:pathLst>
          </a:custGeom>
          <a:solidFill>
            <a:srgbClr val="52C5C4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200"/>
          </a:p>
        </p:txBody>
      </p:sp>
      <p:sp>
        <p:nvSpPr>
          <p:cNvPr id="19" name="Freeform 22"/>
          <p:cNvSpPr>
            <a:spLocks noEditPoints="1"/>
          </p:cNvSpPr>
          <p:nvPr/>
        </p:nvSpPr>
        <p:spPr bwMode="auto">
          <a:xfrm>
            <a:off x="5726659" y="2880238"/>
            <a:ext cx="337772" cy="291851"/>
          </a:xfrm>
          <a:custGeom>
            <a:avLst/>
            <a:gdLst>
              <a:gd name="T0" fmla="*/ 34 w 140"/>
              <a:gd name="T1" fmla="*/ 0 h 121"/>
              <a:gd name="T2" fmla="*/ 30 w 140"/>
              <a:gd name="T3" fmla="*/ 49 h 121"/>
              <a:gd name="T4" fmla="*/ 50 w 140"/>
              <a:gd name="T5" fmla="*/ 19 h 121"/>
              <a:gd name="T6" fmla="*/ 54 w 140"/>
              <a:gd name="T7" fmla="*/ 32 h 121"/>
              <a:gd name="T8" fmla="*/ 55 w 140"/>
              <a:gd name="T9" fmla="*/ 21 h 121"/>
              <a:gd name="T10" fmla="*/ 17 w 140"/>
              <a:gd name="T11" fmla="*/ 28 h 121"/>
              <a:gd name="T12" fmla="*/ 7 w 140"/>
              <a:gd name="T13" fmla="*/ 32 h 121"/>
              <a:gd name="T14" fmla="*/ 14 w 140"/>
              <a:gd name="T15" fmla="*/ 22 h 121"/>
              <a:gd name="T16" fmla="*/ 14 w 140"/>
              <a:gd name="T17" fmla="*/ 18 h 121"/>
              <a:gd name="T18" fmla="*/ 13 w 140"/>
              <a:gd name="T19" fmla="*/ 21 h 121"/>
              <a:gd name="T20" fmla="*/ 10 w 140"/>
              <a:gd name="T21" fmla="*/ 16 h 121"/>
              <a:gd name="T22" fmla="*/ 19 w 140"/>
              <a:gd name="T23" fmla="*/ 20 h 121"/>
              <a:gd name="T24" fmla="*/ 15 w 140"/>
              <a:gd name="T25" fmla="*/ 28 h 121"/>
              <a:gd name="T26" fmla="*/ 31 w 140"/>
              <a:gd name="T27" fmla="*/ 28 h 121"/>
              <a:gd name="T28" fmla="*/ 27 w 140"/>
              <a:gd name="T29" fmla="*/ 28 h 121"/>
              <a:gd name="T30" fmla="*/ 26 w 140"/>
              <a:gd name="T31" fmla="*/ 15 h 121"/>
              <a:gd name="T32" fmla="*/ 33 w 140"/>
              <a:gd name="T33" fmla="*/ 25 h 121"/>
              <a:gd name="T34" fmla="*/ 46 w 140"/>
              <a:gd name="T35" fmla="*/ 13 h 121"/>
              <a:gd name="T36" fmla="*/ 34 w 140"/>
              <a:gd name="T37" fmla="*/ 36 h 121"/>
              <a:gd name="T38" fmla="*/ 27 w 140"/>
              <a:gd name="T39" fmla="*/ 21 h 121"/>
              <a:gd name="T40" fmla="*/ 24 w 140"/>
              <a:gd name="T41" fmla="*/ 25 h 121"/>
              <a:gd name="T42" fmla="*/ 65 w 140"/>
              <a:gd name="T43" fmla="*/ 71 h 121"/>
              <a:gd name="T44" fmla="*/ 43 w 140"/>
              <a:gd name="T45" fmla="*/ 81 h 121"/>
              <a:gd name="T46" fmla="*/ 65 w 140"/>
              <a:gd name="T47" fmla="*/ 71 h 121"/>
              <a:gd name="T48" fmla="*/ 106 w 140"/>
              <a:gd name="T49" fmla="*/ 13 h 121"/>
              <a:gd name="T50" fmla="*/ 98 w 140"/>
              <a:gd name="T51" fmla="*/ 35 h 121"/>
              <a:gd name="T52" fmla="*/ 66 w 140"/>
              <a:gd name="T53" fmla="*/ 72 h 121"/>
              <a:gd name="T54" fmla="*/ 88 w 140"/>
              <a:gd name="T55" fmla="*/ 60 h 121"/>
              <a:gd name="T56" fmla="*/ 88 w 140"/>
              <a:gd name="T57" fmla="*/ 60 h 121"/>
              <a:gd name="T58" fmla="*/ 117 w 140"/>
              <a:gd name="T59" fmla="*/ 17 h 121"/>
              <a:gd name="T60" fmla="*/ 80 w 140"/>
              <a:gd name="T61" fmla="*/ 92 h 121"/>
              <a:gd name="T62" fmla="*/ 81 w 140"/>
              <a:gd name="T63" fmla="*/ 118 h 121"/>
              <a:gd name="T64" fmla="*/ 57 w 140"/>
              <a:gd name="T65" fmla="*/ 112 h 121"/>
              <a:gd name="T66" fmla="*/ 57 w 140"/>
              <a:gd name="T67" fmla="*/ 101 h 121"/>
              <a:gd name="T68" fmla="*/ 61 w 140"/>
              <a:gd name="T69" fmla="*/ 109 h 121"/>
              <a:gd name="T70" fmla="*/ 83 w 140"/>
              <a:gd name="T71" fmla="*/ 115 h 121"/>
              <a:gd name="T72" fmla="*/ 87 w 140"/>
              <a:gd name="T73" fmla="*/ 120 h 121"/>
              <a:gd name="T74" fmla="*/ 99 w 140"/>
              <a:gd name="T75" fmla="*/ 103 h 121"/>
              <a:gd name="T76" fmla="*/ 104 w 140"/>
              <a:gd name="T77" fmla="*/ 119 h 121"/>
              <a:gd name="T78" fmla="*/ 108 w 140"/>
              <a:gd name="T79" fmla="*/ 103 h 121"/>
              <a:gd name="T80" fmla="*/ 126 w 140"/>
              <a:gd name="T81" fmla="*/ 107 h 121"/>
              <a:gd name="T82" fmla="*/ 113 w 140"/>
              <a:gd name="T83" fmla="*/ 115 h 121"/>
              <a:gd name="T84" fmla="*/ 126 w 140"/>
              <a:gd name="T85" fmla="*/ 107 h 121"/>
              <a:gd name="T86" fmla="*/ 127 w 140"/>
              <a:gd name="T87" fmla="*/ 120 h 121"/>
              <a:gd name="T88" fmla="*/ 139 w 140"/>
              <a:gd name="T89" fmla="*/ 103 h 1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40" h="121">
                <a:moveTo>
                  <a:pt x="45" y="49"/>
                </a:moveTo>
                <a:cubicBezTo>
                  <a:pt x="59" y="45"/>
                  <a:pt x="68" y="36"/>
                  <a:pt x="68" y="25"/>
                </a:cubicBezTo>
                <a:cubicBezTo>
                  <a:pt x="68" y="11"/>
                  <a:pt x="53" y="0"/>
                  <a:pt x="34" y="0"/>
                </a:cubicBezTo>
                <a:cubicBezTo>
                  <a:pt x="15" y="0"/>
                  <a:pt x="0" y="11"/>
                  <a:pt x="0" y="25"/>
                </a:cubicBezTo>
                <a:cubicBezTo>
                  <a:pt x="0" y="37"/>
                  <a:pt x="13" y="48"/>
                  <a:pt x="30" y="49"/>
                </a:cubicBezTo>
                <a:cubicBezTo>
                  <a:pt x="30" y="49"/>
                  <a:pt x="30" y="49"/>
                  <a:pt x="30" y="49"/>
                </a:cubicBezTo>
                <a:cubicBezTo>
                  <a:pt x="30" y="49"/>
                  <a:pt x="39" y="59"/>
                  <a:pt x="48" y="61"/>
                </a:cubicBezTo>
                <a:cubicBezTo>
                  <a:pt x="48" y="61"/>
                  <a:pt x="44" y="55"/>
                  <a:pt x="45" y="49"/>
                </a:cubicBezTo>
                <a:close/>
                <a:moveTo>
                  <a:pt x="50" y="19"/>
                </a:moveTo>
                <a:cubicBezTo>
                  <a:pt x="50" y="15"/>
                  <a:pt x="50" y="15"/>
                  <a:pt x="50" y="15"/>
                </a:cubicBezTo>
                <a:cubicBezTo>
                  <a:pt x="62" y="15"/>
                  <a:pt x="62" y="15"/>
                  <a:pt x="62" y="15"/>
                </a:cubicBezTo>
                <a:cubicBezTo>
                  <a:pt x="54" y="32"/>
                  <a:pt x="54" y="32"/>
                  <a:pt x="54" y="32"/>
                </a:cubicBezTo>
                <a:cubicBezTo>
                  <a:pt x="49" y="32"/>
                  <a:pt x="49" y="32"/>
                  <a:pt x="49" y="32"/>
                </a:cubicBezTo>
                <a:cubicBezTo>
                  <a:pt x="54" y="23"/>
                  <a:pt x="54" y="23"/>
                  <a:pt x="54" y="23"/>
                </a:cubicBezTo>
                <a:cubicBezTo>
                  <a:pt x="54" y="22"/>
                  <a:pt x="54" y="21"/>
                  <a:pt x="55" y="21"/>
                </a:cubicBezTo>
                <a:cubicBezTo>
                  <a:pt x="55" y="20"/>
                  <a:pt x="55" y="19"/>
                  <a:pt x="56" y="19"/>
                </a:cubicBezTo>
                <a:lnTo>
                  <a:pt x="50" y="19"/>
                </a:lnTo>
                <a:close/>
                <a:moveTo>
                  <a:pt x="17" y="28"/>
                </a:moveTo>
                <a:cubicBezTo>
                  <a:pt x="18" y="28"/>
                  <a:pt x="18" y="28"/>
                  <a:pt x="19" y="28"/>
                </a:cubicBezTo>
                <a:cubicBezTo>
                  <a:pt x="19" y="32"/>
                  <a:pt x="19" y="32"/>
                  <a:pt x="19" y="32"/>
                </a:cubicBezTo>
                <a:cubicBezTo>
                  <a:pt x="7" y="32"/>
                  <a:pt x="7" y="32"/>
                  <a:pt x="7" y="32"/>
                </a:cubicBezTo>
                <a:cubicBezTo>
                  <a:pt x="12" y="26"/>
                  <a:pt x="12" y="26"/>
                  <a:pt x="12" y="26"/>
                </a:cubicBezTo>
                <a:cubicBezTo>
                  <a:pt x="13" y="25"/>
                  <a:pt x="13" y="24"/>
                  <a:pt x="13" y="24"/>
                </a:cubicBezTo>
                <a:cubicBezTo>
                  <a:pt x="14" y="23"/>
                  <a:pt x="14" y="23"/>
                  <a:pt x="14" y="22"/>
                </a:cubicBezTo>
                <a:cubicBezTo>
                  <a:pt x="15" y="21"/>
                  <a:pt x="15" y="21"/>
                  <a:pt x="15" y="20"/>
                </a:cubicBezTo>
                <a:cubicBezTo>
                  <a:pt x="15" y="19"/>
                  <a:pt x="15" y="19"/>
                  <a:pt x="15" y="19"/>
                </a:cubicBezTo>
                <a:cubicBezTo>
                  <a:pt x="14" y="18"/>
                  <a:pt x="14" y="18"/>
                  <a:pt x="14" y="18"/>
                </a:cubicBezTo>
                <a:cubicBezTo>
                  <a:pt x="13" y="18"/>
                  <a:pt x="13" y="19"/>
                  <a:pt x="13" y="20"/>
                </a:cubicBezTo>
                <a:cubicBezTo>
                  <a:pt x="13" y="20"/>
                  <a:pt x="13" y="21"/>
                  <a:pt x="13" y="21"/>
                </a:cubicBezTo>
                <a:cubicBezTo>
                  <a:pt x="13" y="21"/>
                  <a:pt x="13" y="21"/>
                  <a:pt x="13" y="21"/>
                </a:cubicBezTo>
                <a:cubicBezTo>
                  <a:pt x="8" y="21"/>
                  <a:pt x="8" y="21"/>
                  <a:pt x="8" y="21"/>
                </a:cubicBezTo>
                <a:cubicBezTo>
                  <a:pt x="8" y="20"/>
                  <a:pt x="8" y="20"/>
                  <a:pt x="8" y="20"/>
                </a:cubicBezTo>
                <a:cubicBezTo>
                  <a:pt x="8" y="19"/>
                  <a:pt x="9" y="17"/>
                  <a:pt x="10" y="16"/>
                </a:cubicBezTo>
                <a:cubicBezTo>
                  <a:pt x="11" y="15"/>
                  <a:pt x="12" y="15"/>
                  <a:pt x="14" y="15"/>
                </a:cubicBezTo>
                <a:cubicBezTo>
                  <a:pt x="15" y="15"/>
                  <a:pt x="17" y="15"/>
                  <a:pt x="18" y="16"/>
                </a:cubicBezTo>
                <a:cubicBezTo>
                  <a:pt x="19" y="17"/>
                  <a:pt x="19" y="19"/>
                  <a:pt x="19" y="20"/>
                </a:cubicBezTo>
                <a:cubicBezTo>
                  <a:pt x="19" y="22"/>
                  <a:pt x="19" y="23"/>
                  <a:pt x="18" y="24"/>
                </a:cubicBezTo>
                <a:cubicBezTo>
                  <a:pt x="18" y="25"/>
                  <a:pt x="17" y="25"/>
                  <a:pt x="17" y="26"/>
                </a:cubicBezTo>
                <a:cubicBezTo>
                  <a:pt x="16" y="27"/>
                  <a:pt x="16" y="27"/>
                  <a:pt x="15" y="28"/>
                </a:cubicBezTo>
                <a:cubicBezTo>
                  <a:pt x="16" y="28"/>
                  <a:pt x="16" y="28"/>
                  <a:pt x="17" y="28"/>
                </a:cubicBezTo>
                <a:close/>
                <a:moveTo>
                  <a:pt x="33" y="28"/>
                </a:moveTo>
                <a:cubicBezTo>
                  <a:pt x="31" y="28"/>
                  <a:pt x="31" y="28"/>
                  <a:pt x="31" y="28"/>
                </a:cubicBezTo>
                <a:cubicBezTo>
                  <a:pt x="31" y="32"/>
                  <a:pt x="31" y="32"/>
                  <a:pt x="31" y="32"/>
                </a:cubicBezTo>
                <a:cubicBezTo>
                  <a:pt x="27" y="32"/>
                  <a:pt x="27" y="32"/>
                  <a:pt x="27" y="32"/>
                </a:cubicBezTo>
                <a:cubicBezTo>
                  <a:pt x="27" y="28"/>
                  <a:pt x="27" y="28"/>
                  <a:pt x="27" y="28"/>
                </a:cubicBezTo>
                <a:cubicBezTo>
                  <a:pt x="21" y="28"/>
                  <a:pt x="21" y="28"/>
                  <a:pt x="21" y="28"/>
                </a:cubicBezTo>
                <a:cubicBezTo>
                  <a:pt x="21" y="25"/>
                  <a:pt x="21" y="25"/>
                  <a:pt x="21" y="25"/>
                </a:cubicBezTo>
                <a:cubicBezTo>
                  <a:pt x="26" y="15"/>
                  <a:pt x="26" y="15"/>
                  <a:pt x="26" y="15"/>
                </a:cubicBezTo>
                <a:cubicBezTo>
                  <a:pt x="31" y="15"/>
                  <a:pt x="31" y="15"/>
                  <a:pt x="31" y="15"/>
                </a:cubicBezTo>
                <a:cubicBezTo>
                  <a:pt x="31" y="25"/>
                  <a:pt x="31" y="25"/>
                  <a:pt x="31" y="25"/>
                </a:cubicBezTo>
                <a:cubicBezTo>
                  <a:pt x="33" y="25"/>
                  <a:pt x="33" y="25"/>
                  <a:pt x="33" y="25"/>
                </a:cubicBezTo>
                <a:lnTo>
                  <a:pt x="33" y="28"/>
                </a:lnTo>
                <a:close/>
                <a:moveTo>
                  <a:pt x="34" y="36"/>
                </a:moveTo>
                <a:cubicBezTo>
                  <a:pt x="46" y="13"/>
                  <a:pt x="46" y="13"/>
                  <a:pt x="46" y="13"/>
                </a:cubicBezTo>
                <a:cubicBezTo>
                  <a:pt x="48" y="14"/>
                  <a:pt x="48" y="14"/>
                  <a:pt x="48" y="14"/>
                </a:cubicBezTo>
                <a:cubicBezTo>
                  <a:pt x="36" y="37"/>
                  <a:pt x="36" y="37"/>
                  <a:pt x="36" y="37"/>
                </a:cubicBezTo>
                <a:lnTo>
                  <a:pt x="34" y="36"/>
                </a:lnTo>
                <a:close/>
                <a:moveTo>
                  <a:pt x="26" y="21"/>
                </a:moveTo>
                <a:cubicBezTo>
                  <a:pt x="27" y="20"/>
                  <a:pt x="27" y="20"/>
                  <a:pt x="27" y="20"/>
                </a:cubicBezTo>
                <a:cubicBezTo>
                  <a:pt x="27" y="20"/>
                  <a:pt x="27" y="20"/>
                  <a:pt x="27" y="21"/>
                </a:cubicBezTo>
                <a:cubicBezTo>
                  <a:pt x="27" y="21"/>
                  <a:pt x="27" y="21"/>
                  <a:pt x="27" y="21"/>
                </a:cubicBezTo>
                <a:cubicBezTo>
                  <a:pt x="27" y="25"/>
                  <a:pt x="27" y="25"/>
                  <a:pt x="27" y="25"/>
                </a:cubicBezTo>
                <a:cubicBezTo>
                  <a:pt x="24" y="25"/>
                  <a:pt x="24" y="25"/>
                  <a:pt x="24" y="25"/>
                </a:cubicBezTo>
                <a:cubicBezTo>
                  <a:pt x="25" y="24"/>
                  <a:pt x="25" y="24"/>
                  <a:pt x="25" y="23"/>
                </a:cubicBezTo>
                <a:cubicBezTo>
                  <a:pt x="26" y="22"/>
                  <a:pt x="26" y="22"/>
                  <a:pt x="26" y="21"/>
                </a:cubicBezTo>
                <a:close/>
                <a:moveTo>
                  <a:pt x="65" y="71"/>
                </a:moveTo>
                <a:cubicBezTo>
                  <a:pt x="47" y="91"/>
                  <a:pt x="47" y="91"/>
                  <a:pt x="47" y="91"/>
                </a:cubicBezTo>
                <a:cubicBezTo>
                  <a:pt x="43" y="88"/>
                  <a:pt x="43" y="88"/>
                  <a:pt x="43" y="88"/>
                </a:cubicBezTo>
                <a:cubicBezTo>
                  <a:pt x="41" y="86"/>
                  <a:pt x="41" y="83"/>
                  <a:pt x="43" y="81"/>
                </a:cubicBezTo>
                <a:cubicBezTo>
                  <a:pt x="55" y="68"/>
                  <a:pt x="55" y="68"/>
                  <a:pt x="55" y="68"/>
                </a:cubicBezTo>
                <a:cubicBezTo>
                  <a:pt x="56" y="66"/>
                  <a:pt x="59" y="66"/>
                  <a:pt x="61" y="68"/>
                </a:cubicBezTo>
                <a:lnTo>
                  <a:pt x="65" y="71"/>
                </a:lnTo>
                <a:close/>
                <a:moveTo>
                  <a:pt x="94" y="32"/>
                </a:moveTo>
                <a:cubicBezTo>
                  <a:pt x="92" y="30"/>
                  <a:pt x="92" y="28"/>
                  <a:pt x="94" y="26"/>
                </a:cubicBezTo>
                <a:cubicBezTo>
                  <a:pt x="106" y="13"/>
                  <a:pt x="106" y="13"/>
                  <a:pt x="106" y="13"/>
                </a:cubicBezTo>
                <a:cubicBezTo>
                  <a:pt x="107" y="11"/>
                  <a:pt x="110" y="11"/>
                  <a:pt x="112" y="13"/>
                </a:cubicBezTo>
                <a:cubicBezTo>
                  <a:pt x="116" y="16"/>
                  <a:pt x="116" y="16"/>
                  <a:pt x="116" y="16"/>
                </a:cubicBezTo>
                <a:cubicBezTo>
                  <a:pt x="98" y="35"/>
                  <a:pt x="98" y="35"/>
                  <a:pt x="98" y="35"/>
                </a:cubicBezTo>
                <a:lnTo>
                  <a:pt x="94" y="32"/>
                </a:lnTo>
                <a:close/>
                <a:moveTo>
                  <a:pt x="48" y="92"/>
                </a:moveTo>
                <a:cubicBezTo>
                  <a:pt x="66" y="72"/>
                  <a:pt x="66" y="72"/>
                  <a:pt x="66" y="72"/>
                </a:cubicBezTo>
                <a:cubicBezTo>
                  <a:pt x="66" y="72"/>
                  <a:pt x="72" y="77"/>
                  <a:pt x="87" y="61"/>
                </a:cubicBezTo>
                <a:cubicBezTo>
                  <a:pt x="88" y="60"/>
                  <a:pt x="88" y="60"/>
                  <a:pt x="88" y="60"/>
                </a:cubicBezTo>
                <a:cubicBezTo>
                  <a:pt x="88" y="60"/>
                  <a:pt x="88" y="60"/>
                  <a:pt x="88" y="60"/>
                </a:cubicBezTo>
                <a:cubicBezTo>
                  <a:pt x="88" y="60"/>
                  <a:pt x="88" y="60"/>
                  <a:pt x="88" y="60"/>
                </a:cubicBezTo>
                <a:cubicBezTo>
                  <a:pt x="88" y="60"/>
                  <a:pt x="88" y="60"/>
                  <a:pt x="88" y="60"/>
                </a:cubicBezTo>
                <a:cubicBezTo>
                  <a:pt x="88" y="60"/>
                  <a:pt x="88" y="60"/>
                  <a:pt x="88" y="60"/>
                </a:cubicBezTo>
                <a:cubicBezTo>
                  <a:pt x="89" y="59"/>
                  <a:pt x="89" y="59"/>
                  <a:pt x="89" y="59"/>
                </a:cubicBezTo>
                <a:cubicBezTo>
                  <a:pt x="104" y="42"/>
                  <a:pt x="99" y="36"/>
                  <a:pt x="99" y="36"/>
                </a:cubicBezTo>
                <a:cubicBezTo>
                  <a:pt x="117" y="17"/>
                  <a:pt x="117" y="17"/>
                  <a:pt x="117" y="17"/>
                </a:cubicBezTo>
                <a:cubicBezTo>
                  <a:pt x="131" y="27"/>
                  <a:pt x="124" y="42"/>
                  <a:pt x="119" y="49"/>
                </a:cubicBezTo>
                <a:cubicBezTo>
                  <a:pt x="116" y="54"/>
                  <a:pt x="109" y="62"/>
                  <a:pt x="101" y="72"/>
                </a:cubicBezTo>
                <a:cubicBezTo>
                  <a:pt x="93" y="81"/>
                  <a:pt x="85" y="88"/>
                  <a:pt x="80" y="92"/>
                </a:cubicBezTo>
                <a:cubicBezTo>
                  <a:pt x="73" y="97"/>
                  <a:pt x="59" y="105"/>
                  <a:pt x="48" y="92"/>
                </a:cubicBezTo>
                <a:close/>
                <a:moveTo>
                  <a:pt x="83" y="115"/>
                </a:moveTo>
                <a:cubicBezTo>
                  <a:pt x="83" y="117"/>
                  <a:pt x="82" y="118"/>
                  <a:pt x="81" y="118"/>
                </a:cubicBezTo>
                <a:cubicBezTo>
                  <a:pt x="78" y="119"/>
                  <a:pt x="75" y="119"/>
                  <a:pt x="72" y="119"/>
                </a:cubicBezTo>
                <a:cubicBezTo>
                  <a:pt x="72" y="119"/>
                  <a:pt x="72" y="119"/>
                  <a:pt x="72" y="119"/>
                </a:cubicBezTo>
                <a:cubicBezTo>
                  <a:pt x="64" y="119"/>
                  <a:pt x="59" y="116"/>
                  <a:pt x="57" y="112"/>
                </a:cubicBezTo>
                <a:cubicBezTo>
                  <a:pt x="55" y="108"/>
                  <a:pt x="54" y="104"/>
                  <a:pt x="54" y="103"/>
                </a:cubicBezTo>
                <a:cubicBezTo>
                  <a:pt x="54" y="103"/>
                  <a:pt x="54" y="103"/>
                  <a:pt x="54" y="103"/>
                </a:cubicBezTo>
                <a:cubicBezTo>
                  <a:pt x="54" y="102"/>
                  <a:pt x="56" y="101"/>
                  <a:pt x="57" y="101"/>
                </a:cubicBezTo>
                <a:cubicBezTo>
                  <a:pt x="58" y="101"/>
                  <a:pt x="59" y="102"/>
                  <a:pt x="59" y="103"/>
                </a:cubicBezTo>
                <a:cubicBezTo>
                  <a:pt x="59" y="103"/>
                  <a:pt x="59" y="103"/>
                  <a:pt x="59" y="103"/>
                </a:cubicBezTo>
                <a:cubicBezTo>
                  <a:pt x="59" y="104"/>
                  <a:pt x="59" y="107"/>
                  <a:pt x="61" y="109"/>
                </a:cubicBezTo>
                <a:cubicBezTo>
                  <a:pt x="63" y="112"/>
                  <a:pt x="65" y="114"/>
                  <a:pt x="72" y="115"/>
                </a:cubicBezTo>
                <a:cubicBezTo>
                  <a:pt x="74" y="115"/>
                  <a:pt x="77" y="114"/>
                  <a:pt x="80" y="114"/>
                </a:cubicBezTo>
                <a:cubicBezTo>
                  <a:pt x="81" y="113"/>
                  <a:pt x="82" y="114"/>
                  <a:pt x="83" y="115"/>
                </a:cubicBezTo>
                <a:close/>
                <a:moveTo>
                  <a:pt x="100" y="107"/>
                </a:moveTo>
                <a:cubicBezTo>
                  <a:pt x="91" y="119"/>
                  <a:pt x="91" y="119"/>
                  <a:pt x="91" y="119"/>
                </a:cubicBezTo>
                <a:cubicBezTo>
                  <a:pt x="90" y="120"/>
                  <a:pt x="88" y="121"/>
                  <a:pt x="87" y="120"/>
                </a:cubicBezTo>
                <a:cubicBezTo>
                  <a:pt x="85" y="119"/>
                  <a:pt x="85" y="117"/>
                  <a:pt x="86" y="115"/>
                </a:cubicBezTo>
                <a:cubicBezTo>
                  <a:pt x="95" y="103"/>
                  <a:pt x="95" y="103"/>
                  <a:pt x="95" y="103"/>
                </a:cubicBezTo>
                <a:cubicBezTo>
                  <a:pt x="96" y="102"/>
                  <a:pt x="98" y="102"/>
                  <a:pt x="99" y="103"/>
                </a:cubicBezTo>
                <a:cubicBezTo>
                  <a:pt x="100" y="104"/>
                  <a:pt x="101" y="106"/>
                  <a:pt x="100" y="107"/>
                </a:cubicBezTo>
                <a:close/>
                <a:moveTo>
                  <a:pt x="113" y="107"/>
                </a:moveTo>
                <a:cubicBezTo>
                  <a:pt x="104" y="119"/>
                  <a:pt x="104" y="119"/>
                  <a:pt x="104" y="119"/>
                </a:cubicBezTo>
                <a:cubicBezTo>
                  <a:pt x="103" y="120"/>
                  <a:pt x="101" y="121"/>
                  <a:pt x="100" y="120"/>
                </a:cubicBezTo>
                <a:cubicBezTo>
                  <a:pt x="99" y="119"/>
                  <a:pt x="98" y="117"/>
                  <a:pt x="99" y="115"/>
                </a:cubicBezTo>
                <a:cubicBezTo>
                  <a:pt x="108" y="103"/>
                  <a:pt x="108" y="103"/>
                  <a:pt x="108" y="103"/>
                </a:cubicBezTo>
                <a:cubicBezTo>
                  <a:pt x="109" y="102"/>
                  <a:pt x="111" y="102"/>
                  <a:pt x="112" y="103"/>
                </a:cubicBezTo>
                <a:cubicBezTo>
                  <a:pt x="114" y="104"/>
                  <a:pt x="114" y="106"/>
                  <a:pt x="113" y="107"/>
                </a:cubicBezTo>
                <a:close/>
                <a:moveTo>
                  <a:pt x="126" y="107"/>
                </a:moveTo>
                <a:cubicBezTo>
                  <a:pt x="118" y="119"/>
                  <a:pt x="118" y="119"/>
                  <a:pt x="118" y="119"/>
                </a:cubicBezTo>
                <a:cubicBezTo>
                  <a:pt x="117" y="120"/>
                  <a:pt x="115" y="121"/>
                  <a:pt x="113" y="120"/>
                </a:cubicBezTo>
                <a:cubicBezTo>
                  <a:pt x="112" y="119"/>
                  <a:pt x="112" y="117"/>
                  <a:pt x="113" y="115"/>
                </a:cubicBezTo>
                <a:cubicBezTo>
                  <a:pt x="121" y="103"/>
                  <a:pt x="121" y="103"/>
                  <a:pt x="121" y="103"/>
                </a:cubicBezTo>
                <a:cubicBezTo>
                  <a:pt x="122" y="102"/>
                  <a:pt x="124" y="102"/>
                  <a:pt x="125" y="103"/>
                </a:cubicBezTo>
                <a:cubicBezTo>
                  <a:pt x="127" y="104"/>
                  <a:pt x="127" y="106"/>
                  <a:pt x="126" y="107"/>
                </a:cubicBezTo>
                <a:close/>
                <a:moveTo>
                  <a:pt x="139" y="107"/>
                </a:moveTo>
                <a:cubicBezTo>
                  <a:pt x="131" y="119"/>
                  <a:pt x="131" y="119"/>
                  <a:pt x="131" y="119"/>
                </a:cubicBezTo>
                <a:cubicBezTo>
                  <a:pt x="130" y="120"/>
                  <a:pt x="128" y="121"/>
                  <a:pt x="127" y="120"/>
                </a:cubicBezTo>
                <a:cubicBezTo>
                  <a:pt x="125" y="119"/>
                  <a:pt x="125" y="117"/>
                  <a:pt x="126" y="115"/>
                </a:cubicBezTo>
                <a:cubicBezTo>
                  <a:pt x="134" y="103"/>
                  <a:pt x="134" y="103"/>
                  <a:pt x="134" y="103"/>
                </a:cubicBezTo>
                <a:cubicBezTo>
                  <a:pt x="135" y="102"/>
                  <a:pt x="137" y="102"/>
                  <a:pt x="139" y="103"/>
                </a:cubicBezTo>
                <a:cubicBezTo>
                  <a:pt x="140" y="104"/>
                  <a:pt x="140" y="106"/>
                  <a:pt x="139" y="107"/>
                </a:cubicBezTo>
                <a:close/>
              </a:path>
            </a:pathLst>
          </a:custGeom>
          <a:solidFill>
            <a:srgbClr val="FD6F31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200"/>
          </a:p>
        </p:txBody>
      </p:sp>
      <p:sp>
        <p:nvSpPr>
          <p:cNvPr id="20" name="Freeform 26"/>
          <p:cNvSpPr>
            <a:spLocks noEditPoints="1"/>
          </p:cNvSpPr>
          <p:nvPr/>
        </p:nvSpPr>
        <p:spPr bwMode="auto">
          <a:xfrm>
            <a:off x="3116940" y="2856256"/>
            <a:ext cx="283688" cy="339813"/>
          </a:xfrm>
          <a:custGeom>
            <a:avLst/>
            <a:gdLst>
              <a:gd name="T0" fmla="*/ 11 w 118"/>
              <a:gd name="T1" fmla="*/ 90 h 141"/>
              <a:gd name="T2" fmla="*/ 13 w 118"/>
              <a:gd name="T3" fmla="*/ 121 h 141"/>
              <a:gd name="T4" fmla="*/ 13 w 118"/>
              <a:gd name="T5" fmla="*/ 61 h 141"/>
              <a:gd name="T6" fmla="*/ 16 w 118"/>
              <a:gd name="T7" fmla="*/ 130 h 141"/>
              <a:gd name="T8" fmla="*/ 13 w 118"/>
              <a:gd name="T9" fmla="*/ 110 h 141"/>
              <a:gd name="T10" fmla="*/ 101 w 118"/>
              <a:gd name="T11" fmla="*/ 112 h 141"/>
              <a:gd name="T12" fmla="*/ 101 w 118"/>
              <a:gd name="T13" fmla="*/ 55 h 141"/>
              <a:gd name="T14" fmla="*/ 107 w 118"/>
              <a:gd name="T15" fmla="*/ 127 h 141"/>
              <a:gd name="T16" fmla="*/ 0 w 118"/>
              <a:gd name="T17" fmla="*/ 127 h 141"/>
              <a:gd name="T18" fmla="*/ 73 w 118"/>
              <a:gd name="T19" fmla="*/ 3 h 141"/>
              <a:gd name="T20" fmla="*/ 114 w 118"/>
              <a:gd name="T21" fmla="*/ 62 h 141"/>
              <a:gd name="T22" fmla="*/ 69 w 118"/>
              <a:gd name="T23" fmla="*/ 48 h 141"/>
              <a:gd name="T24" fmla="*/ 47 w 118"/>
              <a:gd name="T25" fmla="*/ 48 h 141"/>
              <a:gd name="T26" fmla="*/ 53 w 118"/>
              <a:gd name="T27" fmla="*/ 40 h 141"/>
              <a:gd name="T28" fmla="*/ 60 w 118"/>
              <a:gd name="T29" fmla="*/ 47 h 141"/>
              <a:gd name="T30" fmla="*/ 78 w 118"/>
              <a:gd name="T31" fmla="*/ 28 h 141"/>
              <a:gd name="T32" fmla="*/ 75 w 118"/>
              <a:gd name="T33" fmla="*/ 25 h 141"/>
              <a:gd name="T34" fmla="*/ 74 w 118"/>
              <a:gd name="T35" fmla="*/ 25 h 141"/>
              <a:gd name="T36" fmla="*/ 71 w 118"/>
              <a:gd name="T37" fmla="*/ 25 h 141"/>
              <a:gd name="T38" fmla="*/ 69 w 118"/>
              <a:gd name="T39" fmla="*/ 27 h 141"/>
              <a:gd name="T40" fmla="*/ 68 w 118"/>
              <a:gd name="T41" fmla="*/ 30 h 141"/>
              <a:gd name="T42" fmla="*/ 68 w 118"/>
              <a:gd name="T43" fmla="*/ 32 h 141"/>
              <a:gd name="T44" fmla="*/ 69 w 118"/>
              <a:gd name="T45" fmla="*/ 34 h 141"/>
              <a:gd name="T46" fmla="*/ 71 w 118"/>
              <a:gd name="T47" fmla="*/ 35 h 141"/>
              <a:gd name="T48" fmla="*/ 72 w 118"/>
              <a:gd name="T49" fmla="*/ 35 h 141"/>
              <a:gd name="T50" fmla="*/ 74 w 118"/>
              <a:gd name="T51" fmla="*/ 35 h 141"/>
              <a:gd name="T52" fmla="*/ 75 w 118"/>
              <a:gd name="T53" fmla="*/ 35 h 141"/>
              <a:gd name="T54" fmla="*/ 77 w 118"/>
              <a:gd name="T55" fmla="*/ 34 h 141"/>
              <a:gd name="T56" fmla="*/ 78 w 118"/>
              <a:gd name="T57" fmla="*/ 32 h 141"/>
              <a:gd name="T58" fmla="*/ 93 w 118"/>
              <a:gd name="T59" fmla="*/ 45 h 141"/>
              <a:gd name="T60" fmla="*/ 64 w 118"/>
              <a:gd name="T61" fmla="*/ 6 h 141"/>
              <a:gd name="T62" fmla="*/ 63 w 118"/>
              <a:gd name="T63" fmla="*/ 12 h 141"/>
              <a:gd name="T64" fmla="*/ 72 w 118"/>
              <a:gd name="T65" fmla="*/ 11 h 141"/>
              <a:gd name="T66" fmla="*/ 92 w 118"/>
              <a:gd name="T67" fmla="*/ 41 h 141"/>
              <a:gd name="T68" fmla="*/ 93 w 118"/>
              <a:gd name="T69" fmla="*/ 45 h 141"/>
              <a:gd name="T70" fmla="*/ 111 w 118"/>
              <a:gd name="T71" fmla="*/ 105 h 141"/>
              <a:gd name="T72" fmla="*/ 97 w 118"/>
              <a:gd name="T73" fmla="*/ 128 h 141"/>
              <a:gd name="T74" fmla="*/ 78 w 118"/>
              <a:gd name="T75" fmla="*/ 130 h 141"/>
              <a:gd name="T76" fmla="*/ 11 w 118"/>
              <a:gd name="T77" fmla="*/ 79 h 141"/>
              <a:gd name="T78" fmla="*/ 100 w 118"/>
              <a:gd name="T79" fmla="*/ 126 h 141"/>
              <a:gd name="T80" fmla="*/ 64 w 118"/>
              <a:gd name="T81" fmla="*/ 59 h 141"/>
              <a:gd name="T82" fmla="*/ 78 w 118"/>
              <a:gd name="T83" fmla="*/ 59 h 141"/>
              <a:gd name="T84" fmla="*/ 61 w 118"/>
              <a:gd name="T85" fmla="*/ 130 h 141"/>
              <a:gd name="T86" fmla="*/ 75 w 118"/>
              <a:gd name="T87" fmla="*/ 61 h 141"/>
              <a:gd name="T88" fmla="*/ 101 w 118"/>
              <a:gd name="T89" fmla="*/ 76 h 141"/>
              <a:gd name="T90" fmla="*/ 103 w 118"/>
              <a:gd name="T91" fmla="*/ 65 h 141"/>
              <a:gd name="T92" fmla="*/ 23 w 118"/>
              <a:gd name="T93" fmla="*/ 61 h 141"/>
              <a:gd name="T94" fmla="*/ 23 w 118"/>
              <a:gd name="T95" fmla="*/ 61 h 141"/>
              <a:gd name="T96" fmla="*/ 27 w 118"/>
              <a:gd name="T97" fmla="*/ 128 h 141"/>
              <a:gd name="T98" fmla="*/ 30 w 118"/>
              <a:gd name="T99" fmla="*/ 128 h 141"/>
              <a:gd name="T100" fmla="*/ 36 w 118"/>
              <a:gd name="T101" fmla="*/ 61 h 141"/>
              <a:gd name="T102" fmla="*/ 54 w 118"/>
              <a:gd name="T103" fmla="*/ 61 h 141"/>
              <a:gd name="T104" fmla="*/ 47 w 118"/>
              <a:gd name="T105" fmla="*/ 128 h 141"/>
              <a:gd name="T106" fmla="*/ 84 w 118"/>
              <a:gd name="T107" fmla="*/ 88 h 1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18" h="141">
                <a:moveTo>
                  <a:pt x="11" y="93"/>
                </a:moveTo>
                <a:cubicBezTo>
                  <a:pt x="13" y="93"/>
                  <a:pt x="13" y="93"/>
                  <a:pt x="13" y="93"/>
                </a:cubicBezTo>
                <a:cubicBezTo>
                  <a:pt x="13" y="100"/>
                  <a:pt x="13" y="100"/>
                  <a:pt x="13" y="100"/>
                </a:cubicBezTo>
                <a:cubicBezTo>
                  <a:pt x="11" y="100"/>
                  <a:pt x="11" y="100"/>
                  <a:pt x="11" y="100"/>
                </a:cubicBezTo>
                <a:lnTo>
                  <a:pt x="11" y="93"/>
                </a:lnTo>
                <a:close/>
                <a:moveTo>
                  <a:pt x="11" y="90"/>
                </a:moveTo>
                <a:cubicBezTo>
                  <a:pt x="13" y="90"/>
                  <a:pt x="13" y="90"/>
                  <a:pt x="13" y="90"/>
                </a:cubicBezTo>
                <a:cubicBezTo>
                  <a:pt x="13" y="82"/>
                  <a:pt x="13" y="82"/>
                  <a:pt x="13" y="82"/>
                </a:cubicBezTo>
                <a:cubicBezTo>
                  <a:pt x="11" y="82"/>
                  <a:pt x="11" y="82"/>
                  <a:pt x="11" y="82"/>
                </a:cubicBezTo>
                <a:lnTo>
                  <a:pt x="11" y="90"/>
                </a:lnTo>
                <a:close/>
                <a:moveTo>
                  <a:pt x="11" y="121"/>
                </a:moveTo>
                <a:cubicBezTo>
                  <a:pt x="13" y="121"/>
                  <a:pt x="13" y="121"/>
                  <a:pt x="13" y="121"/>
                </a:cubicBezTo>
                <a:cubicBezTo>
                  <a:pt x="13" y="113"/>
                  <a:pt x="13" y="113"/>
                  <a:pt x="13" y="113"/>
                </a:cubicBezTo>
                <a:cubicBezTo>
                  <a:pt x="11" y="113"/>
                  <a:pt x="11" y="113"/>
                  <a:pt x="11" y="113"/>
                </a:cubicBezTo>
                <a:lnTo>
                  <a:pt x="11" y="121"/>
                </a:lnTo>
                <a:close/>
                <a:moveTo>
                  <a:pt x="13" y="65"/>
                </a:moveTo>
                <a:cubicBezTo>
                  <a:pt x="13" y="64"/>
                  <a:pt x="14" y="63"/>
                  <a:pt x="14" y="63"/>
                </a:cubicBezTo>
                <a:cubicBezTo>
                  <a:pt x="13" y="61"/>
                  <a:pt x="13" y="61"/>
                  <a:pt x="13" y="61"/>
                </a:cubicBezTo>
                <a:cubicBezTo>
                  <a:pt x="12" y="62"/>
                  <a:pt x="11" y="64"/>
                  <a:pt x="11" y="65"/>
                </a:cubicBezTo>
                <a:cubicBezTo>
                  <a:pt x="11" y="69"/>
                  <a:pt x="11" y="69"/>
                  <a:pt x="11" y="69"/>
                </a:cubicBezTo>
                <a:cubicBezTo>
                  <a:pt x="13" y="69"/>
                  <a:pt x="13" y="69"/>
                  <a:pt x="13" y="69"/>
                </a:cubicBezTo>
                <a:lnTo>
                  <a:pt x="13" y="65"/>
                </a:lnTo>
                <a:close/>
                <a:moveTo>
                  <a:pt x="11" y="124"/>
                </a:moveTo>
                <a:cubicBezTo>
                  <a:pt x="11" y="127"/>
                  <a:pt x="14" y="129"/>
                  <a:pt x="16" y="130"/>
                </a:cubicBezTo>
                <a:cubicBezTo>
                  <a:pt x="17" y="128"/>
                  <a:pt x="17" y="128"/>
                  <a:pt x="17" y="128"/>
                </a:cubicBezTo>
                <a:cubicBezTo>
                  <a:pt x="15" y="127"/>
                  <a:pt x="13" y="126"/>
                  <a:pt x="13" y="124"/>
                </a:cubicBezTo>
                <a:cubicBezTo>
                  <a:pt x="13" y="124"/>
                  <a:pt x="13" y="124"/>
                  <a:pt x="13" y="124"/>
                </a:cubicBezTo>
                <a:cubicBezTo>
                  <a:pt x="11" y="124"/>
                  <a:pt x="11" y="124"/>
                  <a:pt x="11" y="124"/>
                </a:cubicBezTo>
                <a:close/>
                <a:moveTo>
                  <a:pt x="11" y="110"/>
                </a:moveTo>
                <a:cubicBezTo>
                  <a:pt x="13" y="110"/>
                  <a:pt x="13" y="110"/>
                  <a:pt x="13" y="110"/>
                </a:cubicBezTo>
                <a:cubicBezTo>
                  <a:pt x="13" y="103"/>
                  <a:pt x="13" y="103"/>
                  <a:pt x="13" y="103"/>
                </a:cubicBezTo>
                <a:cubicBezTo>
                  <a:pt x="11" y="103"/>
                  <a:pt x="11" y="103"/>
                  <a:pt x="11" y="103"/>
                </a:cubicBezTo>
                <a:lnTo>
                  <a:pt x="11" y="110"/>
                </a:lnTo>
                <a:close/>
                <a:moveTo>
                  <a:pt x="103" y="116"/>
                </a:moveTo>
                <a:cubicBezTo>
                  <a:pt x="101" y="116"/>
                  <a:pt x="101" y="116"/>
                  <a:pt x="101" y="116"/>
                </a:cubicBezTo>
                <a:cubicBezTo>
                  <a:pt x="101" y="112"/>
                  <a:pt x="101" y="112"/>
                  <a:pt x="101" y="112"/>
                </a:cubicBezTo>
                <a:cubicBezTo>
                  <a:pt x="83" y="112"/>
                  <a:pt x="83" y="112"/>
                  <a:pt x="83" y="112"/>
                </a:cubicBezTo>
                <a:cubicBezTo>
                  <a:pt x="73" y="112"/>
                  <a:pt x="65" y="104"/>
                  <a:pt x="65" y="94"/>
                </a:cubicBezTo>
                <a:cubicBezTo>
                  <a:pt x="65" y="84"/>
                  <a:pt x="73" y="76"/>
                  <a:pt x="83" y="76"/>
                </a:cubicBezTo>
                <a:cubicBezTo>
                  <a:pt x="107" y="76"/>
                  <a:pt x="107" y="76"/>
                  <a:pt x="107" y="76"/>
                </a:cubicBezTo>
                <a:cubicBezTo>
                  <a:pt x="107" y="62"/>
                  <a:pt x="107" y="62"/>
                  <a:pt x="107" y="62"/>
                </a:cubicBezTo>
                <a:cubicBezTo>
                  <a:pt x="107" y="58"/>
                  <a:pt x="104" y="55"/>
                  <a:pt x="101" y="55"/>
                </a:cubicBezTo>
                <a:cubicBezTo>
                  <a:pt x="14" y="55"/>
                  <a:pt x="14" y="55"/>
                  <a:pt x="14" y="55"/>
                </a:cubicBezTo>
                <a:cubicBezTo>
                  <a:pt x="10" y="55"/>
                  <a:pt x="7" y="58"/>
                  <a:pt x="7" y="62"/>
                </a:cubicBezTo>
                <a:cubicBezTo>
                  <a:pt x="7" y="127"/>
                  <a:pt x="7" y="127"/>
                  <a:pt x="7" y="127"/>
                </a:cubicBezTo>
                <a:cubicBezTo>
                  <a:pt x="7" y="131"/>
                  <a:pt x="10" y="134"/>
                  <a:pt x="14" y="134"/>
                </a:cubicBezTo>
                <a:cubicBezTo>
                  <a:pt x="101" y="134"/>
                  <a:pt x="101" y="134"/>
                  <a:pt x="101" y="134"/>
                </a:cubicBezTo>
                <a:cubicBezTo>
                  <a:pt x="104" y="134"/>
                  <a:pt x="107" y="131"/>
                  <a:pt x="107" y="127"/>
                </a:cubicBezTo>
                <a:cubicBezTo>
                  <a:pt x="107" y="113"/>
                  <a:pt x="107" y="113"/>
                  <a:pt x="107" y="113"/>
                </a:cubicBezTo>
                <a:cubicBezTo>
                  <a:pt x="114" y="113"/>
                  <a:pt x="114" y="113"/>
                  <a:pt x="114" y="113"/>
                </a:cubicBezTo>
                <a:cubicBezTo>
                  <a:pt x="114" y="127"/>
                  <a:pt x="114" y="127"/>
                  <a:pt x="114" y="127"/>
                </a:cubicBezTo>
                <a:cubicBezTo>
                  <a:pt x="114" y="135"/>
                  <a:pt x="108" y="141"/>
                  <a:pt x="101" y="141"/>
                </a:cubicBezTo>
                <a:cubicBezTo>
                  <a:pt x="14" y="141"/>
                  <a:pt x="14" y="141"/>
                  <a:pt x="14" y="141"/>
                </a:cubicBezTo>
                <a:cubicBezTo>
                  <a:pt x="6" y="141"/>
                  <a:pt x="0" y="135"/>
                  <a:pt x="0" y="127"/>
                </a:cubicBezTo>
                <a:cubicBezTo>
                  <a:pt x="0" y="62"/>
                  <a:pt x="0" y="62"/>
                  <a:pt x="0" y="62"/>
                </a:cubicBezTo>
                <a:cubicBezTo>
                  <a:pt x="0" y="54"/>
                  <a:pt x="6" y="48"/>
                  <a:pt x="14" y="48"/>
                </a:cubicBezTo>
                <a:cubicBezTo>
                  <a:pt x="19" y="48"/>
                  <a:pt x="19" y="48"/>
                  <a:pt x="19" y="48"/>
                </a:cubicBezTo>
                <a:cubicBezTo>
                  <a:pt x="22" y="45"/>
                  <a:pt x="22" y="45"/>
                  <a:pt x="22" y="45"/>
                </a:cubicBezTo>
                <a:cubicBezTo>
                  <a:pt x="64" y="3"/>
                  <a:pt x="64" y="3"/>
                  <a:pt x="64" y="3"/>
                </a:cubicBezTo>
                <a:cubicBezTo>
                  <a:pt x="66" y="0"/>
                  <a:pt x="70" y="0"/>
                  <a:pt x="73" y="3"/>
                </a:cubicBezTo>
                <a:cubicBezTo>
                  <a:pt x="101" y="32"/>
                  <a:pt x="101" y="32"/>
                  <a:pt x="101" y="32"/>
                </a:cubicBezTo>
                <a:cubicBezTo>
                  <a:pt x="104" y="34"/>
                  <a:pt x="104" y="38"/>
                  <a:pt x="101" y="41"/>
                </a:cubicBezTo>
                <a:cubicBezTo>
                  <a:pt x="96" y="46"/>
                  <a:pt x="96" y="46"/>
                  <a:pt x="96" y="46"/>
                </a:cubicBezTo>
                <a:cubicBezTo>
                  <a:pt x="94" y="48"/>
                  <a:pt x="94" y="48"/>
                  <a:pt x="94" y="48"/>
                </a:cubicBezTo>
                <a:cubicBezTo>
                  <a:pt x="101" y="48"/>
                  <a:pt x="101" y="48"/>
                  <a:pt x="101" y="48"/>
                </a:cubicBezTo>
                <a:cubicBezTo>
                  <a:pt x="108" y="48"/>
                  <a:pt x="114" y="54"/>
                  <a:pt x="114" y="62"/>
                </a:cubicBezTo>
                <a:cubicBezTo>
                  <a:pt x="114" y="76"/>
                  <a:pt x="114" y="76"/>
                  <a:pt x="114" y="76"/>
                </a:cubicBezTo>
                <a:cubicBezTo>
                  <a:pt x="118" y="76"/>
                  <a:pt x="118" y="76"/>
                  <a:pt x="118" y="76"/>
                </a:cubicBezTo>
                <a:cubicBezTo>
                  <a:pt x="118" y="112"/>
                  <a:pt x="118" y="112"/>
                  <a:pt x="118" y="112"/>
                </a:cubicBezTo>
                <a:cubicBezTo>
                  <a:pt x="103" y="112"/>
                  <a:pt x="103" y="112"/>
                  <a:pt x="103" y="112"/>
                </a:cubicBezTo>
                <a:lnTo>
                  <a:pt x="103" y="116"/>
                </a:lnTo>
                <a:close/>
                <a:moveTo>
                  <a:pt x="69" y="48"/>
                </a:moveTo>
                <a:cubicBezTo>
                  <a:pt x="69" y="47"/>
                  <a:pt x="69" y="46"/>
                  <a:pt x="69" y="45"/>
                </a:cubicBezTo>
                <a:cubicBezTo>
                  <a:pt x="69" y="42"/>
                  <a:pt x="68" y="40"/>
                  <a:pt x="66" y="38"/>
                </a:cubicBezTo>
                <a:cubicBezTo>
                  <a:pt x="60" y="32"/>
                  <a:pt x="50" y="33"/>
                  <a:pt x="44" y="39"/>
                </a:cubicBezTo>
                <a:cubicBezTo>
                  <a:pt x="42" y="41"/>
                  <a:pt x="41" y="43"/>
                  <a:pt x="40" y="45"/>
                </a:cubicBezTo>
                <a:cubicBezTo>
                  <a:pt x="40" y="46"/>
                  <a:pt x="39" y="47"/>
                  <a:pt x="39" y="48"/>
                </a:cubicBezTo>
                <a:cubicBezTo>
                  <a:pt x="47" y="48"/>
                  <a:pt x="47" y="48"/>
                  <a:pt x="47" y="48"/>
                </a:cubicBezTo>
                <a:cubicBezTo>
                  <a:pt x="47" y="47"/>
                  <a:pt x="47" y="46"/>
                  <a:pt x="48" y="45"/>
                </a:cubicBezTo>
                <a:cubicBezTo>
                  <a:pt x="48" y="45"/>
                  <a:pt x="48" y="44"/>
                  <a:pt x="48" y="44"/>
                </a:cubicBezTo>
                <a:cubicBezTo>
                  <a:pt x="46" y="42"/>
                  <a:pt x="46" y="42"/>
                  <a:pt x="46" y="42"/>
                </a:cubicBezTo>
                <a:cubicBezTo>
                  <a:pt x="48" y="41"/>
                  <a:pt x="48" y="41"/>
                  <a:pt x="48" y="41"/>
                </a:cubicBezTo>
                <a:cubicBezTo>
                  <a:pt x="50" y="42"/>
                  <a:pt x="50" y="42"/>
                  <a:pt x="50" y="42"/>
                </a:cubicBezTo>
                <a:cubicBezTo>
                  <a:pt x="51" y="41"/>
                  <a:pt x="52" y="41"/>
                  <a:pt x="53" y="40"/>
                </a:cubicBezTo>
                <a:cubicBezTo>
                  <a:pt x="54" y="43"/>
                  <a:pt x="54" y="43"/>
                  <a:pt x="54" y="43"/>
                </a:cubicBezTo>
                <a:cubicBezTo>
                  <a:pt x="54" y="43"/>
                  <a:pt x="52" y="43"/>
                  <a:pt x="51" y="45"/>
                </a:cubicBezTo>
                <a:cubicBezTo>
                  <a:pt x="51" y="45"/>
                  <a:pt x="51" y="45"/>
                  <a:pt x="51" y="45"/>
                </a:cubicBezTo>
                <a:cubicBezTo>
                  <a:pt x="50" y="46"/>
                  <a:pt x="50" y="47"/>
                  <a:pt x="50" y="47"/>
                </a:cubicBezTo>
                <a:cubicBezTo>
                  <a:pt x="51" y="48"/>
                  <a:pt x="52" y="48"/>
                  <a:pt x="54" y="47"/>
                </a:cubicBezTo>
                <a:cubicBezTo>
                  <a:pt x="57" y="45"/>
                  <a:pt x="59" y="45"/>
                  <a:pt x="60" y="47"/>
                </a:cubicBezTo>
                <a:cubicBezTo>
                  <a:pt x="61" y="47"/>
                  <a:pt x="61" y="48"/>
                  <a:pt x="61" y="48"/>
                </a:cubicBezTo>
                <a:lnTo>
                  <a:pt x="69" y="48"/>
                </a:lnTo>
                <a:close/>
                <a:moveTo>
                  <a:pt x="79" y="30"/>
                </a:moveTo>
                <a:cubicBezTo>
                  <a:pt x="79" y="30"/>
                  <a:pt x="79" y="29"/>
                  <a:pt x="79" y="28"/>
                </a:cubicBezTo>
                <a:cubicBezTo>
                  <a:pt x="78" y="28"/>
                  <a:pt x="78" y="28"/>
                  <a:pt x="78" y="28"/>
                </a:cubicBezTo>
                <a:cubicBezTo>
                  <a:pt x="78" y="28"/>
                  <a:pt x="78" y="28"/>
                  <a:pt x="78" y="28"/>
                </a:cubicBezTo>
                <a:cubicBezTo>
                  <a:pt x="78" y="28"/>
                  <a:pt x="78" y="28"/>
                  <a:pt x="78" y="28"/>
                </a:cubicBezTo>
                <a:cubicBezTo>
                  <a:pt x="78" y="27"/>
                  <a:pt x="78" y="27"/>
                  <a:pt x="78" y="27"/>
                </a:cubicBezTo>
                <a:cubicBezTo>
                  <a:pt x="78" y="27"/>
                  <a:pt x="78" y="27"/>
                  <a:pt x="78" y="27"/>
                </a:cubicBezTo>
                <a:cubicBezTo>
                  <a:pt x="78" y="27"/>
                  <a:pt x="78" y="27"/>
                  <a:pt x="78" y="27"/>
                </a:cubicBezTo>
                <a:cubicBezTo>
                  <a:pt x="77" y="27"/>
                  <a:pt x="77" y="26"/>
                  <a:pt x="77" y="26"/>
                </a:cubicBezTo>
                <a:cubicBezTo>
                  <a:pt x="77" y="26"/>
                  <a:pt x="76" y="25"/>
                  <a:pt x="75" y="25"/>
                </a:cubicBezTo>
                <a:cubicBezTo>
                  <a:pt x="75" y="25"/>
                  <a:pt x="75" y="25"/>
                  <a:pt x="75" y="25"/>
                </a:cubicBezTo>
                <a:cubicBezTo>
                  <a:pt x="75" y="25"/>
                  <a:pt x="75" y="25"/>
                  <a:pt x="75" y="25"/>
                </a:cubicBezTo>
                <a:cubicBezTo>
                  <a:pt x="75" y="25"/>
                  <a:pt x="75" y="25"/>
                  <a:pt x="74" y="25"/>
                </a:cubicBezTo>
                <a:cubicBezTo>
                  <a:pt x="74" y="25"/>
                  <a:pt x="74" y="25"/>
                  <a:pt x="74" y="25"/>
                </a:cubicBezTo>
                <a:cubicBezTo>
                  <a:pt x="74" y="25"/>
                  <a:pt x="74" y="25"/>
                  <a:pt x="74" y="25"/>
                </a:cubicBezTo>
                <a:cubicBezTo>
                  <a:pt x="74" y="25"/>
                  <a:pt x="74" y="25"/>
                  <a:pt x="74" y="25"/>
                </a:cubicBezTo>
                <a:cubicBezTo>
                  <a:pt x="73" y="24"/>
                  <a:pt x="73" y="24"/>
                  <a:pt x="73" y="25"/>
                </a:cubicBezTo>
                <a:cubicBezTo>
                  <a:pt x="73" y="25"/>
                  <a:pt x="73" y="25"/>
                  <a:pt x="73" y="25"/>
                </a:cubicBezTo>
                <a:cubicBezTo>
                  <a:pt x="73" y="25"/>
                  <a:pt x="72" y="25"/>
                  <a:pt x="72" y="25"/>
                </a:cubicBezTo>
                <a:cubicBezTo>
                  <a:pt x="72" y="25"/>
                  <a:pt x="72" y="25"/>
                  <a:pt x="72" y="25"/>
                </a:cubicBezTo>
                <a:cubicBezTo>
                  <a:pt x="72" y="25"/>
                  <a:pt x="72" y="25"/>
                  <a:pt x="71" y="25"/>
                </a:cubicBezTo>
                <a:cubicBezTo>
                  <a:pt x="71" y="25"/>
                  <a:pt x="71" y="25"/>
                  <a:pt x="71" y="25"/>
                </a:cubicBezTo>
                <a:cubicBezTo>
                  <a:pt x="71" y="25"/>
                  <a:pt x="71" y="25"/>
                  <a:pt x="71" y="25"/>
                </a:cubicBezTo>
                <a:cubicBezTo>
                  <a:pt x="71" y="25"/>
                  <a:pt x="71" y="25"/>
                  <a:pt x="71" y="25"/>
                </a:cubicBezTo>
                <a:cubicBezTo>
                  <a:pt x="70" y="25"/>
                  <a:pt x="70" y="25"/>
                  <a:pt x="70" y="26"/>
                </a:cubicBezTo>
                <a:cubicBezTo>
                  <a:pt x="70" y="26"/>
                  <a:pt x="70" y="26"/>
                  <a:pt x="70" y="26"/>
                </a:cubicBezTo>
                <a:cubicBezTo>
                  <a:pt x="70" y="26"/>
                  <a:pt x="69" y="26"/>
                  <a:pt x="69" y="26"/>
                </a:cubicBezTo>
                <a:cubicBezTo>
                  <a:pt x="69" y="26"/>
                  <a:pt x="69" y="27"/>
                  <a:pt x="69" y="27"/>
                </a:cubicBezTo>
                <a:cubicBezTo>
                  <a:pt x="69" y="27"/>
                  <a:pt x="69" y="27"/>
                  <a:pt x="69" y="27"/>
                </a:cubicBezTo>
                <a:cubicBezTo>
                  <a:pt x="68" y="27"/>
                  <a:pt x="68" y="27"/>
                  <a:pt x="68" y="28"/>
                </a:cubicBezTo>
                <a:cubicBezTo>
                  <a:pt x="68" y="28"/>
                  <a:pt x="68" y="28"/>
                  <a:pt x="68" y="28"/>
                </a:cubicBezTo>
                <a:cubicBezTo>
                  <a:pt x="68" y="28"/>
                  <a:pt x="68" y="28"/>
                  <a:pt x="68" y="29"/>
                </a:cubicBezTo>
                <a:cubicBezTo>
                  <a:pt x="68" y="29"/>
                  <a:pt x="68" y="29"/>
                  <a:pt x="68" y="29"/>
                </a:cubicBezTo>
                <a:cubicBezTo>
                  <a:pt x="68" y="29"/>
                  <a:pt x="68" y="29"/>
                  <a:pt x="68" y="30"/>
                </a:cubicBezTo>
                <a:cubicBezTo>
                  <a:pt x="68" y="30"/>
                  <a:pt x="68" y="30"/>
                  <a:pt x="68" y="30"/>
                </a:cubicBezTo>
                <a:cubicBezTo>
                  <a:pt x="68" y="30"/>
                  <a:pt x="68" y="30"/>
                  <a:pt x="68" y="31"/>
                </a:cubicBezTo>
                <a:cubicBezTo>
                  <a:pt x="68" y="31"/>
                  <a:pt x="68" y="31"/>
                  <a:pt x="68" y="31"/>
                </a:cubicBezTo>
                <a:cubicBezTo>
                  <a:pt x="68" y="31"/>
                  <a:pt x="68" y="31"/>
                  <a:pt x="68" y="32"/>
                </a:cubicBezTo>
                <a:cubicBezTo>
                  <a:pt x="68" y="32"/>
                  <a:pt x="68" y="32"/>
                  <a:pt x="68" y="32"/>
                </a:cubicBezTo>
                <a:cubicBezTo>
                  <a:pt x="68" y="32"/>
                  <a:pt x="68" y="32"/>
                  <a:pt x="68" y="32"/>
                </a:cubicBezTo>
                <a:cubicBezTo>
                  <a:pt x="68" y="32"/>
                  <a:pt x="68" y="33"/>
                  <a:pt x="68" y="33"/>
                </a:cubicBezTo>
                <a:cubicBezTo>
                  <a:pt x="68" y="33"/>
                  <a:pt x="69" y="33"/>
                  <a:pt x="69" y="33"/>
                </a:cubicBezTo>
                <a:cubicBezTo>
                  <a:pt x="69" y="33"/>
                  <a:pt x="69" y="33"/>
                  <a:pt x="69" y="33"/>
                </a:cubicBezTo>
                <a:cubicBezTo>
                  <a:pt x="69" y="33"/>
                  <a:pt x="69" y="33"/>
                  <a:pt x="69" y="33"/>
                </a:cubicBezTo>
                <a:cubicBezTo>
                  <a:pt x="69" y="34"/>
                  <a:pt x="69" y="34"/>
                  <a:pt x="69" y="34"/>
                </a:cubicBezTo>
                <a:cubicBezTo>
                  <a:pt x="69" y="34"/>
                  <a:pt x="69" y="34"/>
                  <a:pt x="69" y="34"/>
                </a:cubicBezTo>
                <a:cubicBezTo>
                  <a:pt x="69" y="34"/>
                  <a:pt x="70" y="34"/>
                  <a:pt x="70" y="34"/>
                </a:cubicBezTo>
                <a:cubicBezTo>
                  <a:pt x="70" y="34"/>
                  <a:pt x="70" y="34"/>
                  <a:pt x="70" y="34"/>
                </a:cubicBezTo>
                <a:cubicBezTo>
                  <a:pt x="70" y="34"/>
                  <a:pt x="70" y="35"/>
                  <a:pt x="70" y="35"/>
                </a:cubicBezTo>
                <a:cubicBezTo>
                  <a:pt x="70" y="35"/>
                  <a:pt x="70" y="35"/>
                  <a:pt x="70" y="35"/>
                </a:cubicBezTo>
                <a:cubicBezTo>
                  <a:pt x="70" y="35"/>
                  <a:pt x="71" y="35"/>
                  <a:pt x="71" y="35"/>
                </a:cubicBezTo>
                <a:cubicBezTo>
                  <a:pt x="71" y="35"/>
                  <a:pt x="71" y="35"/>
                  <a:pt x="71" y="35"/>
                </a:cubicBezTo>
                <a:cubicBezTo>
                  <a:pt x="71" y="35"/>
                  <a:pt x="71" y="35"/>
                  <a:pt x="71" y="35"/>
                </a:cubicBezTo>
                <a:cubicBezTo>
                  <a:pt x="71" y="35"/>
                  <a:pt x="71" y="35"/>
                  <a:pt x="71" y="35"/>
                </a:cubicBezTo>
                <a:cubicBezTo>
                  <a:pt x="71" y="35"/>
                  <a:pt x="71" y="35"/>
                  <a:pt x="72" y="35"/>
                </a:cubicBezTo>
                <a:cubicBezTo>
                  <a:pt x="72" y="35"/>
                  <a:pt x="72" y="35"/>
                  <a:pt x="72" y="35"/>
                </a:cubicBezTo>
                <a:cubicBezTo>
                  <a:pt x="72" y="35"/>
                  <a:pt x="72" y="35"/>
                  <a:pt x="72" y="35"/>
                </a:cubicBezTo>
                <a:cubicBezTo>
                  <a:pt x="72" y="35"/>
                  <a:pt x="72" y="35"/>
                  <a:pt x="72" y="35"/>
                </a:cubicBezTo>
                <a:cubicBezTo>
                  <a:pt x="72" y="35"/>
                  <a:pt x="73" y="35"/>
                  <a:pt x="73" y="35"/>
                </a:cubicBezTo>
                <a:cubicBezTo>
                  <a:pt x="73" y="35"/>
                  <a:pt x="73" y="35"/>
                  <a:pt x="73" y="35"/>
                </a:cubicBezTo>
                <a:cubicBezTo>
                  <a:pt x="73" y="35"/>
                  <a:pt x="73" y="36"/>
                  <a:pt x="73" y="36"/>
                </a:cubicBezTo>
                <a:cubicBezTo>
                  <a:pt x="73" y="36"/>
                  <a:pt x="73" y="36"/>
                  <a:pt x="73" y="35"/>
                </a:cubicBezTo>
                <a:cubicBezTo>
                  <a:pt x="73" y="36"/>
                  <a:pt x="73" y="36"/>
                  <a:pt x="73" y="35"/>
                </a:cubicBezTo>
                <a:cubicBezTo>
                  <a:pt x="73" y="35"/>
                  <a:pt x="74" y="35"/>
                  <a:pt x="74" y="35"/>
                </a:cubicBezTo>
                <a:cubicBezTo>
                  <a:pt x="74" y="35"/>
                  <a:pt x="74" y="35"/>
                  <a:pt x="74" y="35"/>
                </a:cubicBezTo>
                <a:cubicBezTo>
                  <a:pt x="74" y="35"/>
                  <a:pt x="74" y="35"/>
                  <a:pt x="74" y="35"/>
                </a:cubicBezTo>
                <a:cubicBezTo>
                  <a:pt x="74" y="35"/>
                  <a:pt x="74" y="35"/>
                  <a:pt x="74" y="35"/>
                </a:cubicBezTo>
                <a:cubicBezTo>
                  <a:pt x="75" y="35"/>
                  <a:pt x="75" y="35"/>
                  <a:pt x="75" y="35"/>
                </a:cubicBezTo>
                <a:cubicBezTo>
                  <a:pt x="75" y="35"/>
                  <a:pt x="75" y="35"/>
                  <a:pt x="75" y="35"/>
                </a:cubicBezTo>
                <a:cubicBezTo>
                  <a:pt x="75" y="35"/>
                  <a:pt x="75" y="35"/>
                  <a:pt x="75" y="35"/>
                </a:cubicBezTo>
                <a:cubicBezTo>
                  <a:pt x="75" y="35"/>
                  <a:pt x="75" y="35"/>
                  <a:pt x="75" y="35"/>
                </a:cubicBezTo>
                <a:cubicBezTo>
                  <a:pt x="76" y="35"/>
                  <a:pt x="76" y="35"/>
                  <a:pt x="76" y="35"/>
                </a:cubicBezTo>
                <a:cubicBezTo>
                  <a:pt x="76" y="35"/>
                  <a:pt x="76" y="35"/>
                  <a:pt x="76" y="35"/>
                </a:cubicBezTo>
                <a:cubicBezTo>
                  <a:pt x="76" y="35"/>
                  <a:pt x="76" y="35"/>
                  <a:pt x="76" y="35"/>
                </a:cubicBezTo>
                <a:cubicBezTo>
                  <a:pt x="76" y="35"/>
                  <a:pt x="76" y="35"/>
                  <a:pt x="76" y="34"/>
                </a:cubicBezTo>
                <a:cubicBezTo>
                  <a:pt x="76" y="34"/>
                  <a:pt x="77" y="34"/>
                  <a:pt x="77" y="34"/>
                </a:cubicBezTo>
                <a:cubicBezTo>
                  <a:pt x="77" y="34"/>
                  <a:pt x="77" y="34"/>
                  <a:pt x="77" y="34"/>
                </a:cubicBezTo>
                <a:cubicBezTo>
                  <a:pt x="77" y="34"/>
                  <a:pt x="77" y="34"/>
                  <a:pt x="77" y="34"/>
                </a:cubicBezTo>
                <a:cubicBezTo>
                  <a:pt x="77" y="34"/>
                  <a:pt x="77" y="34"/>
                  <a:pt x="77" y="34"/>
                </a:cubicBezTo>
                <a:cubicBezTo>
                  <a:pt x="77" y="34"/>
                  <a:pt x="78" y="33"/>
                  <a:pt x="78" y="33"/>
                </a:cubicBezTo>
                <a:cubicBezTo>
                  <a:pt x="78" y="33"/>
                  <a:pt x="78" y="33"/>
                  <a:pt x="78" y="33"/>
                </a:cubicBezTo>
                <a:cubicBezTo>
                  <a:pt x="78" y="33"/>
                  <a:pt x="78" y="33"/>
                  <a:pt x="78" y="32"/>
                </a:cubicBezTo>
                <a:cubicBezTo>
                  <a:pt x="78" y="32"/>
                  <a:pt x="78" y="32"/>
                  <a:pt x="78" y="32"/>
                </a:cubicBezTo>
                <a:cubicBezTo>
                  <a:pt x="78" y="32"/>
                  <a:pt x="78" y="32"/>
                  <a:pt x="79" y="31"/>
                </a:cubicBezTo>
                <a:cubicBezTo>
                  <a:pt x="79" y="31"/>
                  <a:pt x="79" y="31"/>
                  <a:pt x="79" y="31"/>
                </a:cubicBezTo>
                <a:cubicBezTo>
                  <a:pt x="79" y="31"/>
                  <a:pt x="79" y="31"/>
                  <a:pt x="79" y="30"/>
                </a:cubicBezTo>
                <a:cubicBezTo>
                  <a:pt x="79" y="30"/>
                  <a:pt x="79" y="30"/>
                  <a:pt x="79" y="30"/>
                </a:cubicBezTo>
                <a:close/>
                <a:moveTo>
                  <a:pt x="93" y="45"/>
                </a:moveTo>
                <a:cubicBezTo>
                  <a:pt x="99" y="39"/>
                  <a:pt x="99" y="39"/>
                  <a:pt x="99" y="39"/>
                </a:cubicBezTo>
                <a:cubicBezTo>
                  <a:pt x="99" y="39"/>
                  <a:pt x="99" y="39"/>
                  <a:pt x="99" y="39"/>
                </a:cubicBezTo>
                <a:cubicBezTo>
                  <a:pt x="100" y="38"/>
                  <a:pt x="100" y="35"/>
                  <a:pt x="99" y="34"/>
                </a:cubicBezTo>
                <a:cubicBezTo>
                  <a:pt x="71" y="6"/>
                  <a:pt x="71" y="6"/>
                  <a:pt x="71" y="6"/>
                </a:cubicBezTo>
                <a:cubicBezTo>
                  <a:pt x="69" y="4"/>
                  <a:pt x="67" y="4"/>
                  <a:pt x="65" y="6"/>
                </a:cubicBezTo>
                <a:cubicBezTo>
                  <a:pt x="64" y="6"/>
                  <a:pt x="64" y="6"/>
                  <a:pt x="64" y="6"/>
                </a:cubicBezTo>
                <a:cubicBezTo>
                  <a:pt x="26" y="45"/>
                  <a:pt x="26" y="45"/>
                  <a:pt x="26" y="45"/>
                </a:cubicBezTo>
                <a:cubicBezTo>
                  <a:pt x="23" y="48"/>
                  <a:pt x="23" y="48"/>
                  <a:pt x="23" y="48"/>
                </a:cubicBezTo>
                <a:cubicBezTo>
                  <a:pt x="27" y="48"/>
                  <a:pt x="27" y="48"/>
                  <a:pt x="27" y="48"/>
                </a:cubicBezTo>
                <a:cubicBezTo>
                  <a:pt x="30" y="45"/>
                  <a:pt x="30" y="45"/>
                  <a:pt x="30" y="45"/>
                </a:cubicBezTo>
                <a:cubicBezTo>
                  <a:pt x="63" y="12"/>
                  <a:pt x="63" y="12"/>
                  <a:pt x="63" y="12"/>
                </a:cubicBezTo>
                <a:cubicBezTo>
                  <a:pt x="63" y="12"/>
                  <a:pt x="63" y="12"/>
                  <a:pt x="63" y="12"/>
                </a:cubicBezTo>
                <a:cubicBezTo>
                  <a:pt x="63" y="12"/>
                  <a:pt x="64" y="12"/>
                  <a:pt x="64" y="12"/>
                </a:cubicBezTo>
                <a:cubicBezTo>
                  <a:pt x="64" y="12"/>
                  <a:pt x="64" y="13"/>
                  <a:pt x="64" y="13"/>
                </a:cubicBezTo>
                <a:cubicBezTo>
                  <a:pt x="66" y="14"/>
                  <a:pt x="69" y="14"/>
                  <a:pt x="71" y="12"/>
                </a:cubicBezTo>
                <a:cubicBezTo>
                  <a:pt x="71" y="12"/>
                  <a:pt x="71" y="12"/>
                  <a:pt x="71" y="12"/>
                </a:cubicBezTo>
                <a:cubicBezTo>
                  <a:pt x="71" y="11"/>
                  <a:pt x="72" y="11"/>
                  <a:pt x="72" y="11"/>
                </a:cubicBezTo>
                <a:cubicBezTo>
                  <a:pt x="72" y="11"/>
                  <a:pt x="72" y="11"/>
                  <a:pt x="72" y="11"/>
                </a:cubicBezTo>
                <a:cubicBezTo>
                  <a:pt x="93" y="32"/>
                  <a:pt x="93" y="32"/>
                  <a:pt x="93" y="32"/>
                </a:cubicBezTo>
                <a:cubicBezTo>
                  <a:pt x="93" y="32"/>
                  <a:pt x="93" y="32"/>
                  <a:pt x="93" y="32"/>
                </a:cubicBezTo>
                <a:cubicBezTo>
                  <a:pt x="93" y="33"/>
                  <a:pt x="93" y="33"/>
                  <a:pt x="93" y="33"/>
                </a:cubicBezTo>
                <a:cubicBezTo>
                  <a:pt x="92" y="33"/>
                  <a:pt x="92" y="33"/>
                  <a:pt x="92" y="34"/>
                </a:cubicBezTo>
                <a:cubicBezTo>
                  <a:pt x="90" y="35"/>
                  <a:pt x="90" y="38"/>
                  <a:pt x="91" y="40"/>
                </a:cubicBezTo>
                <a:cubicBezTo>
                  <a:pt x="92" y="40"/>
                  <a:pt x="92" y="40"/>
                  <a:pt x="92" y="41"/>
                </a:cubicBezTo>
                <a:cubicBezTo>
                  <a:pt x="92" y="41"/>
                  <a:pt x="93" y="41"/>
                  <a:pt x="93" y="41"/>
                </a:cubicBezTo>
                <a:cubicBezTo>
                  <a:pt x="93" y="41"/>
                  <a:pt x="93" y="41"/>
                  <a:pt x="92" y="41"/>
                </a:cubicBezTo>
                <a:cubicBezTo>
                  <a:pt x="89" y="45"/>
                  <a:pt x="89" y="45"/>
                  <a:pt x="89" y="45"/>
                </a:cubicBezTo>
                <a:cubicBezTo>
                  <a:pt x="86" y="48"/>
                  <a:pt x="86" y="48"/>
                  <a:pt x="86" y="48"/>
                </a:cubicBezTo>
                <a:cubicBezTo>
                  <a:pt x="90" y="48"/>
                  <a:pt x="90" y="48"/>
                  <a:pt x="90" y="48"/>
                </a:cubicBezTo>
                <a:lnTo>
                  <a:pt x="93" y="45"/>
                </a:lnTo>
                <a:close/>
                <a:moveTo>
                  <a:pt x="111" y="105"/>
                </a:moveTo>
                <a:cubicBezTo>
                  <a:pt x="111" y="84"/>
                  <a:pt x="111" y="84"/>
                  <a:pt x="111" y="84"/>
                </a:cubicBezTo>
                <a:cubicBezTo>
                  <a:pt x="83" y="84"/>
                  <a:pt x="83" y="84"/>
                  <a:pt x="83" y="84"/>
                </a:cubicBezTo>
                <a:cubicBezTo>
                  <a:pt x="77" y="84"/>
                  <a:pt x="72" y="88"/>
                  <a:pt x="72" y="94"/>
                </a:cubicBezTo>
                <a:cubicBezTo>
                  <a:pt x="72" y="100"/>
                  <a:pt x="77" y="105"/>
                  <a:pt x="83" y="105"/>
                </a:cubicBezTo>
                <a:lnTo>
                  <a:pt x="111" y="105"/>
                </a:lnTo>
                <a:close/>
                <a:moveTo>
                  <a:pt x="92" y="128"/>
                </a:moveTo>
                <a:cubicBezTo>
                  <a:pt x="92" y="130"/>
                  <a:pt x="92" y="130"/>
                  <a:pt x="92" y="130"/>
                </a:cubicBezTo>
                <a:cubicBezTo>
                  <a:pt x="97" y="130"/>
                  <a:pt x="97" y="130"/>
                  <a:pt x="97" y="130"/>
                </a:cubicBezTo>
                <a:cubicBezTo>
                  <a:pt x="98" y="130"/>
                  <a:pt x="99" y="130"/>
                  <a:pt x="99" y="129"/>
                </a:cubicBezTo>
                <a:cubicBezTo>
                  <a:pt x="99" y="128"/>
                  <a:pt x="99" y="128"/>
                  <a:pt x="99" y="128"/>
                </a:cubicBezTo>
                <a:cubicBezTo>
                  <a:pt x="98" y="128"/>
                  <a:pt x="97" y="128"/>
                  <a:pt x="97" y="128"/>
                </a:cubicBezTo>
                <a:lnTo>
                  <a:pt x="92" y="128"/>
                </a:lnTo>
                <a:close/>
                <a:moveTo>
                  <a:pt x="78" y="130"/>
                </a:moveTo>
                <a:cubicBezTo>
                  <a:pt x="78" y="128"/>
                  <a:pt x="78" y="128"/>
                  <a:pt x="78" y="128"/>
                </a:cubicBezTo>
                <a:cubicBezTo>
                  <a:pt x="71" y="128"/>
                  <a:pt x="71" y="128"/>
                  <a:pt x="71" y="128"/>
                </a:cubicBezTo>
                <a:cubicBezTo>
                  <a:pt x="71" y="130"/>
                  <a:pt x="71" y="130"/>
                  <a:pt x="71" y="130"/>
                </a:cubicBezTo>
                <a:lnTo>
                  <a:pt x="78" y="130"/>
                </a:lnTo>
                <a:close/>
                <a:moveTo>
                  <a:pt x="82" y="130"/>
                </a:moveTo>
                <a:cubicBezTo>
                  <a:pt x="89" y="130"/>
                  <a:pt x="89" y="130"/>
                  <a:pt x="89" y="130"/>
                </a:cubicBezTo>
                <a:cubicBezTo>
                  <a:pt x="89" y="128"/>
                  <a:pt x="89" y="128"/>
                  <a:pt x="89" y="128"/>
                </a:cubicBezTo>
                <a:cubicBezTo>
                  <a:pt x="82" y="128"/>
                  <a:pt x="82" y="128"/>
                  <a:pt x="82" y="128"/>
                </a:cubicBezTo>
                <a:lnTo>
                  <a:pt x="82" y="130"/>
                </a:lnTo>
                <a:close/>
                <a:moveTo>
                  <a:pt x="11" y="79"/>
                </a:moveTo>
                <a:cubicBezTo>
                  <a:pt x="13" y="79"/>
                  <a:pt x="13" y="79"/>
                  <a:pt x="13" y="79"/>
                </a:cubicBezTo>
                <a:cubicBezTo>
                  <a:pt x="13" y="72"/>
                  <a:pt x="13" y="72"/>
                  <a:pt x="13" y="72"/>
                </a:cubicBezTo>
                <a:cubicBezTo>
                  <a:pt x="11" y="72"/>
                  <a:pt x="11" y="72"/>
                  <a:pt x="11" y="72"/>
                </a:cubicBezTo>
                <a:lnTo>
                  <a:pt x="11" y="79"/>
                </a:lnTo>
                <a:close/>
                <a:moveTo>
                  <a:pt x="101" y="124"/>
                </a:moveTo>
                <a:cubicBezTo>
                  <a:pt x="101" y="125"/>
                  <a:pt x="101" y="125"/>
                  <a:pt x="100" y="126"/>
                </a:cubicBezTo>
                <a:cubicBezTo>
                  <a:pt x="102" y="127"/>
                  <a:pt x="102" y="127"/>
                  <a:pt x="102" y="127"/>
                </a:cubicBezTo>
                <a:cubicBezTo>
                  <a:pt x="103" y="126"/>
                  <a:pt x="103" y="125"/>
                  <a:pt x="103" y="124"/>
                </a:cubicBezTo>
                <a:cubicBezTo>
                  <a:pt x="103" y="119"/>
                  <a:pt x="103" y="119"/>
                  <a:pt x="103" y="119"/>
                </a:cubicBezTo>
                <a:cubicBezTo>
                  <a:pt x="101" y="119"/>
                  <a:pt x="101" y="119"/>
                  <a:pt x="101" y="119"/>
                </a:cubicBezTo>
                <a:lnTo>
                  <a:pt x="101" y="124"/>
                </a:lnTo>
                <a:close/>
                <a:moveTo>
                  <a:pt x="64" y="59"/>
                </a:moveTo>
                <a:cubicBezTo>
                  <a:pt x="57" y="59"/>
                  <a:pt x="57" y="59"/>
                  <a:pt x="57" y="59"/>
                </a:cubicBezTo>
                <a:cubicBezTo>
                  <a:pt x="57" y="61"/>
                  <a:pt x="57" y="61"/>
                  <a:pt x="57" y="61"/>
                </a:cubicBezTo>
                <a:cubicBezTo>
                  <a:pt x="64" y="61"/>
                  <a:pt x="64" y="61"/>
                  <a:pt x="64" y="61"/>
                </a:cubicBezTo>
                <a:lnTo>
                  <a:pt x="64" y="59"/>
                </a:lnTo>
                <a:close/>
                <a:moveTo>
                  <a:pt x="85" y="59"/>
                </a:moveTo>
                <a:cubicBezTo>
                  <a:pt x="78" y="59"/>
                  <a:pt x="78" y="59"/>
                  <a:pt x="78" y="59"/>
                </a:cubicBezTo>
                <a:cubicBezTo>
                  <a:pt x="78" y="61"/>
                  <a:pt x="78" y="61"/>
                  <a:pt x="78" y="61"/>
                </a:cubicBezTo>
                <a:cubicBezTo>
                  <a:pt x="85" y="61"/>
                  <a:pt x="85" y="61"/>
                  <a:pt x="85" y="61"/>
                </a:cubicBezTo>
                <a:lnTo>
                  <a:pt x="85" y="59"/>
                </a:lnTo>
                <a:close/>
                <a:moveTo>
                  <a:pt x="68" y="128"/>
                </a:moveTo>
                <a:cubicBezTo>
                  <a:pt x="61" y="128"/>
                  <a:pt x="61" y="128"/>
                  <a:pt x="61" y="128"/>
                </a:cubicBezTo>
                <a:cubicBezTo>
                  <a:pt x="61" y="130"/>
                  <a:pt x="61" y="130"/>
                  <a:pt x="61" y="130"/>
                </a:cubicBezTo>
                <a:cubicBezTo>
                  <a:pt x="68" y="130"/>
                  <a:pt x="68" y="130"/>
                  <a:pt x="68" y="130"/>
                </a:cubicBezTo>
                <a:lnTo>
                  <a:pt x="68" y="128"/>
                </a:lnTo>
                <a:close/>
                <a:moveTo>
                  <a:pt x="75" y="59"/>
                </a:moveTo>
                <a:cubicBezTo>
                  <a:pt x="67" y="59"/>
                  <a:pt x="67" y="59"/>
                  <a:pt x="67" y="59"/>
                </a:cubicBezTo>
                <a:cubicBezTo>
                  <a:pt x="67" y="61"/>
                  <a:pt x="67" y="61"/>
                  <a:pt x="67" y="61"/>
                </a:cubicBezTo>
                <a:cubicBezTo>
                  <a:pt x="75" y="61"/>
                  <a:pt x="75" y="61"/>
                  <a:pt x="75" y="61"/>
                </a:cubicBezTo>
                <a:lnTo>
                  <a:pt x="75" y="59"/>
                </a:lnTo>
                <a:close/>
                <a:moveTo>
                  <a:pt x="101" y="76"/>
                </a:moveTo>
                <a:cubicBezTo>
                  <a:pt x="103" y="76"/>
                  <a:pt x="103" y="76"/>
                  <a:pt x="103" y="76"/>
                </a:cubicBezTo>
                <a:cubicBezTo>
                  <a:pt x="103" y="69"/>
                  <a:pt x="103" y="69"/>
                  <a:pt x="103" y="69"/>
                </a:cubicBezTo>
                <a:cubicBezTo>
                  <a:pt x="101" y="69"/>
                  <a:pt x="101" y="69"/>
                  <a:pt x="101" y="69"/>
                </a:cubicBezTo>
                <a:lnTo>
                  <a:pt x="101" y="76"/>
                </a:lnTo>
                <a:close/>
                <a:moveTo>
                  <a:pt x="88" y="59"/>
                </a:moveTo>
                <a:cubicBezTo>
                  <a:pt x="88" y="61"/>
                  <a:pt x="88" y="61"/>
                  <a:pt x="88" y="61"/>
                </a:cubicBezTo>
                <a:cubicBezTo>
                  <a:pt x="95" y="61"/>
                  <a:pt x="95" y="61"/>
                  <a:pt x="95" y="61"/>
                </a:cubicBezTo>
                <a:cubicBezTo>
                  <a:pt x="95" y="59"/>
                  <a:pt x="95" y="59"/>
                  <a:pt x="95" y="59"/>
                </a:cubicBezTo>
                <a:lnTo>
                  <a:pt x="88" y="59"/>
                </a:lnTo>
                <a:close/>
                <a:moveTo>
                  <a:pt x="103" y="65"/>
                </a:moveTo>
                <a:cubicBezTo>
                  <a:pt x="103" y="62"/>
                  <a:pt x="101" y="60"/>
                  <a:pt x="98" y="59"/>
                </a:cubicBezTo>
                <a:cubicBezTo>
                  <a:pt x="98" y="61"/>
                  <a:pt x="98" y="61"/>
                  <a:pt x="98" y="61"/>
                </a:cubicBezTo>
                <a:cubicBezTo>
                  <a:pt x="100" y="62"/>
                  <a:pt x="101" y="63"/>
                  <a:pt x="101" y="65"/>
                </a:cubicBezTo>
                <a:cubicBezTo>
                  <a:pt x="101" y="65"/>
                  <a:pt x="101" y="65"/>
                  <a:pt x="101" y="65"/>
                </a:cubicBezTo>
                <a:cubicBezTo>
                  <a:pt x="103" y="65"/>
                  <a:pt x="103" y="65"/>
                  <a:pt x="103" y="65"/>
                </a:cubicBezTo>
                <a:close/>
                <a:moveTo>
                  <a:pt x="23" y="61"/>
                </a:moveTo>
                <a:cubicBezTo>
                  <a:pt x="23" y="59"/>
                  <a:pt x="23" y="59"/>
                  <a:pt x="23" y="59"/>
                </a:cubicBezTo>
                <a:cubicBezTo>
                  <a:pt x="18" y="59"/>
                  <a:pt x="18" y="59"/>
                  <a:pt x="18" y="59"/>
                </a:cubicBezTo>
                <a:cubicBezTo>
                  <a:pt x="17" y="59"/>
                  <a:pt x="16" y="59"/>
                  <a:pt x="15" y="59"/>
                </a:cubicBezTo>
                <a:cubicBezTo>
                  <a:pt x="16" y="61"/>
                  <a:pt x="16" y="61"/>
                  <a:pt x="16" y="61"/>
                </a:cubicBezTo>
                <a:cubicBezTo>
                  <a:pt x="17" y="61"/>
                  <a:pt x="17" y="61"/>
                  <a:pt x="18" y="61"/>
                </a:cubicBezTo>
                <a:lnTo>
                  <a:pt x="23" y="61"/>
                </a:lnTo>
                <a:close/>
                <a:moveTo>
                  <a:pt x="33" y="59"/>
                </a:moveTo>
                <a:cubicBezTo>
                  <a:pt x="26" y="59"/>
                  <a:pt x="26" y="59"/>
                  <a:pt x="26" y="59"/>
                </a:cubicBezTo>
                <a:cubicBezTo>
                  <a:pt x="26" y="61"/>
                  <a:pt x="26" y="61"/>
                  <a:pt x="26" y="61"/>
                </a:cubicBezTo>
                <a:cubicBezTo>
                  <a:pt x="33" y="61"/>
                  <a:pt x="33" y="61"/>
                  <a:pt x="33" y="61"/>
                </a:cubicBezTo>
                <a:lnTo>
                  <a:pt x="33" y="59"/>
                </a:lnTo>
                <a:close/>
                <a:moveTo>
                  <a:pt x="27" y="128"/>
                </a:moveTo>
                <a:cubicBezTo>
                  <a:pt x="20" y="128"/>
                  <a:pt x="20" y="128"/>
                  <a:pt x="20" y="128"/>
                </a:cubicBezTo>
                <a:cubicBezTo>
                  <a:pt x="20" y="130"/>
                  <a:pt x="20" y="130"/>
                  <a:pt x="20" y="130"/>
                </a:cubicBezTo>
                <a:cubicBezTo>
                  <a:pt x="27" y="130"/>
                  <a:pt x="27" y="130"/>
                  <a:pt x="27" y="130"/>
                </a:cubicBezTo>
                <a:lnTo>
                  <a:pt x="27" y="128"/>
                </a:lnTo>
                <a:close/>
                <a:moveTo>
                  <a:pt x="37" y="128"/>
                </a:moveTo>
                <a:cubicBezTo>
                  <a:pt x="30" y="128"/>
                  <a:pt x="30" y="128"/>
                  <a:pt x="30" y="128"/>
                </a:cubicBezTo>
                <a:cubicBezTo>
                  <a:pt x="30" y="130"/>
                  <a:pt x="30" y="130"/>
                  <a:pt x="30" y="130"/>
                </a:cubicBezTo>
                <a:cubicBezTo>
                  <a:pt x="37" y="130"/>
                  <a:pt x="37" y="130"/>
                  <a:pt x="37" y="130"/>
                </a:cubicBezTo>
                <a:lnTo>
                  <a:pt x="37" y="128"/>
                </a:lnTo>
                <a:close/>
                <a:moveTo>
                  <a:pt x="44" y="59"/>
                </a:moveTo>
                <a:cubicBezTo>
                  <a:pt x="36" y="59"/>
                  <a:pt x="36" y="59"/>
                  <a:pt x="36" y="59"/>
                </a:cubicBezTo>
                <a:cubicBezTo>
                  <a:pt x="36" y="61"/>
                  <a:pt x="36" y="61"/>
                  <a:pt x="36" y="61"/>
                </a:cubicBezTo>
                <a:cubicBezTo>
                  <a:pt x="44" y="61"/>
                  <a:pt x="44" y="61"/>
                  <a:pt x="44" y="61"/>
                </a:cubicBezTo>
                <a:lnTo>
                  <a:pt x="44" y="59"/>
                </a:lnTo>
                <a:close/>
                <a:moveTo>
                  <a:pt x="54" y="59"/>
                </a:moveTo>
                <a:cubicBezTo>
                  <a:pt x="47" y="59"/>
                  <a:pt x="47" y="59"/>
                  <a:pt x="47" y="59"/>
                </a:cubicBezTo>
                <a:cubicBezTo>
                  <a:pt x="47" y="61"/>
                  <a:pt x="47" y="61"/>
                  <a:pt x="47" y="61"/>
                </a:cubicBezTo>
                <a:cubicBezTo>
                  <a:pt x="54" y="61"/>
                  <a:pt x="54" y="61"/>
                  <a:pt x="54" y="61"/>
                </a:cubicBezTo>
                <a:lnTo>
                  <a:pt x="54" y="59"/>
                </a:lnTo>
                <a:close/>
                <a:moveTo>
                  <a:pt x="47" y="128"/>
                </a:moveTo>
                <a:cubicBezTo>
                  <a:pt x="40" y="128"/>
                  <a:pt x="40" y="128"/>
                  <a:pt x="40" y="128"/>
                </a:cubicBezTo>
                <a:cubicBezTo>
                  <a:pt x="40" y="130"/>
                  <a:pt x="40" y="130"/>
                  <a:pt x="40" y="130"/>
                </a:cubicBezTo>
                <a:cubicBezTo>
                  <a:pt x="47" y="130"/>
                  <a:pt x="47" y="130"/>
                  <a:pt x="47" y="130"/>
                </a:cubicBezTo>
                <a:lnTo>
                  <a:pt x="47" y="128"/>
                </a:lnTo>
                <a:close/>
                <a:moveTo>
                  <a:pt x="58" y="128"/>
                </a:moveTo>
                <a:cubicBezTo>
                  <a:pt x="51" y="128"/>
                  <a:pt x="51" y="128"/>
                  <a:pt x="51" y="128"/>
                </a:cubicBezTo>
                <a:cubicBezTo>
                  <a:pt x="51" y="130"/>
                  <a:pt x="51" y="130"/>
                  <a:pt x="51" y="130"/>
                </a:cubicBezTo>
                <a:cubicBezTo>
                  <a:pt x="58" y="130"/>
                  <a:pt x="58" y="130"/>
                  <a:pt x="58" y="130"/>
                </a:cubicBezTo>
                <a:lnTo>
                  <a:pt x="58" y="128"/>
                </a:lnTo>
                <a:close/>
                <a:moveTo>
                  <a:pt x="84" y="88"/>
                </a:moveTo>
                <a:cubicBezTo>
                  <a:pt x="81" y="88"/>
                  <a:pt x="78" y="91"/>
                  <a:pt x="78" y="94"/>
                </a:cubicBezTo>
                <a:cubicBezTo>
                  <a:pt x="78" y="98"/>
                  <a:pt x="81" y="100"/>
                  <a:pt x="84" y="100"/>
                </a:cubicBezTo>
                <a:cubicBezTo>
                  <a:pt x="88" y="100"/>
                  <a:pt x="91" y="98"/>
                  <a:pt x="91" y="94"/>
                </a:cubicBezTo>
                <a:cubicBezTo>
                  <a:pt x="91" y="91"/>
                  <a:pt x="88" y="88"/>
                  <a:pt x="84" y="88"/>
                </a:cubicBezTo>
                <a:close/>
              </a:path>
            </a:pathLst>
          </a:custGeom>
          <a:solidFill>
            <a:srgbClr val="FFCA82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200"/>
          </a:p>
        </p:txBody>
      </p:sp>
      <p:sp>
        <p:nvSpPr>
          <p:cNvPr id="21" name="Freeform 30"/>
          <p:cNvSpPr>
            <a:spLocks noEditPoints="1"/>
          </p:cNvSpPr>
          <p:nvPr/>
        </p:nvSpPr>
        <p:spPr bwMode="auto">
          <a:xfrm>
            <a:off x="3969879" y="2903197"/>
            <a:ext cx="337772" cy="245931"/>
          </a:xfrm>
          <a:custGeom>
            <a:avLst/>
            <a:gdLst>
              <a:gd name="T0" fmla="*/ 9 w 140"/>
              <a:gd name="T1" fmla="*/ 0 h 102"/>
              <a:gd name="T2" fmla="*/ 0 w 140"/>
              <a:gd name="T3" fmla="*/ 93 h 102"/>
              <a:gd name="T4" fmla="*/ 131 w 140"/>
              <a:gd name="T5" fmla="*/ 102 h 102"/>
              <a:gd name="T6" fmla="*/ 140 w 140"/>
              <a:gd name="T7" fmla="*/ 9 h 102"/>
              <a:gd name="T8" fmla="*/ 136 w 140"/>
              <a:gd name="T9" fmla="*/ 93 h 102"/>
              <a:gd name="T10" fmla="*/ 9 w 140"/>
              <a:gd name="T11" fmla="*/ 98 h 102"/>
              <a:gd name="T12" fmla="*/ 4 w 140"/>
              <a:gd name="T13" fmla="*/ 9 h 102"/>
              <a:gd name="T14" fmla="*/ 131 w 140"/>
              <a:gd name="T15" fmla="*/ 4 h 102"/>
              <a:gd name="T16" fmla="*/ 136 w 140"/>
              <a:gd name="T17" fmla="*/ 93 h 102"/>
              <a:gd name="T18" fmla="*/ 129 w 140"/>
              <a:gd name="T19" fmla="*/ 11 h 102"/>
              <a:gd name="T20" fmla="*/ 11 w 140"/>
              <a:gd name="T21" fmla="*/ 32 h 102"/>
              <a:gd name="T22" fmla="*/ 11 w 140"/>
              <a:gd name="T23" fmla="*/ 70 h 102"/>
              <a:gd name="T24" fmla="*/ 129 w 140"/>
              <a:gd name="T25" fmla="*/ 91 h 102"/>
              <a:gd name="T26" fmla="*/ 11 w 140"/>
              <a:gd name="T27" fmla="*/ 70 h 102"/>
              <a:gd name="T28" fmla="*/ 51 w 140"/>
              <a:gd name="T29" fmla="*/ 65 h 102"/>
              <a:gd name="T30" fmla="*/ 62 w 140"/>
              <a:gd name="T31" fmla="*/ 37 h 102"/>
              <a:gd name="T32" fmla="*/ 49 w 140"/>
              <a:gd name="T33" fmla="*/ 37 h 102"/>
              <a:gd name="T34" fmla="*/ 39 w 140"/>
              <a:gd name="T35" fmla="*/ 65 h 102"/>
              <a:gd name="T36" fmla="*/ 28 w 140"/>
              <a:gd name="T37" fmla="*/ 37 h 102"/>
              <a:gd name="T38" fmla="*/ 38 w 140"/>
              <a:gd name="T39" fmla="*/ 58 h 102"/>
              <a:gd name="T40" fmla="*/ 95 w 140"/>
              <a:gd name="T41" fmla="*/ 59 h 102"/>
              <a:gd name="T42" fmla="*/ 106 w 140"/>
              <a:gd name="T43" fmla="*/ 65 h 102"/>
              <a:gd name="T44" fmla="*/ 107 w 140"/>
              <a:gd name="T45" fmla="*/ 37 h 102"/>
              <a:gd name="T46" fmla="*/ 86 w 140"/>
              <a:gd name="T47" fmla="*/ 65 h 102"/>
              <a:gd name="T48" fmla="*/ 95 w 140"/>
              <a:gd name="T49" fmla="*/ 59 h 102"/>
              <a:gd name="T50" fmla="*/ 105 w 140"/>
              <a:gd name="T51" fmla="*/ 54 h 102"/>
              <a:gd name="T52" fmla="*/ 103 w 140"/>
              <a:gd name="T53" fmla="*/ 43 h 102"/>
              <a:gd name="T54" fmla="*/ 79 w 140"/>
              <a:gd name="T55" fmla="*/ 57 h 102"/>
              <a:gd name="T56" fmla="*/ 74 w 140"/>
              <a:gd name="T57" fmla="*/ 53 h 102"/>
              <a:gd name="T58" fmla="*/ 67 w 140"/>
              <a:gd name="T59" fmla="*/ 48 h 102"/>
              <a:gd name="T60" fmla="*/ 69 w 140"/>
              <a:gd name="T61" fmla="*/ 39 h 102"/>
              <a:gd name="T62" fmla="*/ 83 w 140"/>
              <a:gd name="T63" fmla="*/ 39 h 102"/>
              <a:gd name="T64" fmla="*/ 81 w 140"/>
              <a:gd name="T65" fmla="*/ 45 h 102"/>
              <a:gd name="T66" fmla="*/ 76 w 140"/>
              <a:gd name="T67" fmla="*/ 41 h 102"/>
              <a:gd name="T68" fmla="*/ 72 w 140"/>
              <a:gd name="T69" fmla="*/ 44 h 102"/>
              <a:gd name="T70" fmla="*/ 77 w 140"/>
              <a:gd name="T71" fmla="*/ 48 h 102"/>
              <a:gd name="T72" fmla="*/ 84 w 140"/>
              <a:gd name="T73" fmla="*/ 56 h 102"/>
              <a:gd name="T74" fmla="*/ 74 w 140"/>
              <a:gd name="T75" fmla="*/ 65 h 102"/>
              <a:gd name="T76" fmla="*/ 64 w 140"/>
              <a:gd name="T77" fmla="*/ 61 h 102"/>
              <a:gd name="T78" fmla="*/ 68 w 140"/>
              <a:gd name="T79" fmla="*/ 56 h 102"/>
              <a:gd name="T80" fmla="*/ 74 w 140"/>
              <a:gd name="T81" fmla="*/ 60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40" h="102">
                <a:moveTo>
                  <a:pt x="131" y="0"/>
                </a:moveTo>
                <a:cubicBezTo>
                  <a:pt x="9" y="0"/>
                  <a:pt x="9" y="0"/>
                  <a:pt x="9" y="0"/>
                </a:cubicBezTo>
                <a:cubicBezTo>
                  <a:pt x="4" y="0"/>
                  <a:pt x="0" y="4"/>
                  <a:pt x="0" y="9"/>
                </a:cubicBezTo>
                <a:cubicBezTo>
                  <a:pt x="0" y="93"/>
                  <a:pt x="0" y="93"/>
                  <a:pt x="0" y="93"/>
                </a:cubicBezTo>
                <a:cubicBezTo>
                  <a:pt x="0" y="98"/>
                  <a:pt x="4" y="102"/>
                  <a:pt x="9" y="102"/>
                </a:cubicBezTo>
                <a:cubicBezTo>
                  <a:pt x="131" y="102"/>
                  <a:pt x="131" y="102"/>
                  <a:pt x="131" y="102"/>
                </a:cubicBezTo>
                <a:cubicBezTo>
                  <a:pt x="136" y="102"/>
                  <a:pt x="140" y="98"/>
                  <a:pt x="140" y="93"/>
                </a:cubicBezTo>
                <a:cubicBezTo>
                  <a:pt x="140" y="9"/>
                  <a:pt x="140" y="9"/>
                  <a:pt x="140" y="9"/>
                </a:cubicBezTo>
                <a:cubicBezTo>
                  <a:pt x="140" y="4"/>
                  <a:pt x="136" y="0"/>
                  <a:pt x="131" y="0"/>
                </a:cubicBezTo>
                <a:close/>
                <a:moveTo>
                  <a:pt x="136" y="93"/>
                </a:moveTo>
                <a:cubicBezTo>
                  <a:pt x="136" y="96"/>
                  <a:pt x="134" y="98"/>
                  <a:pt x="131" y="98"/>
                </a:cubicBezTo>
                <a:cubicBezTo>
                  <a:pt x="9" y="98"/>
                  <a:pt x="9" y="98"/>
                  <a:pt x="9" y="98"/>
                </a:cubicBezTo>
                <a:cubicBezTo>
                  <a:pt x="6" y="98"/>
                  <a:pt x="4" y="96"/>
                  <a:pt x="4" y="93"/>
                </a:cubicBezTo>
                <a:cubicBezTo>
                  <a:pt x="4" y="9"/>
                  <a:pt x="4" y="9"/>
                  <a:pt x="4" y="9"/>
                </a:cubicBezTo>
                <a:cubicBezTo>
                  <a:pt x="4" y="6"/>
                  <a:pt x="6" y="4"/>
                  <a:pt x="9" y="4"/>
                </a:cubicBezTo>
                <a:cubicBezTo>
                  <a:pt x="131" y="4"/>
                  <a:pt x="131" y="4"/>
                  <a:pt x="131" y="4"/>
                </a:cubicBezTo>
                <a:cubicBezTo>
                  <a:pt x="134" y="4"/>
                  <a:pt x="136" y="6"/>
                  <a:pt x="136" y="9"/>
                </a:cubicBezTo>
                <a:lnTo>
                  <a:pt x="136" y="93"/>
                </a:lnTo>
                <a:close/>
                <a:moveTo>
                  <a:pt x="11" y="11"/>
                </a:moveTo>
                <a:cubicBezTo>
                  <a:pt x="129" y="11"/>
                  <a:pt x="129" y="11"/>
                  <a:pt x="129" y="11"/>
                </a:cubicBezTo>
                <a:cubicBezTo>
                  <a:pt x="129" y="32"/>
                  <a:pt x="129" y="32"/>
                  <a:pt x="129" y="32"/>
                </a:cubicBezTo>
                <a:cubicBezTo>
                  <a:pt x="11" y="32"/>
                  <a:pt x="11" y="32"/>
                  <a:pt x="11" y="32"/>
                </a:cubicBezTo>
                <a:lnTo>
                  <a:pt x="11" y="11"/>
                </a:lnTo>
                <a:close/>
                <a:moveTo>
                  <a:pt x="11" y="70"/>
                </a:moveTo>
                <a:cubicBezTo>
                  <a:pt x="129" y="70"/>
                  <a:pt x="129" y="70"/>
                  <a:pt x="129" y="70"/>
                </a:cubicBezTo>
                <a:cubicBezTo>
                  <a:pt x="129" y="91"/>
                  <a:pt x="129" y="91"/>
                  <a:pt x="129" y="91"/>
                </a:cubicBezTo>
                <a:cubicBezTo>
                  <a:pt x="11" y="91"/>
                  <a:pt x="11" y="91"/>
                  <a:pt x="11" y="91"/>
                </a:cubicBezTo>
                <a:lnTo>
                  <a:pt x="11" y="70"/>
                </a:lnTo>
                <a:close/>
                <a:moveTo>
                  <a:pt x="57" y="65"/>
                </a:moveTo>
                <a:cubicBezTo>
                  <a:pt x="51" y="65"/>
                  <a:pt x="51" y="65"/>
                  <a:pt x="51" y="65"/>
                </a:cubicBezTo>
                <a:cubicBezTo>
                  <a:pt x="57" y="37"/>
                  <a:pt x="57" y="37"/>
                  <a:pt x="57" y="37"/>
                </a:cubicBezTo>
                <a:cubicBezTo>
                  <a:pt x="62" y="37"/>
                  <a:pt x="62" y="37"/>
                  <a:pt x="62" y="37"/>
                </a:cubicBezTo>
                <a:lnTo>
                  <a:pt x="57" y="65"/>
                </a:lnTo>
                <a:close/>
                <a:moveTo>
                  <a:pt x="49" y="37"/>
                </a:moveTo>
                <a:cubicBezTo>
                  <a:pt x="55" y="37"/>
                  <a:pt x="55" y="37"/>
                  <a:pt x="55" y="37"/>
                </a:cubicBezTo>
                <a:cubicBezTo>
                  <a:pt x="39" y="65"/>
                  <a:pt x="39" y="65"/>
                  <a:pt x="39" y="65"/>
                </a:cubicBezTo>
                <a:cubicBezTo>
                  <a:pt x="33" y="65"/>
                  <a:pt x="33" y="65"/>
                  <a:pt x="33" y="65"/>
                </a:cubicBezTo>
                <a:cubicBezTo>
                  <a:pt x="28" y="37"/>
                  <a:pt x="28" y="37"/>
                  <a:pt x="28" y="37"/>
                </a:cubicBezTo>
                <a:cubicBezTo>
                  <a:pt x="34" y="37"/>
                  <a:pt x="34" y="37"/>
                  <a:pt x="34" y="37"/>
                </a:cubicBezTo>
                <a:cubicBezTo>
                  <a:pt x="38" y="58"/>
                  <a:pt x="38" y="58"/>
                  <a:pt x="38" y="58"/>
                </a:cubicBezTo>
                <a:lnTo>
                  <a:pt x="49" y="37"/>
                </a:lnTo>
                <a:close/>
                <a:moveTo>
                  <a:pt x="95" y="59"/>
                </a:moveTo>
                <a:cubicBezTo>
                  <a:pt x="106" y="59"/>
                  <a:pt x="106" y="59"/>
                  <a:pt x="106" y="59"/>
                </a:cubicBezTo>
                <a:cubicBezTo>
                  <a:pt x="106" y="65"/>
                  <a:pt x="106" y="65"/>
                  <a:pt x="106" y="65"/>
                </a:cubicBezTo>
                <a:cubicBezTo>
                  <a:pt x="112" y="65"/>
                  <a:pt x="112" y="65"/>
                  <a:pt x="112" y="65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1" y="37"/>
                  <a:pt x="101" y="37"/>
                  <a:pt x="101" y="37"/>
                </a:cubicBezTo>
                <a:cubicBezTo>
                  <a:pt x="86" y="65"/>
                  <a:pt x="86" y="65"/>
                  <a:pt x="86" y="65"/>
                </a:cubicBezTo>
                <a:cubicBezTo>
                  <a:pt x="91" y="65"/>
                  <a:pt x="91" y="65"/>
                  <a:pt x="91" y="65"/>
                </a:cubicBezTo>
                <a:lnTo>
                  <a:pt x="95" y="59"/>
                </a:lnTo>
                <a:close/>
                <a:moveTo>
                  <a:pt x="103" y="43"/>
                </a:moveTo>
                <a:cubicBezTo>
                  <a:pt x="105" y="54"/>
                  <a:pt x="105" y="54"/>
                  <a:pt x="105" y="54"/>
                </a:cubicBezTo>
                <a:cubicBezTo>
                  <a:pt x="97" y="54"/>
                  <a:pt x="97" y="54"/>
                  <a:pt x="97" y="54"/>
                </a:cubicBezTo>
                <a:lnTo>
                  <a:pt x="103" y="43"/>
                </a:lnTo>
                <a:close/>
                <a:moveTo>
                  <a:pt x="78" y="59"/>
                </a:moveTo>
                <a:cubicBezTo>
                  <a:pt x="78" y="59"/>
                  <a:pt x="79" y="58"/>
                  <a:pt x="79" y="57"/>
                </a:cubicBezTo>
                <a:cubicBezTo>
                  <a:pt x="79" y="56"/>
                  <a:pt x="79" y="56"/>
                  <a:pt x="78" y="55"/>
                </a:cubicBezTo>
                <a:cubicBezTo>
                  <a:pt x="77" y="55"/>
                  <a:pt x="76" y="54"/>
                  <a:pt x="74" y="53"/>
                </a:cubicBezTo>
                <a:cubicBezTo>
                  <a:pt x="72" y="52"/>
                  <a:pt x="70" y="51"/>
                  <a:pt x="69" y="51"/>
                </a:cubicBezTo>
                <a:cubicBezTo>
                  <a:pt x="68" y="50"/>
                  <a:pt x="68" y="49"/>
                  <a:pt x="67" y="48"/>
                </a:cubicBezTo>
                <a:cubicBezTo>
                  <a:pt x="66" y="47"/>
                  <a:pt x="66" y="46"/>
                  <a:pt x="66" y="45"/>
                </a:cubicBezTo>
                <a:cubicBezTo>
                  <a:pt x="66" y="43"/>
                  <a:pt x="67" y="41"/>
                  <a:pt x="69" y="39"/>
                </a:cubicBezTo>
                <a:cubicBezTo>
                  <a:pt x="70" y="38"/>
                  <a:pt x="73" y="37"/>
                  <a:pt x="76" y="37"/>
                </a:cubicBezTo>
                <a:cubicBezTo>
                  <a:pt x="79" y="37"/>
                  <a:pt x="82" y="38"/>
                  <a:pt x="83" y="39"/>
                </a:cubicBezTo>
                <a:cubicBezTo>
                  <a:pt x="85" y="41"/>
                  <a:pt x="86" y="43"/>
                  <a:pt x="86" y="45"/>
                </a:cubicBezTo>
                <a:cubicBezTo>
                  <a:pt x="81" y="45"/>
                  <a:pt x="81" y="45"/>
                  <a:pt x="81" y="45"/>
                </a:cubicBezTo>
                <a:cubicBezTo>
                  <a:pt x="81" y="44"/>
                  <a:pt x="80" y="43"/>
                  <a:pt x="79" y="42"/>
                </a:cubicBezTo>
                <a:cubicBezTo>
                  <a:pt x="79" y="42"/>
                  <a:pt x="77" y="41"/>
                  <a:pt x="76" y="41"/>
                </a:cubicBezTo>
                <a:cubicBezTo>
                  <a:pt x="74" y="41"/>
                  <a:pt x="73" y="42"/>
                  <a:pt x="73" y="42"/>
                </a:cubicBezTo>
                <a:cubicBezTo>
                  <a:pt x="72" y="43"/>
                  <a:pt x="72" y="43"/>
                  <a:pt x="72" y="44"/>
                </a:cubicBezTo>
                <a:cubicBezTo>
                  <a:pt x="72" y="45"/>
                  <a:pt x="72" y="46"/>
                  <a:pt x="72" y="46"/>
                </a:cubicBezTo>
                <a:cubicBezTo>
                  <a:pt x="73" y="47"/>
                  <a:pt x="74" y="47"/>
                  <a:pt x="77" y="48"/>
                </a:cubicBezTo>
                <a:cubicBezTo>
                  <a:pt x="80" y="50"/>
                  <a:pt x="82" y="51"/>
                  <a:pt x="83" y="52"/>
                </a:cubicBezTo>
                <a:cubicBezTo>
                  <a:pt x="84" y="53"/>
                  <a:pt x="84" y="54"/>
                  <a:pt x="84" y="56"/>
                </a:cubicBezTo>
                <a:cubicBezTo>
                  <a:pt x="84" y="59"/>
                  <a:pt x="84" y="61"/>
                  <a:pt x="82" y="63"/>
                </a:cubicBezTo>
                <a:cubicBezTo>
                  <a:pt x="80" y="64"/>
                  <a:pt x="77" y="65"/>
                  <a:pt x="74" y="65"/>
                </a:cubicBezTo>
                <a:cubicBezTo>
                  <a:pt x="71" y="65"/>
                  <a:pt x="69" y="65"/>
                  <a:pt x="67" y="64"/>
                </a:cubicBezTo>
                <a:cubicBezTo>
                  <a:pt x="66" y="63"/>
                  <a:pt x="64" y="62"/>
                  <a:pt x="64" y="61"/>
                </a:cubicBezTo>
                <a:cubicBezTo>
                  <a:pt x="63" y="59"/>
                  <a:pt x="63" y="58"/>
                  <a:pt x="63" y="56"/>
                </a:cubicBezTo>
                <a:cubicBezTo>
                  <a:pt x="68" y="56"/>
                  <a:pt x="68" y="56"/>
                  <a:pt x="68" y="56"/>
                </a:cubicBezTo>
                <a:cubicBezTo>
                  <a:pt x="68" y="57"/>
                  <a:pt x="69" y="58"/>
                  <a:pt x="69" y="59"/>
                </a:cubicBezTo>
                <a:cubicBezTo>
                  <a:pt x="70" y="60"/>
                  <a:pt x="71" y="60"/>
                  <a:pt x="74" y="60"/>
                </a:cubicBezTo>
                <a:cubicBezTo>
                  <a:pt x="75" y="60"/>
                  <a:pt x="77" y="60"/>
                  <a:pt x="78" y="59"/>
                </a:cubicBezTo>
                <a:close/>
              </a:path>
            </a:pathLst>
          </a:custGeom>
          <a:solidFill>
            <a:srgbClr val="9CC136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200"/>
          </a:p>
        </p:txBody>
      </p:sp>
      <p:sp>
        <p:nvSpPr>
          <p:cNvPr id="22" name="TextBox 21"/>
          <p:cNvSpPr txBox="1"/>
          <p:nvPr/>
        </p:nvSpPr>
        <p:spPr>
          <a:xfrm>
            <a:off x="990601" y="1561357"/>
            <a:ext cx="1066845" cy="346249"/>
          </a:xfrm>
          <a:prstGeom prst="rect">
            <a:avLst/>
          </a:prstGeom>
          <a:noFill/>
        </p:spPr>
        <p:txBody>
          <a:bodyPr wrap="square" tIns="0" bIns="0" rtlCol="0" anchor="t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添加标题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-30479" y="1802773"/>
            <a:ext cx="2242599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192181" y="3634055"/>
            <a:ext cx="989777" cy="346249"/>
          </a:xfrm>
          <a:prstGeom prst="rect">
            <a:avLst/>
          </a:prstGeom>
          <a:noFill/>
        </p:spPr>
        <p:txBody>
          <a:bodyPr wrap="square" tIns="0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添加标题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6192180" y="3855628"/>
            <a:ext cx="2028003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1871080" y="3633177"/>
            <a:ext cx="1066845" cy="346249"/>
          </a:xfrm>
          <a:prstGeom prst="rect">
            <a:avLst/>
          </a:prstGeom>
          <a:noFill/>
        </p:spPr>
        <p:txBody>
          <a:bodyPr wrap="square" tIns="0" bIns="0" rtlCol="0" anchor="t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添加标题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850000" y="3874592"/>
            <a:ext cx="2242599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7049323" y="1560399"/>
            <a:ext cx="989777" cy="346249"/>
          </a:xfrm>
          <a:prstGeom prst="rect">
            <a:avLst/>
          </a:prstGeom>
          <a:noFill/>
        </p:spPr>
        <p:txBody>
          <a:bodyPr wrap="square" tIns="0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添加标题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7049322" y="1781972"/>
            <a:ext cx="2028003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2" name="文本占位符 1">
            <a:extLst>
              <a:ext uri="{FF2B5EF4-FFF2-40B4-BE49-F238E27FC236}">
                <a16:creationId xmlns:a16="http://schemas.microsoft.com/office/drawing/2014/main" xmlns="" id="{CB401BD5-020F-4303-B6D6-A09AC7836CC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E5C10BC4-5BA7-411C-AB78-462454EE2F2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7D045EE0-C75C-4BD2-8DF0-E30F5F136609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2" name="图片占位符 31">
            <a:extLst>
              <a:ext uri="{FF2B5EF4-FFF2-40B4-BE49-F238E27FC236}">
                <a16:creationId xmlns:a16="http://schemas.microsoft.com/office/drawing/2014/main" xmlns="" id="{6BDFC663-B7C7-4159-BCD9-7A2B0640C1B9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</p:sp>
    </p:spTree>
    <p:extLst>
      <p:ext uri="{BB962C8B-B14F-4D97-AF65-F5344CB8AC3E}">
        <p14:creationId xmlns:p14="http://schemas.microsoft.com/office/powerpoint/2010/main" val="13633594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prism isContent="1" isInverted="1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00"/>
                            </p:stCondLst>
                            <p:childTnLst>
                              <p:par>
                                <p:cTn id="3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500"/>
                            </p:stCondLst>
                            <p:childTnLst>
                              <p:par>
                                <p:cTn id="43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000"/>
                            </p:stCondLst>
                            <p:childTnLst>
                              <p:par>
                                <p:cTn id="4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2500"/>
                            </p:stCondLst>
                            <p:childTnLst>
                              <p:par>
                                <p:cTn id="5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3000"/>
                            </p:stCondLst>
                            <p:childTnLst>
                              <p:par>
                                <p:cTn id="60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3500"/>
                            </p:stCondLst>
                            <p:childTnLst>
                              <p:par>
                                <p:cTn id="6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4000"/>
                            </p:stCondLst>
                            <p:childTnLst>
                              <p:par>
                                <p:cTn id="7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4500"/>
                            </p:stCondLst>
                            <p:childTnLst>
                              <p:par>
                                <p:cTn id="77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5000"/>
                            </p:stCondLst>
                            <p:childTnLst>
                              <p:par>
                                <p:cTn id="8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5500"/>
                            </p:stCondLst>
                            <p:childTnLst>
                              <p:par>
                                <p:cTn id="9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6000"/>
                            </p:stCondLst>
                            <p:childTnLst>
                              <p:par>
                                <p:cTn id="94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6500"/>
                            </p:stCondLst>
                            <p:childTnLst>
                              <p:par>
                                <p:cTn id="10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/>
      <p:bldP spid="24" grpId="0"/>
      <p:bldP spid="25" grpId="0"/>
      <p:bldP spid="26" grpId="0"/>
      <p:bldP spid="27" grpId="0"/>
      <p:bldP spid="29" grpId="0"/>
      <p:bldP spid="30" grpId="0"/>
      <p:bldP spid="31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标题 6"/>
          <p:cNvSpPr>
            <a:spLocks noGrp="1"/>
          </p:cNvSpPr>
          <p:nvPr/>
        </p:nvSpPr>
        <p:spPr>
          <a:xfrm>
            <a:off x="517684" y="486251"/>
            <a:ext cx="3340418" cy="473393"/>
          </a:xfrm>
          <a:prstGeom prst="rect">
            <a:avLst/>
          </a:prstGeom>
        </p:spPr>
        <p:txBody>
          <a:bodyPr vert="horz" lIns="68580" tIns="34290" rIns="68580" bIns="34290" rtlCol="0" anchor="b"/>
          <a:lstStyle/>
          <a:p>
            <a:pPr>
              <a:lnSpc>
                <a:spcPct val="100000"/>
              </a:lnSpc>
            </a:pPr>
            <a:r>
              <a:rPr lang="zh-CN" altLang="en-US" sz="2700" dirty="0">
                <a:solidFill>
                  <a:srgbClr val="26646A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教学反思</a:t>
            </a:r>
          </a:p>
        </p:txBody>
      </p:sp>
      <p:sp>
        <p:nvSpPr>
          <p:cNvPr id="9" name="矩形 8"/>
          <p:cNvSpPr/>
          <p:nvPr/>
        </p:nvSpPr>
        <p:spPr>
          <a:xfrm>
            <a:off x="-952" y="513874"/>
            <a:ext cx="321469" cy="417910"/>
          </a:xfrm>
          <a:prstGeom prst="rect">
            <a:avLst/>
          </a:prstGeom>
          <a:solidFill>
            <a:srgbClr val="2664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514350">
              <a:defRPr/>
            </a:pPr>
            <a:endParaRPr lang="zh-CN" altLang="en-US" sz="1013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366236" y="513874"/>
            <a:ext cx="57150" cy="418148"/>
          </a:xfrm>
          <a:prstGeom prst="rect">
            <a:avLst/>
          </a:prstGeom>
          <a:solidFill>
            <a:srgbClr val="2664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514350">
              <a:defRPr/>
            </a:pPr>
            <a:endParaRPr lang="zh-CN" altLang="en-US" sz="1013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" name="任意多边形 31"/>
          <p:cNvSpPr/>
          <p:nvPr/>
        </p:nvSpPr>
        <p:spPr>
          <a:xfrm>
            <a:off x="5746307" y="2776978"/>
            <a:ext cx="1093669" cy="1094066"/>
          </a:xfrm>
          <a:custGeom>
            <a:avLst/>
            <a:gdLst>
              <a:gd name="connsiteX0" fmla="*/ 1102132 w 2204265"/>
              <a:gd name="connsiteY0" fmla="*/ 321083 h 2204265"/>
              <a:gd name="connsiteX1" fmla="*/ 311557 w 2204265"/>
              <a:gd name="connsiteY1" fmla="*/ 1111658 h 2204265"/>
              <a:gd name="connsiteX2" fmla="*/ 1102132 w 2204265"/>
              <a:gd name="connsiteY2" fmla="*/ 1902233 h 2204265"/>
              <a:gd name="connsiteX3" fmla="*/ 1892707 w 2204265"/>
              <a:gd name="connsiteY3" fmla="*/ 1111658 h 2204265"/>
              <a:gd name="connsiteX4" fmla="*/ 1102132 w 2204265"/>
              <a:gd name="connsiteY4" fmla="*/ 321083 h 2204265"/>
              <a:gd name="connsiteX5" fmla="*/ 977042 w 2204265"/>
              <a:gd name="connsiteY5" fmla="*/ 0 h 2204265"/>
              <a:gd name="connsiteX6" fmla="*/ 1227224 w 2204265"/>
              <a:gd name="connsiteY6" fmla="*/ 0 h 2204265"/>
              <a:gd name="connsiteX7" fmla="*/ 1276006 w 2204265"/>
              <a:gd name="connsiteY7" fmla="*/ 227584 h 2204265"/>
              <a:gd name="connsiteX8" fmla="*/ 1287791 w 2204265"/>
              <a:gd name="connsiteY8" fmla="*/ 229382 h 2204265"/>
              <a:gd name="connsiteX9" fmla="*/ 1387705 w 2204265"/>
              <a:gd name="connsiteY9" fmla="*/ 259057 h 2204265"/>
              <a:gd name="connsiteX10" fmla="*/ 1544868 w 2204265"/>
              <a:gd name="connsiteY10" fmla="*/ 85113 h 2204265"/>
              <a:gd name="connsiteX11" fmla="*/ 1761531 w 2204265"/>
              <a:gd name="connsiteY11" fmla="*/ 210203 h 2204265"/>
              <a:gd name="connsiteX12" fmla="*/ 1691902 w 2204265"/>
              <a:gd name="connsiteY12" fmla="*/ 425756 h 2204265"/>
              <a:gd name="connsiteX13" fmla="*/ 1705003 w 2204265"/>
              <a:gd name="connsiteY13" fmla="*/ 435309 h 2204265"/>
              <a:gd name="connsiteX14" fmla="*/ 1774668 w 2204265"/>
              <a:gd name="connsiteY14" fmla="*/ 502325 h 2204265"/>
              <a:gd name="connsiteX15" fmla="*/ 1782142 w 2204265"/>
              <a:gd name="connsiteY15" fmla="*/ 511190 h 2204265"/>
              <a:gd name="connsiteX16" fmla="*/ 1994063 w 2204265"/>
              <a:gd name="connsiteY16" fmla="*/ 442735 h 2204265"/>
              <a:gd name="connsiteX17" fmla="*/ 2119154 w 2204265"/>
              <a:gd name="connsiteY17" fmla="*/ 659399 h 2204265"/>
              <a:gd name="connsiteX18" fmla="*/ 1961265 w 2204265"/>
              <a:gd name="connsiteY18" fmla="*/ 802053 h 2204265"/>
              <a:gd name="connsiteX19" fmla="*/ 1974042 w 2204265"/>
              <a:gd name="connsiteY19" fmla="*/ 833752 h 2204265"/>
              <a:gd name="connsiteX20" fmla="*/ 1999140 w 2204265"/>
              <a:gd name="connsiteY20" fmla="*/ 933073 h 2204265"/>
              <a:gd name="connsiteX21" fmla="*/ 2204265 w 2204265"/>
              <a:gd name="connsiteY21" fmla="*/ 977042 h 2204265"/>
              <a:gd name="connsiteX22" fmla="*/ 2204265 w 2204265"/>
              <a:gd name="connsiteY22" fmla="*/ 1227224 h 2204265"/>
              <a:gd name="connsiteX23" fmla="*/ 2012137 w 2204265"/>
              <a:gd name="connsiteY23" fmla="*/ 1268406 h 2204265"/>
              <a:gd name="connsiteX24" fmla="*/ 2004638 w 2204265"/>
              <a:gd name="connsiteY24" fmla="*/ 1317545 h 2204265"/>
              <a:gd name="connsiteX25" fmla="*/ 1985237 w 2204265"/>
              <a:gd name="connsiteY25" fmla="*/ 1394985 h 2204265"/>
              <a:gd name="connsiteX26" fmla="*/ 1977636 w 2204265"/>
              <a:gd name="connsiteY26" fmla="*/ 1417004 h 2204265"/>
              <a:gd name="connsiteX27" fmla="*/ 2119154 w 2204265"/>
              <a:gd name="connsiteY27" fmla="*/ 1544868 h 2204265"/>
              <a:gd name="connsiteX28" fmla="*/ 1994063 w 2204265"/>
              <a:gd name="connsiteY28" fmla="*/ 1761531 h 2204265"/>
              <a:gd name="connsiteX29" fmla="*/ 1820151 w 2204265"/>
              <a:gd name="connsiteY29" fmla="*/ 1705353 h 2204265"/>
              <a:gd name="connsiteX30" fmla="*/ 1798711 w 2204265"/>
              <a:gd name="connsiteY30" fmla="*/ 1734758 h 2204265"/>
              <a:gd name="connsiteX31" fmla="*/ 1731696 w 2204265"/>
              <a:gd name="connsiteY31" fmla="*/ 1804423 h 2204265"/>
              <a:gd name="connsiteX32" fmla="*/ 1706998 w 2204265"/>
              <a:gd name="connsiteY32" fmla="*/ 1825242 h 2204265"/>
              <a:gd name="connsiteX33" fmla="*/ 1761531 w 2204265"/>
              <a:gd name="connsiteY33" fmla="*/ 1994062 h 2204265"/>
              <a:gd name="connsiteX34" fmla="*/ 1544868 w 2204265"/>
              <a:gd name="connsiteY34" fmla="*/ 2119153 h 2204265"/>
              <a:gd name="connsiteX35" fmla="*/ 1429863 w 2204265"/>
              <a:gd name="connsiteY35" fmla="*/ 1991868 h 2204265"/>
              <a:gd name="connsiteX36" fmla="*/ 1400268 w 2204265"/>
              <a:gd name="connsiteY36" fmla="*/ 2003797 h 2204265"/>
              <a:gd name="connsiteX37" fmla="*/ 1262745 w 2204265"/>
              <a:gd name="connsiteY37" fmla="*/ 2038549 h 2204265"/>
              <a:gd name="connsiteX38" fmla="*/ 1227224 w 2204265"/>
              <a:gd name="connsiteY38" fmla="*/ 2204265 h 2204265"/>
              <a:gd name="connsiteX39" fmla="*/ 977042 w 2204265"/>
              <a:gd name="connsiteY39" fmla="*/ 2204265 h 2204265"/>
              <a:gd name="connsiteX40" fmla="*/ 941447 w 2204265"/>
              <a:gd name="connsiteY40" fmla="*/ 2038203 h 2204265"/>
              <a:gd name="connsiteX41" fmla="*/ 916475 w 2204265"/>
              <a:gd name="connsiteY41" fmla="*/ 2034392 h 2204265"/>
              <a:gd name="connsiteX42" fmla="*/ 774169 w 2204265"/>
              <a:gd name="connsiteY42" fmla="*/ 1992127 h 2204265"/>
              <a:gd name="connsiteX43" fmla="*/ 659399 w 2204265"/>
              <a:gd name="connsiteY43" fmla="*/ 2119153 h 2204265"/>
              <a:gd name="connsiteX44" fmla="*/ 442735 w 2204265"/>
              <a:gd name="connsiteY44" fmla="*/ 1994062 h 2204265"/>
              <a:gd name="connsiteX45" fmla="*/ 496981 w 2204265"/>
              <a:gd name="connsiteY45" fmla="*/ 1826130 h 2204265"/>
              <a:gd name="connsiteX46" fmla="*/ 391274 w 2204265"/>
              <a:gd name="connsiteY46" fmla="*/ 1717869 h 2204265"/>
              <a:gd name="connsiteX47" fmla="*/ 382878 w 2204265"/>
              <a:gd name="connsiteY47" fmla="*/ 1705753 h 2204265"/>
              <a:gd name="connsiteX48" fmla="*/ 210204 w 2204265"/>
              <a:gd name="connsiteY48" fmla="*/ 1761531 h 2204265"/>
              <a:gd name="connsiteX49" fmla="*/ 85113 w 2204265"/>
              <a:gd name="connsiteY49" fmla="*/ 1544868 h 2204265"/>
              <a:gd name="connsiteX50" fmla="*/ 226733 w 2204265"/>
              <a:gd name="connsiteY50" fmla="*/ 1416912 h 2204265"/>
              <a:gd name="connsiteX51" fmla="*/ 212821 w 2204265"/>
              <a:gd name="connsiteY51" fmla="*/ 1373126 h 2204265"/>
              <a:gd name="connsiteX52" fmla="*/ 191748 w 2204265"/>
              <a:gd name="connsiteY52" fmla="*/ 1268325 h 2204265"/>
              <a:gd name="connsiteX53" fmla="*/ 0 w 2204265"/>
              <a:gd name="connsiteY53" fmla="*/ 1227224 h 2204265"/>
              <a:gd name="connsiteX54" fmla="*/ 0 w 2204265"/>
              <a:gd name="connsiteY54" fmla="*/ 977042 h 2204265"/>
              <a:gd name="connsiteX55" fmla="*/ 203220 w 2204265"/>
              <a:gd name="connsiteY55" fmla="*/ 933481 h 2204265"/>
              <a:gd name="connsiteX56" fmla="*/ 212821 w 2204265"/>
              <a:gd name="connsiteY56" fmla="*/ 890649 h 2204265"/>
              <a:gd name="connsiteX57" fmla="*/ 243470 w 2204265"/>
              <a:gd name="connsiteY57" fmla="*/ 802476 h 2204265"/>
              <a:gd name="connsiteX58" fmla="*/ 85113 w 2204265"/>
              <a:gd name="connsiteY58" fmla="*/ 659399 h 2204265"/>
              <a:gd name="connsiteX59" fmla="*/ 210204 w 2204265"/>
              <a:gd name="connsiteY59" fmla="*/ 442735 h 2204265"/>
              <a:gd name="connsiteX60" fmla="*/ 423776 w 2204265"/>
              <a:gd name="connsiteY60" fmla="*/ 511723 h 2204265"/>
              <a:gd name="connsiteX61" fmla="*/ 470557 w 2204265"/>
              <a:gd name="connsiteY61" fmla="*/ 461243 h 2204265"/>
              <a:gd name="connsiteX62" fmla="*/ 512656 w 2204265"/>
              <a:gd name="connsiteY62" fmla="*/ 426662 h 2204265"/>
              <a:gd name="connsiteX63" fmla="*/ 442735 w 2204265"/>
              <a:gd name="connsiteY63" fmla="*/ 210203 h 2204265"/>
              <a:gd name="connsiteX64" fmla="*/ 659399 w 2204265"/>
              <a:gd name="connsiteY64" fmla="*/ 85113 h 2204265"/>
              <a:gd name="connsiteX65" fmla="*/ 815299 w 2204265"/>
              <a:gd name="connsiteY65" fmla="*/ 257661 h 2204265"/>
              <a:gd name="connsiteX66" fmla="*/ 916475 w 2204265"/>
              <a:gd name="connsiteY66" fmla="*/ 229382 h 2204265"/>
              <a:gd name="connsiteX67" fmla="*/ 928259 w 2204265"/>
              <a:gd name="connsiteY67" fmla="*/ 227584 h 22042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</a:cxnLst>
            <a:rect l="l" t="t" r="r" b="b"/>
            <a:pathLst>
              <a:path w="2204265" h="2204265">
                <a:moveTo>
                  <a:pt x="1102132" y="321083"/>
                </a:moveTo>
                <a:cubicBezTo>
                  <a:pt x="665509" y="321083"/>
                  <a:pt x="311557" y="675035"/>
                  <a:pt x="311557" y="1111658"/>
                </a:cubicBezTo>
                <a:cubicBezTo>
                  <a:pt x="311557" y="1548281"/>
                  <a:pt x="665509" y="1902233"/>
                  <a:pt x="1102132" y="1902233"/>
                </a:cubicBezTo>
                <a:cubicBezTo>
                  <a:pt x="1538755" y="1902233"/>
                  <a:pt x="1892707" y="1548281"/>
                  <a:pt x="1892707" y="1111658"/>
                </a:cubicBezTo>
                <a:cubicBezTo>
                  <a:pt x="1892707" y="675035"/>
                  <a:pt x="1538755" y="321083"/>
                  <a:pt x="1102132" y="321083"/>
                </a:cubicBezTo>
                <a:close/>
                <a:moveTo>
                  <a:pt x="977042" y="0"/>
                </a:moveTo>
                <a:lnTo>
                  <a:pt x="1227224" y="0"/>
                </a:lnTo>
                <a:lnTo>
                  <a:pt x="1276006" y="227584"/>
                </a:lnTo>
                <a:lnTo>
                  <a:pt x="1287791" y="229382"/>
                </a:lnTo>
                <a:lnTo>
                  <a:pt x="1387705" y="259057"/>
                </a:lnTo>
                <a:lnTo>
                  <a:pt x="1544868" y="85113"/>
                </a:lnTo>
                <a:lnTo>
                  <a:pt x="1761531" y="210203"/>
                </a:lnTo>
                <a:lnTo>
                  <a:pt x="1691902" y="425756"/>
                </a:lnTo>
                <a:lnTo>
                  <a:pt x="1705003" y="435309"/>
                </a:lnTo>
                <a:cubicBezTo>
                  <a:pt x="1729378" y="456423"/>
                  <a:pt x="1752634" y="478795"/>
                  <a:pt x="1774668" y="502325"/>
                </a:cubicBezTo>
                <a:lnTo>
                  <a:pt x="1782142" y="511190"/>
                </a:lnTo>
                <a:lnTo>
                  <a:pt x="1994063" y="442735"/>
                </a:lnTo>
                <a:lnTo>
                  <a:pt x="2119154" y="659399"/>
                </a:lnTo>
                <a:lnTo>
                  <a:pt x="1961265" y="802053"/>
                </a:lnTo>
                <a:lnTo>
                  <a:pt x="1974042" y="833752"/>
                </a:lnTo>
                <a:lnTo>
                  <a:pt x="1999140" y="933073"/>
                </a:lnTo>
                <a:lnTo>
                  <a:pt x="2204265" y="977042"/>
                </a:lnTo>
                <a:lnTo>
                  <a:pt x="2204265" y="1227224"/>
                </a:lnTo>
                <a:lnTo>
                  <a:pt x="2012137" y="1268406"/>
                </a:lnTo>
                <a:lnTo>
                  <a:pt x="2004638" y="1317545"/>
                </a:lnTo>
                <a:cubicBezTo>
                  <a:pt x="1999269" y="1343782"/>
                  <a:pt x="1992785" y="1369612"/>
                  <a:pt x="1985237" y="1394985"/>
                </a:cubicBezTo>
                <a:lnTo>
                  <a:pt x="1977636" y="1417004"/>
                </a:lnTo>
                <a:lnTo>
                  <a:pt x="2119154" y="1544868"/>
                </a:lnTo>
                <a:lnTo>
                  <a:pt x="1994063" y="1761531"/>
                </a:lnTo>
                <a:lnTo>
                  <a:pt x="1820151" y="1705353"/>
                </a:lnTo>
                <a:lnTo>
                  <a:pt x="1798711" y="1734758"/>
                </a:lnTo>
                <a:cubicBezTo>
                  <a:pt x="1777597" y="1759133"/>
                  <a:pt x="1755225" y="1782388"/>
                  <a:pt x="1731696" y="1804423"/>
                </a:cubicBezTo>
                <a:lnTo>
                  <a:pt x="1706998" y="1825242"/>
                </a:lnTo>
                <a:lnTo>
                  <a:pt x="1761531" y="1994062"/>
                </a:lnTo>
                <a:lnTo>
                  <a:pt x="1544868" y="2119153"/>
                </a:lnTo>
                <a:lnTo>
                  <a:pt x="1429863" y="1991868"/>
                </a:lnTo>
                <a:lnTo>
                  <a:pt x="1400268" y="2003797"/>
                </a:lnTo>
                <a:lnTo>
                  <a:pt x="1262745" y="2038549"/>
                </a:lnTo>
                <a:lnTo>
                  <a:pt x="1227224" y="2204265"/>
                </a:lnTo>
                <a:lnTo>
                  <a:pt x="977042" y="2204265"/>
                </a:lnTo>
                <a:lnTo>
                  <a:pt x="941447" y="2038203"/>
                </a:lnTo>
                <a:lnTo>
                  <a:pt x="916475" y="2034392"/>
                </a:lnTo>
                <a:lnTo>
                  <a:pt x="774169" y="1992127"/>
                </a:lnTo>
                <a:lnTo>
                  <a:pt x="659399" y="2119153"/>
                </a:lnTo>
                <a:lnTo>
                  <a:pt x="442735" y="1994062"/>
                </a:lnTo>
                <a:lnTo>
                  <a:pt x="496981" y="1826130"/>
                </a:lnTo>
                <a:lnTo>
                  <a:pt x="391274" y="1717869"/>
                </a:lnTo>
                <a:lnTo>
                  <a:pt x="382878" y="1705753"/>
                </a:lnTo>
                <a:lnTo>
                  <a:pt x="210204" y="1761531"/>
                </a:lnTo>
                <a:lnTo>
                  <a:pt x="85113" y="1544868"/>
                </a:lnTo>
                <a:lnTo>
                  <a:pt x="226733" y="1416912"/>
                </a:lnTo>
                <a:lnTo>
                  <a:pt x="212821" y="1373126"/>
                </a:lnTo>
                <a:lnTo>
                  <a:pt x="191748" y="1268325"/>
                </a:lnTo>
                <a:lnTo>
                  <a:pt x="0" y="1227224"/>
                </a:lnTo>
                <a:lnTo>
                  <a:pt x="0" y="977042"/>
                </a:lnTo>
                <a:lnTo>
                  <a:pt x="203220" y="933481"/>
                </a:lnTo>
                <a:lnTo>
                  <a:pt x="212821" y="890649"/>
                </a:lnTo>
                <a:lnTo>
                  <a:pt x="243470" y="802476"/>
                </a:lnTo>
                <a:lnTo>
                  <a:pt x="85113" y="659399"/>
                </a:lnTo>
                <a:lnTo>
                  <a:pt x="210204" y="442735"/>
                </a:lnTo>
                <a:lnTo>
                  <a:pt x="423776" y="511723"/>
                </a:lnTo>
                <a:lnTo>
                  <a:pt x="470557" y="461243"/>
                </a:lnTo>
                <a:lnTo>
                  <a:pt x="512656" y="426662"/>
                </a:lnTo>
                <a:lnTo>
                  <a:pt x="442735" y="210203"/>
                </a:lnTo>
                <a:lnTo>
                  <a:pt x="659399" y="85113"/>
                </a:lnTo>
                <a:lnTo>
                  <a:pt x="815299" y="257661"/>
                </a:lnTo>
                <a:lnTo>
                  <a:pt x="916475" y="229382"/>
                </a:lnTo>
                <a:lnTo>
                  <a:pt x="928259" y="227584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 w="158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 sz="1200"/>
          </a:p>
        </p:txBody>
      </p:sp>
      <p:sp>
        <p:nvSpPr>
          <p:cNvPr id="33" name="椭圆 32"/>
          <p:cNvSpPr/>
          <p:nvPr/>
        </p:nvSpPr>
        <p:spPr>
          <a:xfrm>
            <a:off x="5885078" y="2915802"/>
            <a:ext cx="816125" cy="816420"/>
          </a:xfrm>
          <a:prstGeom prst="ellipse">
            <a:avLst/>
          </a:prstGeom>
          <a:solidFill>
            <a:srgbClr val="FD6F31"/>
          </a:solidFill>
          <a:ln/>
          <a:effectLst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 sz="1200"/>
          </a:p>
        </p:txBody>
      </p:sp>
      <p:sp>
        <p:nvSpPr>
          <p:cNvPr id="34" name="任意多边形 33"/>
          <p:cNvSpPr/>
          <p:nvPr/>
        </p:nvSpPr>
        <p:spPr>
          <a:xfrm>
            <a:off x="4694468" y="2371000"/>
            <a:ext cx="1093669" cy="1094066"/>
          </a:xfrm>
          <a:custGeom>
            <a:avLst/>
            <a:gdLst>
              <a:gd name="connsiteX0" fmla="*/ 1102132 w 2204265"/>
              <a:gd name="connsiteY0" fmla="*/ 321083 h 2204265"/>
              <a:gd name="connsiteX1" fmla="*/ 311557 w 2204265"/>
              <a:gd name="connsiteY1" fmla="*/ 1111658 h 2204265"/>
              <a:gd name="connsiteX2" fmla="*/ 1102132 w 2204265"/>
              <a:gd name="connsiteY2" fmla="*/ 1902233 h 2204265"/>
              <a:gd name="connsiteX3" fmla="*/ 1892707 w 2204265"/>
              <a:gd name="connsiteY3" fmla="*/ 1111658 h 2204265"/>
              <a:gd name="connsiteX4" fmla="*/ 1102132 w 2204265"/>
              <a:gd name="connsiteY4" fmla="*/ 321083 h 2204265"/>
              <a:gd name="connsiteX5" fmla="*/ 977042 w 2204265"/>
              <a:gd name="connsiteY5" fmla="*/ 0 h 2204265"/>
              <a:gd name="connsiteX6" fmla="*/ 1227224 w 2204265"/>
              <a:gd name="connsiteY6" fmla="*/ 0 h 2204265"/>
              <a:gd name="connsiteX7" fmla="*/ 1276006 w 2204265"/>
              <a:gd name="connsiteY7" fmla="*/ 227584 h 2204265"/>
              <a:gd name="connsiteX8" fmla="*/ 1287791 w 2204265"/>
              <a:gd name="connsiteY8" fmla="*/ 229382 h 2204265"/>
              <a:gd name="connsiteX9" fmla="*/ 1387705 w 2204265"/>
              <a:gd name="connsiteY9" fmla="*/ 259057 h 2204265"/>
              <a:gd name="connsiteX10" fmla="*/ 1544868 w 2204265"/>
              <a:gd name="connsiteY10" fmla="*/ 85113 h 2204265"/>
              <a:gd name="connsiteX11" fmla="*/ 1761531 w 2204265"/>
              <a:gd name="connsiteY11" fmla="*/ 210203 h 2204265"/>
              <a:gd name="connsiteX12" fmla="*/ 1691902 w 2204265"/>
              <a:gd name="connsiteY12" fmla="*/ 425756 h 2204265"/>
              <a:gd name="connsiteX13" fmla="*/ 1705003 w 2204265"/>
              <a:gd name="connsiteY13" fmla="*/ 435309 h 2204265"/>
              <a:gd name="connsiteX14" fmla="*/ 1774668 w 2204265"/>
              <a:gd name="connsiteY14" fmla="*/ 502325 h 2204265"/>
              <a:gd name="connsiteX15" fmla="*/ 1782142 w 2204265"/>
              <a:gd name="connsiteY15" fmla="*/ 511190 h 2204265"/>
              <a:gd name="connsiteX16" fmla="*/ 1994063 w 2204265"/>
              <a:gd name="connsiteY16" fmla="*/ 442735 h 2204265"/>
              <a:gd name="connsiteX17" fmla="*/ 2119154 w 2204265"/>
              <a:gd name="connsiteY17" fmla="*/ 659399 h 2204265"/>
              <a:gd name="connsiteX18" fmla="*/ 1961265 w 2204265"/>
              <a:gd name="connsiteY18" fmla="*/ 802053 h 2204265"/>
              <a:gd name="connsiteX19" fmla="*/ 1974042 w 2204265"/>
              <a:gd name="connsiteY19" fmla="*/ 833752 h 2204265"/>
              <a:gd name="connsiteX20" fmla="*/ 1999140 w 2204265"/>
              <a:gd name="connsiteY20" fmla="*/ 933073 h 2204265"/>
              <a:gd name="connsiteX21" fmla="*/ 2204265 w 2204265"/>
              <a:gd name="connsiteY21" fmla="*/ 977042 h 2204265"/>
              <a:gd name="connsiteX22" fmla="*/ 2204265 w 2204265"/>
              <a:gd name="connsiteY22" fmla="*/ 1227224 h 2204265"/>
              <a:gd name="connsiteX23" fmla="*/ 2012137 w 2204265"/>
              <a:gd name="connsiteY23" fmla="*/ 1268406 h 2204265"/>
              <a:gd name="connsiteX24" fmla="*/ 2004638 w 2204265"/>
              <a:gd name="connsiteY24" fmla="*/ 1317545 h 2204265"/>
              <a:gd name="connsiteX25" fmla="*/ 1985237 w 2204265"/>
              <a:gd name="connsiteY25" fmla="*/ 1394985 h 2204265"/>
              <a:gd name="connsiteX26" fmla="*/ 1977636 w 2204265"/>
              <a:gd name="connsiteY26" fmla="*/ 1417004 h 2204265"/>
              <a:gd name="connsiteX27" fmla="*/ 2119154 w 2204265"/>
              <a:gd name="connsiteY27" fmla="*/ 1544868 h 2204265"/>
              <a:gd name="connsiteX28" fmla="*/ 1994063 w 2204265"/>
              <a:gd name="connsiteY28" fmla="*/ 1761531 h 2204265"/>
              <a:gd name="connsiteX29" fmla="*/ 1820151 w 2204265"/>
              <a:gd name="connsiteY29" fmla="*/ 1705353 h 2204265"/>
              <a:gd name="connsiteX30" fmla="*/ 1798711 w 2204265"/>
              <a:gd name="connsiteY30" fmla="*/ 1734758 h 2204265"/>
              <a:gd name="connsiteX31" fmla="*/ 1731696 w 2204265"/>
              <a:gd name="connsiteY31" fmla="*/ 1804423 h 2204265"/>
              <a:gd name="connsiteX32" fmla="*/ 1706998 w 2204265"/>
              <a:gd name="connsiteY32" fmla="*/ 1825242 h 2204265"/>
              <a:gd name="connsiteX33" fmla="*/ 1761531 w 2204265"/>
              <a:gd name="connsiteY33" fmla="*/ 1994062 h 2204265"/>
              <a:gd name="connsiteX34" fmla="*/ 1544868 w 2204265"/>
              <a:gd name="connsiteY34" fmla="*/ 2119153 h 2204265"/>
              <a:gd name="connsiteX35" fmla="*/ 1429863 w 2204265"/>
              <a:gd name="connsiteY35" fmla="*/ 1991868 h 2204265"/>
              <a:gd name="connsiteX36" fmla="*/ 1400268 w 2204265"/>
              <a:gd name="connsiteY36" fmla="*/ 2003797 h 2204265"/>
              <a:gd name="connsiteX37" fmla="*/ 1262745 w 2204265"/>
              <a:gd name="connsiteY37" fmla="*/ 2038549 h 2204265"/>
              <a:gd name="connsiteX38" fmla="*/ 1227224 w 2204265"/>
              <a:gd name="connsiteY38" fmla="*/ 2204265 h 2204265"/>
              <a:gd name="connsiteX39" fmla="*/ 977042 w 2204265"/>
              <a:gd name="connsiteY39" fmla="*/ 2204265 h 2204265"/>
              <a:gd name="connsiteX40" fmla="*/ 941447 w 2204265"/>
              <a:gd name="connsiteY40" fmla="*/ 2038203 h 2204265"/>
              <a:gd name="connsiteX41" fmla="*/ 916475 w 2204265"/>
              <a:gd name="connsiteY41" fmla="*/ 2034392 h 2204265"/>
              <a:gd name="connsiteX42" fmla="*/ 774169 w 2204265"/>
              <a:gd name="connsiteY42" fmla="*/ 1992127 h 2204265"/>
              <a:gd name="connsiteX43" fmla="*/ 659399 w 2204265"/>
              <a:gd name="connsiteY43" fmla="*/ 2119153 h 2204265"/>
              <a:gd name="connsiteX44" fmla="*/ 442735 w 2204265"/>
              <a:gd name="connsiteY44" fmla="*/ 1994062 h 2204265"/>
              <a:gd name="connsiteX45" fmla="*/ 496981 w 2204265"/>
              <a:gd name="connsiteY45" fmla="*/ 1826130 h 2204265"/>
              <a:gd name="connsiteX46" fmla="*/ 391274 w 2204265"/>
              <a:gd name="connsiteY46" fmla="*/ 1717869 h 2204265"/>
              <a:gd name="connsiteX47" fmla="*/ 382878 w 2204265"/>
              <a:gd name="connsiteY47" fmla="*/ 1705753 h 2204265"/>
              <a:gd name="connsiteX48" fmla="*/ 210204 w 2204265"/>
              <a:gd name="connsiteY48" fmla="*/ 1761531 h 2204265"/>
              <a:gd name="connsiteX49" fmla="*/ 85113 w 2204265"/>
              <a:gd name="connsiteY49" fmla="*/ 1544868 h 2204265"/>
              <a:gd name="connsiteX50" fmla="*/ 226733 w 2204265"/>
              <a:gd name="connsiteY50" fmla="*/ 1416912 h 2204265"/>
              <a:gd name="connsiteX51" fmla="*/ 212821 w 2204265"/>
              <a:gd name="connsiteY51" fmla="*/ 1373126 h 2204265"/>
              <a:gd name="connsiteX52" fmla="*/ 191748 w 2204265"/>
              <a:gd name="connsiteY52" fmla="*/ 1268325 h 2204265"/>
              <a:gd name="connsiteX53" fmla="*/ 0 w 2204265"/>
              <a:gd name="connsiteY53" fmla="*/ 1227224 h 2204265"/>
              <a:gd name="connsiteX54" fmla="*/ 0 w 2204265"/>
              <a:gd name="connsiteY54" fmla="*/ 977042 h 2204265"/>
              <a:gd name="connsiteX55" fmla="*/ 203220 w 2204265"/>
              <a:gd name="connsiteY55" fmla="*/ 933481 h 2204265"/>
              <a:gd name="connsiteX56" fmla="*/ 212821 w 2204265"/>
              <a:gd name="connsiteY56" fmla="*/ 890649 h 2204265"/>
              <a:gd name="connsiteX57" fmla="*/ 243470 w 2204265"/>
              <a:gd name="connsiteY57" fmla="*/ 802476 h 2204265"/>
              <a:gd name="connsiteX58" fmla="*/ 85113 w 2204265"/>
              <a:gd name="connsiteY58" fmla="*/ 659399 h 2204265"/>
              <a:gd name="connsiteX59" fmla="*/ 210204 w 2204265"/>
              <a:gd name="connsiteY59" fmla="*/ 442735 h 2204265"/>
              <a:gd name="connsiteX60" fmla="*/ 423776 w 2204265"/>
              <a:gd name="connsiteY60" fmla="*/ 511723 h 2204265"/>
              <a:gd name="connsiteX61" fmla="*/ 470557 w 2204265"/>
              <a:gd name="connsiteY61" fmla="*/ 461243 h 2204265"/>
              <a:gd name="connsiteX62" fmla="*/ 512656 w 2204265"/>
              <a:gd name="connsiteY62" fmla="*/ 426662 h 2204265"/>
              <a:gd name="connsiteX63" fmla="*/ 442735 w 2204265"/>
              <a:gd name="connsiteY63" fmla="*/ 210203 h 2204265"/>
              <a:gd name="connsiteX64" fmla="*/ 659399 w 2204265"/>
              <a:gd name="connsiteY64" fmla="*/ 85113 h 2204265"/>
              <a:gd name="connsiteX65" fmla="*/ 815299 w 2204265"/>
              <a:gd name="connsiteY65" fmla="*/ 257661 h 2204265"/>
              <a:gd name="connsiteX66" fmla="*/ 916475 w 2204265"/>
              <a:gd name="connsiteY66" fmla="*/ 229382 h 2204265"/>
              <a:gd name="connsiteX67" fmla="*/ 928259 w 2204265"/>
              <a:gd name="connsiteY67" fmla="*/ 227584 h 22042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</a:cxnLst>
            <a:rect l="l" t="t" r="r" b="b"/>
            <a:pathLst>
              <a:path w="2204265" h="2204265">
                <a:moveTo>
                  <a:pt x="1102132" y="321083"/>
                </a:moveTo>
                <a:cubicBezTo>
                  <a:pt x="665509" y="321083"/>
                  <a:pt x="311557" y="675035"/>
                  <a:pt x="311557" y="1111658"/>
                </a:cubicBezTo>
                <a:cubicBezTo>
                  <a:pt x="311557" y="1548281"/>
                  <a:pt x="665509" y="1902233"/>
                  <a:pt x="1102132" y="1902233"/>
                </a:cubicBezTo>
                <a:cubicBezTo>
                  <a:pt x="1538755" y="1902233"/>
                  <a:pt x="1892707" y="1548281"/>
                  <a:pt x="1892707" y="1111658"/>
                </a:cubicBezTo>
                <a:cubicBezTo>
                  <a:pt x="1892707" y="675035"/>
                  <a:pt x="1538755" y="321083"/>
                  <a:pt x="1102132" y="321083"/>
                </a:cubicBezTo>
                <a:close/>
                <a:moveTo>
                  <a:pt x="977042" y="0"/>
                </a:moveTo>
                <a:lnTo>
                  <a:pt x="1227224" y="0"/>
                </a:lnTo>
                <a:lnTo>
                  <a:pt x="1276006" y="227584"/>
                </a:lnTo>
                <a:lnTo>
                  <a:pt x="1287791" y="229382"/>
                </a:lnTo>
                <a:lnTo>
                  <a:pt x="1387705" y="259057"/>
                </a:lnTo>
                <a:lnTo>
                  <a:pt x="1544868" y="85113"/>
                </a:lnTo>
                <a:lnTo>
                  <a:pt x="1761531" y="210203"/>
                </a:lnTo>
                <a:lnTo>
                  <a:pt x="1691902" y="425756"/>
                </a:lnTo>
                <a:lnTo>
                  <a:pt x="1705003" y="435309"/>
                </a:lnTo>
                <a:cubicBezTo>
                  <a:pt x="1729378" y="456423"/>
                  <a:pt x="1752634" y="478795"/>
                  <a:pt x="1774668" y="502325"/>
                </a:cubicBezTo>
                <a:lnTo>
                  <a:pt x="1782142" y="511190"/>
                </a:lnTo>
                <a:lnTo>
                  <a:pt x="1994063" y="442735"/>
                </a:lnTo>
                <a:lnTo>
                  <a:pt x="2119154" y="659399"/>
                </a:lnTo>
                <a:lnTo>
                  <a:pt x="1961265" y="802053"/>
                </a:lnTo>
                <a:lnTo>
                  <a:pt x="1974042" y="833752"/>
                </a:lnTo>
                <a:lnTo>
                  <a:pt x="1999140" y="933073"/>
                </a:lnTo>
                <a:lnTo>
                  <a:pt x="2204265" y="977042"/>
                </a:lnTo>
                <a:lnTo>
                  <a:pt x="2204265" y="1227224"/>
                </a:lnTo>
                <a:lnTo>
                  <a:pt x="2012137" y="1268406"/>
                </a:lnTo>
                <a:lnTo>
                  <a:pt x="2004638" y="1317545"/>
                </a:lnTo>
                <a:cubicBezTo>
                  <a:pt x="1999269" y="1343782"/>
                  <a:pt x="1992785" y="1369612"/>
                  <a:pt x="1985237" y="1394985"/>
                </a:cubicBezTo>
                <a:lnTo>
                  <a:pt x="1977636" y="1417004"/>
                </a:lnTo>
                <a:lnTo>
                  <a:pt x="2119154" y="1544868"/>
                </a:lnTo>
                <a:lnTo>
                  <a:pt x="1994063" y="1761531"/>
                </a:lnTo>
                <a:lnTo>
                  <a:pt x="1820151" y="1705353"/>
                </a:lnTo>
                <a:lnTo>
                  <a:pt x="1798711" y="1734758"/>
                </a:lnTo>
                <a:cubicBezTo>
                  <a:pt x="1777597" y="1759133"/>
                  <a:pt x="1755225" y="1782388"/>
                  <a:pt x="1731696" y="1804423"/>
                </a:cubicBezTo>
                <a:lnTo>
                  <a:pt x="1706998" y="1825242"/>
                </a:lnTo>
                <a:lnTo>
                  <a:pt x="1761531" y="1994062"/>
                </a:lnTo>
                <a:lnTo>
                  <a:pt x="1544868" y="2119153"/>
                </a:lnTo>
                <a:lnTo>
                  <a:pt x="1429863" y="1991868"/>
                </a:lnTo>
                <a:lnTo>
                  <a:pt x="1400268" y="2003797"/>
                </a:lnTo>
                <a:lnTo>
                  <a:pt x="1262745" y="2038549"/>
                </a:lnTo>
                <a:lnTo>
                  <a:pt x="1227224" y="2204265"/>
                </a:lnTo>
                <a:lnTo>
                  <a:pt x="977042" y="2204265"/>
                </a:lnTo>
                <a:lnTo>
                  <a:pt x="941447" y="2038203"/>
                </a:lnTo>
                <a:lnTo>
                  <a:pt x="916475" y="2034392"/>
                </a:lnTo>
                <a:lnTo>
                  <a:pt x="774169" y="1992127"/>
                </a:lnTo>
                <a:lnTo>
                  <a:pt x="659399" y="2119153"/>
                </a:lnTo>
                <a:lnTo>
                  <a:pt x="442735" y="1994062"/>
                </a:lnTo>
                <a:lnTo>
                  <a:pt x="496981" y="1826130"/>
                </a:lnTo>
                <a:lnTo>
                  <a:pt x="391274" y="1717869"/>
                </a:lnTo>
                <a:lnTo>
                  <a:pt x="382878" y="1705753"/>
                </a:lnTo>
                <a:lnTo>
                  <a:pt x="210204" y="1761531"/>
                </a:lnTo>
                <a:lnTo>
                  <a:pt x="85113" y="1544868"/>
                </a:lnTo>
                <a:lnTo>
                  <a:pt x="226733" y="1416912"/>
                </a:lnTo>
                <a:lnTo>
                  <a:pt x="212821" y="1373126"/>
                </a:lnTo>
                <a:lnTo>
                  <a:pt x="191748" y="1268325"/>
                </a:lnTo>
                <a:lnTo>
                  <a:pt x="0" y="1227224"/>
                </a:lnTo>
                <a:lnTo>
                  <a:pt x="0" y="977042"/>
                </a:lnTo>
                <a:lnTo>
                  <a:pt x="203220" y="933481"/>
                </a:lnTo>
                <a:lnTo>
                  <a:pt x="212821" y="890649"/>
                </a:lnTo>
                <a:lnTo>
                  <a:pt x="243470" y="802476"/>
                </a:lnTo>
                <a:lnTo>
                  <a:pt x="85113" y="659399"/>
                </a:lnTo>
                <a:lnTo>
                  <a:pt x="210204" y="442735"/>
                </a:lnTo>
                <a:lnTo>
                  <a:pt x="423776" y="511723"/>
                </a:lnTo>
                <a:lnTo>
                  <a:pt x="470557" y="461243"/>
                </a:lnTo>
                <a:lnTo>
                  <a:pt x="512656" y="426662"/>
                </a:lnTo>
                <a:lnTo>
                  <a:pt x="442735" y="210203"/>
                </a:lnTo>
                <a:lnTo>
                  <a:pt x="659399" y="85113"/>
                </a:lnTo>
                <a:lnTo>
                  <a:pt x="815299" y="257661"/>
                </a:lnTo>
                <a:lnTo>
                  <a:pt x="916475" y="229382"/>
                </a:lnTo>
                <a:lnTo>
                  <a:pt x="928259" y="227584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 w="158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 sz="1200"/>
          </a:p>
        </p:txBody>
      </p:sp>
      <p:sp>
        <p:nvSpPr>
          <p:cNvPr id="35" name="椭圆 34"/>
          <p:cNvSpPr/>
          <p:nvPr/>
        </p:nvSpPr>
        <p:spPr>
          <a:xfrm>
            <a:off x="4833239" y="2509823"/>
            <a:ext cx="816125" cy="816420"/>
          </a:xfrm>
          <a:prstGeom prst="ellipse">
            <a:avLst/>
          </a:prstGeom>
          <a:solidFill>
            <a:srgbClr val="FFCA82"/>
          </a:solidFill>
          <a:ln/>
          <a:effectLst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 sz="1200"/>
          </a:p>
        </p:txBody>
      </p:sp>
      <p:sp>
        <p:nvSpPr>
          <p:cNvPr id="36" name="任意多边形 35"/>
          <p:cNvSpPr/>
          <p:nvPr/>
        </p:nvSpPr>
        <p:spPr>
          <a:xfrm>
            <a:off x="3840281" y="3106635"/>
            <a:ext cx="1093669" cy="1094066"/>
          </a:xfrm>
          <a:custGeom>
            <a:avLst/>
            <a:gdLst>
              <a:gd name="connsiteX0" fmla="*/ 1102132 w 2204265"/>
              <a:gd name="connsiteY0" fmla="*/ 321083 h 2204265"/>
              <a:gd name="connsiteX1" fmla="*/ 311557 w 2204265"/>
              <a:gd name="connsiteY1" fmla="*/ 1111658 h 2204265"/>
              <a:gd name="connsiteX2" fmla="*/ 1102132 w 2204265"/>
              <a:gd name="connsiteY2" fmla="*/ 1902233 h 2204265"/>
              <a:gd name="connsiteX3" fmla="*/ 1892707 w 2204265"/>
              <a:gd name="connsiteY3" fmla="*/ 1111658 h 2204265"/>
              <a:gd name="connsiteX4" fmla="*/ 1102132 w 2204265"/>
              <a:gd name="connsiteY4" fmla="*/ 321083 h 2204265"/>
              <a:gd name="connsiteX5" fmla="*/ 977042 w 2204265"/>
              <a:gd name="connsiteY5" fmla="*/ 0 h 2204265"/>
              <a:gd name="connsiteX6" fmla="*/ 1227224 w 2204265"/>
              <a:gd name="connsiteY6" fmla="*/ 0 h 2204265"/>
              <a:gd name="connsiteX7" fmla="*/ 1276006 w 2204265"/>
              <a:gd name="connsiteY7" fmla="*/ 227584 h 2204265"/>
              <a:gd name="connsiteX8" fmla="*/ 1287791 w 2204265"/>
              <a:gd name="connsiteY8" fmla="*/ 229382 h 2204265"/>
              <a:gd name="connsiteX9" fmla="*/ 1387705 w 2204265"/>
              <a:gd name="connsiteY9" fmla="*/ 259057 h 2204265"/>
              <a:gd name="connsiteX10" fmla="*/ 1544868 w 2204265"/>
              <a:gd name="connsiteY10" fmla="*/ 85113 h 2204265"/>
              <a:gd name="connsiteX11" fmla="*/ 1761531 w 2204265"/>
              <a:gd name="connsiteY11" fmla="*/ 210203 h 2204265"/>
              <a:gd name="connsiteX12" fmla="*/ 1691902 w 2204265"/>
              <a:gd name="connsiteY12" fmla="*/ 425756 h 2204265"/>
              <a:gd name="connsiteX13" fmla="*/ 1705003 w 2204265"/>
              <a:gd name="connsiteY13" fmla="*/ 435309 h 2204265"/>
              <a:gd name="connsiteX14" fmla="*/ 1774668 w 2204265"/>
              <a:gd name="connsiteY14" fmla="*/ 502325 h 2204265"/>
              <a:gd name="connsiteX15" fmla="*/ 1782142 w 2204265"/>
              <a:gd name="connsiteY15" fmla="*/ 511190 h 2204265"/>
              <a:gd name="connsiteX16" fmla="*/ 1994063 w 2204265"/>
              <a:gd name="connsiteY16" fmla="*/ 442735 h 2204265"/>
              <a:gd name="connsiteX17" fmla="*/ 2119154 w 2204265"/>
              <a:gd name="connsiteY17" fmla="*/ 659399 h 2204265"/>
              <a:gd name="connsiteX18" fmla="*/ 1961265 w 2204265"/>
              <a:gd name="connsiteY18" fmla="*/ 802053 h 2204265"/>
              <a:gd name="connsiteX19" fmla="*/ 1974042 w 2204265"/>
              <a:gd name="connsiteY19" fmla="*/ 833752 h 2204265"/>
              <a:gd name="connsiteX20" fmla="*/ 1999140 w 2204265"/>
              <a:gd name="connsiteY20" fmla="*/ 933073 h 2204265"/>
              <a:gd name="connsiteX21" fmla="*/ 2204265 w 2204265"/>
              <a:gd name="connsiteY21" fmla="*/ 977042 h 2204265"/>
              <a:gd name="connsiteX22" fmla="*/ 2204265 w 2204265"/>
              <a:gd name="connsiteY22" fmla="*/ 1227224 h 2204265"/>
              <a:gd name="connsiteX23" fmla="*/ 2012137 w 2204265"/>
              <a:gd name="connsiteY23" fmla="*/ 1268406 h 2204265"/>
              <a:gd name="connsiteX24" fmla="*/ 2004638 w 2204265"/>
              <a:gd name="connsiteY24" fmla="*/ 1317545 h 2204265"/>
              <a:gd name="connsiteX25" fmla="*/ 1985237 w 2204265"/>
              <a:gd name="connsiteY25" fmla="*/ 1394985 h 2204265"/>
              <a:gd name="connsiteX26" fmla="*/ 1977636 w 2204265"/>
              <a:gd name="connsiteY26" fmla="*/ 1417004 h 2204265"/>
              <a:gd name="connsiteX27" fmla="*/ 2119154 w 2204265"/>
              <a:gd name="connsiteY27" fmla="*/ 1544868 h 2204265"/>
              <a:gd name="connsiteX28" fmla="*/ 1994063 w 2204265"/>
              <a:gd name="connsiteY28" fmla="*/ 1761531 h 2204265"/>
              <a:gd name="connsiteX29" fmla="*/ 1820151 w 2204265"/>
              <a:gd name="connsiteY29" fmla="*/ 1705353 h 2204265"/>
              <a:gd name="connsiteX30" fmla="*/ 1798711 w 2204265"/>
              <a:gd name="connsiteY30" fmla="*/ 1734758 h 2204265"/>
              <a:gd name="connsiteX31" fmla="*/ 1731696 w 2204265"/>
              <a:gd name="connsiteY31" fmla="*/ 1804423 h 2204265"/>
              <a:gd name="connsiteX32" fmla="*/ 1706998 w 2204265"/>
              <a:gd name="connsiteY32" fmla="*/ 1825242 h 2204265"/>
              <a:gd name="connsiteX33" fmla="*/ 1761531 w 2204265"/>
              <a:gd name="connsiteY33" fmla="*/ 1994062 h 2204265"/>
              <a:gd name="connsiteX34" fmla="*/ 1544868 w 2204265"/>
              <a:gd name="connsiteY34" fmla="*/ 2119153 h 2204265"/>
              <a:gd name="connsiteX35" fmla="*/ 1429863 w 2204265"/>
              <a:gd name="connsiteY35" fmla="*/ 1991868 h 2204265"/>
              <a:gd name="connsiteX36" fmla="*/ 1400268 w 2204265"/>
              <a:gd name="connsiteY36" fmla="*/ 2003797 h 2204265"/>
              <a:gd name="connsiteX37" fmla="*/ 1262745 w 2204265"/>
              <a:gd name="connsiteY37" fmla="*/ 2038549 h 2204265"/>
              <a:gd name="connsiteX38" fmla="*/ 1227224 w 2204265"/>
              <a:gd name="connsiteY38" fmla="*/ 2204265 h 2204265"/>
              <a:gd name="connsiteX39" fmla="*/ 977042 w 2204265"/>
              <a:gd name="connsiteY39" fmla="*/ 2204265 h 2204265"/>
              <a:gd name="connsiteX40" fmla="*/ 941447 w 2204265"/>
              <a:gd name="connsiteY40" fmla="*/ 2038203 h 2204265"/>
              <a:gd name="connsiteX41" fmla="*/ 916475 w 2204265"/>
              <a:gd name="connsiteY41" fmla="*/ 2034392 h 2204265"/>
              <a:gd name="connsiteX42" fmla="*/ 774169 w 2204265"/>
              <a:gd name="connsiteY42" fmla="*/ 1992127 h 2204265"/>
              <a:gd name="connsiteX43" fmla="*/ 659399 w 2204265"/>
              <a:gd name="connsiteY43" fmla="*/ 2119153 h 2204265"/>
              <a:gd name="connsiteX44" fmla="*/ 442735 w 2204265"/>
              <a:gd name="connsiteY44" fmla="*/ 1994062 h 2204265"/>
              <a:gd name="connsiteX45" fmla="*/ 496981 w 2204265"/>
              <a:gd name="connsiteY45" fmla="*/ 1826130 h 2204265"/>
              <a:gd name="connsiteX46" fmla="*/ 391274 w 2204265"/>
              <a:gd name="connsiteY46" fmla="*/ 1717869 h 2204265"/>
              <a:gd name="connsiteX47" fmla="*/ 382878 w 2204265"/>
              <a:gd name="connsiteY47" fmla="*/ 1705753 h 2204265"/>
              <a:gd name="connsiteX48" fmla="*/ 210204 w 2204265"/>
              <a:gd name="connsiteY48" fmla="*/ 1761531 h 2204265"/>
              <a:gd name="connsiteX49" fmla="*/ 85113 w 2204265"/>
              <a:gd name="connsiteY49" fmla="*/ 1544868 h 2204265"/>
              <a:gd name="connsiteX50" fmla="*/ 226733 w 2204265"/>
              <a:gd name="connsiteY50" fmla="*/ 1416912 h 2204265"/>
              <a:gd name="connsiteX51" fmla="*/ 212821 w 2204265"/>
              <a:gd name="connsiteY51" fmla="*/ 1373126 h 2204265"/>
              <a:gd name="connsiteX52" fmla="*/ 191748 w 2204265"/>
              <a:gd name="connsiteY52" fmla="*/ 1268325 h 2204265"/>
              <a:gd name="connsiteX53" fmla="*/ 0 w 2204265"/>
              <a:gd name="connsiteY53" fmla="*/ 1227224 h 2204265"/>
              <a:gd name="connsiteX54" fmla="*/ 0 w 2204265"/>
              <a:gd name="connsiteY54" fmla="*/ 977042 h 2204265"/>
              <a:gd name="connsiteX55" fmla="*/ 203220 w 2204265"/>
              <a:gd name="connsiteY55" fmla="*/ 933481 h 2204265"/>
              <a:gd name="connsiteX56" fmla="*/ 212821 w 2204265"/>
              <a:gd name="connsiteY56" fmla="*/ 890649 h 2204265"/>
              <a:gd name="connsiteX57" fmla="*/ 243470 w 2204265"/>
              <a:gd name="connsiteY57" fmla="*/ 802476 h 2204265"/>
              <a:gd name="connsiteX58" fmla="*/ 85113 w 2204265"/>
              <a:gd name="connsiteY58" fmla="*/ 659399 h 2204265"/>
              <a:gd name="connsiteX59" fmla="*/ 210204 w 2204265"/>
              <a:gd name="connsiteY59" fmla="*/ 442735 h 2204265"/>
              <a:gd name="connsiteX60" fmla="*/ 423776 w 2204265"/>
              <a:gd name="connsiteY60" fmla="*/ 511723 h 2204265"/>
              <a:gd name="connsiteX61" fmla="*/ 470557 w 2204265"/>
              <a:gd name="connsiteY61" fmla="*/ 461243 h 2204265"/>
              <a:gd name="connsiteX62" fmla="*/ 512656 w 2204265"/>
              <a:gd name="connsiteY62" fmla="*/ 426662 h 2204265"/>
              <a:gd name="connsiteX63" fmla="*/ 442735 w 2204265"/>
              <a:gd name="connsiteY63" fmla="*/ 210203 h 2204265"/>
              <a:gd name="connsiteX64" fmla="*/ 659399 w 2204265"/>
              <a:gd name="connsiteY64" fmla="*/ 85113 h 2204265"/>
              <a:gd name="connsiteX65" fmla="*/ 815299 w 2204265"/>
              <a:gd name="connsiteY65" fmla="*/ 257661 h 2204265"/>
              <a:gd name="connsiteX66" fmla="*/ 916475 w 2204265"/>
              <a:gd name="connsiteY66" fmla="*/ 229382 h 2204265"/>
              <a:gd name="connsiteX67" fmla="*/ 928259 w 2204265"/>
              <a:gd name="connsiteY67" fmla="*/ 227584 h 22042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</a:cxnLst>
            <a:rect l="l" t="t" r="r" b="b"/>
            <a:pathLst>
              <a:path w="2204265" h="2204265">
                <a:moveTo>
                  <a:pt x="1102132" y="321083"/>
                </a:moveTo>
                <a:cubicBezTo>
                  <a:pt x="665509" y="321083"/>
                  <a:pt x="311557" y="675035"/>
                  <a:pt x="311557" y="1111658"/>
                </a:cubicBezTo>
                <a:cubicBezTo>
                  <a:pt x="311557" y="1548281"/>
                  <a:pt x="665509" y="1902233"/>
                  <a:pt x="1102132" y="1902233"/>
                </a:cubicBezTo>
                <a:cubicBezTo>
                  <a:pt x="1538755" y="1902233"/>
                  <a:pt x="1892707" y="1548281"/>
                  <a:pt x="1892707" y="1111658"/>
                </a:cubicBezTo>
                <a:cubicBezTo>
                  <a:pt x="1892707" y="675035"/>
                  <a:pt x="1538755" y="321083"/>
                  <a:pt x="1102132" y="321083"/>
                </a:cubicBezTo>
                <a:close/>
                <a:moveTo>
                  <a:pt x="977042" y="0"/>
                </a:moveTo>
                <a:lnTo>
                  <a:pt x="1227224" y="0"/>
                </a:lnTo>
                <a:lnTo>
                  <a:pt x="1276006" y="227584"/>
                </a:lnTo>
                <a:lnTo>
                  <a:pt x="1287791" y="229382"/>
                </a:lnTo>
                <a:lnTo>
                  <a:pt x="1387705" y="259057"/>
                </a:lnTo>
                <a:lnTo>
                  <a:pt x="1544868" y="85113"/>
                </a:lnTo>
                <a:lnTo>
                  <a:pt x="1761531" y="210203"/>
                </a:lnTo>
                <a:lnTo>
                  <a:pt x="1691902" y="425756"/>
                </a:lnTo>
                <a:lnTo>
                  <a:pt x="1705003" y="435309"/>
                </a:lnTo>
                <a:cubicBezTo>
                  <a:pt x="1729378" y="456423"/>
                  <a:pt x="1752634" y="478795"/>
                  <a:pt x="1774668" y="502325"/>
                </a:cubicBezTo>
                <a:lnTo>
                  <a:pt x="1782142" y="511190"/>
                </a:lnTo>
                <a:lnTo>
                  <a:pt x="1994063" y="442735"/>
                </a:lnTo>
                <a:lnTo>
                  <a:pt x="2119154" y="659399"/>
                </a:lnTo>
                <a:lnTo>
                  <a:pt x="1961265" y="802053"/>
                </a:lnTo>
                <a:lnTo>
                  <a:pt x="1974042" y="833752"/>
                </a:lnTo>
                <a:lnTo>
                  <a:pt x="1999140" y="933073"/>
                </a:lnTo>
                <a:lnTo>
                  <a:pt x="2204265" y="977042"/>
                </a:lnTo>
                <a:lnTo>
                  <a:pt x="2204265" y="1227224"/>
                </a:lnTo>
                <a:lnTo>
                  <a:pt x="2012137" y="1268406"/>
                </a:lnTo>
                <a:lnTo>
                  <a:pt x="2004638" y="1317545"/>
                </a:lnTo>
                <a:cubicBezTo>
                  <a:pt x="1999269" y="1343782"/>
                  <a:pt x="1992785" y="1369612"/>
                  <a:pt x="1985237" y="1394985"/>
                </a:cubicBezTo>
                <a:lnTo>
                  <a:pt x="1977636" y="1417004"/>
                </a:lnTo>
                <a:lnTo>
                  <a:pt x="2119154" y="1544868"/>
                </a:lnTo>
                <a:lnTo>
                  <a:pt x="1994063" y="1761531"/>
                </a:lnTo>
                <a:lnTo>
                  <a:pt x="1820151" y="1705353"/>
                </a:lnTo>
                <a:lnTo>
                  <a:pt x="1798711" y="1734758"/>
                </a:lnTo>
                <a:cubicBezTo>
                  <a:pt x="1777597" y="1759133"/>
                  <a:pt x="1755225" y="1782388"/>
                  <a:pt x="1731696" y="1804423"/>
                </a:cubicBezTo>
                <a:lnTo>
                  <a:pt x="1706998" y="1825242"/>
                </a:lnTo>
                <a:lnTo>
                  <a:pt x="1761531" y="1994062"/>
                </a:lnTo>
                <a:lnTo>
                  <a:pt x="1544868" y="2119153"/>
                </a:lnTo>
                <a:lnTo>
                  <a:pt x="1429863" y="1991868"/>
                </a:lnTo>
                <a:lnTo>
                  <a:pt x="1400268" y="2003797"/>
                </a:lnTo>
                <a:lnTo>
                  <a:pt x="1262745" y="2038549"/>
                </a:lnTo>
                <a:lnTo>
                  <a:pt x="1227224" y="2204265"/>
                </a:lnTo>
                <a:lnTo>
                  <a:pt x="977042" y="2204265"/>
                </a:lnTo>
                <a:lnTo>
                  <a:pt x="941447" y="2038203"/>
                </a:lnTo>
                <a:lnTo>
                  <a:pt x="916475" y="2034392"/>
                </a:lnTo>
                <a:lnTo>
                  <a:pt x="774169" y="1992127"/>
                </a:lnTo>
                <a:lnTo>
                  <a:pt x="659399" y="2119153"/>
                </a:lnTo>
                <a:lnTo>
                  <a:pt x="442735" y="1994062"/>
                </a:lnTo>
                <a:lnTo>
                  <a:pt x="496981" y="1826130"/>
                </a:lnTo>
                <a:lnTo>
                  <a:pt x="391274" y="1717869"/>
                </a:lnTo>
                <a:lnTo>
                  <a:pt x="382878" y="1705753"/>
                </a:lnTo>
                <a:lnTo>
                  <a:pt x="210204" y="1761531"/>
                </a:lnTo>
                <a:lnTo>
                  <a:pt x="85113" y="1544868"/>
                </a:lnTo>
                <a:lnTo>
                  <a:pt x="226733" y="1416912"/>
                </a:lnTo>
                <a:lnTo>
                  <a:pt x="212821" y="1373126"/>
                </a:lnTo>
                <a:lnTo>
                  <a:pt x="191748" y="1268325"/>
                </a:lnTo>
                <a:lnTo>
                  <a:pt x="0" y="1227224"/>
                </a:lnTo>
                <a:lnTo>
                  <a:pt x="0" y="977042"/>
                </a:lnTo>
                <a:lnTo>
                  <a:pt x="203220" y="933481"/>
                </a:lnTo>
                <a:lnTo>
                  <a:pt x="212821" y="890649"/>
                </a:lnTo>
                <a:lnTo>
                  <a:pt x="243470" y="802476"/>
                </a:lnTo>
                <a:lnTo>
                  <a:pt x="85113" y="659399"/>
                </a:lnTo>
                <a:lnTo>
                  <a:pt x="210204" y="442735"/>
                </a:lnTo>
                <a:lnTo>
                  <a:pt x="423776" y="511723"/>
                </a:lnTo>
                <a:lnTo>
                  <a:pt x="470557" y="461243"/>
                </a:lnTo>
                <a:lnTo>
                  <a:pt x="512656" y="426662"/>
                </a:lnTo>
                <a:lnTo>
                  <a:pt x="442735" y="210203"/>
                </a:lnTo>
                <a:lnTo>
                  <a:pt x="659399" y="85113"/>
                </a:lnTo>
                <a:lnTo>
                  <a:pt x="815299" y="257661"/>
                </a:lnTo>
                <a:lnTo>
                  <a:pt x="916475" y="229382"/>
                </a:lnTo>
                <a:lnTo>
                  <a:pt x="928259" y="227584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 w="158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 sz="1200"/>
          </a:p>
        </p:txBody>
      </p:sp>
      <p:sp>
        <p:nvSpPr>
          <p:cNvPr id="37" name="椭圆 36"/>
          <p:cNvSpPr/>
          <p:nvPr/>
        </p:nvSpPr>
        <p:spPr>
          <a:xfrm>
            <a:off x="3979051" y="3245458"/>
            <a:ext cx="816125" cy="816420"/>
          </a:xfrm>
          <a:prstGeom prst="ellipse">
            <a:avLst/>
          </a:prstGeom>
          <a:solidFill>
            <a:srgbClr val="52C5C4"/>
          </a:solidFill>
          <a:ln/>
          <a:effectLst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 sz="1200"/>
          </a:p>
        </p:txBody>
      </p:sp>
      <p:sp>
        <p:nvSpPr>
          <p:cNvPr id="38" name="任意多边形 37"/>
          <p:cNvSpPr/>
          <p:nvPr/>
        </p:nvSpPr>
        <p:spPr>
          <a:xfrm>
            <a:off x="3151776" y="2229946"/>
            <a:ext cx="1093669" cy="1094066"/>
          </a:xfrm>
          <a:custGeom>
            <a:avLst/>
            <a:gdLst>
              <a:gd name="connsiteX0" fmla="*/ 1102132 w 2204265"/>
              <a:gd name="connsiteY0" fmla="*/ 321083 h 2204265"/>
              <a:gd name="connsiteX1" fmla="*/ 311557 w 2204265"/>
              <a:gd name="connsiteY1" fmla="*/ 1111658 h 2204265"/>
              <a:gd name="connsiteX2" fmla="*/ 1102132 w 2204265"/>
              <a:gd name="connsiteY2" fmla="*/ 1902233 h 2204265"/>
              <a:gd name="connsiteX3" fmla="*/ 1892707 w 2204265"/>
              <a:gd name="connsiteY3" fmla="*/ 1111658 h 2204265"/>
              <a:gd name="connsiteX4" fmla="*/ 1102132 w 2204265"/>
              <a:gd name="connsiteY4" fmla="*/ 321083 h 2204265"/>
              <a:gd name="connsiteX5" fmla="*/ 977042 w 2204265"/>
              <a:gd name="connsiteY5" fmla="*/ 0 h 2204265"/>
              <a:gd name="connsiteX6" fmla="*/ 1227224 w 2204265"/>
              <a:gd name="connsiteY6" fmla="*/ 0 h 2204265"/>
              <a:gd name="connsiteX7" fmla="*/ 1276006 w 2204265"/>
              <a:gd name="connsiteY7" fmla="*/ 227584 h 2204265"/>
              <a:gd name="connsiteX8" fmla="*/ 1287791 w 2204265"/>
              <a:gd name="connsiteY8" fmla="*/ 229382 h 2204265"/>
              <a:gd name="connsiteX9" fmla="*/ 1387705 w 2204265"/>
              <a:gd name="connsiteY9" fmla="*/ 259057 h 2204265"/>
              <a:gd name="connsiteX10" fmla="*/ 1544868 w 2204265"/>
              <a:gd name="connsiteY10" fmla="*/ 85113 h 2204265"/>
              <a:gd name="connsiteX11" fmla="*/ 1761531 w 2204265"/>
              <a:gd name="connsiteY11" fmla="*/ 210203 h 2204265"/>
              <a:gd name="connsiteX12" fmla="*/ 1691902 w 2204265"/>
              <a:gd name="connsiteY12" fmla="*/ 425756 h 2204265"/>
              <a:gd name="connsiteX13" fmla="*/ 1705003 w 2204265"/>
              <a:gd name="connsiteY13" fmla="*/ 435309 h 2204265"/>
              <a:gd name="connsiteX14" fmla="*/ 1774668 w 2204265"/>
              <a:gd name="connsiteY14" fmla="*/ 502325 h 2204265"/>
              <a:gd name="connsiteX15" fmla="*/ 1782142 w 2204265"/>
              <a:gd name="connsiteY15" fmla="*/ 511190 h 2204265"/>
              <a:gd name="connsiteX16" fmla="*/ 1994063 w 2204265"/>
              <a:gd name="connsiteY16" fmla="*/ 442735 h 2204265"/>
              <a:gd name="connsiteX17" fmla="*/ 2119154 w 2204265"/>
              <a:gd name="connsiteY17" fmla="*/ 659399 h 2204265"/>
              <a:gd name="connsiteX18" fmla="*/ 1961265 w 2204265"/>
              <a:gd name="connsiteY18" fmla="*/ 802053 h 2204265"/>
              <a:gd name="connsiteX19" fmla="*/ 1974042 w 2204265"/>
              <a:gd name="connsiteY19" fmla="*/ 833752 h 2204265"/>
              <a:gd name="connsiteX20" fmla="*/ 1999140 w 2204265"/>
              <a:gd name="connsiteY20" fmla="*/ 933073 h 2204265"/>
              <a:gd name="connsiteX21" fmla="*/ 2204265 w 2204265"/>
              <a:gd name="connsiteY21" fmla="*/ 977042 h 2204265"/>
              <a:gd name="connsiteX22" fmla="*/ 2204265 w 2204265"/>
              <a:gd name="connsiteY22" fmla="*/ 1227224 h 2204265"/>
              <a:gd name="connsiteX23" fmla="*/ 2012137 w 2204265"/>
              <a:gd name="connsiteY23" fmla="*/ 1268406 h 2204265"/>
              <a:gd name="connsiteX24" fmla="*/ 2004638 w 2204265"/>
              <a:gd name="connsiteY24" fmla="*/ 1317545 h 2204265"/>
              <a:gd name="connsiteX25" fmla="*/ 1985237 w 2204265"/>
              <a:gd name="connsiteY25" fmla="*/ 1394985 h 2204265"/>
              <a:gd name="connsiteX26" fmla="*/ 1977636 w 2204265"/>
              <a:gd name="connsiteY26" fmla="*/ 1417004 h 2204265"/>
              <a:gd name="connsiteX27" fmla="*/ 2119154 w 2204265"/>
              <a:gd name="connsiteY27" fmla="*/ 1544868 h 2204265"/>
              <a:gd name="connsiteX28" fmla="*/ 1994063 w 2204265"/>
              <a:gd name="connsiteY28" fmla="*/ 1761531 h 2204265"/>
              <a:gd name="connsiteX29" fmla="*/ 1820151 w 2204265"/>
              <a:gd name="connsiteY29" fmla="*/ 1705353 h 2204265"/>
              <a:gd name="connsiteX30" fmla="*/ 1798711 w 2204265"/>
              <a:gd name="connsiteY30" fmla="*/ 1734758 h 2204265"/>
              <a:gd name="connsiteX31" fmla="*/ 1731696 w 2204265"/>
              <a:gd name="connsiteY31" fmla="*/ 1804423 h 2204265"/>
              <a:gd name="connsiteX32" fmla="*/ 1706998 w 2204265"/>
              <a:gd name="connsiteY32" fmla="*/ 1825242 h 2204265"/>
              <a:gd name="connsiteX33" fmla="*/ 1761531 w 2204265"/>
              <a:gd name="connsiteY33" fmla="*/ 1994062 h 2204265"/>
              <a:gd name="connsiteX34" fmla="*/ 1544868 w 2204265"/>
              <a:gd name="connsiteY34" fmla="*/ 2119153 h 2204265"/>
              <a:gd name="connsiteX35" fmla="*/ 1429863 w 2204265"/>
              <a:gd name="connsiteY35" fmla="*/ 1991868 h 2204265"/>
              <a:gd name="connsiteX36" fmla="*/ 1400268 w 2204265"/>
              <a:gd name="connsiteY36" fmla="*/ 2003797 h 2204265"/>
              <a:gd name="connsiteX37" fmla="*/ 1262745 w 2204265"/>
              <a:gd name="connsiteY37" fmla="*/ 2038549 h 2204265"/>
              <a:gd name="connsiteX38" fmla="*/ 1227224 w 2204265"/>
              <a:gd name="connsiteY38" fmla="*/ 2204265 h 2204265"/>
              <a:gd name="connsiteX39" fmla="*/ 977042 w 2204265"/>
              <a:gd name="connsiteY39" fmla="*/ 2204265 h 2204265"/>
              <a:gd name="connsiteX40" fmla="*/ 941447 w 2204265"/>
              <a:gd name="connsiteY40" fmla="*/ 2038203 h 2204265"/>
              <a:gd name="connsiteX41" fmla="*/ 916475 w 2204265"/>
              <a:gd name="connsiteY41" fmla="*/ 2034392 h 2204265"/>
              <a:gd name="connsiteX42" fmla="*/ 774169 w 2204265"/>
              <a:gd name="connsiteY42" fmla="*/ 1992127 h 2204265"/>
              <a:gd name="connsiteX43" fmla="*/ 659399 w 2204265"/>
              <a:gd name="connsiteY43" fmla="*/ 2119153 h 2204265"/>
              <a:gd name="connsiteX44" fmla="*/ 442735 w 2204265"/>
              <a:gd name="connsiteY44" fmla="*/ 1994062 h 2204265"/>
              <a:gd name="connsiteX45" fmla="*/ 496981 w 2204265"/>
              <a:gd name="connsiteY45" fmla="*/ 1826130 h 2204265"/>
              <a:gd name="connsiteX46" fmla="*/ 391274 w 2204265"/>
              <a:gd name="connsiteY46" fmla="*/ 1717869 h 2204265"/>
              <a:gd name="connsiteX47" fmla="*/ 382878 w 2204265"/>
              <a:gd name="connsiteY47" fmla="*/ 1705753 h 2204265"/>
              <a:gd name="connsiteX48" fmla="*/ 210204 w 2204265"/>
              <a:gd name="connsiteY48" fmla="*/ 1761531 h 2204265"/>
              <a:gd name="connsiteX49" fmla="*/ 85113 w 2204265"/>
              <a:gd name="connsiteY49" fmla="*/ 1544868 h 2204265"/>
              <a:gd name="connsiteX50" fmla="*/ 226733 w 2204265"/>
              <a:gd name="connsiteY50" fmla="*/ 1416912 h 2204265"/>
              <a:gd name="connsiteX51" fmla="*/ 212821 w 2204265"/>
              <a:gd name="connsiteY51" fmla="*/ 1373126 h 2204265"/>
              <a:gd name="connsiteX52" fmla="*/ 191748 w 2204265"/>
              <a:gd name="connsiteY52" fmla="*/ 1268325 h 2204265"/>
              <a:gd name="connsiteX53" fmla="*/ 0 w 2204265"/>
              <a:gd name="connsiteY53" fmla="*/ 1227224 h 2204265"/>
              <a:gd name="connsiteX54" fmla="*/ 0 w 2204265"/>
              <a:gd name="connsiteY54" fmla="*/ 977042 h 2204265"/>
              <a:gd name="connsiteX55" fmla="*/ 203220 w 2204265"/>
              <a:gd name="connsiteY55" fmla="*/ 933481 h 2204265"/>
              <a:gd name="connsiteX56" fmla="*/ 212821 w 2204265"/>
              <a:gd name="connsiteY56" fmla="*/ 890649 h 2204265"/>
              <a:gd name="connsiteX57" fmla="*/ 243470 w 2204265"/>
              <a:gd name="connsiteY57" fmla="*/ 802476 h 2204265"/>
              <a:gd name="connsiteX58" fmla="*/ 85113 w 2204265"/>
              <a:gd name="connsiteY58" fmla="*/ 659399 h 2204265"/>
              <a:gd name="connsiteX59" fmla="*/ 210204 w 2204265"/>
              <a:gd name="connsiteY59" fmla="*/ 442735 h 2204265"/>
              <a:gd name="connsiteX60" fmla="*/ 423776 w 2204265"/>
              <a:gd name="connsiteY60" fmla="*/ 511723 h 2204265"/>
              <a:gd name="connsiteX61" fmla="*/ 470557 w 2204265"/>
              <a:gd name="connsiteY61" fmla="*/ 461243 h 2204265"/>
              <a:gd name="connsiteX62" fmla="*/ 512656 w 2204265"/>
              <a:gd name="connsiteY62" fmla="*/ 426662 h 2204265"/>
              <a:gd name="connsiteX63" fmla="*/ 442735 w 2204265"/>
              <a:gd name="connsiteY63" fmla="*/ 210203 h 2204265"/>
              <a:gd name="connsiteX64" fmla="*/ 659399 w 2204265"/>
              <a:gd name="connsiteY64" fmla="*/ 85113 h 2204265"/>
              <a:gd name="connsiteX65" fmla="*/ 815299 w 2204265"/>
              <a:gd name="connsiteY65" fmla="*/ 257661 h 2204265"/>
              <a:gd name="connsiteX66" fmla="*/ 916475 w 2204265"/>
              <a:gd name="connsiteY66" fmla="*/ 229382 h 2204265"/>
              <a:gd name="connsiteX67" fmla="*/ 928259 w 2204265"/>
              <a:gd name="connsiteY67" fmla="*/ 227584 h 22042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</a:cxnLst>
            <a:rect l="l" t="t" r="r" b="b"/>
            <a:pathLst>
              <a:path w="2204265" h="2204265">
                <a:moveTo>
                  <a:pt x="1102132" y="321083"/>
                </a:moveTo>
                <a:cubicBezTo>
                  <a:pt x="665509" y="321083"/>
                  <a:pt x="311557" y="675035"/>
                  <a:pt x="311557" y="1111658"/>
                </a:cubicBezTo>
                <a:cubicBezTo>
                  <a:pt x="311557" y="1548281"/>
                  <a:pt x="665509" y="1902233"/>
                  <a:pt x="1102132" y="1902233"/>
                </a:cubicBezTo>
                <a:cubicBezTo>
                  <a:pt x="1538755" y="1902233"/>
                  <a:pt x="1892707" y="1548281"/>
                  <a:pt x="1892707" y="1111658"/>
                </a:cubicBezTo>
                <a:cubicBezTo>
                  <a:pt x="1892707" y="675035"/>
                  <a:pt x="1538755" y="321083"/>
                  <a:pt x="1102132" y="321083"/>
                </a:cubicBezTo>
                <a:close/>
                <a:moveTo>
                  <a:pt x="977042" y="0"/>
                </a:moveTo>
                <a:lnTo>
                  <a:pt x="1227224" y="0"/>
                </a:lnTo>
                <a:lnTo>
                  <a:pt x="1276006" y="227584"/>
                </a:lnTo>
                <a:lnTo>
                  <a:pt x="1287791" y="229382"/>
                </a:lnTo>
                <a:lnTo>
                  <a:pt x="1387705" y="259057"/>
                </a:lnTo>
                <a:lnTo>
                  <a:pt x="1544868" y="85113"/>
                </a:lnTo>
                <a:lnTo>
                  <a:pt x="1761531" y="210203"/>
                </a:lnTo>
                <a:lnTo>
                  <a:pt x="1691902" y="425756"/>
                </a:lnTo>
                <a:lnTo>
                  <a:pt x="1705003" y="435309"/>
                </a:lnTo>
                <a:cubicBezTo>
                  <a:pt x="1729378" y="456423"/>
                  <a:pt x="1752634" y="478795"/>
                  <a:pt x="1774668" y="502325"/>
                </a:cubicBezTo>
                <a:lnTo>
                  <a:pt x="1782142" y="511190"/>
                </a:lnTo>
                <a:lnTo>
                  <a:pt x="1994063" y="442735"/>
                </a:lnTo>
                <a:lnTo>
                  <a:pt x="2119154" y="659399"/>
                </a:lnTo>
                <a:lnTo>
                  <a:pt x="1961265" y="802053"/>
                </a:lnTo>
                <a:lnTo>
                  <a:pt x="1974042" y="833752"/>
                </a:lnTo>
                <a:lnTo>
                  <a:pt x="1999140" y="933073"/>
                </a:lnTo>
                <a:lnTo>
                  <a:pt x="2204265" y="977042"/>
                </a:lnTo>
                <a:lnTo>
                  <a:pt x="2204265" y="1227224"/>
                </a:lnTo>
                <a:lnTo>
                  <a:pt x="2012137" y="1268406"/>
                </a:lnTo>
                <a:lnTo>
                  <a:pt x="2004638" y="1317545"/>
                </a:lnTo>
                <a:cubicBezTo>
                  <a:pt x="1999269" y="1343782"/>
                  <a:pt x="1992785" y="1369612"/>
                  <a:pt x="1985237" y="1394985"/>
                </a:cubicBezTo>
                <a:lnTo>
                  <a:pt x="1977636" y="1417004"/>
                </a:lnTo>
                <a:lnTo>
                  <a:pt x="2119154" y="1544868"/>
                </a:lnTo>
                <a:lnTo>
                  <a:pt x="1994063" y="1761531"/>
                </a:lnTo>
                <a:lnTo>
                  <a:pt x="1820151" y="1705353"/>
                </a:lnTo>
                <a:lnTo>
                  <a:pt x="1798711" y="1734758"/>
                </a:lnTo>
                <a:cubicBezTo>
                  <a:pt x="1777597" y="1759133"/>
                  <a:pt x="1755225" y="1782388"/>
                  <a:pt x="1731696" y="1804423"/>
                </a:cubicBezTo>
                <a:lnTo>
                  <a:pt x="1706998" y="1825242"/>
                </a:lnTo>
                <a:lnTo>
                  <a:pt x="1761531" y="1994062"/>
                </a:lnTo>
                <a:lnTo>
                  <a:pt x="1544868" y="2119153"/>
                </a:lnTo>
                <a:lnTo>
                  <a:pt x="1429863" y="1991868"/>
                </a:lnTo>
                <a:lnTo>
                  <a:pt x="1400268" y="2003797"/>
                </a:lnTo>
                <a:lnTo>
                  <a:pt x="1262745" y="2038549"/>
                </a:lnTo>
                <a:lnTo>
                  <a:pt x="1227224" y="2204265"/>
                </a:lnTo>
                <a:lnTo>
                  <a:pt x="977042" y="2204265"/>
                </a:lnTo>
                <a:lnTo>
                  <a:pt x="941447" y="2038203"/>
                </a:lnTo>
                <a:lnTo>
                  <a:pt x="916475" y="2034392"/>
                </a:lnTo>
                <a:lnTo>
                  <a:pt x="774169" y="1992127"/>
                </a:lnTo>
                <a:lnTo>
                  <a:pt x="659399" y="2119153"/>
                </a:lnTo>
                <a:lnTo>
                  <a:pt x="442735" y="1994062"/>
                </a:lnTo>
                <a:lnTo>
                  <a:pt x="496981" y="1826130"/>
                </a:lnTo>
                <a:lnTo>
                  <a:pt x="391274" y="1717869"/>
                </a:lnTo>
                <a:lnTo>
                  <a:pt x="382878" y="1705753"/>
                </a:lnTo>
                <a:lnTo>
                  <a:pt x="210204" y="1761531"/>
                </a:lnTo>
                <a:lnTo>
                  <a:pt x="85113" y="1544868"/>
                </a:lnTo>
                <a:lnTo>
                  <a:pt x="226733" y="1416912"/>
                </a:lnTo>
                <a:lnTo>
                  <a:pt x="212821" y="1373126"/>
                </a:lnTo>
                <a:lnTo>
                  <a:pt x="191748" y="1268325"/>
                </a:lnTo>
                <a:lnTo>
                  <a:pt x="0" y="1227224"/>
                </a:lnTo>
                <a:lnTo>
                  <a:pt x="0" y="977042"/>
                </a:lnTo>
                <a:lnTo>
                  <a:pt x="203220" y="933481"/>
                </a:lnTo>
                <a:lnTo>
                  <a:pt x="212821" y="890649"/>
                </a:lnTo>
                <a:lnTo>
                  <a:pt x="243470" y="802476"/>
                </a:lnTo>
                <a:lnTo>
                  <a:pt x="85113" y="659399"/>
                </a:lnTo>
                <a:lnTo>
                  <a:pt x="210204" y="442735"/>
                </a:lnTo>
                <a:lnTo>
                  <a:pt x="423776" y="511723"/>
                </a:lnTo>
                <a:lnTo>
                  <a:pt x="470557" y="461243"/>
                </a:lnTo>
                <a:lnTo>
                  <a:pt x="512656" y="426662"/>
                </a:lnTo>
                <a:lnTo>
                  <a:pt x="442735" y="210203"/>
                </a:lnTo>
                <a:lnTo>
                  <a:pt x="659399" y="85113"/>
                </a:lnTo>
                <a:lnTo>
                  <a:pt x="815299" y="257661"/>
                </a:lnTo>
                <a:lnTo>
                  <a:pt x="916475" y="229382"/>
                </a:lnTo>
                <a:lnTo>
                  <a:pt x="928259" y="227584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 w="158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 sz="1200"/>
          </a:p>
        </p:txBody>
      </p:sp>
      <p:sp>
        <p:nvSpPr>
          <p:cNvPr id="39" name="椭圆 38"/>
          <p:cNvSpPr/>
          <p:nvPr/>
        </p:nvSpPr>
        <p:spPr>
          <a:xfrm>
            <a:off x="3290547" y="2368770"/>
            <a:ext cx="816125" cy="816420"/>
          </a:xfrm>
          <a:prstGeom prst="ellipse">
            <a:avLst/>
          </a:prstGeom>
          <a:solidFill>
            <a:srgbClr val="52C5C4"/>
          </a:solidFill>
          <a:ln/>
          <a:effectLst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 sz="1200"/>
          </a:p>
        </p:txBody>
      </p:sp>
      <p:sp>
        <p:nvSpPr>
          <p:cNvPr id="40" name="任意多边形 39"/>
          <p:cNvSpPr/>
          <p:nvPr/>
        </p:nvSpPr>
        <p:spPr>
          <a:xfrm>
            <a:off x="2464226" y="3076467"/>
            <a:ext cx="1093669" cy="1094066"/>
          </a:xfrm>
          <a:custGeom>
            <a:avLst/>
            <a:gdLst>
              <a:gd name="connsiteX0" fmla="*/ 1102132 w 2204265"/>
              <a:gd name="connsiteY0" fmla="*/ 321083 h 2204265"/>
              <a:gd name="connsiteX1" fmla="*/ 311557 w 2204265"/>
              <a:gd name="connsiteY1" fmla="*/ 1111658 h 2204265"/>
              <a:gd name="connsiteX2" fmla="*/ 1102132 w 2204265"/>
              <a:gd name="connsiteY2" fmla="*/ 1902233 h 2204265"/>
              <a:gd name="connsiteX3" fmla="*/ 1892707 w 2204265"/>
              <a:gd name="connsiteY3" fmla="*/ 1111658 h 2204265"/>
              <a:gd name="connsiteX4" fmla="*/ 1102132 w 2204265"/>
              <a:gd name="connsiteY4" fmla="*/ 321083 h 2204265"/>
              <a:gd name="connsiteX5" fmla="*/ 977042 w 2204265"/>
              <a:gd name="connsiteY5" fmla="*/ 0 h 2204265"/>
              <a:gd name="connsiteX6" fmla="*/ 1227224 w 2204265"/>
              <a:gd name="connsiteY6" fmla="*/ 0 h 2204265"/>
              <a:gd name="connsiteX7" fmla="*/ 1276006 w 2204265"/>
              <a:gd name="connsiteY7" fmla="*/ 227584 h 2204265"/>
              <a:gd name="connsiteX8" fmla="*/ 1287791 w 2204265"/>
              <a:gd name="connsiteY8" fmla="*/ 229382 h 2204265"/>
              <a:gd name="connsiteX9" fmla="*/ 1387705 w 2204265"/>
              <a:gd name="connsiteY9" fmla="*/ 259057 h 2204265"/>
              <a:gd name="connsiteX10" fmla="*/ 1544868 w 2204265"/>
              <a:gd name="connsiteY10" fmla="*/ 85113 h 2204265"/>
              <a:gd name="connsiteX11" fmla="*/ 1761531 w 2204265"/>
              <a:gd name="connsiteY11" fmla="*/ 210203 h 2204265"/>
              <a:gd name="connsiteX12" fmla="*/ 1691902 w 2204265"/>
              <a:gd name="connsiteY12" fmla="*/ 425756 h 2204265"/>
              <a:gd name="connsiteX13" fmla="*/ 1705003 w 2204265"/>
              <a:gd name="connsiteY13" fmla="*/ 435309 h 2204265"/>
              <a:gd name="connsiteX14" fmla="*/ 1774668 w 2204265"/>
              <a:gd name="connsiteY14" fmla="*/ 502325 h 2204265"/>
              <a:gd name="connsiteX15" fmla="*/ 1782142 w 2204265"/>
              <a:gd name="connsiteY15" fmla="*/ 511190 h 2204265"/>
              <a:gd name="connsiteX16" fmla="*/ 1994063 w 2204265"/>
              <a:gd name="connsiteY16" fmla="*/ 442735 h 2204265"/>
              <a:gd name="connsiteX17" fmla="*/ 2119154 w 2204265"/>
              <a:gd name="connsiteY17" fmla="*/ 659399 h 2204265"/>
              <a:gd name="connsiteX18" fmla="*/ 1961265 w 2204265"/>
              <a:gd name="connsiteY18" fmla="*/ 802053 h 2204265"/>
              <a:gd name="connsiteX19" fmla="*/ 1974042 w 2204265"/>
              <a:gd name="connsiteY19" fmla="*/ 833752 h 2204265"/>
              <a:gd name="connsiteX20" fmla="*/ 1999140 w 2204265"/>
              <a:gd name="connsiteY20" fmla="*/ 933073 h 2204265"/>
              <a:gd name="connsiteX21" fmla="*/ 2204265 w 2204265"/>
              <a:gd name="connsiteY21" fmla="*/ 977042 h 2204265"/>
              <a:gd name="connsiteX22" fmla="*/ 2204265 w 2204265"/>
              <a:gd name="connsiteY22" fmla="*/ 1227224 h 2204265"/>
              <a:gd name="connsiteX23" fmla="*/ 2012137 w 2204265"/>
              <a:gd name="connsiteY23" fmla="*/ 1268406 h 2204265"/>
              <a:gd name="connsiteX24" fmla="*/ 2004638 w 2204265"/>
              <a:gd name="connsiteY24" fmla="*/ 1317545 h 2204265"/>
              <a:gd name="connsiteX25" fmla="*/ 1985237 w 2204265"/>
              <a:gd name="connsiteY25" fmla="*/ 1394985 h 2204265"/>
              <a:gd name="connsiteX26" fmla="*/ 1977636 w 2204265"/>
              <a:gd name="connsiteY26" fmla="*/ 1417004 h 2204265"/>
              <a:gd name="connsiteX27" fmla="*/ 2119154 w 2204265"/>
              <a:gd name="connsiteY27" fmla="*/ 1544868 h 2204265"/>
              <a:gd name="connsiteX28" fmla="*/ 1994063 w 2204265"/>
              <a:gd name="connsiteY28" fmla="*/ 1761531 h 2204265"/>
              <a:gd name="connsiteX29" fmla="*/ 1820151 w 2204265"/>
              <a:gd name="connsiteY29" fmla="*/ 1705353 h 2204265"/>
              <a:gd name="connsiteX30" fmla="*/ 1798711 w 2204265"/>
              <a:gd name="connsiteY30" fmla="*/ 1734758 h 2204265"/>
              <a:gd name="connsiteX31" fmla="*/ 1731696 w 2204265"/>
              <a:gd name="connsiteY31" fmla="*/ 1804423 h 2204265"/>
              <a:gd name="connsiteX32" fmla="*/ 1706998 w 2204265"/>
              <a:gd name="connsiteY32" fmla="*/ 1825242 h 2204265"/>
              <a:gd name="connsiteX33" fmla="*/ 1761531 w 2204265"/>
              <a:gd name="connsiteY33" fmla="*/ 1994062 h 2204265"/>
              <a:gd name="connsiteX34" fmla="*/ 1544868 w 2204265"/>
              <a:gd name="connsiteY34" fmla="*/ 2119153 h 2204265"/>
              <a:gd name="connsiteX35" fmla="*/ 1429863 w 2204265"/>
              <a:gd name="connsiteY35" fmla="*/ 1991868 h 2204265"/>
              <a:gd name="connsiteX36" fmla="*/ 1400268 w 2204265"/>
              <a:gd name="connsiteY36" fmla="*/ 2003797 h 2204265"/>
              <a:gd name="connsiteX37" fmla="*/ 1262745 w 2204265"/>
              <a:gd name="connsiteY37" fmla="*/ 2038549 h 2204265"/>
              <a:gd name="connsiteX38" fmla="*/ 1227224 w 2204265"/>
              <a:gd name="connsiteY38" fmla="*/ 2204265 h 2204265"/>
              <a:gd name="connsiteX39" fmla="*/ 977042 w 2204265"/>
              <a:gd name="connsiteY39" fmla="*/ 2204265 h 2204265"/>
              <a:gd name="connsiteX40" fmla="*/ 941447 w 2204265"/>
              <a:gd name="connsiteY40" fmla="*/ 2038203 h 2204265"/>
              <a:gd name="connsiteX41" fmla="*/ 916475 w 2204265"/>
              <a:gd name="connsiteY41" fmla="*/ 2034392 h 2204265"/>
              <a:gd name="connsiteX42" fmla="*/ 774169 w 2204265"/>
              <a:gd name="connsiteY42" fmla="*/ 1992127 h 2204265"/>
              <a:gd name="connsiteX43" fmla="*/ 659399 w 2204265"/>
              <a:gd name="connsiteY43" fmla="*/ 2119153 h 2204265"/>
              <a:gd name="connsiteX44" fmla="*/ 442735 w 2204265"/>
              <a:gd name="connsiteY44" fmla="*/ 1994062 h 2204265"/>
              <a:gd name="connsiteX45" fmla="*/ 496981 w 2204265"/>
              <a:gd name="connsiteY45" fmla="*/ 1826130 h 2204265"/>
              <a:gd name="connsiteX46" fmla="*/ 391274 w 2204265"/>
              <a:gd name="connsiteY46" fmla="*/ 1717869 h 2204265"/>
              <a:gd name="connsiteX47" fmla="*/ 382878 w 2204265"/>
              <a:gd name="connsiteY47" fmla="*/ 1705753 h 2204265"/>
              <a:gd name="connsiteX48" fmla="*/ 210204 w 2204265"/>
              <a:gd name="connsiteY48" fmla="*/ 1761531 h 2204265"/>
              <a:gd name="connsiteX49" fmla="*/ 85113 w 2204265"/>
              <a:gd name="connsiteY49" fmla="*/ 1544868 h 2204265"/>
              <a:gd name="connsiteX50" fmla="*/ 226733 w 2204265"/>
              <a:gd name="connsiteY50" fmla="*/ 1416912 h 2204265"/>
              <a:gd name="connsiteX51" fmla="*/ 212821 w 2204265"/>
              <a:gd name="connsiteY51" fmla="*/ 1373126 h 2204265"/>
              <a:gd name="connsiteX52" fmla="*/ 191748 w 2204265"/>
              <a:gd name="connsiteY52" fmla="*/ 1268325 h 2204265"/>
              <a:gd name="connsiteX53" fmla="*/ 0 w 2204265"/>
              <a:gd name="connsiteY53" fmla="*/ 1227224 h 2204265"/>
              <a:gd name="connsiteX54" fmla="*/ 0 w 2204265"/>
              <a:gd name="connsiteY54" fmla="*/ 977042 h 2204265"/>
              <a:gd name="connsiteX55" fmla="*/ 203220 w 2204265"/>
              <a:gd name="connsiteY55" fmla="*/ 933481 h 2204265"/>
              <a:gd name="connsiteX56" fmla="*/ 212821 w 2204265"/>
              <a:gd name="connsiteY56" fmla="*/ 890649 h 2204265"/>
              <a:gd name="connsiteX57" fmla="*/ 243470 w 2204265"/>
              <a:gd name="connsiteY57" fmla="*/ 802476 h 2204265"/>
              <a:gd name="connsiteX58" fmla="*/ 85113 w 2204265"/>
              <a:gd name="connsiteY58" fmla="*/ 659399 h 2204265"/>
              <a:gd name="connsiteX59" fmla="*/ 210204 w 2204265"/>
              <a:gd name="connsiteY59" fmla="*/ 442735 h 2204265"/>
              <a:gd name="connsiteX60" fmla="*/ 423776 w 2204265"/>
              <a:gd name="connsiteY60" fmla="*/ 511723 h 2204265"/>
              <a:gd name="connsiteX61" fmla="*/ 470557 w 2204265"/>
              <a:gd name="connsiteY61" fmla="*/ 461243 h 2204265"/>
              <a:gd name="connsiteX62" fmla="*/ 512656 w 2204265"/>
              <a:gd name="connsiteY62" fmla="*/ 426662 h 2204265"/>
              <a:gd name="connsiteX63" fmla="*/ 442735 w 2204265"/>
              <a:gd name="connsiteY63" fmla="*/ 210203 h 2204265"/>
              <a:gd name="connsiteX64" fmla="*/ 659399 w 2204265"/>
              <a:gd name="connsiteY64" fmla="*/ 85113 h 2204265"/>
              <a:gd name="connsiteX65" fmla="*/ 815299 w 2204265"/>
              <a:gd name="connsiteY65" fmla="*/ 257661 h 2204265"/>
              <a:gd name="connsiteX66" fmla="*/ 916475 w 2204265"/>
              <a:gd name="connsiteY66" fmla="*/ 229382 h 2204265"/>
              <a:gd name="connsiteX67" fmla="*/ 928259 w 2204265"/>
              <a:gd name="connsiteY67" fmla="*/ 227584 h 22042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</a:cxnLst>
            <a:rect l="l" t="t" r="r" b="b"/>
            <a:pathLst>
              <a:path w="2204265" h="2204265">
                <a:moveTo>
                  <a:pt x="1102132" y="321083"/>
                </a:moveTo>
                <a:cubicBezTo>
                  <a:pt x="665509" y="321083"/>
                  <a:pt x="311557" y="675035"/>
                  <a:pt x="311557" y="1111658"/>
                </a:cubicBezTo>
                <a:cubicBezTo>
                  <a:pt x="311557" y="1548281"/>
                  <a:pt x="665509" y="1902233"/>
                  <a:pt x="1102132" y="1902233"/>
                </a:cubicBezTo>
                <a:cubicBezTo>
                  <a:pt x="1538755" y="1902233"/>
                  <a:pt x="1892707" y="1548281"/>
                  <a:pt x="1892707" y="1111658"/>
                </a:cubicBezTo>
                <a:cubicBezTo>
                  <a:pt x="1892707" y="675035"/>
                  <a:pt x="1538755" y="321083"/>
                  <a:pt x="1102132" y="321083"/>
                </a:cubicBezTo>
                <a:close/>
                <a:moveTo>
                  <a:pt x="977042" y="0"/>
                </a:moveTo>
                <a:lnTo>
                  <a:pt x="1227224" y="0"/>
                </a:lnTo>
                <a:lnTo>
                  <a:pt x="1276006" y="227584"/>
                </a:lnTo>
                <a:lnTo>
                  <a:pt x="1287791" y="229382"/>
                </a:lnTo>
                <a:lnTo>
                  <a:pt x="1387705" y="259057"/>
                </a:lnTo>
                <a:lnTo>
                  <a:pt x="1544868" y="85113"/>
                </a:lnTo>
                <a:lnTo>
                  <a:pt x="1761531" y="210203"/>
                </a:lnTo>
                <a:lnTo>
                  <a:pt x="1691902" y="425756"/>
                </a:lnTo>
                <a:lnTo>
                  <a:pt x="1705003" y="435309"/>
                </a:lnTo>
                <a:cubicBezTo>
                  <a:pt x="1729378" y="456423"/>
                  <a:pt x="1752634" y="478795"/>
                  <a:pt x="1774668" y="502325"/>
                </a:cubicBezTo>
                <a:lnTo>
                  <a:pt x="1782142" y="511190"/>
                </a:lnTo>
                <a:lnTo>
                  <a:pt x="1994063" y="442735"/>
                </a:lnTo>
                <a:lnTo>
                  <a:pt x="2119154" y="659399"/>
                </a:lnTo>
                <a:lnTo>
                  <a:pt x="1961265" y="802053"/>
                </a:lnTo>
                <a:lnTo>
                  <a:pt x="1974042" y="833752"/>
                </a:lnTo>
                <a:lnTo>
                  <a:pt x="1999140" y="933073"/>
                </a:lnTo>
                <a:lnTo>
                  <a:pt x="2204265" y="977042"/>
                </a:lnTo>
                <a:lnTo>
                  <a:pt x="2204265" y="1227224"/>
                </a:lnTo>
                <a:lnTo>
                  <a:pt x="2012137" y="1268406"/>
                </a:lnTo>
                <a:lnTo>
                  <a:pt x="2004638" y="1317545"/>
                </a:lnTo>
                <a:cubicBezTo>
                  <a:pt x="1999269" y="1343782"/>
                  <a:pt x="1992785" y="1369612"/>
                  <a:pt x="1985237" y="1394985"/>
                </a:cubicBezTo>
                <a:lnTo>
                  <a:pt x="1977636" y="1417004"/>
                </a:lnTo>
                <a:lnTo>
                  <a:pt x="2119154" y="1544868"/>
                </a:lnTo>
                <a:lnTo>
                  <a:pt x="1994063" y="1761531"/>
                </a:lnTo>
                <a:lnTo>
                  <a:pt x="1820151" y="1705353"/>
                </a:lnTo>
                <a:lnTo>
                  <a:pt x="1798711" y="1734758"/>
                </a:lnTo>
                <a:cubicBezTo>
                  <a:pt x="1777597" y="1759133"/>
                  <a:pt x="1755225" y="1782388"/>
                  <a:pt x="1731696" y="1804423"/>
                </a:cubicBezTo>
                <a:lnTo>
                  <a:pt x="1706998" y="1825242"/>
                </a:lnTo>
                <a:lnTo>
                  <a:pt x="1761531" y="1994062"/>
                </a:lnTo>
                <a:lnTo>
                  <a:pt x="1544868" y="2119153"/>
                </a:lnTo>
                <a:lnTo>
                  <a:pt x="1429863" y="1991868"/>
                </a:lnTo>
                <a:lnTo>
                  <a:pt x="1400268" y="2003797"/>
                </a:lnTo>
                <a:lnTo>
                  <a:pt x="1262745" y="2038549"/>
                </a:lnTo>
                <a:lnTo>
                  <a:pt x="1227224" y="2204265"/>
                </a:lnTo>
                <a:lnTo>
                  <a:pt x="977042" y="2204265"/>
                </a:lnTo>
                <a:lnTo>
                  <a:pt x="941447" y="2038203"/>
                </a:lnTo>
                <a:lnTo>
                  <a:pt x="916475" y="2034392"/>
                </a:lnTo>
                <a:lnTo>
                  <a:pt x="774169" y="1992127"/>
                </a:lnTo>
                <a:lnTo>
                  <a:pt x="659399" y="2119153"/>
                </a:lnTo>
                <a:lnTo>
                  <a:pt x="442735" y="1994062"/>
                </a:lnTo>
                <a:lnTo>
                  <a:pt x="496981" y="1826130"/>
                </a:lnTo>
                <a:lnTo>
                  <a:pt x="391274" y="1717869"/>
                </a:lnTo>
                <a:lnTo>
                  <a:pt x="382878" y="1705753"/>
                </a:lnTo>
                <a:lnTo>
                  <a:pt x="210204" y="1761531"/>
                </a:lnTo>
                <a:lnTo>
                  <a:pt x="85113" y="1544868"/>
                </a:lnTo>
                <a:lnTo>
                  <a:pt x="226733" y="1416912"/>
                </a:lnTo>
                <a:lnTo>
                  <a:pt x="212821" y="1373126"/>
                </a:lnTo>
                <a:lnTo>
                  <a:pt x="191748" y="1268325"/>
                </a:lnTo>
                <a:lnTo>
                  <a:pt x="0" y="1227224"/>
                </a:lnTo>
                <a:lnTo>
                  <a:pt x="0" y="977042"/>
                </a:lnTo>
                <a:lnTo>
                  <a:pt x="203220" y="933481"/>
                </a:lnTo>
                <a:lnTo>
                  <a:pt x="212821" y="890649"/>
                </a:lnTo>
                <a:lnTo>
                  <a:pt x="243470" y="802476"/>
                </a:lnTo>
                <a:lnTo>
                  <a:pt x="85113" y="659399"/>
                </a:lnTo>
                <a:lnTo>
                  <a:pt x="210204" y="442735"/>
                </a:lnTo>
                <a:lnTo>
                  <a:pt x="423776" y="511723"/>
                </a:lnTo>
                <a:lnTo>
                  <a:pt x="470557" y="461243"/>
                </a:lnTo>
                <a:lnTo>
                  <a:pt x="512656" y="426662"/>
                </a:lnTo>
                <a:lnTo>
                  <a:pt x="442735" y="210203"/>
                </a:lnTo>
                <a:lnTo>
                  <a:pt x="659399" y="85113"/>
                </a:lnTo>
                <a:lnTo>
                  <a:pt x="815299" y="257661"/>
                </a:lnTo>
                <a:lnTo>
                  <a:pt x="916475" y="229382"/>
                </a:lnTo>
                <a:lnTo>
                  <a:pt x="928259" y="227584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 w="158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 sz="1200"/>
          </a:p>
        </p:txBody>
      </p:sp>
      <p:sp>
        <p:nvSpPr>
          <p:cNvPr id="41" name="椭圆 40"/>
          <p:cNvSpPr/>
          <p:nvPr/>
        </p:nvSpPr>
        <p:spPr>
          <a:xfrm>
            <a:off x="2602998" y="3215291"/>
            <a:ext cx="816125" cy="816420"/>
          </a:xfrm>
          <a:prstGeom prst="ellipse">
            <a:avLst/>
          </a:prstGeom>
          <a:solidFill>
            <a:srgbClr val="9CC136"/>
          </a:solidFill>
          <a:ln/>
          <a:effectLst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 sz="1200"/>
          </a:p>
        </p:txBody>
      </p:sp>
      <p:sp>
        <p:nvSpPr>
          <p:cNvPr id="42" name="文本框 21"/>
          <p:cNvSpPr txBox="1"/>
          <p:nvPr/>
        </p:nvSpPr>
        <p:spPr>
          <a:xfrm>
            <a:off x="2653316" y="3392614"/>
            <a:ext cx="707911" cy="461663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pPr lvl="0" algn="ctr">
              <a:defRPr/>
            </a:pPr>
            <a:r>
              <a:rPr lang="zh-CN" altLang="en-US" sz="1200" b="1" dirty="0">
                <a:ln w="12700">
                  <a:noFill/>
                </a:ln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请输入标题</a:t>
            </a:r>
          </a:p>
        </p:txBody>
      </p:sp>
      <p:sp>
        <p:nvSpPr>
          <p:cNvPr id="43" name="文本框 21"/>
          <p:cNvSpPr txBox="1"/>
          <p:nvPr/>
        </p:nvSpPr>
        <p:spPr>
          <a:xfrm>
            <a:off x="3354244" y="2546092"/>
            <a:ext cx="688730" cy="461663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pPr lvl="0" algn="ctr">
              <a:defRPr/>
            </a:pPr>
            <a:r>
              <a:rPr lang="zh-CN" altLang="en-US" sz="1200" b="1" dirty="0">
                <a:ln w="12700">
                  <a:noFill/>
                </a:ln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请输入标题</a:t>
            </a:r>
          </a:p>
        </p:txBody>
      </p:sp>
      <p:sp>
        <p:nvSpPr>
          <p:cNvPr id="44" name="文本框 21"/>
          <p:cNvSpPr txBox="1"/>
          <p:nvPr/>
        </p:nvSpPr>
        <p:spPr>
          <a:xfrm>
            <a:off x="4011013" y="3422782"/>
            <a:ext cx="752202" cy="461663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pPr lvl="0" algn="ctr">
              <a:defRPr/>
            </a:pPr>
            <a:r>
              <a:rPr lang="zh-CN" altLang="en-US" sz="1200" b="1" dirty="0">
                <a:ln w="12700">
                  <a:noFill/>
                </a:ln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请输入标题</a:t>
            </a:r>
          </a:p>
        </p:txBody>
      </p:sp>
      <p:sp>
        <p:nvSpPr>
          <p:cNvPr id="45" name="文本框 21"/>
          <p:cNvSpPr txBox="1"/>
          <p:nvPr/>
        </p:nvSpPr>
        <p:spPr>
          <a:xfrm>
            <a:off x="4861447" y="2672584"/>
            <a:ext cx="759707" cy="461663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pPr lvl="0" algn="ctr">
              <a:defRPr/>
            </a:pPr>
            <a:r>
              <a:rPr lang="zh-CN" altLang="en-US" sz="1200" b="1" dirty="0">
                <a:ln w="12700">
                  <a:noFill/>
                </a:ln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请输入标题</a:t>
            </a:r>
          </a:p>
        </p:txBody>
      </p:sp>
      <p:sp>
        <p:nvSpPr>
          <p:cNvPr id="46" name="文本框 21"/>
          <p:cNvSpPr txBox="1"/>
          <p:nvPr/>
        </p:nvSpPr>
        <p:spPr>
          <a:xfrm>
            <a:off x="5885078" y="3115019"/>
            <a:ext cx="816125" cy="461663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pPr lvl="0" algn="ctr">
              <a:defRPr/>
            </a:pPr>
            <a:r>
              <a:rPr lang="zh-CN" altLang="en-US" sz="1200" b="1" dirty="0">
                <a:ln w="12700">
                  <a:noFill/>
                </a:ln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请输入标题</a:t>
            </a:r>
          </a:p>
        </p:txBody>
      </p:sp>
      <p:sp>
        <p:nvSpPr>
          <p:cNvPr id="47" name="TextBox 46"/>
          <p:cNvSpPr txBox="1"/>
          <p:nvPr/>
        </p:nvSpPr>
        <p:spPr>
          <a:xfrm>
            <a:off x="938407" y="1273552"/>
            <a:ext cx="7257542" cy="830995"/>
          </a:xfrm>
          <a:prstGeom prst="roundRect">
            <a:avLst>
              <a:gd name="adj" fmla="val 0"/>
            </a:avLst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pPr algn="ctr"/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rPr>
              <a:t>在这里输入你的内容，或者通过复制粘贴你的文本。在这里输入你的内容，或者通过复制粘贴你的文本。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</a:endParaRPr>
          </a:p>
          <a:p>
            <a:pPr algn="ctr"/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rPr>
              <a:t>在这里输入你的内容，或者通过复制粘贴你的文本。在这里输入你的内容，或者通过复制粘贴你的文本。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</a:endParaRPr>
          </a:p>
          <a:p>
            <a:pPr algn="ctr"/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</a:endParaRPr>
          </a:p>
          <a:p>
            <a:pPr algn="ctr"/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769957" y="2185980"/>
            <a:ext cx="2381819" cy="738662"/>
          </a:xfrm>
          <a:prstGeom prst="roundRect">
            <a:avLst>
              <a:gd name="adj" fmla="val 0"/>
            </a:avLst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pPr algn="r"/>
            <a:r>
              <a:rPr lang="zh-CN" altLang="en-US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rPr>
              <a:t>在这里输入你的内容，或者通过复制粘贴你的文本。在这里输入你的内容，或者通过复制粘贴你的文本。</a:t>
            </a:r>
            <a:endParaRPr lang="en-US" altLang="zh-CN" sz="105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</a:endParaRPr>
          </a:p>
          <a:p>
            <a:pPr algn="r"/>
            <a:endParaRPr lang="en-US" altLang="zh-CN" sz="105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721165" y="4200701"/>
            <a:ext cx="2276669" cy="738662"/>
          </a:xfrm>
          <a:prstGeom prst="roundRect">
            <a:avLst>
              <a:gd name="adj" fmla="val 0"/>
            </a:avLst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pPr algn="r"/>
            <a:r>
              <a:rPr lang="zh-CN" altLang="en-US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rPr>
              <a:t>在这里输入你的内容，或者通过复制粘贴你的文本。在这里输入你的内容，或者通过复制粘贴你的文本。</a:t>
            </a:r>
            <a:endParaRPr lang="en-US" altLang="zh-CN" sz="105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</a:endParaRPr>
          </a:p>
          <a:p>
            <a:pPr algn="r"/>
            <a:endParaRPr lang="en-US" altLang="zh-CN" sz="105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3363329" y="4293343"/>
            <a:ext cx="2585012" cy="738662"/>
          </a:xfrm>
          <a:prstGeom prst="roundRect">
            <a:avLst>
              <a:gd name="adj" fmla="val 0"/>
            </a:avLst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pPr algn="r"/>
            <a:r>
              <a:rPr lang="zh-CN" altLang="en-US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rPr>
              <a:t>在这里输入你的内容，或者通过复制粘贴你的文本。在这里输入你的内容，或者通过复制粘贴你的文本。</a:t>
            </a:r>
            <a:endParaRPr lang="en-US" altLang="zh-CN" sz="105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</a:endParaRPr>
          </a:p>
          <a:p>
            <a:pPr algn="r"/>
            <a:endParaRPr lang="en-US" altLang="zh-CN" sz="105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5755762" y="2029728"/>
            <a:ext cx="2440187" cy="738662"/>
          </a:xfrm>
          <a:prstGeom prst="roundRect">
            <a:avLst>
              <a:gd name="adj" fmla="val 0"/>
            </a:avLst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pPr algn="r"/>
            <a:r>
              <a:rPr lang="zh-CN" altLang="en-US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rPr>
              <a:t>在这里输入你的内容，或者通过复制粘贴你的文本。在这里输入你的内容，或者通过复制粘贴你的文本。</a:t>
            </a:r>
            <a:endParaRPr lang="en-US" altLang="zh-CN" sz="105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</a:endParaRPr>
          </a:p>
          <a:p>
            <a:pPr algn="r"/>
            <a:endParaRPr lang="en-US" altLang="zh-CN" sz="105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6117086" y="3963115"/>
            <a:ext cx="2589337" cy="738662"/>
          </a:xfrm>
          <a:prstGeom prst="roundRect">
            <a:avLst>
              <a:gd name="adj" fmla="val 0"/>
            </a:avLst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pPr algn="r"/>
            <a:r>
              <a:rPr lang="zh-CN" altLang="en-US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rPr>
              <a:t>在这里输入你的内容，或者通过复制粘贴你的文本。在这里输入你的内容，或者通过复制粘贴你的文本。</a:t>
            </a:r>
            <a:endParaRPr lang="en-US" altLang="zh-CN" sz="105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</a:endParaRPr>
          </a:p>
          <a:p>
            <a:pPr algn="r"/>
            <a:endParaRPr lang="en-US" altLang="zh-CN" sz="105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</a:endParaRPr>
          </a:p>
        </p:txBody>
      </p:sp>
      <p:sp>
        <p:nvSpPr>
          <p:cNvPr id="2" name="文本占位符 1">
            <a:extLst>
              <a:ext uri="{FF2B5EF4-FFF2-40B4-BE49-F238E27FC236}">
                <a16:creationId xmlns:a16="http://schemas.microsoft.com/office/drawing/2014/main" xmlns="" id="{CC860C7D-DE4D-4B71-A311-E6CC96C7116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E996326D-D0E0-4CC8-B3AF-768DB4E82D37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0E56414B-EEA3-4B82-80F1-8492B1019968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图片占位符 4">
            <a:extLst>
              <a:ext uri="{FF2B5EF4-FFF2-40B4-BE49-F238E27FC236}">
                <a16:creationId xmlns:a16="http://schemas.microsoft.com/office/drawing/2014/main" xmlns="" id="{A1CE5187-57DA-4E0A-8F28-A7361DACCD8D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</p:sp>
    </p:spTree>
    <p:extLst>
      <p:ext uri="{BB962C8B-B14F-4D97-AF65-F5344CB8AC3E}">
        <p14:creationId xmlns:p14="http://schemas.microsoft.com/office/powerpoint/2010/main" val="9526859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prism isContent="1" isInverted="1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500"/>
                            </p:stCondLst>
                            <p:childTnLst>
                              <p:par>
                                <p:cTn id="4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000"/>
                            </p:stCondLst>
                            <p:childTnLst>
                              <p:par>
                                <p:cTn id="5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2500"/>
                            </p:stCondLst>
                            <p:childTnLst>
                              <p:par>
                                <p:cTn id="7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3000"/>
                            </p:stCondLst>
                            <p:childTnLst>
                              <p:par>
                                <p:cTn id="8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3500"/>
                            </p:stCondLst>
                            <p:childTnLst>
                              <p:par>
                                <p:cTn id="9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4000"/>
                            </p:stCondLst>
                            <p:childTnLst>
                              <p:par>
                                <p:cTn id="9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4500"/>
                            </p:stCondLst>
                            <p:childTnLst>
                              <p:par>
                                <p:cTn id="10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5000"/>
                            </p:stCondLst>
                            <p:childTnLst>
                              <p:par>
                                <p:cTn id="10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5500"/>
                            </p:stCondLst>
                            <p:childTnLst>
                              <p:par>
                                <p:cTn id="109" presetID="8" presetClass="emph" presetSubtype="0" repeatCount="indefinite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0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1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112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3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4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5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116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7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8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32" grpId="1" animBg="1"/>
      <p:bldP spid="33" grpId="0" animBg="1"/>
      <p:bldP spid="34" grpId="0" animBg="1"/>
      <p:bldP spid="34" grpId="1" animBg="1"/>
      <p:bldP spid="35" grpId="0" animBg="1"/>
      <p:bldP spid="36" grpId="0" animBg="1"/>
      <p:bldP spid="36" grpId="1" animBg="1"/>
      <p:bldP spid="37" grpId="0" animBg="1"/>
      <p:bldP spid="38" grpId="0" animBg="1"/>
      <p:bldP spid="38" grpId="1" animBg="1"/>
      <p:bldP spid="39" grpId="0" animBg="1"/>
      <p:bldP spid="40" grpId="0" animBg="1"/>
      <p:bldP spid="40" grpId="1" animBg="1"/>
      <p:bldP spid="41" grpId="0" animBg="1"/>
      <p:bldP spid="42" grpId="0"/>
      <p:bldP spid="43" grpId="0"/>
      <p:bldP spid="44" grpId="0"/>
      <p:bldP spid="45" grpId="0"/>
      <p:bldP spid="46" grpId="0"/>
      <p:bldP spid="47" grpId="0"/>
      <p:bldP spid="48" grpId="0"/>
      <p:bldP spid="49" grpId="0"/>
      <p:bldP spid="50" grpId="0"/>
      <p:bldP spid="51" grpId="0"/>
      <p:bldP spid="5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37"/>
          <p:cNvSpPr/>
          <p:nvPr/>
        </p:nvSpPr>
        <p:spPr>
          <a:xfrm>
            <a:off x="5424939" y="3897034"/>
            <a:ext cx="1910834" cy="1817966"/>
          </a:xfrm>
          <a:prstGeom prst="rect">
            <a:avLst/>
          </a:prstGeom>
          <a:blipFill rotWithShape="1">
            <a:blip r:embed="rId3"/>
            <a:stretch>
              <a:fillRect/>
            </a:stretch>
          </a:blipFill>
          <a:ln w="38100">
            <a:noFill/>
          </a:ln>
        </p:spPr>
        <p:txBody>
          <a:bodyPr/>
          <a:lstStyle/>
          <a:p>
            <a:pPr lvl="0"/>
            <a:endParaRPr lang="zh-CN" altLang="en-US" sz="12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" name="矩形 49"/>
          <p:cNvSpPr/>
          <p:nvPr/>
        </p:nvSpPr>
        <p:spPr>
          <a:xfrm>
            <a:off x="-20003" y="1763719"/>
            <a:ext cx="2110740" cy="2480075"/>
          </a:xfrm>
          <a:prstGeom prst="rect">
            <a:avLst/>
          </a:prstGeom>
          <a:blipFill rotWithShape="1">
            <a:blip r:embed="rId4"/>
            <a:stretch>
              <a:fillRect/>
            </a:stretch>
          </a:blipFill>
          <a:ln w="38100">
            <a:noFill/>
          </a:ln>
          <a:effectLst>
            <a:outerShdw blurRad="50800" dist="76200" dir="20340000" algn="t" rotWithShape="0">
              <a:prstClr val="black">
                <a:alpha val="36000"/>
              </a:prstClr>
            </a:outerShdw>
          </a:effectLst>
        </p:spPr>
        <p:txBody>
          <a:bodyPr/>
          <a:lstStyle/>
          <a:p>
            <a:pPr lvl="0"/>
            <a:endParaRPr lang="zh-CN" altLang="en-US" sz="12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标题 6"/>
          <p:cNvSpPr>
            <a:spLocks noGrp="1"/>
          </p:cNvSpPr>
          <p:nvPr/>
        </p:nvSpPr>
        <p:spPr>
          <a:xfrm>
            <a:off x="2090737" y="1645609"/>
            <a:ext cx="5958927" cy="1604486"/>
          </a:xfrm>
          <a:prstGeom prst="rect">
            <a:avLst/>
          </a:prstGeom>
          <a:noFill/>
        </p:spPr>
        <p:txBody>
          <a:bodyPr vert="horz" lIns="68580" tIns="34290" rIns="68580" bIns="34290" rtlCol="0" anchor="b"/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zh-CN" altLang="en-US" sz="5400" dirty="0">
                <a:solidFill>
                  <a:srgbClr val="26646A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非常感谢你的观看 </a:t>
            </a:r>
            <a:endParaRPr lang="en-US" altLang="x-none" sz="5400" dirty="0">
              <a:solidFill>
                <a:srgbClr val="26646A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Freeform 9"/>
          <p:cNvSpPr/>
          <p:nvPr/>
        </p:nvSpPr>
        <p:spPr bwMode="auto">
          <a:xfrm>
            <a:off x="149935" y="125731"/>
            <a:ext cx="8740775" cy="552450"/>
          </a:xfrm>
          <a:custGeom>
            <a:avLst/>
            <a:gdLst>
              <a:gd name="T0" fmla="*/ 2 w 4909"/>
              <a:gd name="T1" fmla="*/ 0 h 310"/>
              <a:gd name="T2" fmla="*/ 609 w 4909"/>
              <a:gd name="T3" fmla="*/ 115 h 310"/>
              <a:gd name="T4" fmla="*/ 1222 w 4909"/>
              <a:gd name="T5" fmla="*/ 195 h 310"/>
              <a:gd name="T6" fmla="*/ 1838 w 4909"/>
              <a:gd name="T7" fmla="*/ 245 h 310"/>
              <a:gd name="T8" fmla="*/ 2456 w 4909"/>
              <a:gd name="T9" fmla="*/ 264 h 310"/>
              <a:gd name="T10" fmla="*/ 3073 w 4909"/>
              <a:gd name="T11" fmla="*/ 252 h 310"/>
              <a:gd name="T12" fmla="*/ 3382 w 4909"/>
              <a:gd name="T13" fmla="*/ 233 h 310"/>
              <a:gd name="T14" fmla="*/ 3535 w 4909"/>
              <a:gd name="T15" fmla="*/ 220 h 310"/>
              <a:gd name="T16" fmla="*/ 3689 w 4909"/>
              <a:gd name="T17" fmla="*/ 205 h 310"/>
              <a:gd name="T18" fmla="*/ 3996 w 4909"/>
              <a:gd name="T19" fmla="*/ 168 h 310"/>
              <a:gd name="T20" fmla="*/ 4302 w 4909"/>
              <a:gd name="T21" fmla="*/ 122 h 310"/>
              <a:gd name="T22" fmla="*/ 4606 w 4909"/>
              <a:gd name="T23" fmla="*/ 66 h 310"/>
              <a:gd name="T24" fmla="*/ 4757 w 4909"/>
              <a:gd name="T25" fmla="*/ 34 h 310"/>
              <a:gd name="T26" fmla="*/ 4908 w 4909"/>
              <a:gd name="T27" fmla="*/ 0 h 310"/>
              <a:gd name="T28" fmla="*/ 4909 w 4909"/>
              <a:gd name="T29" fmla="*/ 6 h 310"/>
              <a:gd name="T30" fmla="*/ 4760 w 4909"/>
              <a:gd name="T31" fmla="*/ 46 h 310"/>
              <a:gd name="T32" fmla="*/ 4609 w 4909"/>
              <a:gd name="T33" fmla="*/ 82 h 310"/>
              <a:gd name="T34" fmla="*/ 4306 w 4909"/>
              <a:gd name="T35" fmla="*/ 146 h 310"/>
              <a:gd name="T36" fmla="*/ 4001 w 4909"/>
              <a:gd name="T37" fmla="*/ 199 h 310"/>
              <a:gd name="T38" fmla="*/ 3693 w 4909"/>
              <a:gd name="T39" fmla="*/ 241 h 310"/>
              <a:gd name="T40" fmla="*/ 3075 w 4909"/>
              <a:gd name="T41" fmla="*/ 294 h 310"/>
              <a:gd name="T42" fmla="*/ 2455 w 4909"/>
              <a:gd name="T43" fmla="*/ 309 h 310"/>
              <a:gd name="T44" fmla="*/ 1836 w 4909"/>
              <a:gd name="T45" fmla="*/ 288 h 310"/>
              <a:gd name="T46" fmla="*/ 1218 w 4909"/>
              <a:gd name="T47" fmla="*/ 231 h 310"/>
              <a:gd name="T48" fmla="*/ 605 w 4909"/>
              <a:gd name="T49" fmla="*/ 140 h 310"/>
              <a:gd name="T50" fmla="*/ 301 w 4909"/>
              <a:gd name="T51" fmla="*/ 79 h 310"/>
              <a:gd name="T52" fmla="*/ 150 w 4909"/>
              <a:gd name="T53" fmla="*/ 45 h 310"/>
              <a:gd name="T54" fmla="*/ 0 w 4909"/>
              <a:gd name="T55" fmla="*/ 6 h 310"/>
              <a:gd name="T56" fmla="*/ 2 w 4909"/>
              <a:gd name="T57" fmla="*/ 0 h 3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4909" h="310">
                <a:moveTo>
                  <a:pt x="2" y="0"/>
                </a:moveTo>
                <a:cubicBezTo>
                  <a:pt x="203" y="46"/>
                  <a:pt x="406" y="83"/>
                  <a:pt x="609" y="115"/>
                </a:cubicBezTo>
                <a:cubicBezTo>
                  <a:pt x="813" y="147"/>
                  <a:pt x="1017" y="173"/>
                  <a:pt x="1222" y="195"/>
                </a:cubicBezTo>
                <a:cubicBezTo>
                  <a:pt x="1427" y="217"/>
                  <a:pt x="1633" y="234"/>
                  <a:pt x="1838" y="245"/>
                </a:cubicBezTo>
                <a:cubicBezTo>
                  <a:pt x="2044" y="257"/>
                  <a:pt x="2250" y="264"/>
                  <a:pt x="2456" y="264"/>
                </a:cubicBezTo>
                <a:cubicBezTo>
                  <a:pt x="2662" y="266"/>
                  <a:pt x="2868" y="262"/>
                  <a:pt x="3073" y="252"/>
                </a:cubicBezTo>
                <a:cubicBezTo>
                  <a:pt x="3176" y="247"/>
                  <a:pt x="3279" y="241"/>
                  <a:pt x="3382" y="233"/>
                </a:cubicBezTo>
                <a:cubicBezTo>
                  <a:pt x="3433" y="229"/>
                  <a:pt x="3484" y="225"/>
                  <a:pt x="3535" y="220"/>
                </a:cubicBezTo>
                <a:cubicBezTo>
                  <a:pt x="3587" y="215"/>
                  <a:pt x="3638" y="210"/>
                  <a:pt x="3689" y="205"/>
                </a:cubicBezTo>
                <a:cubicBezTo>
                  <a:pt x="3792" y="194"/>
                  <a:pt x="3894" y="182"/>
                  <a:pt x="3996" y="168"/>
                </a:cubicBezTo>
                <a:cubicBezTo>
                  <a:pt x="4098" y="154"/>
                  <a:pt x="4200" y="139"/>
                  <a:pt x="4302" y="122"/>
                </a:cubicBezTo>
                <a:cubicBezTo>
                  <a:pt x="4403" y="105"/>
                  <a:pt x="4505" y="86"/>
                  <a:pt x="4606" y="66"/>
                </a:cubicBezTo>
                <a:cubicBezTo>
                  <a:pt x="4656" y="56"/>
                  <a:pt x="4707" y="45"/>
                  <a:pt x="4757" y="34"/>
                </a:cubicBezTo>
                <a:cubicBezTo>
                  <a:pt x="4807" y="23"/>
                  <a:pt x="4858" y="12"/>
                  <a:pt x="4908" y="0"/>
                </a:cubicBezTo>
                <a:cubicBezTo>
                  <a:pt x="4909" y="6"/>
                  <a:pt x="4909" y="6"/>
                  <a:pt x="4909" y="6"/>
                </a:cubicBezTo>
                <a:cubicBezTo>
                  <a:pt x="4860" y="20"/>
                  <a:pt x="4810" y="33"/>
                  <a:pt x="4760" y="46"/>
                </a:cubicBezTo>
                <a:cubicBezTo>
                  <a:pt x="4710" y="58"/>
                  <a:pt x="4659" y="70"/>
                  <a:pt x="4609" y="82"/>
                </a:cubicBezTo>
                <a:cubicBezTo>
                  <a:pt x="4508" y="105"/>
                  <a:pt x="4407" y="127"/>
                  <a:pt x="4306" y="146"/>
                </a:cubicBezTo>
                <a:cubicBezTo>
                  <a:pt x="4204" y="166"/>
                  <a:pt x="4103" y="183"/>
                  <a:pt x="4001" y="199"/>
                </a:cubicBezTo>
                <a:cubicBezTo>
                  <a:pt x="3898" y="215"/>
                  <a:pt x="3796" y="229"/>
                  <a:pt x="3693" y="241"/>
                </a:cubicBezTo>
                <a:cubicBezTo>
                  <a:pt x="3488" y="266"/>
                  <a:pt x="3282" y="283"/>
                  <a:pt x="3075" y="294"/>
                </a:cubicBezTo>
                <a:cubicBezTo>
                  <a:pt x="2869" y="305"/>
                  <a:pt x="2662" y="310"/>
                  <a:pt x="2455" y="309"/>
                </a:cubicBezTo>
                <a:cubicBezTo>
                  <a:pt x="2249" y="308"/>
                  <a:pt x="2042" y="301"/>
                  <a:pt x="1836" y="288"/>
                </a:cubicBezTo>
                <a:cubicBezTo>
                  <a:pt x="1629" y="274"/>
                  <a:pt x="1423" y="256"/>
                  <a:pt x="1218" y="231"/>
                </a:cubicBezTo>
                <a:cubicBezTo>
                  <a:pt x="1013" y="207"/>
                  <a:pt x="809" y="176"/>
                  <a:pt x="605" y="140"/>
                </a:cubicBezTo>
                <a:cubicBezTo>
                  <a:pt x="504" y="121"/>
                  <a:pt x="402" y="101"/>
                  <a:pt x="301" y="79"/>
                </a:cubicBezTo>
                <a:cubicBezTo>
                  <a:pt x="251" y="68"/>
                  <a:pt x="200" y="57"/>
                  <a:pt x="150" y="45"/>
                </a:cubicBezTo>
                <a:cubicBezTo>
                  <a:pt x="100" y="33"/>
                  <a:pt x="50" y="20"/>
                  <a:pt x="0" y="6"/>
                </a:cubicBezTo>
                <a:lnTo>
                  <a:pt x="2" y="0"/>
                </a:lnTo>
                <a:close/>
              </a:path>
            </a:pathLst>
          </a:custGeom>
          <a:solidFill>
            <a:srgbClr val="26646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defTabSz="6858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1677449" y="370087"/>
            <a:ext cx="485162" cy="720566"/>
            <a:chOff x="2490781" y="3024504"/>
            <a:chExt cx="1652905" cy="2454910"/>
          </a:xfrm>
        </p:grpSpPr>
        <p:sp>
          <p:nvSpPr>
            <p:cNvPr id="20" name="Freeform 7"/>
            <p:cNvSpPr>
              <a:spLocks noEditPoints="1"/>
            </p:cNvSpPr>
            <p:nvPr/>
          </p:nvSpPr>
          <p:spPr bwMode="auto">
            <a:xfrm>
              <a:off x="2490781" y="3587114"/>
              <a:ext cx="1652905" cy="1892300"/>
            </a:xfrm>
            <a:custGeom>
              <a:avLst/>
              <a:gdLst>
                <a:gd name="T0" fmla="*/ 123 w 696"/>
                <a:gd name="T1" fmla="*/ 224 h 796"/>
                <a:gd name="T2" fmla="*/ 123 w 696"/>
                <a:gd name="T3" fmla="*/ 673 h 796"/>
                <a:gd name="T4" fmla="*/ 572 w 696"/>
                <a:gd name="T5" fmla="*/ 673 h 796"/>
                <a:gd name="T6" fmla="*/ 572 w 696"/>
                <a:gd name="T7" fmla="*/ 224 h 796"/>
                <a:gd name="T8" fmla="*/ 348 w 696"/>
                <a:gd name="T9" fmla="*/ 0 h 796"/>
                <a:gd name="T10" fmla="*/ 123 w 696"/>
                <a:gd name="T11" fmla="*/ 224 h 796"/>
                <a:gd name="T12" fmla="*/ 361 w 696"/>
                <a:gd name="T13" fmla="*/ 101 h 796"/>
                <a:gd name="T14" fmla="*/ 328 w 696"/>
                <a:gd name="T15" fmla="*/ 101 h 796"/>
                <a:gd name="T16" fmla="*/ 328 w 696"/>
                <a:gd name="T17" fmla="*/ 67 h 796"/>
                <a:gd name="T18" fmla="*/ 361 w 696"/>
                <a:gd name="T19" fmla="*/ 67 h 796"/>
                <a:gd name="T20" fmla="*/ 361 w 696"/>
                <a:gd name="T21" fmla="*/ 101 h 7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96" h="796">
                  <a:moveTo>
                    <a:pt x="123" y="224"/>
                  </a:moveTo>
                  <a:cubicBezTo>
                    <a:pt x="0" y="348"/>
                    <a:pt x="0" y="549"/>
                    <a:pt x="123" y="673"/>
                  </a:cubicBezTo>
                  <a:cubicBezTo>
                    <a:pt x="247" y="796"/>
                    <a:pt x="448" y="796"/>
                    <a:pt x="572" y="673"/>
                  </a:cubicBezTo>
                  <a:cubicBezTo>
                    <a:pt x="696" y="549"/>
                    <a:pt x="696" y="348"/>
                    <a:pt x="572" y="224"/>
                  </a:cubicBezTo>
                  <a:cubicBezTo>
                    <a:pt x="348" y="0"/>
                    <a:pt x="348" y="0"/>
                    <a:pt x="348" y="0"/>
                  </a:cubicBezTo>
                  <a:lnTo>
                    <a:pt x="123" y="224"/>
                  </a:lnTo>
                  <a:close/>
                  <a:moveTo>
                    <a:pt x="361" y="101"/>
                  </a:moveTo>
                  <a:cubicBezTo>
                    <a:pt x="352" y="110"/>
                    <a:pt x="337" y="110"/>
                    <a:pt x="328" y="101"/>
                  </a:cubicBezTo>
                  <a:cubicBezTo>
                    <a:pt x="318" y="92"/>
                    <a:pt x="318" y="76"/>
                    <a:pt x="328" y="67"/>
                  </a:cubicBezTo>
                  <a:cubicBezTo>
                    <a:pt x="337" y="58"/>
                    <a:pt x="352" y="58"/>
                    <a:pt x="361" y="67"/>
                  </a:cubicBezTo>
                  <a:cubicBezTo>
                    <a:pt x="371" y="76"/>
                    <a:pt x="371" y="92"/>
                    <a:pt x="361" y="101"/>
                  </a:cubicBezTo>
                  <a:close/>
                </a:path>
              </a:pathLst>
            </a:custGeom>
            <a:solidFill>
              <a:srgbClr val="52C5C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6858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1" name="Freeform 10"/>
            <p:cNvSpPr/>
            <p:nvPr/>
          </p:nvSpPr>
          <p:spPr bwMode="auto">
            <a:xfrm>
              <a:off x="3094031" y="3024504"/>
              <a:ext cx="446405" cy="833755"/>
            </a:xfrm>
            <a:custGeom>
              <a:avLst/>
              <a:gdLst>
                <a:gd name="T0" fmla="*/ 107 w 188"/>
                <a:gd name="T1" fmla="*/ 336 h 351"/>
                <a:gd name="T2" fmla="*/ 179 w 188"/>
                <a:gd name="T3" fmla="*/ 161 h 351"/>
                <a:gd name="T4" fmla="*/ 129 w 188"/>
                <a:gd name="T5" fmla="*/ 20 h 351"/>
                <a:gd name="T6" fmla="*/ 10 w 188"/>
                <a:gd name="T7" fmla="*/ 91 h 351"/>
                <a:gd name="T8" fmla="*/ 61 w 188"/>
                <a:gd name="T9" fmla="*/ 279 h 351"/>
                <a:gd name="T10" fmla="*/ 85 w 188"/>
                <a:gd name="T11" fmla="*/ 260 h 351"/>
                <a:gd name="T12" fmla="*/ 34 w 188"/>
                <a:gd name="T13" fmla="*/ 120 h 351"/>
                <a:gd name="T14" fmla="*/ 51 w 188"/>
                <a:gd name="T15" fmla="*/ 54 h 351"/>
                <a:gd name="T16" fmla="*/ 123 w 188"/>
                <a:gd name="T17" fmla="*/ 51 h 351"/>
                <a:gd name="T18" fmla="*/ 150 w 188"/>
                <a:gd name="T19" fmla="*/ 185 h 351"/>
                <a:gd name="T20" fmla="*/ 90 w 188"/>
                <a:gd name="T21" fmla="*/ 322 h 351"/>
                <a:gd name="T22" fmla="*/ 107 w 188"/>
                <a:gd name="T23" fmla="*/ 336 h 3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88" h="351">
                  <a:moveTo>
                    <a:pt x="107" y="336"/>
                  </a:moveTo>
                  <a:cubicBezTo>
                    <a:pt x="146" y="287"/>
                    <a:pt x="168" y="223"/>
                    <a:pt x="179" y="161"/>
                  </a:cubicBezTo>
                  <a:cubicBezTo>
                    <a:pt x="188" y="110"/>
                    <a:pt x="186" y="41"/>
                    <a:pt x="129" y="20"/>
                  </a:cubicBezTo>
                  <a:cubicBezTo>
                    <a:pt x="74" y="0"/>
                    <a:pt x="20" y="36"/>
                    <a:pt x="10" y="91"/>
                  </a:cubicBezTo>
                  <a:cubicBezTo>
                    <a:pt x="0" y="151"/>
                    <a:pt x="26" y="230"/>
                    <a:pt x="61" y="279"/>
                  </a:cubicBezTo>
                  <a:cubicBezTo>
                    <a:pt x="70" y="292"/>
                    <a:pt x="93" y="271"/>
                    <a:pt x="85" y="260"/>
                  </a:cubicBezTo>
                  <a:cubicBezTo>
                    <a:pt x="58" y="222"/>
                    <a:pt x="38" y="166"/>
                    <a:pt x="34" y="120"/>
                  </a:cubicBezTo>
                  <a:cubicBezTo>
                    <a:pt x="32" y="98"/>
                    <a:pt x="34" y="70"/>
                    <a:pt x="51" y="54"/>
                  </a:cubicBezTo>
                  <a:cubicBezTo>
                    <a:pt x="70" y="37"/>
                    <a:pt x="103" y="41"/>
                    <a:pt x="123" y="51"/>
                  </a:cubicBezTo>
                  <a:cubicBezTo>
                    <a:pt x="169" y="71"/>
                    <a:pt x="158" y="146"/>
                    <a:pt x="150" y="185"/>
                  </a:cubicBezTo>
                  <a:cubicBezTo>
                    <a:pt x="140" y="232"/>
                    <a:pt x="121" y="283"/>
                    <a:pt x="90" y="322"/>
                  </a:cubicBezTo>
                  <a:cubicBezTo>
                    <a:pt x="78" y="337"/>
                    <a:pt x="95" y="351"/>
                    <a:pt x="107" y="336"/>
                  </a:cubicBezTo>
                  <a:close/>
                </a:path>
              </a:pathLst>
            </a:custGeom>
            <a:solidFill>
              <a:srgbClr val="2664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6858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2361286" y="479367"/>
            <a:ext cx="485162" cy="733799"/>
            <a:chOff x="4374191" y="3148964"/>
            <a:chExt cx="1652905" cy="2499995"/>
          </a:xfrm>
        </p:grpSpPr>
        <p:sp>
          <p:nvSpPr>
            <p:cNvPr id="23" name="Freeform 8"/>
            <p:cNvSpPr>
              <a:spLocks noEditPoints="1"/>
            </p:cNvSpPr>
            <p:nvPr/>
          </p:nvSpPr>
          <p:spPr bwMode="auto">
            <a:xfrm>
              <a:off x="4374191" y="3754754"/>
              <a:ext cx="1652905" cy="1894205"/>
            </a:xfrm>
            <a:custGeom>
              <a:avLst/>
              <a:gdLst>
                <a:gd name="T0" fmla="*/ 572 w 696"/>
                <a:gd name="T1" fmla="*/ 225 h 797"/>
                <a:gd name="T2" fmla="*/ 572 w 696"/>
                <a:gd name="T3" fmla="*/ 673 h 797"/>
                <a:gd name="T4" fmla="*/ 123 w 696"/>
                <a:gd name="T5" fmla="*/ 673 h 797"/>
                <a:gd name="T6" fmla="*/ 123 w 696"/>
                <a:gd name="T7" fmla="*/ 225 h 797"/>
                <a:gd name="T8" fmla="*/ 348 w 696"/>
                <a:gd name="T9" fmla="*/ 0 h 797"/>
                <a:gd name="T10" fmla="*/ 572 w 696"/>
                <a:gd name="T11" fmla="*/ 225 h 797"/>
                <a:gd name="T12" fmla="*/ 334 w 696"/>
                <a:gd name="T13" fmla="*/ 101 h 797"/>
                <a:gd name="T14" fmla="*/ 368 w 696"/>
                <a:gd name="T15" fmla="*/ 101 h 797"/>
                <a:gd name="T16" fmla="*/ 368 w 696"/>
                <a:gd name="T17" fmla="*/ 68 h 797"/>
                <a:gd name="T18" fmla="*/ 334 w 696"/>
                <a:gd name="T19" fmla="*/ 68 h 797"/>
                <a:gd name="T20" fmla="*/ 334 w 696"/>
                <a:gd name="T21" fmla="*/ 101 h 7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96" h="797">
                  <a:moveTo>
                    <a:pt x="572" y="225"/>
                  </a:moveTo>
                  <a:cubicBezTo>
                    <a:pt x="696" y="348"/>
                    <a:pt x="696" y="549"/>
                    <a:pt x="572" y="673"/>
                  </a:cubicBezTo>
                  <a:cubicBezTo>
                    <a:pt x="448" y="797"/>
                    <a:pt x="247" y="797"/>
                    <a:pt x="123" y="673"/>
                  </a:cubicBezTo>
                  <a:cubicBezTo>
                    <a:pt x="0" y="549"/>
                    <a:pt x="0" y="348"/>
                    <a:pt x="123" y="225"/>
                  </a:cubicBezTo>
                  <a:cubicBezTo>
                    <a:pt x="348" y="0"/>
                    <a:pt x="348" y="0"/>
                    <a:pt x="348" y="0"/>
                  </a:cubicBezTo>
                  <a:lnTo>
                    <a:pt x="572" y="225"/>
                  </a:lnTo>
                  <a:close/>
                  <a:moveTo>
                    <a:pt x="334" y="101"/>
                  </a:moveTo>
                  <a:cubicBezTo>
                    <a:pt x="343" y="111"/>
                    <a:pt x="358" y="111"/>
                    <a:pt x="368" y="101"/>
                  </a:cubicBezTo>
                  <a:cubicBezTo>
                    <a:pt x="377" y="92"/>
                    <a:pt x="377" y="77"/>
                    <a:pt x="368" y="68"/>
                  </a:cubicBezTo>
                  <a:cubicBezTo>
                    <a:pt x="359" y="58"/>
                    <a:pt x="343" y="58"/>
                    <a:pt x="334" y="68"/>
                  </a:cubicBezTo>
                  <a:cubicBezTo>
                    <a:pt x="325" y="77"/>
                    <a:pt x="325" y="92"/>
                    <a:pt x="334" y="101"/>
                  </a:cubicBezTo>
                  <a:close/>
                </a:path>
              </a:pathLst>
            </a:custGeom>
            <a:solidFill>
              <a:srgbClr val="9CC13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6858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4" name="Freeform 12"/>
            <p:cNvSpPr/>
            <p:nvPr/>
          </p:nvSpPr>
          <p:spPr bwMode="auto">
            <a:xfrm>
              <a:off x="4967281" y="3148964"/>
              <a:ext cx="448945" cy="836295"/>
            </a:xfrm>
            <a:custGeom>
              <a:avLst/>
              <a:gdLst>
                <a:gd name="T0" fmla="*/ 108 w 189"/>
                <a:gd name="T1" fmla="*/ 335 h 351"/>
                <a:gd name="T2" fmla="*/ 180 w 189"/>
                <a:gd name="T3" fmla="*/ 161 h 351"/>
                <a:gd name="T4" fmla="*/ 129 w 189"/>
                <a:gd name="T5" fmla="*/ 19 h 351"/>
                <a:gd name="T6" fmla="*/ 11 w 189"/>
                <a:gd name="T7" fmla="*/ 90 h 351"/>
                <a:gd name="T8" fmla="*/ 56 w 189"/>
                <a:gd name="T9" fmla="*/ 269 h 351"/>
                <a:gd name="T10" fmla="*/ 80 w 189"/>
                <a:gd name="T11" fmla="*/ 250 h 351"/>
                <a:gd name="T12" fmla="*/ 35 w 189"/>
                <a:gd name="T13" fmla="*/ 119 h 351"/>
                <a:gd name="T14" fmla="*/ 52 w 189"/>
                <a:gd name="T15" fmla="*/ 54 h 351"/>
                <a:gd name="T16" fmla="*/ 124 w 189"/>
                <a:gd name="T17" fmla="*/ 50 h 351"/>
                <a:gd name="T18" fmla="*/ 151 w 189"/>
                <a:gd name="T19" fmla="*/ 184 h 351"/>
                <a:gd name="T20" fmla="*/ 91 w 189"/>
                <a:gd name="T21" fmla="*/ 321 h 351"/>
                <a:gd name="T22" fmla="*/ 108 w 189"/>
                <a:gd name="T23" fmla="*/ 335 h 3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89" h="351">
                  <a:moveTo>
                    <a:pt x="108" y="335"/>
                  </a:moveTo>
                  <a:cubicBezTo>
                    <a:pt x="147" y="286"/>
                    <a:pt x="169" y="222"/>
                    <a:pt x="180" y="161"/>
                  </a:cubicBezTo>
                  <a:cubicBezTo>
                    <a:pt x="189" y="110"/>
                    <a:pt x="187" y="40"/>
                    <a:pt x="129" y="19"/>
                  </a:cubicBezTo>
                  <a:cubicBezTo>
                    <a:pt x="75" y="0"/>
                    <a:pt x="21" y="35"/>
                    <a:pt x="11" y="90"/>
                  </a:cubicBezTo>
                  <a:cubicBezTo>
                    <a:pt x="0" y="150"/>
                    <a:pt x="22" y="220"/>
                    <a:pt x="56" y="269"/>
                  </a:cubicBezTo>
                  <a:cubicBezTo>
                    <a:pt x="66" y="283"/>
                    <a:pt x="90" y="266"/>
                    <a:pt x="80" y="250"/>
                  </a:cubicBezTo>
                  <a:cubicBezTo>
                    <a:pt x="56" y="210"/>
                    <a:pt x="38" y="165"/>
                    <a:pt x="35" y="119"/>
                  </a:cubicBezTo>
                  <a:cubicBezTo>
                    <a:pt x="33" y="97"/>
                    <a:pt x="35" y="69"/>
                    <a:pt x="52" y="54"/>
                  </a:cubicBezTo>
                  <a:cubicBezTo>
                    <a:pt x="70" y="37"/>
                    <a:pt x="103" y="41"/>
                    <a:pt x="124" y="50"/>
                  </a:cubicBezTo>
                  <a:cubicBezTo>
                    <a:pt x="170" y="71"/>
                    <a:pt x="159" y="146"/>
                    <a:pt x="151" y="184"/>
                  </a:cubicBezTo>
                  <a:cubicBezTo>
                    <a:pt x="140" y="232"/>
                    <a:pt x="122" y="283"/>
                    <a:pt x="91" y="321"/>
                  </a:cubicBezTo>
                  <a:cubicBezTo>
                    <a:pt x="79" y="336"/>
                    <a:pt x="96" y="351"/>
                    <a:pt x="108" y="335"/>
                  </a:cubicBezTo>
                  <a:close/>
                </a:path>
              </a:pathLst>
            </a:custGeom>
            <a:solidFill>
              <a:srgbClr val="2664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6858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3833325" y="554859"/>
            <a:ext cx="485162" cy="725599"/>
            <a:chOff x="8294681" y="3024504"/>
            <a:chExt cx="1652905" cy="2472055"/>
          </a:xfrm>
        </p:grpSpPr>
        <p:sp>
          <p:nvSpPr>
            <p:cNvPr id="31" name="Freeform 6"/>
            <p:cNvSpPr>
              <a:spLocks noEditPoints="1"/>
            </p:cNvSpPr>
            <p:nvPr/>
          </p:nvSpPr>
          <p:spPr bwMode="auto">
            <a:xfrm>
              <a:off x="8294681" y="3602354"/>
              <a:ext cx="1652905" cy="1894205"/>
            </a:xfrm>
            <a:custGeom>
              <a:avLst/>
              <a:gdLst>
                <a:gd name="T0" fmla="*/ 124 w 696"/>
                <a:gd name="T1" fmla="*/ 224 h 797"/>
                <a:gd name="T2" fmla="*/ 124 w 696"/>
                <a:gd name="T3" fmla="*/ 673 h 797"/>
                <a:gd name="T4" fmla="*/ 572 w 696"/>
                <a:gd name="T5" fmla="*/ 673 h 797"/>
                <a:gd name="T6" fmla="*/ 572 w 696"/>
                <a:gd name="T7" fmla="*/ 224 h 797"/>
                <a:gd name="T8" fmla="*/ 348 w 696"/>
                <a:gd name="T9" fmla="*/ 0 h 797"/>
                <a:gd name="T10" fmla="*/ 124 w 696"/>
                <a:gd name="T11" fmla="*/ 224 h 797"/>
                <a:gd name="T12" fmla="*/ 362 w 696"/>
                <a:gd name="T13" fmla="*/ 101 h 797"/>
                <a:gd name="T14" fmla="*/ 328 w 696"/>
                <a:gd name="T15" fmla="*/ 101 h 797"/>
                <a:gd name="T16" fmla="*/ 328 w 696"/>
                <a:gd name="T17" fmla="*/ 67 h 797"/>
                <a:gd name="T18" fmla="*/ 361 w 696"/>
                <a:gd name="T19" fmla="*/ 67 h 797"/>
                <a:gd name="T20" fmla="*/ 362 w 696"/>
                <a:gd name="T21" fmla="*/ 101 h 7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96" h="797">
                  <a:moveTo>
                    <a:pt x="124" y="224"/>
                  </a:moveTo>
                  <a:cubicBezTo>
                    <a:pt x="0" y="348"/>
                    <a:pt x="0" y="549"/>
                    <a:pt x="124" y="673"/>
                  </a:cubicBezTo>
                  <a:cubicBezTo>
                    <a:pt x="247" y="797"/>
                    <a:pt x="448" y="797"/>
                    <a:pt x="572" y="673"/>
                  </a:cubicBezTo>
                  <a:cubicBezTo>
                    <a:pt x="696" y="549"/>
                    <a:pt x="696" y="348"/>
                    <a:pt x="572" y="224"/>
                  </a:cubicBezTo>
                  <a:cubicBezTo>
                    <a:pt x="348" y="0"/>
                    <a:pt x="348" y="0"/>
                    <a:pt x="348" y="0"/>
                  </a:cubicBezTo>
                  <a:lnTo>
                    <a:pt x="124" y="224"/>
                  </a:lnTo>
                  <a:close/>
                  <a:moveTo>
                    <a:pt x="362" y="101"/>
                  </a:moveTo>
                  <a:cubicBezTo>
                    <a:pt x="352" y="110"/>
                    <a:pt x="337" y="110"/>
                    <a:pt x="328" y="101"/>
                  </a:cubicBezTo>
                  <a:cubicBezTo>
                    <a:pt x="318" y="92"/>
                    <a:pt x="318" y="77"/>
                    <a:pt x="328" y="67"/>
                  </a:cubicBezTo>
                  <a:cubicBezTo>
                    <a:pt x="337" y="58"/>
                    <a:pt x="352" y="58"/>
                    <a:pt x="361" y="67"/>
                  </a:cubicBezTo>
                  <a:cubicBezTo>
                    <a:pt x="371" y="77"/>
                    <a:pt x="371" y="92"/>
                    <a:pt x="362" y="101"/>
                  </a:cubicBezTo>
                  <a:close/>
                </a:path>
              </a:pathLst>
            </a:custGeom>
            <a:solidFill>
              <a:srgbClr val="FF6D2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6858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2" name="Freeform 11"/>
            <p:cNvSpPr/>
            <p:nvPr/>
          </p:nvSpPr>
          <p:spPr bwMode="auto">
            <a:xfrm>
              <a:off x="8891581" y="3024504"/>
              <a:ext cx="448945" cy="833755"/>
            </a:xfrm>
            <a:custGeom>
              <a:avLst/>
              <a:gdLst>
                <a:gd name="T0" fmla="*/ 108 w 189"/>
                <a:gd name="T1" fmla="*/ 336 h 351"/>
                <a:gd name="T2" fmla="*/ 180 w 189"/>
                <a:gd name="T3" fmla="*/ 162 h 351"/>
                <a:gd name="T4" fmla="*/ 129 w 189"/>
                <a:gd name="T5" fmla="*/ 20 h 351"/>
                <a:gd name="T6" fmla="*/ 11 w 189"/>
                <a:gd name="T7" fmla="*/ 91 h 351"/>
                <a:gd name="T8" fmla="*/ 56 w 189"/>
                <a:gd name="T9" fmla="*/ 270 h 351"/>
                <a:gd name="T10" fmla="*/ 80 w 189"/>
                <a:gd name="T11" fmla="*/ 251 h 351"/>
                <a:gd name="T12" fmla="*/ 35 w 189"/>
                <a:gd name="T13" fmla="*/ 120 h 351"/>
                <a:gd name="T14" fmla="*/ 52 w 189"/>
                <a:gd name="T15" fmla="*/ 55 h 351"/>
                <a:gd name="T16" fmla="*/ 124 w 189"/>
                <a:gd name="T17" fmla="*/ 51 h 351"/>
                <a:gd name="T18" fmla="*/ 151 w 189"/>
                <a:gd name="T19" fmla="*/ 185 h 351"/>
                <a:gd name="T20" fmla="*/ 91 w 189"/>
                <a:gd name="T21" fmla="*/ 322 h 351"/>
                <a:gd name="T22" fmla="*/ 108 w 189"/>
                <a:gd name="T23" fmla="*/ 336 h 3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89" h="351">
                  <a:moveTo>
                    <a:pt x="108" y="336"/>
                  </a:moveTo>
                  <a:cubicBezTo>
                    <a:pt x="147" y="287"/>
                    <a:pt x="169" y="223"/>
                    <a:pt x="180" y="162"/>
                  </a:cubicBezTo>
                  <a:cubicBezTo>
                    <a:pt x="189" y="111"/>
                    <a:pt x="187" y="41"/>
                    <a:pt x="129" y="20"/>
                  </a:cubicBezTo>
                  <a:cubicBezTo>
                    <a:pt x="75" y="0"/>
                    <a:pt x="21" y="36"/>
                    <a:pt x="11" y="91"/>
                  </a:cubicBezTo>
                  <a:cubicBezTo>
                    <a:pt x="0" y="151"/>
                    <a:pt x="22" y="221"/>
                    <a:pt x="56" y="270"/>
                  </a:cubicBezTo>
                  <a:cubicBezTo>
                    <a:pt x="65" y="284"/>
                    <a:pt x="88" y="262"/>
                    <a:pt x="80" y="251"/>
                  </a:cubicBezTo>
                  <a:cubicBezTo>
                    <a:pt x="53" y="213"/>
                    <a:pt x="38" y="166"/>
                    <a:pt x="35" y="120"/>
                  </a:cubicBezTo>
                  <a:cubicBezTo>
                    <a:pt x="33" y="98"/>
                    <a:pt x="35" y="70"/>
                    <a:pt x="52" y="55"/>
                  </a:cubicBezTo>
                  <a:cubicBezTo>
                    <a:pt x="70" y="38"/>
                    <a:pt x="103" y="41"/>
                    <a:pt x="124" y="51"/>
                  </a:cubicBezTo>
                  <a:cubicBezTo>
                    <a:pt x="170" y="72"/>
                    <a:pt x="159" y="147"/>
                    <a:pt x="151" y="185"/>
                  </a:cubicBezTo>
                  <a:cubicBezTo>
                    <a:pt x="140" y="233"/>
                    <a:pt x="122" y="284"/>
                    <a:pt x="91" y="322"/>
                  </a:cubicBezTo>
                  <a:cubicBezTo>
                    <a:pt x="79" y="337"/>
                    <a:pt x="96" y="351"/>
                    <a:pt x="108" y="336"/>
                  </a:cubicBezTo>
                  <a:close/>
                </a:path>
              </a:pathLst>
            </a:custGeom>
            <a:solidFill>
              <a:srgbClr val="2664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6858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3062003" y="511507"/>
            <a:ext cx="484602" cy="729326"/>
            <a:chOff x="6334436" y="3164204"/>
            <a:chExt cx="1651000" cy="2484755"/>
          </a:xfrm>
        </p:grpSpPr>
        <p:sp>
          <p:nvSpPr>
            <p:cNvPr id="39" name="Freeform 5"/>
            <p:cNvSpPr>
              <a:spLocks noEditPoints="1"/>
            </p:cNvSpPr>
            <p:nvPr/>
          </p:nvSpPr>
          <p:spPr bwMode="auto">
            <a:xfrm>
              <a:off x="6334436" y="3756659"/>
              <a:ext cx="1651000" cy="1892300"/>
            </a:xfrm>
            <a:custGeom>
              <a:avLst/>
              <a:gdLst>
                <a:gd name="T0" fmla="*/ 572 w 696"/>
                <a:gd name="T1" fmla="*/ 224 h 796"/>
                <a:gd name="T2" fmla="*/ 572 w 696"/>
                <a:gd name="T3" fmla="*/ 672 h 796"/>
                <a:gd name="T4" fmla="*/ 124 w 696"/>
                <a:gd name="T5" fmla="*/ 672 h 796"/>
                <a:gd name="T6" fmla="*/ 124 w 696"/>
                <a:gd name="T7" fmla="*/ 224 h 796"/>
                <a:gd name="T8" fmla="*/ 348 w 696"/>
                <a:gd name="T9" fmla="*/ 0 h 796"/>
                <a:gd name="T10" fmla="*/ 572 w 696"/>
                <a:gd name="T11" fmla="*/ 224 h 796"/>
                <a:gd name="T12" fmla="*/ 334 w 696"/>
                <a:gd name="T13" fmla="*/ 101 h 796"/>
                <a:gd name="T14" fmla="*/ 368 w 696"/>
                <a:gd name="T15" fmla="*/ 101 h 796"/>
                <a:gd name="T16" fmla="*/ 368 w 696"/>
                <a:gd name="T17" fmla="*/ 67 h 796"/>
                <a:gd name="T18" fmla="*/ 334 w 696"/>
                <a:gd name="T19" fmla="*/ 67 h 796"/>
                <a:gd name="T20" fmla="*/ 334 w 696"/>
                <a:gd name="T21" fmla="*/ 101 h 7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96" h="796">
                  <a:moveTo>
                    <a:pt x="572" y="224"/>
                  </a:moveTo>
                  <a:cubicBezTo>
                    <a:pt x="696" y="348"/>
                    <a:pt x="696" y="548"/>
                    <a:pt x="572" y="672"/>
                  </a:cubicBezTo>
                  <a:cubicBezTo>
                    <a:pt x="448" y="796"/>
                    <a:pt x="247" y="796"/>
                    <a:pt x="124" y="672"/>
                  </a:cubicBezTo>
                  <a:cubicBezTo>
                    <a:pt x="0" y="548"/>
                    <a:pt x="0" y="348"/>
                    <a:pt x="124" y="224"/>
                  </a:cubicBezTo>
                  <a:cubicBezTo>
                    <a:pt x="348" y="0"/>
                    <a:pt x="348" y="0"/>
                    <a:pt x="348" y="0"/>
                  </a:cubicBezTo>
                  <a:lnTo>
                    <a:pt x="572" y="224"/>
                  </a:lnTo>
                  <a:close/>
                  <a:moveTo>
                    <a:pt x="334" y="101"/>
                  </a:moveTo>
                  <a:cubicBezTo>
                    <a:pt x="343" y="110"/>
                    <a:pt x="359" y="110"/>
                    <a:pt x="368" y="101"/>
                  </a:cubicBezTo>
                  <a:cubicBezTo>
                    <a:pt x="377" y="91"/>
                    <a:pt x="377" y="76"/>
                    <a:pt x="368" y="67"/>
                  </a:cubicBezTo>
                  <a:cubicBezTo>
                    <a:pt x="359" y="57"/>
                    <a:pt x="343" y="57"/>
                    <a:pt x="334" y="67"/>
                  </a:cubicBezTo>
                  <a:cubicBezTo>
                    <a:pt x="325" y="76"/>
                    <a:pt x="325" y="91"/>
                    <a:pt x="334" y="101"/>
                  </a:cubicBezTo>
                  <a:close/>
                </a:path>
              </a:pathLst>
            </a:custGeom>
            <a:solidFill>
              <a:srgbClr val="FFCA8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6858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0" name="Freeform 13"/>
            <p:cNvSpPr/>
            <p:nvPr/>
          </p:nvSpPr>
          <p:spPr bwMode="auto">
            <a:xfrm>
              <a:off x="6929431" y="3164204"/>
              <a:ext cx="448945" cy="833755"/>
            </a:xfrm>
            <a:custGeom>
              <a:avLst/>
              <a:gdLst>
                <a:gd name="T0" fmla="*/ 108 w 189"/>
                <a:gd name="T1" fmla="*/ 336 h 351"/>
                <a:gd name="T2" fmla="*/ 180 w 189"/>
                <a:gd name="T3" fmla="*/ 161 h 351"/>
                <a:gd name="T4" fmla="*/ 129 w 189"/>
                <a:gd name="T5" fmla="*/ 19 h 351"/>
                <a:gd name="T6" fmla="*/ 11 w 189"/>
                <a:gd name="T7" fmla="*/ 90 h 351"/>
                <a:gd name="T8" fmla="*/ 56 w 189"/>
                <a:gd name="T9" fmla="*/ 270 h 351"/>
                <a:gd name="T10" fmla="*/ 80 w 189"/>
                <a:gd name="T11" fmla="*/ 250 h 351"/>
                <a:gd name="T12" fmla="*/ 35 w 189"/>
                <a:gd name="T13" fmla="*/ 119 h 351"/>
                <a:gd name="T14" fmla="*/ 52 w 189"/>
                <a:gd name="T15" fmla="*/ 54 h 351"/>
                <a:gd name="T16" fmla="*/ 124 w 189"/>
                <a:gd name="T17" fmla="*/ 50 h 351"/>
                <a:gd name="T18" fmla="*/ 151 w 189"/>
                <a:gd name="T19" fmla="*/ 184 h 351"/>
                <a:gd name="T20" fmla="*/ 91 w 189"/>
                <a:gd name="T21" fmla="*/ 322 h 351"/>
                <a:gd name="T22" fmla="*/ 108 w 189"/>
                <a:gd name="T23" fmla="*/ 336 h 3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89" h="351">
                  <a:moveTo>
                    <a:pt x="108" y="336"/>
                  </a:moveTo>
                  <a:cubicBezTo>
                    <a:pt x="147" y="286"/>
                    <a:pt x="169" y="222"/>
                    <a:pt x="180" y="161"/>
                  </a:cubicBezTo>
                  <a:cubicBezTo>
                    <a:pt x="189" y="110"/>
                    <a:pt x="187" y="40"/>
                    <a:pt x="129" y="19"/>
                  </a:cubicBezTo>
                  <a:cubicBezTo>
                    <a:pt x="75" y="0"/>
                    <a:pt x="21" y="35"/>
                    <a:pt x="11" y="90"/>
                  </a:cubicBezTo>
                  <a:cubicBezTo>
                    <a:pt x="0" y="150"/>
                    <a:pt x="20" y="222"/>
                    <a:pt x="56" y="270"/>
                  </a:cubicBezTo>
                  <a:cubicBezTo>
                    <a:pt x="69" y="286"/>
                    <a:pt x="88" y="262"/>
                    <a:pt x="80" y="250"/>
                  </a:cubicBezTo>
                  <a:cubicBezTo>
                    <a:pt x="53" y="212"/>
                    <a:pt x="38" y="166"/>
                    <a:pt x="35" y="119"/>
                  </a:cubicBezTo>
                  <a:cubicBezTo>
                    <a:pt x="33" y="98"/>
                    <a:pt x="35" y="70"/>
                    <a:pt x="52" y="54"/>
                  </a:cubicBezTo>
                  <a:cubicBezTo>
                    <a:pt x="70" y="37"/>
                    <a:pt x="103" y="41"/>
                    <a:pt x="124" y="50"/>
                  </a:cubicBezTo>
                  <a:cubicBezTo>
                    <a:pt x="170" y="71"/>
                    <a:pt x="159" y="146"/>
                    <a:pt x="151" y="184"/>
                  </a:cubicBezTo>
                  <a:cubicBezTo>
                    <a:pt x="140" y="232"/>
                    <a:pt x="122" y="283"/>
                    <a:pt x="91" y="322"/>
                  </a:cubicBezTo>
                  <a:cubicBezTo>
                    <a:pt x="79" y="337"/>
                    <a:pt x="96" y="351"/>
                    <a:pt x="108" y="336"/>
                  </a:cubicBezTo>
                  <a:close/>
                </a:path>
              </a:pathLst>
            </a:custGeom>
            <a:solidFill>
              <a:srgbClr val="2664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6858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4677824" y="564352"/>
            <a:ext cx="485162" cy="720566"/>
            <a:chOff x="2490781" y="3024504"/>
            <a:chExt cx="1652905" cy="2454910"/>
          </a:xfrm>
        </p:grpSpPr>
        <p:sp>
          <p:nvSpPr>
            <p:cNvPr id="50" name="Freeform 7"/>
            <p:cNvSpPr>
              <a:spLocks noEditPoints="1"/>
            </p:cNvSpPr>
            <p:nvPr/>
          </p:nvSpPr>
          <p:spPr bwMode="auto">
            <a:xfrm>
              <a:off x="2490781" y="3587114"/>
              <a:ext cx="1652905" cy="1892300"/>
            </a:xfrm>
            <a:custGeom>
              <a:avLst/>
              <a:gdLst>
                <a:gd name="T0" fmla="*/ 123 w 696"/>
                <a:gd name="T1" fmla="*/ 224 h 796"/>
                <a:gd name="T2" fmla="*/ 123 w 696"/>
                <a:gd name="T3" fmla="*/ 673 h 796"/>
                <a:gd name="T4" fmla="*/ 572 w 696"/>
                <a:gd name="T5" fmla="*/ 673 h 796"/>
                <a:gd name="T6" fmla="*/ 572 w 696"/>
                <a:gd name="T7" fmla="*/ 224 h 796"/>
                <a:gd name="T8" fmla="*/ 348 w 696"/>
                <a:gd name="T9" fmla="*/ 0 h 796"/>
                <a:gd name="T10" fmla="*/ 123 w 696"/>
                <a:gd name="T11" fmla="*/ 224 h 796"/>
                <a:gd name="T12" fmla="*/ 361 w 696"/>
                <a:gd name="T13" fmla="*/ 101 h 796"/>
                <a:gd name="T14" fmla="*/ 328 w 696"/>
                <a:gd name="T15" fmla="*/ 101 h 796"/>
                <a:gd name="T16" fmla="*/ 328 w 696"/>
                <a:gd name="T17" fmla="*/ 67 h 796"/>
                <a:gd name="T18" fmla="*/ 361 w 696"/>
                <a:gd name="T19" fmla="*/ 67 h 796"/>
                <a:gd name="T20" fmla="*/ 361 w 696"/>
                <a:gd name="T21" fmla="*/ 101 h 7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96" h="796">
                  <a:moveTo>
                    <a:pt x="123" y="224"/>
                  </a:moveTo>
                  <a:cubicBezTo>
                    <a:pt x="0" y="348"/>
                    <a:pt x="0" y="549"/>
                    <a:pt x="123" y="673"/>
                  </a:cubicBezTo>
                  <a:cubicBezTo>
                    <a:pt x="247" y="796"/>
                    <a:pt x="448" y="796"/>
                    <a:pt x="572" y="673"/>
                  </a:cubicBezTo>
                  <a:cubicBezTo>
                    <a:pt x="696" y="549"/>
                    <a:pt x="696" y="348"/>
                    <a:pt x="572" y="224"/>
                  </a:cubicBezTo>
                  <a:cubicBezTo>
                    <a:pt x="348" y="0"/>
                    <a:pt x="348" y="0"/>
                    <a:pt x="348" y="0"/>
                  </a:cubicBezTo>
                  <a:lnTo>
                    <a:pt x="123" y="224"/>
                  </a:lnTo>
                  <a:close/>
                  <a:moveTo>
                    <a:pt x="361" y="101"/>
                  </a:moveTo>
                  <a:cubicBezTo>
                    <a:pt x="352" y="110"/>
                    <a:pt x="337" y="110"/>
                    <a:pt x="328" y="101"/>
                  </a:cubicBezTo>
                  <a:cubicBezTo>
                    <a:pt x="318" y="92"/>
                    <a:pt x="318" y="76"/>
                    <a:pt x="328" y="67"/>
                  </a:cubicBezTo>
                  <a:cubicBezTo>
                    <a:pt x="337" y="58"/>
                    <a:pt x="352" y="58"/>
                    <a:pt x="361" y="67"/>
                  </a:cubicBezTo>
                  <a:cubicBezTo>
                    <a:pt x="371" y="76"/>
                    <a:pt x="371" y="92"/>
                    <a:pt x="361" y="101"/>
                  </a:cubicBezTo>
                  <a:close/>
                </a:path>
              </a:pathLst>
            </a:custGeom>
            <a:solidFill>
              <a:srgbClr val="52C5C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6858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1" name="Freeform 10"/>
            <p:cNvSpPr/>
            <p:nvPr/>
          </p:nvSpPr>
          <p:spPr bwMode="auto">
            <a:xfrm>
              <a:off x="3094031" y="3024504"/>
              <a:ext cx="446405" cy="833755"/>
            </a:xfrm>
            <a:custGeom>
              <a:avLst/>
              <a:gdLst>
                <a:gd name="T0" fmla="*/ 107 w 188"/>
                <a:gd name="T1" fmla="*/ 336 h 351"/>
                <a:gd name="T2" fmla="*/ 179 w 188"/>
                <a:gd name="T3" fmla="*/ 161 h 351"/>
                <a:gd name="T4" fmla="*/ 129 w 188"/>
                <a:gd name="T5" fmla="*/ 20 h 351"/>
                <a:gd name="T6" fmla="*/ 10 w 188"/>
                <a:gd name="T7" fmla="*/ 91 h 351"/>
                <a:gd name="T8" fmla="*/ 61 w 188"/>
                <a:gd name="T9" fmla="*/ 279 h 351"/>
                <a:gd name="T10" fmla="*/ 85 w 188"/>
                <a:gd name="T11" fmla="*/ 260 h 351"/>
                <a:gd name="T12" fmla="*/ 34 w 188"/>
                <a:gd name="T13" fmla="*/ 120 h 351"/>
                <a:gd name="T14" fmla="*/ 51 w 188"/>
                <a:gd name="T15" fmla="*/ 54 h 351"/>
                <a:gd name="T16" fmla="*/ 123 w 188"/>
                <a:gd name="T17" fmla="*/ 51 h 351"/>
                <a:gd name="T18" fmla="*/ 150 w 188"/>
                <a:gd name="T19" fmla="*/ 185 h 351"/>
                <a:gd name="T20" fmla="*/ 90 w 188"/>
                <a:gd name="T21" fmla="*/ 322 h 351"/>
                <a:gd name="T22" fmla="*/ 107 w 188"/>
                <a:gd name="T23" fmla="*/ 336 h 3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88" h="351">
                  <a:moveTo>
                    <a:pt x="107" y="336"/>
                  </a:moveTo>
                  <a:cubicBezTo>
                    <a:pt x="146" y="287"/>
                    <a:pt x="168" y="223"/>
                    <a:pt x="179" y="161"/>
                  </a:cubicBezTo>
                  <a:cubicBezTo>
                    <a:pt x="188" y="110"/>
                    <a:pt x="186" y="41"/>
                    <a:pt x="129" y="20"/>
                  </a:cubicBezTo>
                  <a:cubicBezTo>
                    <a:pt x="74" y="0"/>
                    <a:pt x="20" y="36"/>
                    <a:pt x="10" y="91"/>
                  </a:cubicBezTo>
                  <a:cubicBezTo>
                    <a:pt x="0" y="151"/>
                    <a:pt x="26" y="230"/>
                    <a:pt x="61" y="279"/>
                  </a:cubicBezTo>
                  <a:cubicBezTo>
                    <a:pt x="70" y="292"/>
                    <a:pt x="93" y="271"/>
                    <a:pt x="85" y="260"/>
                  </a:cubicBezTo>
                  <a:cubicBezTo>
                    <a:pt x="58" y="222"/>
                    <a:pt x="38" y="166"/>
                    <a:pt x="34" y="120"/>
                  </a:cubicBezTo>
                  <a:cubicBezTo>
                    <a:pt x="32" y="98"/>
                    <a:pt x="34" y="70"/>
                    <a:pt x="51" y="54"/>
                  </a:cubicBezTo>
                  <a:cubicBezTo>
                    <a:pt x="70" y="37"/>
                    <a:pt x="103" y="41"/>
                    <a:pt x="123" y="51"/>
                  </a:cubicBezTo>
                  <a:cubicBezTo>
                    <a:pt x="169" y="71"/>
                    <a:pt x="158" y="146"/>
                    <a:pt x="150" y="185"/>
                  </a:cubicBezTo>
                  <a:cubicBezTo>
                    <a:pt x="140" y="232"/>
                    <a:pt x="121" y="283"/>
                    <a:pt x="90" y="322"/>
                  </a:cubicBezTo>
                  <a:cubicBezTo>
                    <a:pt x="78" y="337"/>
                    <a:pt x="95" y="351"/>
                    <a:pt x="107" y="336"/>
                  </a:cubicBezTo>
                  <a:close/>
                </a:path>
              </a:pathLst>
            </a:custGeom>
            <a:solidFill>
              <a:srgbClr val="2664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6858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5424939" y="532069"/>
            <a:ext cx="485162" cy="733799"/>
            <a:chOff x="4374191" y="3148964"/>
            <a:chExt cx="1652905" cy="2499995"/>
          </a:xfrm>
        </p:grpSpPr>
        <p:sp>
          <p:nvSpPr>
            <p:cNvPr id="53" name="Freeform 8"/>
            <p:cNvSpPr>
              <a:spLocks noEditPoints="1"/>
            </p:cNvSpPr>
            <p:nvPr/>
          </p:nvSpPr>
          <p:spPr bwMode="auto">
            <a:xfrm>
              <a:off x="4374191" y="3754754"/>
              <a:ext cx="1652905" cy="1894205"/>
            </a:xfrm>
            <a:custGeom>
              <a:avLst/>
              <a:gdLst>
                <a:gd name="T0" fmla="*/ 572 w 696"/>
                <a:gd name="T1" fmla="*/ 225 h 797"/>
                <a:gd name="T2" fmla="*/ 572 w 696"/>
                <a:gd name="T3" fmla="*/ 673 h 797"/>
                <a:gd name="T4" fmla="*/ 123 w 696"/>
                <a:gd name="T5" fmla="*/ 673 h 797"/>
                <a:gd name="T6" fmla="*/ 123 w 696"/>
                <a:gd name="T7" fmla="*/ 225 h 797"/>
                <a:gd name="T8" fmla="*/ 348 w 696"/>
                <a:gd name="T9" fmla="*/ 0 h 797"/>
                <a:gd name="T10" fmla="*/ 572 w 696"/>
                <a:gd name="T11" fmla="*/ 225 h 797"/>
                <a:gd name="T12" fmla="*/ 334 w 696"/>
                <a:gd name="T13" fmla="*/ 101 h 797"/>
                <a:gd name="T14" fmla="*/ 368 w 696"/>
                <a:gd name="T15" fmla="*/ 101 h 797"/>
                <a:gd name="T16" fmla="*/ 368 w 696"/>
                <a:gd name="T17" fmla="*/ 68 h 797"/>
                <a:gd name="T18" fmla="*/ 334 w 696"/>
                <a:gd name="T19" fmla="*/ 68 h 797"/>
                <a:gd name="T20" fmla="*/ 334 w 696"/>
                <a:gd name="T21" fmla="*/ 101 h 7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96" h="797">
                  <a:moveTo>
                    <a:pt x="572" y="225"/>
                  </a:moveTo>
                  <a:cubicBezTo>
                    <a:pt x="696" y="348"/>
                    <a:pt x="696" y="549"/>
                    <a:pt x="572" y="673"/>
                  </a:cubicBezTo>
                  <a:cubicBezTo>
                    <a:pt x="448" y="797"/>
                    <a:pt x="247" y="797"/>
                    <a:pt x="123" y="673"/>
                  </a:cubicBezTo>
                  <a:cubicBezTo>
                    <a:pt x="0" y="549"/>
                    <a:pt x="0" y="348"/>
                    <a:pt x="123" y="225"/>
                  </a:cubicBezTo>
                  <a:cubicBezTo>
                    <a:pt x="348" y="0"/>
                    <a:pt x="348" y="0"/>
                    <a:pt x="348" y="0"/>
                  </a:cubicBezTo>
                  <a:lnTo>
                    <a:pt x="572" y="225"/>
                  </a:lnTo>
                  <a:close/>
                  <a:moveTo>
                    <a:pt x="334" y="101"/>
                  </a:moveTo>
                  <a:cubicBezTo>
                    <a:pt x="343" y="111"/>
                    <a:pt x="358" y="111"/>
                    <a:pt x="368" y="101"/>
                  </a:cubicBezTo>
                  <a:cubicBezTo>
                    <a:pt x="377" y="92"/>
                    <a:pt x="377" y="77"/>
                    <a:pt x="368" y="68"/>
                  </a:cubicBezTo>
                  <a:cubicBezTo>
                    <a:pt x="359" y="58"/>
                    <a:pt x="343" y="58"/>
                    <a:pt x="334" y="68"/>
                  </a:cubicBezTo>
                  <a:cubicBezTo>
                    <a:pt x="325" y="77"/>
                    <a:pt x="325" y="92"/>
                    <a:pt x="334" y="101"/>
                  </a:cubicBezTo>
                  <a:close/>
                </a:path>
              </a:pathLst>
            </a:custGeom>
            <a:solidFill>
              <a:srgbClr val="9CC13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6858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4" name="Freeform 12"/>
            <p:cNvSpPr/>
            <p:nvPr/>
          </p:nvSpPr>
          <p:spPr bwMode="auto">
            <a:xfrm>
              <a:off x="4967281" y="3148964"/>
              <a:ext cx="448945" cy="836295"/>
            </a:xfrm>
            <a:custGeom>
              <a:avLst/>
              <a:gdLst>
                <a:gd name="T0" fmla="*/ 108 w 189"/>
                <a:gd name="T1" fmla="*/ 335 h 351"/>
                <a:gd name="T2" fmla="*/ 180 w 189"/>
                <a:gd name="T3" fmla="*/ 161 h 351"/>
                <a:gd name="T4" fmla="*/ 129 w 189"/>
                <a:gd name="T5" fmla="*/ 19 h 351"/>
                <a:gd name="T6" fmla="*/ 11 w 189"/>
                <a:gd name="T7" fmla="*/ 90 h 351"/>
                <a:gd name="T8" fmla="*/ 56 w 189"/>
                <a:gd name="T9" fmla="*/ 269 h 351"/>
                <a:gd name="T10" fmla="*/ 80 w 189"/>
                <a:gd name="T11" fmla="*/ 250 h 351"/>
                <a:gd name="T12" fmla="*/ 35 w 189"/>
                <a:gd name="T13" fmla="*/ 119 h 351"/>
                <a:gd name="T14" fmla="*/ 52 w 189"/>
                <a:gd name="T15" fmla="*/ 54 h 351"/>
                <a:gd name="T16" fmla="*/ 124 w 189"/>
                <a:gd name="T17" fmla="*/ 50 h 351"/>
                <a:gd name="T18" fmla="*/ 151 w 189"/>
                <a:gd name="T19" fmla="*/ 184 h 351"/>
                <a:gd name="T20" fmla="*/ 91 w 189"/>
                <a:gd name="T21" fmla="*/ 321 h 351"/>
                <a:gd name="T22" fmla="*/ 108 w 189"/>
                <a:gd name="T23" fmla="*/ 335 h 3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89" h="351">
                  <a:moveTo>
                    <a:pt x="108" y="335"/>
                  </a:moveTo>
                  <a:cubicBezTo>
                    <a:pt x="147" y="286"/>
                    <a:pt x="169" y="222"/>
                    <a:pt x="180" y="161"/>
                  </a:cubicBezTo>
                  <a:cubicBezTo>
                    <a:pt x="189" y="110"/>
                    <a:pt x="187" y="40"/>
                    <a:pt x="129" y="19"/>
                  </a:cubicBezTo>
                  <a:cubicBezTo>
                    <a:pt x="75" y="0"/>
                    <a:pt x="21" y="35"/>
                    <a:pt x="11" y="90"/>
                  </a:cubicBezTo>
                  <a:cubicBezTo>
                    <a:pt x="0" y="150"/>
                    <a:pt x="22" y="220"/>
                    <a:pt x="56" y="269"/>
                  </a:cubicBezTo>
                  <a:cubicBezTo>
                    <a:pt x="66" y="283"/>
                    <a:pt x="90" y="266"/>
                    <a:pt x="80" y="250"/>
                  </a:cubicBezTo>
                  <a:cubicBezTo>
                    <a:pt x="56" y="210"/>
                    <a:pt x="38" y="165"/>
                    <a:pt x="35" y="119"/>
                  </a:cubicBezTo>
                  <a:cubicBezTo>
                    <a:pt x="33" y="97"/>
                    <a:pt x="35" y="69"/>
                    <a:pt x="52" y="54"/>
                  </a:cubicBezTo>
                  <a:cubicBezTo>
                    <a:pt x="70" y="37"/>
                    <a:pt x="103" y="41"/>
                    <a:pt x="124" y="50"/>
                  </a:cubicBezTo>
                  <a:cubicBezTo>
                    <a:pt x="170" y="71"/>
                    <a:pt x="159" y="146"/>
                    <a:pt x="151" y="184"/>
                  </a:cubicBezTo>
                  <a:cubicBezTo>
                    <a:pt x="140" y="232"/>
                    <a:pt x="122" y="283"/>
                    <a:pt x="91" y="321"/>
                  </a:cubicBezTo>
                  <a:cubicBezTo>
                    <a:pt x="79" y="336"/>
                    <a:pt x="96" y="351"/>
                    <a:pt x="108" y="335"/>
                  </a:cubicBezTo>
                  <a:close/>
                </a:path>
              </a:pathLst>
            </a:custGeom>
            <a:solidFill>
              <a:srgbClr val="2664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6858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6873754" y="402498"/>
            <a:ext cx="485162" cy="725599"/>
            <a:chOff x="8294681" y="3024504"/>
            <a:chExt cx="1652905" cy="2472055"/>
          </a:xfrm>
        </p:grpSpPr>
        <p:sp>
          <p:nvSpPr>
            <p:cNvPr id="56" name="Freeform 6"/>
            <p:cNvSpPr>
              <a:spLocks noEditPoints="1"/>
            </p:cNvSpPr>
            <p:nvPr/>
          </p:nvSpPr>
          <p:spPr bwMode="auto">
            <a:xfrm>
              <a:off x="8294681" y="3602354"/>
              <a:ext cx="1652905" cy="1894205"/>
            </a:xfrm>
            <a:custGeom>
              <a:avLst/>
              <a:gdLst>
                <a:gd name="T0" fmla="*/ 124 w 696"/>
                <a:gd name="T1" fmla="*/ 224 h 797"/>
                <a:gd name="T2" fmla="*/ 124 w 696"/>
                <a:gd name="T3" fmla="*/ 673 h 797"/>
                <a:gd name="T4" fmla="*/ 572 w 696"/>
                <a:gd name="T5" fmla="*/ 673 h 797"/>
                <a:gd name="T6" fmla="*/ 572 w 696"/>
                <a:gd name="T7" fmla="*/ 224 h 797"/>
                <a:gd name="T8" fmla="*/ 348 w 696"/>
                <a:gd name="T9" fmla="*/ 0 h 797"/>
                <a:gd name="T10" fmla="*/ 124 w 696"/>
                <a:gd name="T11" fmla="*/ 224 h 797"/>
                <a:gd name="T12" fmla="*/ 362 w 696"/>
                <a:gd name="T13" fmla="*/ 101 h 797"/>
                <a:gd name="T14" fmla="*/ 328 w 696"/>
                <a:gd name="T15" fmla="*/ 101 h 797"/>
                <a:gd name="T16" fmla="*/ 328 w 696"/>
                <a:gd name="T17" fmla="*/ 67 h 797"/>
                <a:gd name="T18" fmla="*/ 361 w 696"/>
                <a:gd name="T19" fmla="*/ 67 h 797"/>
                <a:gd name="T20" fmla="*/ 362 w 696"/>
                <a:gd name="T21" fmla="*/ 101 h 7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96" h="797">
                  <a:moveTo>
                    <a:pt x="124" y="224"/>
                  </a:moveTo>
                  <a:cubicBezTo>
                    <a:pt x="0" y="348"/>
                    <a:pt x="0" y="549"/>
                    <a:pt x="124" y="673"/>
                  </a:cubicBezTo>
                  <a:cubicBezTo>
                    <a:pt x="247" y="797"/>
                    <a:pt x="448" y="797"/>
                    <a:pt x="572" y="673"/>
                  </a:cubicBezTo>
                  <a:cubicBezTo>
                    <a:pt x="696" y="549"/>
                    <a:pt x="696" y="348"/>
                    <a:pt x="572" y="224"/>
                  </a:cubicBezTo>
                  <a:cubicBezTo>
                    <a:pt x="348" y="0"/>
                    <a:pt x="348" y="0"/>
                    <a:pt x="348" y="0"/>
                  </a:cubicBezTo>
                  <a:lnTo>
                    <a:pt x="124" y="224"/>
                  </a:lnTo>
                  <a:close/>
                  <a:moveTo>
                    <a:pt x="362" y="101"/>
                  </a:moveTo>
                  <a:cubicBezTo>
                    <a:pt x="352" y="110"/>
                    <a:pt x="337" y="110"/>
                    <a:pt x="328" y="101"/>
                  </a:cubicBezTo>
                  <a:cubicBezTo>
                    <a:pt x="318" y="92"/>
                    <a:pt x="318" y="77"/>
                    <a:pt x="328" y="67"/>
                  </a:cubicBezTo>
                  <a:cubicBezTo>
                    <a:pt x="337" y="58"/>
                    <a:pt x="352" y="58"/>
                    <a:pt x="361" y="67"/>
                  </a:cubicBezTo>
                  <a:cubicBezTo>
                    <a:pt x="371" y="77"/>
                    <a:pt x="371" y="92"/>
                    <a:pt x="362" y="101"/>
                  </a:cubicBezTo>
                  <a:close/>
                </a:path>
              </a:pathLst>
            </a:custGeom>
            <a:solidFill>
              <a:srgbClr val="FF6D2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6858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7" name="Freeform 11"/>
            <p:cNvSpPr/>
            <p:nvPr/>
          </p:nvSpPr>
          <p:spPr bwMode="auto">
            <a:xfrm>
              <a:off x="8891581" y="3024504"/>
              <a:ext cx="448945" cy="833755"/>
            </a:xfrm>
            <a:custGeom>
              <a:avLst/>
              <a:gdLst>
                <a:gd name="T0" fmla="*/ 108 w 189"/>
                <a:gd name="T1" fmla="*/ 336 h 351"/>
                <a:gd name="T2" fmla="*/ 180 w 189"/>
                <a:gd name="T3" fmla="*/ 162 h 351"/>
                <a:gd name="T4" fmla="*/ 129 w 189"/>
                <a:gd name="T5" fmla="*/ 20 h 351"/>
                <a:gd name="T6" fmla="*/ 11 w 189"/>
                <a:gd name="T7" fmla="*/ 91 h 351"/>
                <a:gd name="T8" fmla="*/ 56 w 189"/>
                <a:gd name="T9" fmla="*/ 270 h 351"/>
                <a:gd name="T10" fmla="*/ 80 w 189"/>
                <a:gd name="T11" fmla="*/ 251 h 351"/>
                <a:gd name="T12" fmla="*/ 35 w 189"/>
                <a:gd name="T13" fmla="*/ 120 h 351"/>
                <a:gd name="T14" fmla="*/ 52 w 189"/>
                <a:gd name="T15" fmla="*/ 55 h 351"/>
                <a:gd name="T16" fmla="*/ 124 w 189"/>
                <a:gd name="T17" fmla="*/ 51 h 351"/>
                <a:gd name="T18" fmla="*/ 151 w 189"/>
                <a:gd name="T19" fmla="*/ 185 h 351"/>
                <a:gd name="T20" fmla="*/ 91 w 189"/>
                <a:gd name="T21" fmla="*/ 322 h 351"/>
                <a:gd name="T22" fmla="*/ 108 w 189"/>
                <a:gd name="T23" fmla="*/ 336 h 3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89" h="351">
                  <a:moveTo>
                    <a:pt x="108" y="336"/>
                  </a:moveTo>
                  <a:cubicBezTo>
                    <a:pt x="147" y="287"/>
                    <a:pt x="169" y="223"/>
                    <a:pt x="180" y="162"/>
                  </a:cubicBezTo>
                  <a:cubicBezTo>
                    <a:pt x="189" y="111"/>
                    <a:pt x="187" y="41"/>
                    <a:pt x="129" y="20"/>
                  </a:cubicBezTo>
                  <a:cubicBezTo>
                    <a:pt x="75" y="0"/>
                    <a:pt x="21" y="36"/>
                    <a:pt x="11" y="91"/>
                  </a:cubicBezTo>
                  <a:cubicBezTo>
                    <a:pt x="0" y="151"/>
                    <a:pt x="22" y="221"/>
                    <a:pt x="56" y="270"/>
                  </a:cubicBezTo>
                  <a:cubicBezTo>
                    <a:pt x="65" y="284"/>
                    <a:pt x="88" y="262"/>
                    <a:pt x="80" y="251"/>
                  </a:cubicBezTo>
                  <a:cubicBezTo>
                    <a:pt x="53" y="213"/>
                    <a:pt x="38" y="166"/>
                    <a:pt x="35" y="120"/>
                  </a:cubicBezTo>
                  <a:cubicBezTo>
                    <a:pt x="33" y="98"/>
                    <a:pt x="35" y="70"/>
                    <a:pt x="52" y="55"/>
                  </a:cubicBezTo>
                  <a:cubicBezTo>
                    <a:pt x="70" y="38"/>
                    <a:pt x="103" y="41"/>
                    <a:pt x="124" y="51"/>
                  </a:cubicBezTo>
                  <a:cubicBezTo>
                    <a:pt x="170" y="72"/>
                    <a:pt x="159" y="147"/>
                    <a:pt x="151" y="185"/>
                  </a:cubicBezTo>
                  <a:cubicBezTo>
                    <a:pt x="140" y="233"/>
                    <a:pt x="122" y="284"/>
                    <a:pt x="91" y="322"/>
                  </a:cubicBezTo>
                  <a:cubicBezTo>
                    <a:pt x="79" y="337"/>
                    <a:pt x="96" y="351"/>
                    <a:pt x="108" y="336"/>
                  </a:cubicBezTo>
                  <a:close/>
                </a:path>
              </a:pathLst>
            </a:custGeom>
            <a:solidFill>
              <a:srgbClr val="2664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6858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6143556" y="487801"/>
            <a:ext cx="484602" cy="729326"/>
            <a:chOff x="6334436" y="3164204"/>
            <a:chExt cx="1651000" cy="2484755"/>
          </a:xfrm>
        </p:grpSpPr>
        <p:sp>
          <p:nvSpPr>
            <p:cNvPr id="59" name="Freeform 5"/>
            <p:cNvSpPr>
              <a:spLocks noEditPoints="1"/>
            </p:cNvSpPr>
            <p:nvPr/>
          </p:nvSpPr>
          <p:spPr bwMode="auto">
            <a:xfrm>
              <a:off x="6334436" y="3756659"/>
              <a:ext cx="1651000" cy="1892300"/>
            </a:xfrm>
            <a:custGeom>
              <a:avLst/>
              <a:gdLst>
                <a:gd name="T0" fmla="*/ 572 w 696"/>
                <a:gd name="T1" fmla="*/ 224 h 796"/>
                <a:gd name="T2" fmla="*/ 572 w 696"/>
                <a:gd name="T3" fmla="*/ 672 h 796"/>
                <a:gd name="T4" fmla="*/ 124 w 696"/>
                <a:gd name="T5" fmla="*/ 672 h 796"/>
                <a:gd name="T6" fmla="*/ 124 w 696"/>
                <a:gd name="T7" fmla="*/ 224 h 796"/>
                <a:gd name="T8" fmla="*/ 348 w 696"/>
                <a:gd name="T9" fmla="*/ 0 h 796"/>
                <a:gd name="T10" fmla="*/ 572 w 696"/>
                <a:gd name="T11" fmla="*/ 224 h 796"/>
                <a:gd name="T12" fmla="*/ 334 w 696"/>
                <a:gd name="T13" fmla="*/ 101 h 796"/>
                <a:gd name="T14" fmla="*/ 368 w 696"/>
                <a:gd name="T15" fmla="*/ 101 h 796"/>
                <a:gd name="T16" fmla="*/ 368 w 696"/>
                <a:gd name="T17" fmla="*/ 67 h 796"/>
                <a:gd name="T18" fmla="*/ 334 w 696"/>
                <a:gd name="T19" fmla="*/ 67 h 796"/>
                <a:gd name="T20" fmla="*/ 334 w 696"/>
                <a:gd name="T21" fmla="*/ 101 h 7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96" h="796">
                  <a:moveTo>
                    <a:pt x="572" y="224"/>
                  </a:moveTo>
                  <a:cubicBezTo>
                    <a:pt x="696" y="348"/>
                    <a:pt x="696" y="548"/>
                    <a:pt x="572" y="672"/>
                  </a:cubicBezTo>
                  <a:cubicBezTo>
                    <a:pt x="448" y="796"/>
                    <a:pt x="247" y="796"/>
                    <a:pt x="124" y="672"/>
                  </a:cubicBezTo>
                  <a:cubicBezTo>
                    <a:pt x="0" y="548"/>
                    <a:pt x="0" y="348"/>
                    <a:pt x="124" y="224"/>
                  </a:cubicBezTo>
                  <a:cubicBezTo>
                    <a:pt x="348" y="0"/>
                    <a:pt x="348" y="0"/>
                    <a:pt x="348" y="0"/>
                  </a:cubicBezTo>
                  <a:lnTo>
                    <a:pt x="572" y="224"/>
                  </a:lnTo>
                  <a:close/>
                  <a:moveTo>
                    <a:pt x="334" y="101"/>
                  </a:moveTo>
                  <a:cubicBezTo>
                    <a:pt x="343" y="110"/>
                    <a:pt x="359" y="110"/>
                    <a:pt x="368" y="101"/>
                  </a:cubicBezTo>
                  <a:cubicBezTo>
                    <a:pt x="377" y="91"/>
                    <a:pt x="377" y="76"/>
                    <a:pt x="368" y="67"/>
                  </a:cubicBezTo>
                  <a:cubicBezTo>
                    <a:pt x="359" y="57"/>
                    <a:pt x="343" y="57"/>
                    <a:pt x="334" y="67"/>
                  </a:cubicBezTo>
                  <a:cubicBezTo>
                    <a:pt x="325" y="76"/>
                    <a:pt x="325" y="91"/>
                    <a:pt x="334" y="101"/>
                  </a:cubicBezTo>
                  <a:close/>
                </a:path>
              </a:pathLst>
            </a:custGeom>
            <a:solidFill>
              <a:srgbClr val="FFCA8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6858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0" name="Freeform 13"/>
            <p:cNvSpPr/>
            <p:nvPr/>
          </p:nvSpPr>
          <p:spPr bwMode="auto">
            <a:xfrm>
              <a:off x="6929431" y="3164204"/>
              <a:ext cx="448945" cy="833755"/>
            </a:xfrm>
            <a:custGeom>
              <a:avLst/>
              <a:gdLst>
                <a:gd name="T0" fmla="*/ 108 w 189"/>
                <a:gd name="T1" fmla="*/ 336 h 351"/>
                <a:gd name="T2" fmla="*/ 180 w 189"/>
                <a:gd name="T3" fmla="*/ 161 h 351"/>
                <a:gd name="T4" fmla="*/ 129 w 189"/>
                <a:gd name="T5" fmla="*/ 19 h 351"/>
                <a:gd name="T6" fmla="*/ 11 w 189"/>
                <a:gd name="T7" fmla="*/ 90 h 351"/>
                <a:gd name="T8" fmla="*/ 56 w 189"/>
                <a:gd name="T9" fmla="*/ 270 h 351"/>
                <a:gd name="T10" fmla="*/ 80 w 189"/>
                <a:gd name="T11" fmla="*/ 250 h 351"/>
                <a:gd name="T12" fmla="*/ 35 w 189"/>
                <a:gd name="T13" fmla="*/ 119 h 351"/>
                <a:gd name="T14" fmla="*/ 52 w 189"/>
                <a:gd name="T15" fmla="*/ 54 h 351"/>
                <a:gd name="T16" fmla="*/ 124 w 189"/>
                <a:gd name="T17" fmla="*/ 50 h 351"/>
                <a:gd name="T18" fmla="*/ 151 w 189"/>
                <a:gd name="T19" fmla="*/ 184 h 351"/>
                <a:gd name="T20" fmla="*/ 91 w 189"/>
                <a:gd name="T21" fmla="*/ 322 h 351"/>
                <a:gd name="T22" fmla="*/ 108 w 189"/>
                <a:gd name="T23" fmla="*/ 336 h 3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89" h="351">
                  <a:moveTo>
                    <a:pt x="108" y="336"/>
                  </a:moveTo>
                  <a:cubicBezTo>
                    <a:pt x="147" y="286"/>
                    <a:pt x="169" y="222"/>
                    <a:pt x="180" y="161"/>
                  </a:cubicBezTo>
                  <a:cubicBezTo>
                    <a:pt x="189" y="110"/>
                    <a:pt x="187" y="40"/>
                    <a:pt x="129" y="19"/>
                  </a:cubicBezTo>
                  <a:cubicBezTo>
                    <a:pt x="75" y="0"/>
                    <a:pt x="21" y="35"/>
                    <a:pt x="11" y="90"/>
                  </a:cubicBezTo>
                  <a:cubicBezTo>
                    <a:pt x="0" y="150"/>
                    <a:pt x="20" y="222"/>
                    <a:pt x="56" y="270"/>
                  </a:cubicBezTo>
                  <a:cubicBezTo>
                    <a:pt x="69" y="286"/>
                    <a:pt x="88" y="262"/>
                    <a:pt x="80" y="250"/>
                  </a:cubicBezTo>
                  <a:cubicBezTo>
                    <a:pt x="53" y="212"/>
                    <a:pt x="38" y="166"/>
                    <a:pt x="35" y="119"/>
                  </a:cubicBezTo>
                  <a:cubicBezTo>
                    <a:pt x="33" y="98"/>
                    <a:pt x="35" y="70"/>
                    <a:pt x="52" y="54"/>
                  </a:cubicBezTo>
                  <a:cubicBezTo>
                    <a:pt x="70" y="37"/>
                    <a:pt x="103" y="41"/>
                    <a:pt x="124" y="50"/>
                  </a:cubicBezTo>
                  <a:cubicBezTo>
                    <a:pt x="170" y="71"/>
                    <a:pt x="159" y="146"/>
                    <a:pt x="151" y="184"/>
                  </a:cubicBezTo>
                  <a:cubicBezTo>
                    <a:pt x="140" y="232"/>
                    <a:pt x="122" y="283"/>
                    <a:pt x="91" y="322"/>
                  </a:cubicBezTo>
                  <a:cubicBezTo>
                    <a:pt x="79" y="337"/>
                    <a:pt x="96" y="351"/>
                    <a:pt x="108" y="336"/>
                  </a:cubicBezTo>
                  <a:close/>
                </a:path>
              </a:pathLst>
            </a:custGeom>
            <a:solidFill>
              <a:srgbClr val="2664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6858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2" name="文本占位符 1">
            <a:extLst>
              <a:ext uri="{FF2B5EF4-FFF2-40B4-BE49-F238E27FC236}">
                <a16:creationId xmlns:a16="http://schemas.microsoft.com/office/drawing/2014/main" xmlns="" id="{39173658-E8B7-4386-BA5D-F63E3F792CD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B588903A-1746-4563-96FA-7A73BDF64A8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78AAC8F8-0435-4EC7-BB8F-55E40F9F7CED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图片占位符 4">
            <a:extLst>
              <a:ext uri="{FF2B5EF4-FFF2-40B4-BE49-F238E27FC236}">
                <a16:creationId xmlns:a16="http://schemas.microsoft.com/office/drawing/2014/main" xmlns="" id="{019F0D15-E84A-48DB-92B6-47445E75F612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</p:sp>
    </p:spTree>
    <p:extLst>
      <p:ext uri="{BB962C8B-B14F-4D97-AF65-F5344CB8AC3E}">
        <p14:creationId xmlns:p14="http://schemas.microsoft.com/office/powerpoint/2010/main" val="28797565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prism isContent="1" isInverted="1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500"/>
                            </p:stCondLst>
                            <p:childTnLst>
                              <p:par>
                                <p:cTn id="34" presetID="2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500"/>
                            </p:stCondLst>
                            <p:childTnLst>
                              <p:par>
                                <p:cTn id="3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0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12" grpId="0"/>
      <p:bldP spid="13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37"/>
          <p:cNvSpPr/>
          <p:nvPr/>
        </p:nvSpPr>
        <p:spPr>
          <a:xfrm>
            <a:off x="3756686" y="3721477"/>
            <a:ext cx="1910834" cy="1817966"/>
          </a:xfrm>
          <a:prstGeom prst="rect">
            <a:avLst/>
          </a:prstGeom>
          <a:blipFill rotWithShape="1">
            <a:blip r:embed="rId3"/>
            <a:stretch>
              <a:fillRect/>
            </a:stretch>
          </a:blipFill>
          <a:ln w="38100">
            <a:noFill/>
          </a:ln>
        </p:spPr>
        <p:txBody>
          <a:bodyPr/>
          <a:lstStyle/>
          <a:p>
            <a:pPr lvl="0"/>
            <a:endParaRPr lang="zh-CN" altLang="en-US" sz="12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矩形 49"/>
          <p:cNvSpPr/>
          <p:nvPr/>
        </p:nvSpPr>
        <p:spPr>
          <a:xfrm>
            <a:off x="0" y="1487494"/>
            <a:ext cx="2110740" cy="2480075"/>
          </a:xfrm>
          <a:prstGeom prst="rect">
            <a:avLst/>
          </a:prstGeom>
          <a:blipFill rotWithShape="1">
            <a:blip r:embed="rId4"/>
            <a:stretch>
              <a:fillRect/>
            </a:stretch>
          </a:blipFill>
          <a:ln w="38100">
            <a:noFill/>
          </a:ln>
          <a:effectLst>
            <a:outerShdw blurRad="50800" dist="76200" dir="20340000" algn="t" rotWithShape="0">
              <a:prstClr val="black">
                <a:alpha val="36000"/>
              </a:prstClr>
            </a:outerShdw>
          </a:effectLst>
        </p:spPr>
        <p:txBody>
          <a:bodyPr/>
          <a:lstStyle/>
          <a:p>
            <a:pPr lvl="0"/>
            <a:endParaRPr lang="zh-CN" altLang="en-US" sz="12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文本框 10"/>
          <p:cNvSpPr txBox="1"/>
          <p:nvPr/>
        </p:nvSpPr>
        <p:spPr>
          <a:xfrm>
            <a:off x="1954053" y="2922270"/>
            <a:ext cx="5472589" cy="323165"/>
          </a:xfrm>
          <a:prstGeom prst="rect">
            <a:avLst/>
          </a:prstGeom>
          <a:noFill/>
          <a:ln w="12700" cmpd="thinThick">
            <a:noFill/>
          </a:ln>
        </p:spPr>
        <p:txBody>
          <a:bodyPr wrap="square">
            <a:spAutoFit/>
          </a:bodyPr>
          <a:lstStyle/>
          <a:p>
            <a:pPr lvl="0" algn="ctr" eaLnBrk="1" hangingPunct="1"/>
            <a:r>
              <a:rPr lang="en-US" altLang="zh-CN" sz="1500" dirty="0">
                <a:solidFill>
                  <a:srgbClr val="26646A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Lorem ipsum doloror amet consectetur adipisici</a:t>
            </a:r>
          </a:p>
        </p:txBody>
      </p:sp>
      <p:sp>
        <p:nvSpPr>
          <p:cNvPr id="12" name="标题 6"/>
          <p:cNvSpPr>
            <a:spLocks noGrp="1"/>
          </p:cNvSpPr>
          <p:nvPr/>
        </p:nvSpPr>
        <p:spPr>
          <a:xfrm>
            <a:off x="1835467" y="1317784"/>
            <a:ext cx="5591175" cy="1604486"/>
          </a:xfrm>
          <a:prstGeom prst="rect">
            <a:avLst/>
          </a:prstGeom>
          <a:noFill/>
        </p:spPr>
        <p:txBody>
          <a:bodyPr vert="horz" lIns="68580" tIns="34290" rIns="68580" bIns="34290" rtlCol="0" anchor="b"/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zh-CN" altLang="en-US" sz="3600" dirty="0">
                <a:solidFill>
                  <a:srgbClr val="26646A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教学分析</a:t>
            </a:r>
          </a:p>
        </p:txBody>
      </p:sp>
      <p:sp>
        <p:nvSpPr>
          <p:cNvPr id="13" name="文本框 10"/>
          <p:cNvSpPr txBox="1"/>
          <p:nvPr/>
        </p:nvSpPr>
        <p:spPr>
          <a:xfrm>
            <a:off x="5521166" y="3425113"/>
            <a:ext cx="1127232" cy="1107996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6600" dirty="0">
                <a:solidFill>
                  <a:srgbClr val="52C5C4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01</a:t>
            </a:r>
          </a:p>
        </p:txBody>
      </p:sp>
      <p:sp>
        <p:nvSpPr>
          <p:cNvPr id="2" name="文本占位符 1">
            <a:extLst>
              <a:ext uri="{FF2B5EF4-FFF2-40B4-BE49-F238E27FC236}">
                <a16:creationId xmlns:a16="http://schemas.microsoft.com/office/drawing/2014/main" xmlns="" id="{99C21746-E8E6-4661-90A0-A405EF04C8D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4E40BA84-F61D-4AD1-97A0-61FB5556E33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4A794D94-4C62-4BDA-82F0-B1E84D334B4F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图片占位符 4">
            <a:extLst>
              <a:ext uri="{FF2B5EF4-FFF2-40B4-BE49-F238E27FC236}">
                <a16:creationId xmlns:a16="http://schemas.microsoft.com/office/drawing/2014/main" xmlns="" id="{F505EFD7-5019-4758-803F-972C849A973F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</p:sp>
    </p:spTree>
    <p:extLst>
      <p:ext uri="{BB962C8B-B14F-4D97-AF65-F5344CB8AC3E}">
        <p14:creationId xmlns:p14="http://schemas.microsoft.com/office/powerpoint/2010/main" val="39185477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prism isContent="1" isInverted="1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10" grpId="0"/>
      <p:bldP spid="12" grpId="0"/>
      <p:bldP spid="1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1319689" y="1536383"/>
            <a:ext cx="1935480" cy="1163421"/>
            <a:chOff x="1759585" y="1667510"/>
            <a:chExt cx="2580640" cy="1551227"/>
          </a:xfrm>
        </p:grpSpPr>
        <p:sp>
          <p:nvSpPr>
            <p:cNvPr id="10" name="文本框 9"/>
            <p:cNvSpPr txBox="1"/>
            <p:nvPr/>
          </p:nvSpPr>
          <p:spPr>
            <a:xfrm>
              <a:off x="1759585" y="2110741"/>
              <a:ext cx="2580640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请输入文字请输入文字请输入文字请输入文字请输入文字</a:t>
              </a:r>
              <a:endParaRPr lang="en-US" altLang="zh-CN" sz="12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endParaRPr lang="en-US" altLang="zh-CN" sz="12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" name="MH_SubTitle_1"/>
            <p:cNvSpPr/>
            <p:nvPr/>
          </p:nvSpPr>
          <p:spPr>
            <a:xfrm>
              <a:off x="1759585" y="1667510"/>
              <a:ext cx="2580005" cy="443230"/>
            </a:xfrm>
            <a:prstGeom prst="rect">
              <a:avLst/>
            </a:prstGeom>
          </p:spPr>
          <p:txBody>
            <a:bodyPr wrap="square" lIns="0" tIns="0" rIns="0" bIns="0" anchor="ctr">
              <a:normAutofit/>
            </a:bodyPr>
            <a:lstStyle/>
            <a:p>
              <a:pPr algn="r" defTabSz="685800">
                <a:defRPr/>
              </a:pPr>
              <a:r>
                <a:rPr lang="zh-CN" altLang="en-US" sz="1500" b="1" kern="0" dirty="0">
                  <a:latin typeface="Arial" panose="020B0604020202020204" pitchFamily="34" charset="0"/>
                  <a:ea typeface="微软雅黑" panose="020B0503020204020204" pitchFamily="34" charset="-122"/>
                  <a:cs typeface="宋体" panose="02010600030101010101" pitchFamily="2" charset="-122"/>
                  <a:sym typeface="Arial" panose="020B0604020202020204" pitchFamily="34" charset="0"/>
                </a:rPr>
                <a:t>请输入标题</a:t>
              </a:r>
              <a:endParaRPr lang="en-US" altLang="zh-CN" sz="1500" b="1" kern="0" dirty="0">
                <a:latin typeface="Arial" panose="020B0604020202020204" pitchFamily="34" charset="0"/>
                <a:ea typeface="微软雅黑" panose="020B0503020204020204" pitchFamily="34" charset="-122"/>
                <a:cs typeface="宋体" panose="02010600030101010101" pitchFamily="2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3194323" y="1536179"/>
            <a:ext cx="3052762" cy="3051266"/>
            <a:chOff x="4259097" y="1667238"/>
            <a:chExt cx="4070349" cy="4068355"/>
          </a:xfrm>
        </p:grpSpPr>
        <p:sp>
          <p:nvSpPr>
            <p:cNvPr id="5" name="Freeform 5"/>
            <p:cNvSpPr/>
            <p:nvPr/>
          </p:nvSpPr>
          <p:spPr bwMode="auto">
            <a:xfrm>
              <a:off x="4818046" y="1912777"/>
              <a:ext cx="1353456" cy="1912405"/>
            </a:xfrm>
            <a:custGeom>
              <a:avLst/>
              <a:gdLst>
                <a:gd name="T0" fmla="*/ 286 w 286"/>
                <a:gd name="T1" fmla="*/ 0 h 404"/>
                <a:gd name="T2" fmla="*/ 0 w 286"/>
                <a:gd name="T3" fmla="*/ 118 h 404"/>
                <a:gd name="T4" fmla="*/ 286 w 286"/>
                <a:gd name="T5" fmla="*/ 404 h 404"/>
                <a:gd name="T6" fmla="*/ 286 w 286"/>
                <a:gd name="T7" fmla="*/ 0 h 4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6" h="404">
                  <a:moveTo>
                    <a:pt x="286" y="0"/>
                  </a:moveTo>
                  <a:cubicBezTo>
                    <a:pt x="174" y="0"/>
                    <a:pt x="73" y="45"/>
                    <a:pt x="0" y="118"/>
                  </a:cubicBezTo>
                  <a:cubicBezTo>
                    <a:pt x="286" y="404"/>
                    <a:pt x="286" y="404"/>
                    <a:pt x="286" y="404"/>
                  </a:cubicBezTo>
                  <a:lnTo>
                    <a:pt x="286" y="0"/>
                  </a:lnTo>
                  <a:close/>
                </a:path>
              </a:pathLst>
            </a:custGeom>
            <a:solidFill>
              <a:srgbClr val="52C5C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6858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" name="Freeform 6"/>
            <p:cNvSpPr/>
            <p:nvPr/>
          </p:nvSpPr>
          <p:spPr bwMode="auto">
            <a:xfrm>
              <a:off x="4259097" y="2471726"/>
              <a:ext cx="1912405" cy="1353456"/>
            </a:xfrm>
            <a:custGeom>
              <a:avLst/>
              <a:gdLst>
                <a:gd name="T0" fmla="*/ 118 w 404"/>
                <a:gd name="T1" fmla="*/ 0 h 286"/>
                <a:gd name="T2" fmla="*/ 0 w 404"/>
                <a:gd name="T3" fmla="*/ 286 h 286"/>
                <a:gd name="T4" fmla="*/ 404 w 404"/>
                <a:gd name="T5" fmla="*/ 286 h 286"/>
                <a:gd name="T6" fmla="*/ 118 w 404"/>
                <a:gd name="T7" fmla="*/ 0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4" h="286">
                  <a:moveTo>
                    <a:pt x="118" y="0"/>
                  </a:moveTo>
                  <a:cubicBezTo>
                    <a:pt x="45" y="73"/>
                    <a:pt x="0" y="174"/>
                    <a:pt x="0" y="286"/>
                  </a:cubicBezTo>
                  <a:cubicBezTo>
                    <a:pt x="404" y="286"/>
                    <a:pt x="404" y="286"/>
                    <a:pt x="404" y="286"/>
                  </a:cubicBezTo>
                  <a:lnTo>
                    <a:pt x="118" y="0"/>
                  </a:lnTo>
                  <a:close/>
                </a:path>
              </a:pathLst>
            </a:custGeom>
            <a:solidFill>
              <a:srgbClr val="9CC13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6858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" name="Freeform 7"/>
            <p:cNvSpPr/>
            <p:nvPr/>
          </p:nvSpPr>
          <p:spPr bwMode="auto">
            <a:xfrm>
              <a:off x="6171502" y="1667238"/>
              <a:ext cx="2157944" cy="3681081"/>
            </a:xfrm>
            <a:custGeom>
              <a:avLst/>
              <a:gdLst>
                <a:gd name="T0" fmla="*/ 322 w 456"/>
                <a:gd name="T1" fmla="*/ 133 h 778"/>
                <a:gd name="T2" fmla="*/ 0 w 456"/>
                <a:gd name="T3" fmla="*/ 0 h 778"/>
                <a:gd name="T4" fmla="*/ 0 w 456"/>
                <a:gd name="T5" fmla="*/ 456 h 778"/>
                <a:gd name="T6" fmla="*/ 322 w 456"/>
                <a:gd name="T7" fmla="*/ 778 h 778"/>
                <a:gd name="T8" fmla="*/ 456 w 456"/>
                <a:gd name="T9" fmla="*/ 456 h 778"/>
                <a:gd name="T10" fmla="*/ 456 w 456"/>
                <a:gd name="T11" fmla="*/ 456 h 778"/>
                <a:gd name="T12" fmla="*/ 322 w 456"/>
                <a:gd name="T13" fmla="*/ 133 h 7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6" h="778">
                  <a:moveTo>
                    <a:pt x="322" y="133"/>
                  </a:moveTo>
                  <a:cubicBezTo>
                    <a:pt x="240" y="51"/>
                    <a:pt x="126" y="0"/>
                    <a:pt x="0" y="0"/>
                  </a:cubicBezTo>
                  <a:cubicBezTo>
                    <a:pt x="0" y="456"/>
                    <a:pt x="0" y="456"/>
                    <a:pt x="0" y="456"/>
                  </a:cubicBezTo>
                  <a:cubicBezTo>
                    <a:pt x="322" y="778"/>
                    <a:pt x="322" y="778"/>
                    <a:pt x="322" y="778"/>
                  </a:cubicBezTo>
                  <a:cubicBezTo>
                    <a:pt x="405" y="695"/>
                    <a:pt x="456" y="581"/>
                    <a:pt x="456" y="456"/>
                  </a:cubicBezTo>
                  <a:cubicBezTo>
                    <a:pt x="456" y="456"/>
                    <a:pt x="456" y="456"/>
                    <a:pt x="456" y="456"/>
                  </a:cubicBezTo>
                  <a:cubicBezTo>
                    <a:pt x="456" y="330"/>
                    <a:pt x="405" y="216"/>
                    <a:pt x="322" y="1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6858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" name="Freeform 8"/>
            <p:cNvSpPr/>
            <p:nvPr/>
          </p:nvSpPr>
          <p:spPr bwMode="auto">
            <a:xfrm>
              <a:off x="6171502" y="3825184"/>
              <a:ext cx="1353456" cy="1910409"/>
            </a:xfrm>
            <a:custGeom>
              <a:avLst/>
              <a:gdLst>
                <a:gd name="T0" fmla="*/ 0 w 286"/>
                <a:gd name="T1" fmla="*/ 404 h 404"/>
                <a:gd name="T2" fmla="*/ 0 w 286"/>
                <a:gd name="T3" fmla="*/ 404 h 404"/>
                <a:gd name="T4" fmla="*/ 286 w 286"/>
                <a:gd name="T5" fmla="*/ 286 h 404"/>
                <a:gd name="T6" fmla="*/ 0 w 286"/>
                <a:gd name="T7" fmla="*/ 0 h 404"/>
                <a:gd name="T8" fmla="*/ 0 w 286"/>
                <a:gd name="T9" fmla="*/ 404 h 4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6" h="404">
                  <a:moveTo>
                    <a:pt x="0" y="404"/>
                  </a:moveTo>
                  <a:cubicBezTo>
                    <a:pt x="0" y="404"/>
                    <a:pt x="0" y="404"/>
                    <a:pt x="0" y="404"/>
                  </a:cubicBezTo>
                  <a:cubicBezTo>
                    <a:pt x="112" y="404"/>
                    <a:pt x="213" y="359"/>
                    <a:pt x="286" y="286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404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6858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" name="Freeform 9"/>
            <p:cNvSpPr/>
            <p:nvPr/>
          </p:nvSpPr>
          <p:spPr bwMode="auto">
            <a:xfrm>
              <a:off x="4818046" y="3825184"/>
              <a:ext cx="1353456" cy="1910409"/>
            </a:xfrm>
            <a:custGeom>
              <a:avLst/>
              <a:gdLst>
                <a:gd name="T0" fmla="*/ 0 w 286"/>
                <a:gd name="T1" fmla="*/ 286 h 404"/>
                <a:gd name="T2" fmla="*/ 286 w 286"/>
                <a:gd name="T3" fmla="*/ 404 h 404"/>
                <a:gd name="T4" fmla="*/ 286 w 286"/>
                <a:gd name="T5" fmla="*/ 0 h 404"/>
                <a:gd name="T6" fmla="*/ 0 w 286"/>
                <a:gd name="T7" fmla="*/ 286 h 4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6" h="404">
                  <a:moveTo>
                    <a:pt x="0" y="286"/>
                  </a:moveTo>
                  <a:cubicBezTo>
                    <a:pt x="73" y="359"/>
                    <a:pt x="174" y="404"/>
                    <a:pt x="286" y="404"/>
                  </a:cubicBezTo>
                  <a:cubicBezTo>
                    <a:pt x="286" y="0"/>
                    <a:pt x="286" y="0"/>
                    <a:pt x="286" y="0"/>
                  </a:cubicBezTo>
                  <a:lnTo>
                    <a:pt x="0" y="286"/>
                  </a:lnTo>
                  <a:close/>
                </a:path>
              </a:pathLst>
            </a:custGeom>
            <a:solidFill>
              <a:srgbClr val="FF6D2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6858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" name="Freeform 10"/>
            <p:cNvSpPr/>
            <p:nvPr/>
          </p:nvSpPr>
          <p:spPr bwMode="auto">
            <a:xfrm>
              <a:off x="4259097" y="3825184"/>
              <a:ext cx="1912405" cy="1353456"/>
            </a:xfrm>
            <a:custGeom>
              <a:avLst/>
              <a:gdLst>
                <a:gd name="T0" fmla="*/ 0 w 404"/>
                <a:gd name="T1" fmla="*/ 0 h 286"/>
                <a:gd name="T2" fmla="*/ 0 w 404"/>
                <a:gd name="T3" fmla="*/ 0 h 286"/>
                <a:gd name="T4" fmla="*/ 118 w 404"/>
                <a:gd name="T5" fmla="*/ 286 h 286"/>
                <a:gd name="T6" fmla="*/ 404 w 404"/>
                <a:gd name="T7" fmla="*/ 0 h 286"/>
                <a:gd name="T8" fmla="*/ 0 w 404"/>
                <a:gd name="T9" fmla="*/ 0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4" h="286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12"/>
                    <a:pt x="45" y="213"/>
                    <a:pt x="118" y="286"/>
                  </a:cubicBezTo>
                  <a:cubicBezTo>
                    <a:pt x="404" y="0"/>
                    <a:pt x="404" y="0"/>
                    <a:pt x="404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CA8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6858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3" name="Oval 11"/>
            <p:cNvSpPr>
              <a:spLocks noChangeArrowheads="1"/>
            </p:cNvSpPr>
            <p:nvPr/>
          </p:nvSpPr>
          <p:spPr bwMode="auto">
            <a:xfrm>
              <a:off x="5470818" y="3118512"/>
              <a:ext cx="1401367" cy="1407356"/>
            </a:xfrm>
            <a:prstGeom prst="ellipse">
              <a:avLst/>
            </a:prstGeom>
            <a:solidFill>
              <a:srgbClr val="4B7E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6858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5534445" y="3667379"/>
              <a:ext cx="1283112" cy="3282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eaLnBrk="1" hangingPunct="1">
                <a:lnSpc>
                  <a:spcPts val="1200"/>
                </a:lnSpc>
                <a:defRPr sz="800" b="1">
                  <a:solidFill>
                    <a:schemeClr val="accent1">
                      <a:lumMod val="75000"/>
                    </a:schemeClr>
                  </a:solidFill>
                  <a:latin typeface="Arial" panose="020B0604020202020204" pitchFamily="34" charset="0"/>
                  <a:ea typeface="微软雅黑" panose="020B0503020204020204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fontAlgn="base">
                <a:spcBef>
                  <a:spcPct val="0"/>
                </a:spcBef>
                <a:spcAft>
                  <a:spcPct val="0"/>
                </a:spcAft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</a:lvl9pPr>
            </a:lstStyle>
            <a:p>
              <a:pPr defTabSz="685800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399" b="0" dirty="0">
                  <a:solidFill>
                    <a:schemeClr val="bg1"/>
                  </a:solidFill>
                  <a:ea typeface="微软雅黑" panose="020B0503020204020204" pitchFamily="34" charset="-122"/>
                  <a:sym typeface="Arial" panose="020B0604020202020204" pitchFamily="34" charset="0"/>
                </a:rPr>
                <a:t>Text Here</a:t>
              </a: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5506752" y="2297018"/>
              <a:ext cx="474917" cy="53330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6858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999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Arial" panose="020B0604020202020204" pitchFamily="34" charset="0"/>
                </a:rPr>
                <a:t>A</a:t>
              </a: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4716237" y="3039622"/>
              <a:ext cx="474917" cy="53330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6858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999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Arial" panose="020B0604020202020204" pitchFamily="34" charset="0"/>
                </a:rPr>
                <a:t>B</a:t>
              </a: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4716237" y="4021776"/>
              <a:ext cx="492016" cy="53330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6858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999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Arial" panose="020B0604020202020204" pitchFamily="34" charset="0"/>
                </a:rPr>
                <a:t>C</a:t>
              </a: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5422909" y="4788336"/>
              <a:ext cx="492016" cy="53330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6858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999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Arial" panose="020B0604020202020204" pitchFamily="34" charset="0"/>
                </a:rPr>
                <a:t>D</a:t>
              </a: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6500883" y="4752402"/>
              <a:ext cx="474917" cy="53330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6858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999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Arial" panose="020B0604020202020204" pitchFamily="34" charset="0"/>
                </a:rPr>
                <a:t>E</a:t>
              </a:r>
            </a:p>
          </p:txBody>
        </p:sp>
      </p:grpSp>
      <p:sp>
        <p:nvSpPr>
          <p:cNvPr id="33" name="文本框 24"/>
          <p:cNvSpPr txBox="1">
            <a:spLocks noChangeArrowheads="1"/>
          </p:cNvSpPr>
          <p:nvPr/>
        </p:nvSpPr>
        <p:spPr bwMode="auto">
          <a:xfrm>
            <a:off x="6467759" y="2609860"/>
            <a:ext cx="1382526" cy="307007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lvl="0">
              <a:defRPr/>
            </a:pPr>
            <a:r>
              <a:rPr lang="zh-CN" altLang="en-US" sz="1395" b="1" kern="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宋体" panose="02010600030101010101" pitchFamily="2" charset="-122"/>
                <a:sym typeface="Arial" panose="020B0604020202020204" pitchFamily="34" charset="0"/>
              </a:rPr>
              <a:t>请输入标题</a:t>
            </a:r>
          </a:p>
        </p:txBody>
      </p:sp>
      <p:grpSp>
        <p:nvGrpSpPr>
          <p:cNvPr id="25" name="组合 24"/>
          <p:cNvGrpSpPr/>
          <p:nvPr/>
        </p:nvGrpSpPr>
        <p:grpSpPr>
          <a:xfrm>
            <a:off x="856774" y="2606518"/>
            <a:ext cx="1935480" cy="1163421"/>
            <a:chOff x="1142365" y="3094355"/>
            <a:chExt cx="2580640" cy="1551227"/>
          </a:xfrm>
        </p:grpSpPr>
        <p:sp>
          <p:nvSpPr>
            <p:cNvPr id="34" name="文本框 33"/>
            <p:cNvSpPr txBox="1"/>
            <p:nvPr/>
          </p:nvSpPr>
          <p:spPr>
            <a:xfrm>
              <a:off x="1142365" y="3537586"/>
              <a:ext cx="2580640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请输入文字请输入文字请输入文字请输入文字请输入文字</a:t>
              </a:r>
              <a:endParaRPr lang="en-US" altLang="zh-CN" sz="12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endParaRPr lang="en-US" altLang="zh-CN" sz="12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5" name="MH_SubTitle_1"/>
            <p:cNvSpPr/>
            <p:nvPr/>
          </p:nvSpPr>
          <p:spPr>
            <a:xfrm>
              <a:off x="1142365" y="3094355"/>
              <a:ext cx="2580005" cy="443230"/>
            </a:xfrm>
            <a:prstGeom prst="rect">
              <a:avLst/>
            </a:prstGeom>
          </p:spPr>
          <p:txBody>
            <a:bodyPr wrap="square" lIns="0" tIns="0" rIns="0" bIns="0" anchor="ctr">
              <a:normAutofit/>
            </a:bodyPr>
            <a:lstStyle/>
            <a:p>
              <a:pPr lvl="0" algn="r">
                <a:defRPr/>
              </a:pPr>
              <a:r>
                <a:rPr lang="zh-CN" altLang="en-US" sz="1500" b="1" kern="0" dirty="0">
                  <a:latin typeface="Arial" panose="020B0604020202020204" pitchFamily="34" charset="0"/>
                  <a:ea typeface="微软雅黑" panose="020B0503020204020204" pitchFamily="34" charset="-122"/>
                  <a:cs typeface="宋体" panose="02010600030101010101" pitchFamily="2" charset="-122"/>
                  <a:sym typeface="Arial" panose="020B0604020202020204" pitchFamily="34" charset="0"/>
                </a:rPr>
                <a:t>请输入标题</a:t>
              </a:r>
              <a:endParaRPr lang="en-US" altLang="zh-CN" sz="1500" b="1" kern="0" dirty="0">
                <a:latin typeface="Arial" panose="020B0604020202020204" pitchFamily="34" charset="0"/>
                <a:ea typeface="微软雅黑" panose="020B0503020204020204" pitchFamily="34" charset="-122"/>
                <a:cs typeface="宋体" panose="02010600030101010101" pitchFamily="2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1320165" y="3837148"/>
            <a:ext cx="1935480" cy="1163421"/>
            <a:chOff x="1760220" y="4735195"/>
            <a:chExt cx="2580640" cy="1551227"/>
          </a:xfrm>
        </p:grpSpPr>
        <p:sp>
          <p:nvSpPr>
            <p:cNvPr id="36" name="文本框 35"/>
            <p:cNvSpPr txBox="1"/>
            <p:nvPr/>
          </p:nvSpPr>
          <p:spPr>
            <a:xfrm>
              <a:off x="1760220" y="5178426"/>
              <a:ext cx="2580640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请输入文字请输入文字请输入文字请输入文字请输入文字</a:t>
              </a:r>
              <a:endParaRPr lang="en-US" altLang="zh-CN" sz="12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endParaRPr lang="en-US" altLang="zh-CN" sz="12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7" name="MH_SubTitle_1"/>
            <p:cNvSpPr/>
            <p:nvPr/>
          </p:nvSpPr>
          <p:spPr>
            <a:xfrm>
              <a:off x="1760220" y="4735195"/>
              <a:ext cx="2580005" cy="443230"/>
            </a:xfrm>
            <a:prstGeom prst="rect">
              <a:avLst/>
            </a:prstGeom>
          </p:spPr>
          <p:txBody>
            <a:bodyPr wrap="square" lIns="0" tIns="0" rIns="0" bIns="0" anchor="ctr">
              <a:normAutofit/>
            </a:bodyPr>
            <a:lstStyle/>
            <a:p>
              <a:pPr lvl="0" algn="r">
                <a:defRPr/>
              </a:pPr>
              <a:r>
                <a:rPr lang="zh-CN" altLang="en-US" sz="1500" b="1" kern="0" dirty="0">
                  <a:latin typeface="Arial" panose="020B0604020202020204" pitchFamily="34" charset="0"/>
                  <a:ea typeface="微软雅黑" panose="020B0503020204020204" pitchFamily="34" charset="-122"/>
                  <a:cs typeface="宋体" panose="02010600030101010101" pitchFamily="2" charset="-122"/>
                  <a:sym typeface="Arial" panose="020B0604020202020204" pitchFamily="34" charset="0"/>
                </a:rPr>
                <a:t>请输入标题</a:t>
              </a:r>
              <a:endParaRPr lang="en-US" altLang="zh-CN" sz="1500" b="1" kern="0" dirty="0">
                <a:latin typeface="Arial" panose="020B0604020202020204" pitchFamily="34" charset="0"/>
                <a:ea typeface="微软雅黑" panose="020B0503020204020204" pitchFamily="34" charset="-122"/>
                <a:cs typeface="宋体" panose="02010600030101010101" pitchFamily="2" charset="-122"/>
                <a:sym typeface="Arial" panose="020B0604020202020204" pitchFamily="34" charset="0"/>
              </a:endParaRPr>
            </a:p>
          </p:txBody>
        </p:sp>
      </p:grpSp>
      <p:sp>
        <p:nvSpPr>
          <p:cNvPr id="28" name="标题 6"/>
          <p:cNvSpPr>
            <a:spLocks noGrp="1"/>
          </p:cNvSpPr>
          <p:nvPr/>
        </p:nvSpPr>
        <p:spPr>
          <a:xfrm>
            <a:off x="517684" y="486251"/>
            <a:ext cx="3340418" cy="473393"/>
          </a:xfrm>
          <a:prstGeom prst="rect">
            <a:avLst/>
          </a:prstGeom>
        </p:spPr>
        <p:txBody>
          <a:bodyPr vert="horz" lIns="68580" tIns="34290" rIns="68580" bIns="34290" rtlCol="0" anchor="b"/>
          <a:lstStyle/>
          <a:p>
            <a:pPr>
              <a:lnSpc>
                <a:spcPct val="100000"/>
              </a:lnSpc>
            </a:pPr>
            <a:r>
              <a:rPr lang="zh-CN" altLang="en-US" sz="2700" dirty="0">
                <a:solidFill>
                  <a:srgbClr val="26646A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教学分析</a:t>
            </a:r>
          </a:p>
        </p:txBody>
      </p:sp>
      <p:sp>
        <p:nvSpPr>
          <p:cNvPr id="9" name="矩形 8"/>
          <p:cNvSpPr/>
          <p:nvPr/>
        </p:nvSpPr>
        <p:spPr>
          <a:xfrm>
            <a:off x="-952" y="513874"/>
            <a:ext cx="321469" cy="417910"/>
          </a:xfrm>
          <a:prstGeom prst="rect">
            <a:avLst/>
          </a:prstGeom>
          <a:solidFill>
            <a:srgbClr val="2664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514350">
              <a:defRPr/>
            </a:pPr>
            <a:endParaRPr lang="zh-CN" altLang="en-US" sz="1013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366236" y="513874"/>
            <a:ext cx="57150" cy="418148"/>
          </a:xfrm>
          <a:prstGeom prst="rect">
            <a:avLst/>
          </a:prstGeom>
          <a:solidFill>
            <a:srgbClr val="2664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514350">
              <a:defRPr/>
            </a:pPr>
            <a:endParaRPr lang="zh-CN" altLang="en-US" sz="1013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文本占位符 19">
            <a:extLst>
              <a:ext uri="{FF2B5EF4-FFF2-40B4-BE49-F238E27FC236}">
                <a16:creationId xmlns:a16="http://schemas.microsoft.com/office/drawing/2014/main" xmlns="" id="{5811ABB2-B492-49FB-979D-E171C793DB8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21" name="文本占位符 20">
            <a:extLst>
              <a:ext uri="{FF2B5EF4-FFF2-40B4-BE49-F238E27FC236}">
                <a16:creationId xmlns:a16="http://schemas.microsoft.com/office/drawing/2014/main" xmlns="" id="{4D24D9E2-F944-4030-BD1C-BEF3FC6041E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22" name="文本占位符 21">
            <a:extLst>
              <a:ext uri="{FF2B5EF4-FFF2-40B4-BE49-F238E27FC236}">
                <a16:creationId xmlns:a16="http://schemas.microsoft.com/office/drawing/2014/main" xmlns="" id="{CFCF07E1-928F-47C8-8DD2-19F5799B45A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24" name="图片占位符 23">
            <a:extLst>
              <a:ext uri="{FF2B5EF4-FFF2-40B4-BE49-F238E27FC236}">
                <a16:creationId xmlns:a16="http://schemas.microsoft.com/office/drawing/2014/main" xmlns="" id="{D3432466-E606-4532-872C-7E9C3799ED32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</p:sp>
    </p:spTree>
    <p:extLst>
      <p:ext uri="{BB962C8B-B14F-4D97-AF65-F5344CB8AC3E}">
        <p14:creationId xmlns:p14="http://schemas.microsoft.com/office/powerpoint/2010/main" val="29265077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prism isContent="1" isInverted="1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标题 6"/>
          <p:cNvSpPr>
            <a:spLocks noGrp="1"/>
          </p:cNvSpPr>
          <p:nvPr/>
        </p:nvSpPr>
        <p:spPr>
          <a:xfrm>
            <a:off x="517684" y="486251"/>
            <a:ext cx="3340418" cy="473393"/>
          </a:xfrm>
          <a:prstGeom prst="rect">
            <a:avLst/>
          </a:prstGeom>
        </p:spPr>
        <p:txBody>
          <a:bodyPr vert="horz" lIns="68580" tIns="34290" rIns="68580" bIns="34290" rtlCol="0" anchor="b"/>
          <a:lstStyle/>
          <a:p>
            <a:pPr>
              <a:lnSpc>
                <a:spcPct val="100000"/>
              </a:lnSpc>
            </a:pPr>
            <a:r>
              <a:rPr lang="zh-CN" altLang="en-US" sz="2700" dirty="0">
                <a:solidFill>
                  <a:srgbClr val="26646A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教学分析</a:t>
            </a:r>
          </a:p>
        </p:txBody>
      </p:sp>
      <p:sp>
        <p:nvSpPr>
          <p:cNvPr id="9" name="矩形 8"/>
          <p:cNvSpPr/>
          <p:nvPr/>
        </p:nvSpPr>
        <p:spPr>
          <a:xfrm>
            <a:off x="-952" y="513874"/>
            <a:ext cx="321469" cy="417910"/>
          </a:xfrm>
          <a:prstGeom prst="rect">
            <a:avLst/>
          </a:prstGeom>
          <a:solidFill>
            <a:srgbClr val="2664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514350">
              <a:defRPr/>
            </a:pPr>
            <a:endParaRPr lang="zh-CN" altLang="en-US" sz="1013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366236" y="513874"/>
            <a:ext cx="57150" cy="418148"/>
          </a:xfrm>
          <a:prstGeom prst="rect">
            <a:avLst/>
          </a:prstGeom>
          <a:solidFill>
            <a:srgbClr val="2664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514350">
              <a:defRPr/>
            </a:pPr>
            <a:endParaRPr lang="zh-CN" altLang="en-US" sz="1013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41" name="组合 40"/>
          <p:cNvGrpSpPr/>
          <p:nvPr/>
        </p:nvGrpSpPr>
        <p:grpSpPr>
          <a:xfrm>
            <a:off x="4973479" y="1340168"/>
            <a:ext cx="2432209" cy="920651"/>
            <a:chOff x="6631305" y="1405890"/>
            <a:chExt cx="3242945" cy="1227535"/>
          </a:xfrm>
        </p:grpSpPr>
        <p:sp>
          <p:nvSpPr>
            <p:cNvPr id="14" name="文本框 13"/>
            <p:cNvSpPr txBox="1"/>
            <p:nvPr/>
          </p:nvSpPr>
          <p:spPr>
            <a:xfrm>
              <a:off x="6631305" y="1771650"/>
              <a:ext cx="3242945" cy="861775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r>
                <a:rPr lang="zh-CN" altLang="en-US" sz="12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请输入文字请输入文字请输入文字请输入文字请输入文字</a:t>
              </a:r>
              <a:endParaRPr lang="en-US" altLang="zh-CN" sz="12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endParaRPr lang="en-US" altLang="zh-CN" sz="12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6631305" y="1405890"/>
              <a:ext cx="3242945" cy="369332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lvl="0">
                <a:defRPr/>
              </a:pPr>
              <a:r>
                <a:rPr lang="zh-CN" altLang="en-US" sz="1200" b="1" kern="0" dirty="0">
                  <a:latin typeface="Arial" panose="020B0604020202020204" pitchFamily="34" charset="0"/>
                  <a:ea typeface="微软雅黑" panose="020B0503020204020204" pitchFamily="34" charset="-122"/>
                  <a:cs typeface="宋体" panose="02010600030101010101" pitchFamily="2" charset="-122"/>
                  <a:sym typeface="Arial" panose="020B0604020202020204" pitchFamily="34" charset="0"/>
                </a:rPr>
                <a:t>请输入标题</a:t>
              </a:r>
              <a:endParaRPr lang="en-US" altLang="zh-CN" sz="1200" b="1" kern="0" dirty="0">
                <a:latin typeface="Arial" panose="020B0604020202020204" pitchFamily="34" charset="0"/>
                <a:ea typeface="微软雅黑" panose="020B0503020204020204" pitchFamily="34" charset="-122"/>
                <a:cs typeface="宋体" panose="02010600030101010101" pitchFamily="2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5487353" y="3410427"/>
            <a:ext cx="2432209" cy="920651"/>
            <a:chOff x="7316470" y="4166235"/>
            <a:chExt cx="3242945" cy="1227535"/>
          </a:xfrm>
        </p:grpSpPr>
        <p:sp>
          <p:nvSpPr>
            <p:cNvPr id="4" name="文本框 3"/>
            <p:cNvSpPr txBox="1"/>
            <p:nvPr/>
          </p:nvSpPr>
          <p:spPr>
            <a:xfrm>
              <a:off x="7316470" y="4531995"/>
              <a:ext cx="3242945" cy="861775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r>
                <a:rPr lang="zh-CN" altLang="en-US" sz="12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请输入文字请输入文字请输入文字请输入文字请输入文字</a:t>
              </a:r>
              <a:endParaRPr lang="en-US" altLang="zh-CN" sz="12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endParaRPr lang="en-US" altLang="zh-CN" sz="12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7316470" y="4166235"/>
              <a:ext cx="3242945" cy="369332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lvl="0">
                <a:defRPr/>
              </a:pPr>
              <a:r>
                <a:rPr lang="zh-CN" altLang="en-US" sz="1200" b="1" kern="0" dirty="0">
                  <a:latin typeface="Arial" panose="020B0604020202020204" pitchFamily="34" charset="0"/>
                  <a:ea typeface="微软雅黑" panose="020B0503020204020204" pitchFamily="34" charset="-122"/>
                  <a:cs typeface="宋体" panose="02010600030101010101" pitchFamily="2" charset="-122"/>
                  <a:sym typeface="Arial" panose="020B0604020202020204" pitchFamily="34" charset="0"/>
                </a:rPr>
                <a:t>请输入标题</a:t>
              </a:r>
              <a:endParaRPr lang="en-US" altLang="zh-CN" sz="1200" b="1" kern="0" dirty="0">
                <a:latin typeface="Arial" panose="020B0604020202020204" pitchFamily="34" charset="0"/>
                <a:ea typeface="微软雅黑" panose="020B0503020204020204" pitchFamily="34" charset="-122"/>
                <a:cs typeface="宋体" panose="02010600030101010101" pitchFamily="2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1461135" y="4027647"/>
            <a:ext cx="2432209" cy="920651"/>
            <a:chOff x="1948180" y="4989195"/>
            <a:chExt cx="3242945" cy="1227535"/>
          </a:xfrm>
        </p:grpSpPr>
        <p:sp>
          <p:nvSpPr>
            <p:cNvPr id="11" name="文本框 10"/>
            <p:cNvSpPr txBox="1"/>
            <p:nvPr/>
          </p:nvSpPr>
          <p:spPr>
            <a:xfrm>
              <a:off x="1948180" y="5354955"/>
              <a:ext cx="3242945" cy="861775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r>
                <a:rPr lang="zh-CN" altLang="en-US" sz="12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请输入文字请输入文字请输入文字请输入文字请输入文字</a:t>
              </a:r>
              <a:endParaRPr lang="en-US" altLang="zh-CN" sz="12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endParaRPr lang="en-US" altLang="zh-CN" sz="12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1948180" y="4989195"/>
              <a:ext cx="3242945" cy="369332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lvl="0">
                <a:defRPr/>
              </a:pPr>
              <a:r>
                <a:rPr lang="zh-CN" altLang="en-US" sz="1200" b="1" kern="0" dirty="0">
                  <a:latin typeface="Arial" panose="020B0604020202020204" pitchFamily="34" charset="0"/>
                  <a:ea typeface="微软雅黑" panose="020B0503020204020204" pitchFamily="34" charset="-122"/>
                  <a:cs typeface="宋体" panose="02010600030101010101" pitchFamily="2" charset="-122"/>
                  <a:sym typeface="Arial" panose="020B0604020202020204" pitchFamily="34" charset="0"/>
                </a:rPr>
                <a:t>请输入标题</a:t>
              </a:r>
              <a:endParaRPr lang="en-US" altLang="zh-CN" sz="1200" b="1" kern="0" dirty="0">
                <a:latin typeface="Arial" panose="020B0604020202020204" pitchFamily="34" charset="0"/>
                <a:ea typeface="微软雅黑" panose="020B0503020204020204" pitchFamily="34" charset="-122"/>
                <a:cs typeface="宋体" panose="02010600030101010101" pitchFamily="2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918687" y="1948816"/>
            <a:ext cx="2432209" cy="920651"/>
            <a:chOff x="1224915" y="2217420"/>
            <a:chExt cx="3242945" cy="1227535"/>
          </a:xfrm>
        </p:grpSpPr>
        <p:sp>
          <p:nvSpPr>
            <p:cNvPr id="13" name="文本框 12"/>
            <p:cNvSpPr txBox="1"/>
            <p:nvPr/>
          </p:nvSpPr>
          <p:spPr>
            <a:xfrm>
              <a:off x="1224915" y="2583180"/>
              <a:ext cx="3242945" cy="861775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r>
                <a:rPr lang="zh-CN" altLang="en-US" sz="12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请输入文字请输入文字请输入文字请输入文字请输入文字</a:t>
              </a:r>
              <a:endParaRPr lang="en-US" altLang="zh-CN" sz="12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endParaRPr lang="en-US" altLang="zh-CN" sz="12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1224915" y="2217420"/>
              <a:ext cx="3242945" cy="369332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lvl="0" algn="r">
                <a:defRPr/>
              </a:pPr>
              <a:r>
                <a:rPr lang="zh-CN" altLang="en-US" sz="1200" b="1" kern="0" dirty="0">
                  <a:latin typeface="Arial" panose="020B0604020202020204" pitchFamily="34" charset="0"/>
                  <a:ea typeface="微软雅黑" panose="020B0503020204020204" pitchFamily="34" charset="-122"/>
                  <a:cs typeface="宋体" panose="02010600030101010101" pitchFamily="2" charset="-122"/>
                  <a:sym typeface="Arial" panose="020B0604020202020204" pitchFamily="34" charset="0"/>
                </a:rPr>
                <a:t>请输入标题</a:t>
              </a:r>
              <a:endParaRPr lang="en-US" altLang="zh-CN" sz="1200" b="1" kern="0" dirty="0">
                <a:latin typeface="Arial" panose="020B0604020202020204" pitchFamily="34" charset="0"/>
                <a:ea typeface="微软雅黑" panose="020B0503020204020204" pitchFamily="34" charset="-122"/>
                <a:cs typeface="宋体" panose="02010600030101010101" pitchFamily="2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2652832" y="1252386"/>
            <a:ext cx="3496847" cy="3435102"/>
            <a:chOff x="3537109" y="1288848"/>
            <a:chExt cx="4662462" cy="4580136"/>
          </a:xfrm>
        </p:grpSpPr>
        <p:sp>
          <p:nvSpPr>
            <p:cNvPr id="5" name="任意多边形 4"/>
            <p:cNvSpPr/>
            <p:nvPr/>
          </p:nvSpPr>
          <p:spPr>
            <a:xfrm>
              <a:off x="4774565" y="3585845"/>
              <a:ext cx="2260600" cy="0"/>
            </a:xfrm>
            <a:custGeom>
              <a:avLst/>
              <a:gdLst>
                <a:gd name="connsiteX0" fmla="*/ 0 w 1695450"/>
                <a:gd name="connsiteY0" fmla="*/ 0 h 0"/>
                <a:gd name="connsiteX1" fmla="*/ 1695450 w 1695450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695450">
                  <a:moveTo>
                    <a:pt x="0" y="0"/>
                  </a:moveTo>
                  <a:lnTo>
                    <a:pt x="1695450" y="0"/>
                  </a:lnTo>
                </a:path>
              </a:pathLst>
            </a:custGeom>
            <a:noFill/>
            <a:ln w="9525">
              <a:solidFill>
                <a:srgbClr val="26646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" name="任意多边形 5"/>
            <p:cNvSpPr/>
            <p:nvPr/>
          </p:nvSpPr>
          <p:spPr>
            <a:xfrm>
              <a:off x="5892165" y="2531745"/>
              <a:ext cx="0" cy="2133600"/>
            </a:xfrm>
            <a:custGeom>
              <a:avLst/>
              <a:gdLst>
                <a:gd name="connsiteX0" fmla="*/ 0 w 0"/>
                <a:gd name="connsiteY0" fmla="*/ 0 h 1600200"/>
                <a:gd name="connsiteX1" fmla="*/ 0 w 0"/>
                <a:gd name="connsiteY1" fmla="*/ 1600200 h 1600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h="1600200">
                  <a:moveTo>
                    <a:pt x="0" y="0"/>
                  </a:moveTo>
                  <a:lnTo>
                    <a:pt x="0" y="1600200"/>
                  </a:lnTo>
                </a:path>
              </a:pathLst>
            </a:custGeom>
            <a:noFill/>
            <a:ln w="9525">
              <a:solidFill>
                <a:srgbClr val="26646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17" name="组合 16"/>
            <p:cNvGrpSpPr/>
            <p:nvPr/>
          </p:nvGrpSpPr>
          <p:grpSpPr>
            <a:xfrm>
              <a:off x="7223192" y="3092066"/>
              <a:ext cx="976379" cy="976379"/>
              <a:chOff x="5465495" y="2410966"/>
              <a:chExt cx="732284" cy="732284"/>
            </a:xfrm>
            <a:solidFill>
              <a:srgbClr val="9CC136"/>
            </a:solidFill>
          </p:grpSpPr>
          <p:sp>
            <p:nvSpPr>
              <p:cNvPr id="18" name="椭圆 17"/>
              <p:cNvSpPr/>
              <p:nvPr/>
            </p:nvSpPr>
            <p:spPr>
              <a:xfrm>
                <a:off x="5465495" y="2410966"/>
                <a:ext cx="732284" cy="732284"/>
              </a:xfrm>
              <a:prstGeom prst="ellips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8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9" name="Freeform 13"/>
              <p:cNvSpPr>
                <a:spLocks noEditPoints="1"/>
              </p:cNvSpPr>
              <p:nvPr/>
            </p:nvSpPr>
            <p:spPr bwMode="auto">
              <a:xfrm>
                <a:off x="5733634" y="2603501"/>
                <a:ext cx="213558" cy="301624"/>
              </a:xfrm>
              <a:custGeom>
                <a:avLst/>
                <a:gdLst>
                  <a:gd name="T0" fmla="*/ 80 w 161"/>
                  <a:gd name="T1" fmla="*/ 229 h 229"/>
                  <a:gd name="T2" fmla="*/ 0 w 161"/>
                  <a:gd name="T3" fmla="*/ 194 h 229"/>
                  <a:gd name="T4" fmla="*/ 53 w 161"/>
                  <a:gd name="T5" fmla="*/ 161 h 229"/>
                  <a:gd name="T6" fmla="*/ 55 w 161"/>
                  <a:gd name="T7" fmla="*/ 161 h 229"/>
                  <a:gd name="T8" fmla="*/ 19 w 161"/>
                  <a:gd name="T9" fmla="*/ 104 h 229"/>
                  <a:gd name="T10" fmla="*/ 16 w 161"/>
                  <a:gd name="T11" fmla="*/ 97 h 229"/>
                  <a:gd name="T12" fmla="*/ 15 w 161"/>
                  <a:gd name="T13" fmla="*/ 96 h 229"/>
                  <a:gd name="T14" fmla="*/ 15 w 161"/>
                  <a:gd name="T15" fmla="*/ 95 h 229"/>
                  <a:gd name="T16" fmla="*/ 10 w 161"/>
                  <a:gd name="T17" fmla="*/ 70 h 229"/>
                  <a:gd name="T18" fmla="*/ 80 w 161"/>
                  <a:gd name="T19" fmla="*/ 0 h 229"/>
                  <a:gd name="T20" fmla="*/ 150 w 161"/>
                  <a:gd name="T21" fmla="*/ 70 h 229"/>
                  <a:gd name="T22" fmla="*/ 146 w 161"/>
                  <a:gd name="T23" fmla="*/ 95 h 229"/>
                  <a:gd name="T24" fmla="*/ 145 w 161"/>
                  <a:gd name="T25" fmla="*/ 96 h 229"/>
                  <a:gd name="T26" fmla="*/ 145 w 161"/>
                  <a:gd name="T27" fmla="*/ 96 h 229"/>
                  <a:gd name="T28" fmla="*/ 145 w 161"/>
                  <a:gd name="T29" fmla="*/ 97 h 229"/>
                  <a:gd name="T30" fmla="*/ 141 w 161"/>
                  <a:gd name="T31" fmla="*/ 104 h 229"/>
                  <a:gd name="T32" fmla="*/ 80 w 161"/>
                  <a:gd name="T33" fmla="*/ 205 h 229"/>
                  <a:gd name="T34" fmla="*/ 66 w 161"/>
                  <a:gd name="T35" fmla="*/ 182 h 229"/>
                  <a:gd name="T36" fmla="*/ 65 w 161"/>
                  <a:gd name="T37" fmla="*/ 182 h 229"/>
                  <a:gd name="T38" fmla="*/ 23 w 161"/>
                  <a:gd name="T39" fmla="*/ 194 h 229"/>
                  <a:gd name="T40" fmla="*/ 22 w 161"/>
                  <a:gd name="T41" fmla="*/ 194 h 229"/>
                  <a:gd name="T42" fmla="*/ 23 w 161"/>
                  <a:gd name="T43" fmla="*/ 195 h 229"/>
                  <a:gd name="T44" fmla="*/ 79 w 161"/>
                  <a:gd name="T45" fmla="*/ 208 h 229"/>
                  <a:gd name="T46" fmla="*/ 82 w 161"/>
                  <a:gd name="T47" fmla="*/ 208 h 229"/>
                  <a:gd name="T48" fmla="*/ 82 w 161"/>
                  <a:gd name="T49" fmla="*/ 208 h 229"/>
                  <a:gd name="T50" fmla="*/ 138 w 161"/>
                  <a:gd name="T51" fmla="*/ 195 h 229"/>
                  <a:gd name="T52" fmla="*/ 138 w 161"/>
                  <a:gd name="T53" fmla="*/ 194 h 229"/>
                  <a:gd name="T54" fmla="*/ 138 w 161"/>
                  <a:gd name="T55" fmla="*/ 194 h 229"/>
                  <a:gd name="T56" fmla="*/ 108 w 161"/>
                  <a:gd name="T57" fmla="*/ 183 h 229"/>
                  <a:gd name="T58" fmla="*/ 121 w 161"/>
                  <a:gd name="T59" fmla="*/ 164 h 229"/>
                  <a:gd name="T60" fmla="*/ 161 w 161"/>
                  <a:gd name="T61" fmla="*/ 194 h 229"/>
                  <a:gd name="T62" fmla="*/ 80 w 161"/>
                  <a:gd name="T63" fmla="*/ 229 h 229"/>
                  <a:gd name="T64" fmla="*/ 80 w 161"/>
                  <a:gd name="T65" fmla="*/ 32 h 229"/>
                  <a:gd name="T66" fmla="*/ 50 w 161"/>
                  <a:gd name="T67" fmla="*/ 62 h 229"/>
                  <a:gd name="T68" fmla="*/ 80 w 161"/>
                  <a:gd name="T69" fmla="*/ 92 h 229"/>
                  <a:gd name="T70" fmla="*/ 110 w 161"/>
                  <a:gd name="T71" fmla="*/ 62 h 229"/>
                  <a:gd name="T72" fmla="*/ 80 w 161"/>
                  <a:gd name="T73" fmla="*/ 32 h 229"/>
                  <a:gd name="T74" fmla="*/ 80 w 161"/>
                  <a:gd name="T75" fmla="*/ 32 h 229"/>
                  <a:gd name="T76" fmla="*/ 80 w 161"/>
                  <a:gd name="T77" fmla="*/ 32 h 2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61" h="229">
                    <a:moveTo>
                      <a:pt x="80" y="229"/>
                    </a:moveTo>
                    <a:cubicBezTo>
                      <a:pt x="40" y="229"/>
                      <a:pt x="0" y="219"/>
                      <a:pt x="0" y="194"/>
                    </a:cubicBezTo>
                    <a:cubicBezTo>
                      <a:pt x="0" y="176"/>
                      <a:pt x="28" y="164"/>
                      <a:pt x="53" y="161"/>
                    </a:cubicBezTo>
                    <a:cubicBezTo>
                      <a:pt x="55" y="161"/>
                      <a:pt x="55" y="161"/>
                      <a:pt x="55" y="161"/>
                    </a:cubicBezTo>
                    <a:cubicBezTo>
                      <a:pt x="19" y="104"/>
                      <a:pt x="19" y="104"/>
                      <a:pt x="19" y="104"/>
                    </a:cubicBezTo>
                    <a:cubicBezTo>
                      <a:pt x="18" y="102"/>
                      <a:pt x="17" y="100"/>
                      <a:pt x="16" y="97"/>
                    </a:cubicBezTo>
                    <a:cubicBezTo>
                      <a:pt x="15" y="96"/>
                      <a:pt x="15" y="96"/>
                      <a:pt x="15" y="96"/>
                    </a:cubicBezTo>
                    <a:cubicBezTo>
                      <a:pt x="15" y="95"/>
                      <a:pt x="15" y="95"/>
                      <a:pt x="15" y="95"/>
                    </a:cubicBezTo>
                    <a:cubicBezTo>
                      <a:pt x="12" y="87"/>
                      <a:pt x="10" y="78"/>
                      <a:pt x="10" y="70"/>
                    </a:cubicBezTo>
                    <a:cubicBezTo>
                      <a:pt x="10" y="31"/>
                      <a:pt x="42" y="0"/>
                      <a:pt x="80" y="0"/>
                    </a:cubicBezTo>
                    <a:cubicBezTo>
                      <a:pt x="119" y="0"/>
                      <a:pt x="150" y="31"/>
                      <a:pt x="150" y="70"/>
                    </a:cubicBezTo>
                    <a:cubicBezTo>
                      <a:pt x="150" y="78"/>
                      <a:pt x="149" y="87"/>
                      <a:pt x="146" y="95"/>
                    </a:cubicBezTo>
                    <a:cubicBezTo>
                      <a:pt x="145" y="96"/>
                      <a:pt x="145" y="96"/>
                      <a:pt x="145" y="96"/>
                    </a:cubicBezTo>
                    <a:cubicBezTo>
                      <a:pt x="145" y="96"/>
                      <a:pt x="145" y="96"/>
                      <a:pt x="145" y="96"/>
                    </a:cubicBezTo>
                    <a:cubicBezTo>
                      <a:pt x="145" y="97"/>
                      <a:pt x="145" y="97"/>
                      <a:pt x="145" y="97"/>
                    </a:cubicBezTo>
                    <a:cubicBezTo>
                      <a:pt x="144" y="99"/>
                      <a:pt x="143" y="102"/>
                      <a:pt x="141" y="104"/>
                    </a:cubicBezTo>
                    <a:cubicBezTo>
                      <a:pt x="80" y="205"/>
                      <a:pt x="80" y="205"/>
                      <a:pt x="80" y="205"/>
                    </a:cubicBezTo>
                    <a:cubicBezTo>
                      <a:pt x="66" y="182"/>
                      <a:pt x="66" y="182"/>
                      <a:pt x="66" y="182"/>
                    </a:cubicBezTo>
                    <a:cubicBezTo>
                      <a:pt x="65" y="182"/>
                      <a:pt x="65" y="182"/>
                      <a:pt x="65" y="182"/>
                    </a:cubicBezTo>
                    <a:cubicBezTo>
                      <a:pt x="42" y="184"/>
                      <a:pt x="27" y="190"/>
                      <a:pt x="23" y="194"/>
                    </a:cubicBezTo>
                    <a:cubicBezTo>
                      <a:pt x="22" y="194"/>
                      <a:pt x="22" y="194"/>
                      <a:pt x="22" y="194"/>
                    </a:cubicBezTo>
                    <a:cubicBezTo>
                      <a:pt x="23" y="195"/>
                      <a:pt x="23" y="195"/>
                      <a:pt x="23" y="195"/>
                    </a:cubicBezTo>
                    <a:cubicBezTo>
                      <a:pt x="28" y="200"/>
                      <a:pt x="48" y="207"/>
                      <a:pt x="79" y="208"/>
                    </a:cubicBezTo>
                    <a:cubicBezTo>
                      <a:pt x="82" y="208"/>
                      <a:pt x="82" y="208"/>
                      <a:pt x="82" y="208"/>
                    </a:cubicBezTo>
                    <a:cubicBezTo>
                      <a:pt x="82" y="208"/>
                      <a:pt x="82" y="208"/>
                      <a:pt x="82" y="208"/>
                    </a:cubicBezTo>
                    <a:cubicBezTo>
                      <a:pt x="113" y="207"/>
                      <a:pt x="133" y="200"/>
                      <a:pt x="138" y="195"/>
                    </a:cubicBezTo>
                    <a:cubicBezTo>
                      <a:pt x="138" y="194"/>
                      <a:pt x="138" y="194"/>
                      <a:pt x="138" y="194"/>
                    </a:cubicBezTo>
                    <a:cubicBezTo>
                      <a:pt x="138" y="194"/>
                      <a:pt x="138" y="194"/>
                      <a:pt x="138" y="194"/>
                    </a:cubicBezTo>
                    <a:cubicBezTo>
                      <a:pt x="135" y="191"/>
                      <a:pt x="124" y="186"/>
                      <a:pt x="108" y="183"/>
                    </a:cubicBezTo>
                    <a:cubicBezTo>
                      <a:pt x="121" y="164"/>
                      <a:pt x="121" y="164"/>
                      <a:pt x="121" y="164"/>
                    </a:cubicBezTo>
                    <a:cubicBezTo>
                      <a:pt x="146" y="169"/>
                      <a:pt x="161" y="180"/>
                      <a:pt x="161" y="194"/>
                    </a:cubicBezTo>
                    <a:cubicBezTo>
                      <a:pt x="161" y="219"/>
                      <a:pt x="120" y="229"/>
                      <a:pt x="80" y="229"/>
                    </a:cubicBezTo>
                    <a:close/>
                    <a:moveTo>
                      <a:pt x="80" y="32"/>
                    </a:moveTo>
                    <a:cubicBezTo>
                      <a:pt x="64" y="32"/>
                      <a:pt x="50" y="45"/>
                      <a:pt x="50" y="62"/>
                    </a:cubicBezTo>
                    <a:cubicBezTo>
                      <a:pt x="50" y="78"/>
                      <a:pt x="64" y="92"/>
                      <a:pt x="80" y="92"/>
                    </a:cubicBezTo>
                    <a:cubicBezTo>
                      <a:pt x="97" y="92"/>
                      <a:pt x="110" y="78"/>
                      <a:pt x="110" y="62"/>
                    </a:cubicBezTo>
                    <a:cubicBezTo>
                      <a:pt x="110" y="45"/>
                      <a:pt x="97" y="32"/>
                      <a:pt x="80" y="32"/>
                    </a:cubicBezTo>
                    <a:close/>
                    <a:moveTo>
                      <a:pt x="80" y="32"/>
                    </a:moveTo>
                    <a:cubicBezTo>
                      <a:pt x="80" y="32"/>
                      <a:pt x="80" y="32"/>
                      <a:pt x="80" y="32"/>
                    </a:cubicBezTo>
                  </a:path>
                </a:pathLst>
              </a:custGeom>
              <a:grpFill/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800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8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" name="组合 1"/>
            <p:cNvGrpSpPr/>
            <p:nvPr/>
          </p:nvGrpSpPr>
          <p:grpSpPr>
            <a:xfrm>
              <a:off x="5392850" y="1288848"/>
              <a:ext cx="976379" cy="976379"/>
              <a:chOff x="4092739" y="1058552"/>
              <a:chExt cx="732284" cy="732284"/>
            </a:xfrm>
          </p:grpSpPr>
          <p:sp>
            <p:nvSpPr>
              <p:cNvPr id="24" name="椭圆 23"/>
              <p:cNvSpPr/>
              <p:nvPr/>
            </p:nvSpPr>
            <p:spPr>
              <a:xfrm>
                <a:off x="4092739" y="1058552"/>
                <a:ext cx="732284" cy="732284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8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5" name="Freeform 9"/>
              <p:cNvSpPr>
                <a:spLocks noEditPoints="1"/>
              </p:cNvSpPr>
              <p:nvPr/>
            </p:nvSpPr>
            <p:spPr bwMode="auto">
              <a:xfrm>
                <a:off x="4332394" y="1287204"/>
                <a:ext cx="269662" cy="263390"/>
              </a:xfrm>
              <a:custGeom>
                <a:avLst/>
                <a:gdLst>
                  <a:gd name="T0" fmla="*/ 138 w 179"/>
                  <a:gd name="T1" fmla="*/ 79 h 175"/>
                  <a:gd name="T2" fmla="*/ 104 w 179"/>
                  <a:gd name="T3" fmla="*/ 152 h 175"/>
                  <a:gd name="T4" fmla="*/ 123 w 179"/>
                  <a:gd name="T5" fmla="*/ 167 h 175"/>
                  <a:gd name="T6" fmla="*/ 131 w 179"/>
                  <a:gd name="T7" fmla="*/ 171 h 175"/>
                  <a:gd name="T8" fmla="*/ 51 w 179"/>
                  <a:gd name="T9" fmla="*/ 175 h 175"/>
                  <a:gd name="T10" fmla="*/ 51 w 179"/>
                  <a:gd name="T11" fmla="*/ 167 h 175"/>
                  <a:gd name="T12" fmla="*/ 74 w 179"/>
                  <a:gd name="T13" fmla="*/ 152 h 175"/>
                  <a:gd name="T14" fmla="*/ 71 w 179"/>
                  <a:gd name="T15" fmla="*/ 116 h 175"/>
                  <a:gd name="T16" fmla="*/ 2 w 179"/>
                  <a:gd name="T17" fmla="*/ 42 h 175"/>
                  <a:gd name="T18" fmla="*/ 29 w 179"/>
                  <a:gd name="T19" fmla="*/ 19 h 175"/>
                  <a:gd name="T20" fmla="*/ 29 w 179"/>
                  <a:gd name="T21" fmla="*/ 5 h 175"/>
                  <a:gd name="T22" fmla="*/ 29 w 179"/>
                  <a:gd name="T23" fmla="*/ 2 h 175"/>
                  <a:gd name="T24" fmla="*/ 32 w 179"/>
                  <a:gd name="T25" fmla="*/ 0 h 175"/>
                  <a:gd name="T26" fmla="*/ 142 w 179"/>
                  <a:gd name="T27" fmla="*/ 0 h 175"/>
                  <a:gd name="T28" fmla="*/ 149 w 179"/>
                  <a:gd name="T29" fmla="*/ 0 h 175"/>
                  <a:gd name="T30" fmla="*/ 150 w 179"/>
                  <a:gd name="T31" fmla="*/ 4 h 175"/>
                  <a:gd name="T32" fmla="*/ 150 w 179"/>
                  <a:gd name="T33" fmla="*/ 15 h 175"/>
                  <a:gd name="T34" fmla="*/ 154 w 179"/>
                  <a:gd name="T35" fmla="*/ 19 h 175"/>
                  <a:gd name="T36" fmla="*/ 74 w 179"/>
                  <a:gd name="T37" fmla="*/ 159 h 175"/>
                  <a:gd name="T38" fmla="*/ 115 w 179"/>
                  <a:gd name="T39" fmla="*/ 167 h 175"/>
                  <a:gd name="T40" fmla="*/ 74 w 179"/>
                  <a:gd name="T41" fmla="*/ 159 h 175"/>
                  <a:gd name="T42" fmla="*/ 82 w 179"/>
                  <a:gd name="T43" fmla="*/ 121 h 175"/>
                  <a:gd name="T44" fmla="*/ 94 w 179"/>
                  <a:gd name="T45" fmla="*/ 152 h 175"/>
                  <a:gd name="T46" fmla="*/ 25 w 179"/>
                  <a:gd name="T47" fmla="*/ 27 h 175"/>
                  <a:gd name="T48" fmla="*/ 15 w 179"/>
                  <a:gd name="T49" fmla="*/ 27 h 175"/>
                  <a:gd name="T50" fmla="*/ 10 w 179"/>
                  <a:gd name="T51" fmla="*/ 36 h 175"/>
                  <a:gd name="T52" fmla="*/ 38 w 179"/>
                  <a:gd name="T53" fmla="*/ 71 h 175"/>
                  <a:gd name="T54" fmla="*/ 25 w 179"/>
                  <a:gd name="T55" fmla="*/ 27 h 175"/>
                  <a:gd name="T56" fmla="*/ 36 w 179"/>
                  <a:gd name="T57" fmla="*/ 8 h 175"/>
                  <a:gd name="T58" fmla="*/ 89 w 179"/>
                  <a:gd name="T59" fmla="*/ 114 h 175"/>
                  <a:gd name="T60" fmla="*/ 142 w 179"/>
                  <a:gd name="T61" fmla="*/ 8 h 175"/>
                  <a:gd name="T62" fmla="*/ 164 w 179"/>
                  <a:gd name="T63" fmla="*/ 27 h 175"/>
                  <a:gd name="T64" fmla="*/ 154 w 179"/>
                  <a:gd name="T65" fmla="*/ 27 h 175"/>
                  <a:gd name="T66" fmla="*/ 141 w 179"/>
                  <a:gd name="T67" fmla="*/ 71 h 175"/>
                  <a:gd name="T68" fmla="*/ 169 w 179"/>
                  <a:gd name="T69" fmla="*/ 36 h 175"/>
                  <a:gd name="T70" fmla="*/ 169 w 179"/>
                  <a:gd name="T71" fmla="*/ 27 h 1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79" h="175">
                    <a:moveTo>
                      <a:pt x="177" y="42"/>
                    </a:moveTo>
                    <a:cubicBezTo>
                      <a:pt x="177" y="65"/>
                      <a:pt x="160" y="77"/>
                      <a:pt x="138" y="79"/>
                    </a:cubicBezTo>
                    <a:cubicBezTo>
                      <a:pt x="130" y="96"/>
                      <a:pt x="120" y="109"/>
                      <a:pt x="108" y="116"/>
                    </a:cubicBezTo>
                    <a:cubicBezTo>
                      <a:pt x="104" y="152"/>
                      <a:pt x="104" y="152"/>
                      <a:pt x="104" y="152"/>
                    </a:cubicBezTo>
                    <a:cubicBezTo>
                      <a:pt x="105" y="152"/>
                      <a:pt x="105" y="152"/>
                      <a:pt x="105" y="152"/>
                    </a:cubicBezTo>
                    <a:cubicBezTo>
                      <a:pt x="114" y="152"/>
                      <a:pt x="121" y="158"/>
                      <a:pt x="123" y="167"/>
                    </a:cubicBezTo>
                    <a:cubicBezTo>
                      <a:pt x="127" y="167"/>
                      <a:pt x="127" y="167"/>
                      <a:pt x="127" y="167"/>
                    </a:cubicBezTo>
                    <a:cubicBezTo>
                      <a:pt x="129" y="167"/>
                      <a:pt x="131" y="169"/>
                      <a:pt x="131" y="171"/>
                    </a:cubicBezTo>
                    <a:cubicBezTo>
                      <a:pt x="131" y="173"/>
                      <a:pt x="129" y="175"/>
                      <a:pt x="127" y="175"/>
                    </a:cubicBezTo>
                    <a:cubicBezTo>
                      <a:pt x="51" y="175"/>
                      <a:pt x="51" y="175"/>
                      <a:pt x="51" y="175"/>
                    </a:cubicBezTo>
                    <a:cubicBezTo>
                      <a:pt x="49" y="175"/>
                      <a:pt x="48" y="173"/>
                      <a:pt x="48" y="171"/>
                    </a:cubicBezTo>
                    <a:cubicBezTo>
                      <a:pt x="48" y="169"/>
                      <a:pt x="49" y="167"/>
                      <a:pt x="51" y="167"/>
                    </a:cubicBezTo>
                    <a:cubicBezTo>
                      <a:pt x="56" y="167"/>
                      <a:pt x="56" y="167"/>
                      <a:pt x="56" y="167"/>
                    </a:cubicBezTo>
                    <a:cubicBezTo>
                      <a:pt x="57" y="158"/>
                      <a:pt x="65" y="152"/>
                      <a:pt x="74" y="152"/>
                    </a:cubicBezTo>
                    <a:cubicBezTo>
                      <a:pt x="75" y="152"/>
                      <a:pt x="75" y="152"/>
                      <a:pt x="75" y="152"/>
                    </a:cubicBezTo>
                    <a:cubicBezTo>
                      <a:pt x="71" y="116"/>
                      <a:pt x="71" y="116"/>
                      <a:pt x="71" y="116"/>
                    </a:cubicBezTo>
                    <a:cubicBezTo>
                      <a:pt x="59" y="109"/>
                      <a:pt x="48" y="96"/>
                      <a:pt x="41" y="79"/>
                    </a:cubicBezTo>
                    <a:cubicBezTo>
                      <a:pt x="19" y="77"/>
                      <a:pt x="2" y="65"/>
                      <a:pt x="2" y="42"/>
                    </a:cubicBezTo>
                    <a:cubicBezTo>
                      <a:pt x="2" y="17"/>
                      <a:pt x="0" y="19"/>
                      <a:pt x="25" y="19"/>
                    </a:cubicBezTo>
                    <a:cubicBezTo>
                      <a:pt x="29" y="19"/>
                      <a:pt x="29" y="19"/>
                      <a:pt x="29" y="19"/>
                    </a:cubicBezTo>
                    <a:cubicBezTo>
                      <a:pt x="29" y="18"/>
                      <a:pt x="29" y="16"/>
                      <a:pt x="29" y="15"/>
                    </a:cubicBezTo>
                    <a:cubicBezTo>
                      <a:pt x="29" y="12"/>
                      <a:pt x="29" y="9"/>
                      <a:pt x="29" y="5"/>
                    </a:cubicBezTo>
                    <a:cubicBezTo>
                      <a:pt x="29" y="5"/>
                      <a:pt x="29" y="4"/>
                      <a:pt x="29" y="4"/>
                    </a:cubicBezTo>
                    <a:cubicBezTo>
                      <a:pt x="29" y="3"/>
                      <a:pt x="29" y="2"/>
                      <a:pt x="29" y="2"/>
                    </a:cubicBezTo>
                    <a:cubicBezTo>
                      <a:pt x="29" y="1"/>
                      <a:pt x="29" y="1"/>
                      <a:pt x="29" y="0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142" y="0"/>
                      <a:pt x="142" y="0"/>
                      <a:pt x="142" y="0"/>
                    </a:cubicBezTo>
                    <a:cubicBezTo>
                      <a:pt x="146" y="0"/>
                      <a:pt x="146" y="0"/>
                      <a:pt x="146" y="0"/>
                    </a:cubicBezTo>
                    <a:cubicBezTo>
                      <a:pt x="149" y="0"/>
                      <a:pt x="149" y="0"/>
                      <a:pt x="149" y="0"/>
                    </a:cubicBezTo>
                    <a:cubicBezTo>
                      <a:pt x="149" y="1"/>
                      <a:pt x="149" y="1"/>
                      <a:pt x="149" y="2"/>
                    </a:cubicBezTo>
                    <a:cubicBezTo>
                      <a:pt x="150" y="2"/>
                      <a:pt x="150" y="3"/>
                      <a:pt x="150" y="4"/>
                    </a:cubicBezTo>
                    <a:cubicBezTo>
                      <a:pt x="150" y="4"/>
                      <a:pt x="150" y="5"/>
                      <a:pt x="150" y="5"/>
                    </a:cubicBezTo>
                    <a:cubicBezTo>
                      <a:pt x="150" y="9"/>
                      <a:pt x="150" y="12"/>
                      <a:pt x="150" y="15"/>
                    </a:cubicBezTo>
                    <a:cubicBezTo>
                      <a:pt x="150" y="16"/>
                      <a:pt x="150" y="18"/>
                      <a:pt x="150" y="19"/>
                    </a:cubicBezTo>
                    <a:cubicBezTo>
                      <a:pt x="154" y="19"/>
                      <a:pt x="154" y="19"/>
                      <a:pt x="154" y="19"/>
                    </a:cubicBezTo>
                    <a:cubicBezTo>
                      <a:pt x="179" y="19"/>
                      <a:pt x="177" y="17"/>
                      <a:pt x="177" y="42"/>
                    </a:cubicBezTo>
                    <a:close/>
                    <a:moveTo>
                      <a:pt x="74" y="159"/>
                    </a:moveTo>
                    <a:cubicBezTo>
                      <a:pt x="69" y="159"/>
                      <a:pt x="65" y="163"/>
                      <a:pt x="63" y="167"/>
                    </a:cubicBezTo>
                    <a:cubicBezTo>
                      <a:pt x="115" y="167"/>
                      <a:pt x="115" y="167"/>
                      <a:pt x="115" y="167"/>
                    </a:cubicBezTo>
                    <a:cubicBezTo>
                      <a:pt x="114" y="163"/>
                      <a:pt x="109" y="159"/>
                      <a:pt x="105" y="159"/>
                    </a:cubicBezTo>
                    <a:cubicBezTo>
                      <a:pt x="74" y="159"/>
                      <a:pt x="74" y="159"/>
                      <a:pt x="74" y="159"/>
                    </a:cubicBezTo>
                    <a:close/>
                    <a:moveTo>
                      <a:pt x="97" y="121"/>
                    </a:moveTo>
                    <a:cubicBezTo>
                      <a:pt x="82" y="121"/>
                      <a:pt x="82" y="121"/>
                      <a:pt x="82" y="121"/>
                    </a:cubicBezTo>
                    <a:cubicBezTo>
                      <a:pt x="84" y="152"/>
                      <a:pt x="84" y="152"/>
                      <a:pt x="84" y="152"/>
                    </a:cubicBezTo>
                    <a:cubicBezTo>
                      <a:pt x="94" y="152"/>
                      <a:pt x="94" y="152"/>
                      <a:pt x="94" y="152"/>
                    </a:cubicBezTo>
                    <a:cubicBezTo>
                      <a:pt x="97" y="121"/>
                      <a:pt x="97" y="121"/>
                      <a:pt x="97" y="121"/>
                    </a:cubicBezTo>
                    <a:close/>
                    <a:moveTo>
                      <a:pt x="25" y="27"/>
                    </a:moveTo>
                    <a:cubicBezTo>
                      <a:pt x="23" y="27"/>
                      <a:pt x="21" y="27"/>
                      <a:pt x="19" y="27"/>
                    </a:cubicBezTo>
                    <a:cubicBezTo>
                      <a:pt x="15" y="27"/>
                      <a:pt x="15" y="27"/>
                      <a:pt x="15" y="27"/>
                    </a:cubicBezTo>
                    <a:cubicBezTo>
                      <a:pt x="13" y="27"/>
                      <a:pt x="11" y="27"/>
                      <a:pt x="10" y="27"/>
                    </a:cubicBezTo>
                    <a:cubicBezTo>
                      <a:pt x="10" y="29"/>
                      <a:pt x="10" y="32"/>
                      <a:pt x="10" y="36"/>
                    </a:cubicBezTo>
                    <a:cubicBezTo>
                      <a:pt x="10" y="38"/>
                      <a:pt x="10" y="40"/>
                      <a:pt x="10" y="42"/>
                    </a:cubicBezTo>
                    <a:cubicBezTo>
                      <a:pt x="10" y="59"/>
                      <a:pt x="22" y="69"/>
                      <a:pt x="38" y="71"/>
                    </a:cubicBezTo>
                    <a:cubicBezTo>
                      <a:pt x="33" y="58"/>
                      <a:pt x="30" y="43"/>
                      <a:pt x="29" y="27"/>
                    </a:cubicBezTo>
                    <a:cubicBezTo>
                      <a:pt x="25" y="27"/>
                      <a:pt x="25" y="27"/>
                      <a:pt x="25" y="27"/>
                    </a:cubicBezTo>
                    <a:close/>
                    <a:moveTo>
                      <a:pt x="142" y="8"/>
                    </a:moveTo>
                    <a:cubicBezTo>
                      <a:pt x="36" y="8"/>
                      <a:pt x="36" y="8"/>
                      <a:pt x="36" y="8"/>
                    </a:cubicBezTo>
                    <a:cubicBezTo>
                      <a:pt x="36" y="10"/>
                      <a:pt x="36" y="13"/>
                      <a:pt x="36" y="15"/>
                    </a:cubicBezTo>
                    <a:cubicBezTo>
                      <a:pt x="36" y="69"/>
                      <a:pt x="61" y="114"/>
                      <a:pt x="89" y="114"/>
                    </a:cubicBezTo>
                    <a:cubicBezTo>
                      <a:pt x="118" y="114"/>
                      <a:pt x="142" y="69"/>
                      <a:pt x="142" y="15"/>
                    </a:cubicBezTo>
                    <a:cubicBezTo>
                      <a:pt x="142" y="13"/>
                      <a:pt x="142" y="10"/>
                      <a:pt x="142" y="8"/>
                    </a:cubicBezTo>
                    <a:close/>
                    <a:moveTo>
                      <a:pt x="169" y="27"/>
                    </a:moveTo>
                    <a:cubicBezTo>
                      <a:pt x="168" y="27"/>
                      <a:pt x="166" y="27"/>
                      <a:pt x="164" y="27"/>
                    </a:cubicBezTo>
                    <a:cubicBezTo>
                      <a:pt x="160" y="27"/>
                      <a:pt x="160" y="27"/>
                      <a:pt x="160" y="27"/>
                    </a:cubicBezTo>
                    <a:cubicBezTo>
                      <a:pt x="158" y="27"/>
                      <a:pt x="156" y="27"/>
                      <a:pt x="154" y="27"/>
                    </a:cubicBezTo>
                    <a:cubicBezTo>
                      <a:pt x="150" y="27"/>
                      <a:pt x="150" y="27"/>
                      <a:pt x="150" y="27"/>
                    </a:cubicBezTo>
                    <a:cubicBezTo>
                      <a:pt x="149" y="43"/>
                      <a:pt x="146" y="58"/>
                      <a:pt x="141" y="71"/>
                    </a:cubicBezTo>
                    <a:cubicBezTo>
                      <a:pt x="157" y="69"/>
                      <a:pt x="169" y="59"/>
                      <a:pt x="169" y="42"/>
                    </a:cubicBezTo>
                    <a:cubicBezTo>
                      <a:pt x="169" y="40"/>
                      <a:pt x="169" y="38"/>
                      <a:pt x="169" y="36"/>
                    </a:cubicBezTo>
                    <a:cubicBezTo>
                      <a:pt x="169" y="32"/>
                      <a:pt x="169" y="29"/>
                      <a:pt x="169" y="27"/>
                    </a:cubicBezTo>
                    <a:close/>
                    <a:moveTo>
                      <a:pt x="169" y="27"/>
                    </a:moveTo>
                    <a:cubicBezTo>
                      <a:pt x="169" y="27"/>
                      <a:pt x="169" y="27"/>
                      <a:pt x="169" y="27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800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8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6" name="组合 25"/>
            <p:cNvGrpSpPr/>
            <p:nvPr/>
          </p:nvGrpSpPr>
          <p:grpSpPr>
            <a:xfrm>
              <a:off x="3537109" y="3092066"/>
              <a:ext cx="976379" cy="976379"/>
              <a:chOff x="2700933" y="2410966"/>
              <a:chExt cx="732284" cy="732284"/>
            </a:xfrm>
            <a:solidFill>
              <a:srgbClr val="FF6D2E"/>
            </a:solidFill>
          </p:grpSpPr>
          <p:sp>
            <p:nvSpPr>
              <p:cNvPr id="27" name="椭圆 26"/>
              <p:cNvSpPr/>
              <p:nvPr/>
            </p:nvSpPr>
            <p:spPr>
              <a:xfrm>
                <a:off x="2700933" y="2410966"/>
                <a:ext cx="732284" cy="732284"/>
              </a:xfrm>
              <a:prstGeom prst="ellips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8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" name="Freeform 5"/>
              <p:cNvSpPr>
                <a:spLocks noEditPoints="1"/>
              </p:cNvSpPr>
              <p:nvPr/>
            </p:nvSpPr>
            <p:spPr bwMode="auto">
              <a:xfrm>
                <a:off x="2913959" y="2621906"/>
                <a:ext cx="311334" cy="330844"/>
              </a:xfrm>
              <a:custGeom>
                <a:avLst/>
                <a:gdLst>
                  <a:gd name="T0" fmla="*/ 699 w 2617"/>
                  <a:gd name="T1" fmla="*/ 1600 h 2781"/>
                  <a:gd name="T2" fmla="*/ 0 w 2617"/>
                  <a:gd name="T3" fmla="*/ 2273 h 2781"/>
                  <a:gd name="T4" fmla="*/ 564 w 2617"/>
                  <a:gd name="T5" fmla="*/ 2735 h 2781"/>
                  <a:gd name="T6" fmla="*/ 1307 w 2617"/>
                  <a:gd name="T7" fmla="*/ 1732 h 2781"/>
                  <a:gd name="T8" fmla="*/ 1932 w 2617"/>
                  <a:gd name="T9" fmla="*/ 1432 h 2781"/>
                  <a:gd name="T10" fmla="*/ 1551 w 2617"/>
                  <a:gd name="T11" fmla="*/ 1587 h 2781"/>
                  <a:gd name="T12" fmla="*/ 1284 w 2617"/>
                  <a:gd name="T13" fmla="*/ 1784 h 2781"/>
                  <a:gd name="T14" fmla="*/ 2067 w 2617"/>
                  <a:gd name="T15" fmla="*/ 2217 h 2781"/>
                  <a:gd name="T16" fmla="*/ 1932 w 2617"/>
                  <a:gd name="T17" fmla="*/ 1432 h 2781"/>
                  <a:gd name="T18" fmla="*/ 1874 w 2617"/>
                  <a:gd name="T19" fmla="*/ 1257 h 2781"/>
                  <a:gd name="T20" fmla="*/ 1548 w 2617"/>
                  <a:gd name="T21" fmla="*/ 1513 h 2781"/>
                  <a:gd name="T22" fmla="*/ 1084 w 2617"/>
                  <a:gd name="T23" fmla="*/ 1513 h 2781"/>
                  <a:gd name="T24" fmla="*/ 756 w 2617"/>
                  <a:gd name="T25" fmla="*/ 1257 h 2781"/>
                  <a:gd name="T26" fmla="*/ 617 w 2617"/>
                  <a:gd name="T27" fmla="*/ 838 h 2781"/>
                  <a:gd name="T28" fmla="*/ 756 w 2617"/>
                  <a:gd name="T29" fmla="*/ 419 h 2781"/>
                  <a:gd name="T30" fmla="*/ 1084 w 2617"/>
                  <a:gd name="T31" fmla="*/ 163 h 2781"/>
                  <a:gd name="T32" fmla="*/ 1548 w 2617"/>
                  <a:gd name="T33" fmla="*/ 163 h 2781"/>
                  <a:gd name="T34" fmla="*/ 1874 w 2617"/>
                  <a:gd name="T35" fmla="*/ 419 h 2781"/>
                  <a:gd name="T36" fmla="*/ 2014 w 2617"/>
                  <a:gd name="T37" fmla="*/ 838 h 2781"/>
                  <a:gd name="T38" fmla="*/ 2153 w 2617"/>
                  <a:gd name="T39" fmla="*/ 1117 h 2781"/>
                  <a:gd name="T40" fmla="*/ 1953 w 2617"/>
                  <a:gd name="T41" fmla="*/ 1050 h 2781"/>
                  <a:gd name="T42" fmla="*/ 1953 w 2617"/>
                  <a:gd name="T43" fmla="*/ 625 h 2781"/>
                  <a:gd name="T44" fmla="*/ 1741 w 2617"/>
                  <a:gd name="T45" fmla="*/ 306 h 2781"/>
                  <a:gd name="T46" fmla="*/ 1316 w 2617"/>
                  <a:gd name="T47" fmla="*/ 200 h 2781"/>
                  <a:gd name="T48" fmla="*/ 892 w 2617"/>
                  <a:gd name="T49" fmla="*/ 306 h 2781"/>
                  <a:gd name="T50" fmla="*/ 679 w 2617"/>
                  <a:gd name="T51" fmla="*/ 620 h 2781"/>
                  <a:gd name="T52" fmla="*/ 679 w 2617"/>
                  <a:gd name="T53" fmla="*/ 1050 h 2781"/>
                  <a:gd name="T54" fmla="*/ 892 w 2617"/>
                  <a:gd name="T55" fmla="*/ 1368 h 2781"/>
                  <a:gd name="T56" fmla="*/ 1316 w 2617"/>
                  <a:gd name="T57" fmla="*/ 1474 h 2781"/>
                  <a:gd name="T58" fmla="*/ 1741 w 2617"/>
                  <a:gd name="T59" fmla="*/ 1368 h 2781"/>
                  <a:gd name="T60" fmla="*/ 1953 w 2617"/>
                  <a:gd name="T61" fmla="*/ 1050 h 2781"/>
                  <a:gd name="T62" fmla="*/ 1953 w 2617"/>
                  <a:gd name="T63" fmla="*/ 1050 h 2781"/>
                  <a:gd name="T64" fmla="*/ 1608 w 2617"/>
                  <a:gd name="T65" fmla="*/ 1057 h 2781"/>
                  <a:gd name="T66" fmla="*/ 1438 w 2617"/>
                  <a:gd name="T67" fmla="*/ 1190 h 2781"/>
                  <a:gd name="T68" fmla="*/ 1196 w 2617"/>
                  <a:gd name="T69" fmla="*/ 1190 h 2781"/>
                  <a:gd name="T70" fmla="*/ 1025 w 2617"/>
                  <a:gd name="T71" fmla="*/ 1057 h 2781"/>
                  <a:gd name="T72" fmla="*/ 952 w 2617"/>
                  <a:gd name="T73" fmla="*/ 838 h 2781"/>
                  <a:gd name="T74" fmla="*/ 1025 w 2617"/>
                  <a:gd name="T75" fmla="*/ 619 h 2781"/>
                  <a:gd name="T76" fmla="*/ 1196 w 2617"/>
                  <a:gd name="T77" fmla="*/ 486 h 2781"/>
                  <a:gd name="T78" fmla="*/ 1438 w 2617"/>
                  <a:gd name="T79" fmla="*/ 486 h 2781"/>
                  <a:gd name="T80" fmla="*/ 1608 w 2617"/>
                  <a:gd name="T81" fmla="*/ 619 h 2781"/>
                  <a:gd name="T82" fmla="*/ 1681 w 2617"/>
                  <a:gd name="T83" fmla="*/ 838 h 2781"/>
                  <a:gd name="T84" fmla="*/ 1754 w 2617"/>
                  <a:gd name="T85" fmla="*/ 984 h 2781"/>
                  <a:gd name="T86" fmla="*/ 1754 w 2617"/>
                  <a:gd name="T87" fmla="*/ 984 h 27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2617" h="2781">
                    <a:moveTo>
                      <a:pt x="1081" y="1571"/>
                    </a:moveTo>
                    <a:lnTo>
                      <a:pt x="699" y="1600"/>
                    </a:lnTo>
                    <a:lnTo>
                      <a:pt x="699" y="1420"/>
                    </a:lnTo>
                    <a:lnTo>
                      <a:pt x="0" y="2273"/>
                    </a:lnTo>
                    <a:lnTo>
                      <a:pt x="555" y="2171"/>
                    </a:lnTo>
                    <a:lnTo>
                      <a:pt x="564" y="2735"/>
                    </a:lnTo>
                    <a:lnTo>
                      <a:pt x="1355" y="1770"/>
                    </a:lnTo>
                    <a:lnTo>
                      <a:pt x="1307" y="1732"/>
                    </a:lnTo>
                    <a:lnTo>
                      <a:pt x="1081" y="1571"/>
                    </a:lnTo>
                    <a:close/>
                    <a:moveTo>
                      <a:pt x="1932" y="1432"/>
                    </a:moveTo>
                    <a:lnTo>
                      <a:pt x="1932" y="1614"/>
                    </a:lnTo>
                    <a:lnTo>
                      <a:pt x="1551" y="1587"/>
                    </a:lnTo>
                    <a:lnTo>
                      <a:pt x="1486" y="1632"/>
                    </a:lnTo>
                    <a:lnTo>
                      <a:pt x="1284" y="1784"/>
                    </a:lnTo>
                    <a:lnTo>
                      <a:pt x="2035" y="2781"/>
                    </a:lnTo>
                    <a:lnTo>
                      <a:pt x="2067" y="2217"/>
                    </a:lnTo>
                    <a:lnTo>
                      <a:pt x="2617" y="2342"/>
                    </a:lnTo>
                    <a:lnTo>
                      <a:pt x="1932" y="1432"/>
                    </a:lnTo>
                    <a:close/>
                    <a:moveTo>
                      <a:pt x="2153" y="1117"/>
                    </a:moveTo>
                    <a:lnTo>
                      <a:pt x="1874" y="1257"/>
                    </a:lnTo>
                    <a:lnTo>
                      <a:pt x="1874" y="1536"/>
                    </a:lnTo>
                    <a:lnTo>
                      <a:pt x="1548" y="1513"/>
                    </a:lnTo>
                    <a:lnTo>
                      <a:pt x="1315" y="1676"/>
                    </a:lnTo>
                    <a:lnTo>
                      <a:pt x="1084" y="1513"/>
                    </a:lnTo>
                    <a:lnTo>
                      <a:pt x="756" y="1536"/>
                    </a:lnTo>
                    <a:lnTo>
                      <a:pt x="756" y="1257"/>
                    </a:lnTo>
                    <a:lnTo>
                      <a:pt x="477" y="1117"/>
                    </a:lnTo>
                    <a:lnTo>
                      <a:pt x="617" y="838"/>
                    </a:lnTo>
                    <a:lnTo>
                      <a:pt x="477" y="553"/>
                    </a:lnTo>
                    <a:lnTo>
                      <a:pt x="756" y="419"/>
                    </a:lnTo>
                    <a:lnTo>
                      <a:pt x="756" y="139"/>
                    </a:lnTo>
                    <a:lnTo>
                      <a:pt x="1084" y="163"/>
                    </a:lnTo>
                    <a:lnTo>
                      <a:pt x="1315" y="0"/>
                    </a:lnTo>
                    <a:lnTo>
                      <a:pt x="1548" y="163"/>
                    </a:lnTo>
                    <a:lnTo>
                      <a:pt x="1874" y="139"/>
                    </a:lnTo>
                    <a:lnTo>
                      <a:pt x="1874" y="419"/>
                    </a:lnTo>
                    <a:lnTo>
                      <a:pt x="2153" y="558"/>
                    </a:lnTo>
                    <a:lnTo>
                      <a:pt x="2014" y="838"/>
                    </a:lnTo>
                    <a:lnTo>
                      <a:pt x="2153" y="1117"/>
                    </a:lnTo>
                    <a:lnTo>
                      <a:pt x="2153" y="1117"/>
                    </a:lnTo>
                    <a:lnTo>
                      <a:pt x="2153" y="1117"/>
                    </a:lnTo>
                    <a:close/>
                    <a:moveTo>
                      <a:pt x="1953" y="1050"/>
                    </a:moveTo>
                    <a:lnTo>
                      <a:pt x="1847" y="837"/>
                    </a:lnTo>
                    <a:lnTo>
                      <a:pt x="1953" y="625"/>
                    </a:lnTo>
                    <a:lnTo>
                      <a:pt x="1741" y="519"/>
                    </a:lnTo>
                    <a:lnTo>
                      <a:pt x="1741" y="306"/>
                    </a:lnTo>
                    <a:lnTo>
                      <a:pt x="1492" y="325"/>
                    </a:lnTo>
                    <a:lnTo>
                      <a:pt x="1316" y="200"/>
                    </a:lnTo>
                    <a:lnTo>
                      <a:pt x="1140" y="325"/>
                    </a:lnTo>
                    <a:lnTo>
                      <a:pt x="892" y="306"/>
                    </a:lnTo>
                    <a:lnTo>
                      <a:pt x="892" y="519"/>
                    </a:lnTo>
                    <a:lnTo>
                      <a:pt x="679" y="620"/>
                    </a:lnTo>
                    <a:lnTo>
                      <a:pt x="785" y="837"/>
                    </a:lnTo>
                    <a:lnTo>
                      <a:pt x="679" y="1050"/>
                    </a:lnTo>
                    <a:lnTo>
                      <a:pt x="892" y="1156"/>
                    </a:lnTo>
                    <a:lnTo>
                      <a:pt x="892" y="1368"/>
                    </a:lnTo>
                    <a:lnTo>
                      <a:pt x="1140" y="1351"/>
                    </a:lnTo>
                    <a:lnTo>
                      <a:pt x="1316" y="1474"/>
                    </a:lnTo>
                    <a:lnTo>
                      <a:pt x="1492" y="1351"/>
                    </a:lnTo>
                    <a:lnTo>
                      <a:pt x="1741" y="1368"/>
                    </a:lnTo>
                    <a:lnTo>
                      <a:pt x="1741" y="1156"/>
                    </a:lnTo>
                    <a:lnTo>
                      <a:pt x="1953" y="1050"/>
                    </a:lnTo>
                    <a:lnTo>
                      <a:pt x="1953" y="1050"/>
                    </a:lnTo>
                    <a:lnTo>
                      <a:pt x="1953" y="1050"/>
                    </a:lnTo>
                    <a:close/>
                    <a:moveTo>
                      <a:pt x="1754" y="984"/>
                    </a:moveTo>
                    <a:lnTo>
                      <a:pt x="1608" y="1057"/>
                    </a:lnTo>
                    <a:lnTo>
                      <a:pt x="1608" y="1203"/>
                    </a:lnTo>
                    <a:lnTo>
                      <a:pt x="1438" y="1190"/>
                    </a:lnTo>
                    <a:lnTo>
                      <a:pt x="1316" y="1276"/>
                    </a:lnTo>
                    <a:lnTo>
                      <a:pt x="1196" y="1190"/>
                    </a:lnTo>
                    <a:lnTo>
                      <a:pt x="1025" y="1203"/>
                    </a:lnTo>
                    <a:lnTo>
                      <a:pt x="1025" y="1057"/>
                    </a:lnTo>
                    <a:lnTo>
                      <a:pt x="879" y="984"/>
                    </a:lnTo>
                    <a:lnTo>
                      <a:pt x="952" y="838"/>
                    </a:lnTo>
                    <a:lnTo>
                      <a:pt x="879" y="690"/>
                    </a:lnTo>
                    <a:lnTo>
                      <a:pt x="1025" y="619"/>
                    </a:lnTo>
                    <a:lnTo>
                      <a:pt x="1025" y="474"/>
                    </a:lnTo>
                    <a:lnTo>
                      <a:pt x="1196" y="486"/>
                    </a:lnTo>
                    <a:lnTo>
                      <a:pt x="1316" y="401"/>
                    </a:lnTo>
                    <a:lnTo>
                      <a:pt x="1438" y="486"/>
                    </a:lnTo>
                    <a:lnTo>
                      <a:pt x="1608" y="474"/>
                    </a:lnTo>
                    <a:lnTo>
                      <a:pt x="1608" y="619"/>
                    </a:lnTo>
                    <a:lnTo>
                      <a:pt x="1754" y="692"/>
                    </a:lnTo>
                    <a:lnTo>
                      <a:pt x="1681" y="838"/>
                    </a:lnTo>
                    <a:lnTo>
                      <a:pt x="1754" y="984"/>
                    </a:lnTo>
                    <a:lnTo>
                      <a:pt x="1754" y="984"/>
                    </a:lnTo>
                    <a:close/>
                    <a:moveTo>
                      <a:pt x="1754" y="984"/>
                    </a:moveTo>
                    <a:lnTo>
                      <a:pt x="1754" y="984"/>
                    </a:ln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800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8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9" name="组合 28"/>
            <p:cNvGrpSpPr/>
            <p:nvPr/>
          </p:nvGrpSpPr>
          <p:grpSpPr>
            <a:xfrm>
              <a:off x="5380150" y="4892605"/>
              <a:ext cx="976379" cy="976379"/>
              <a:chOff x="4083214" y="3761370"/>
              <a:chExt cx="732284" cy="732284"/>
            </a:xfrm>
            <a:solidFill>
              <a:srgbClr val="FFCA82"/>
            </a:solidFill>
          </p:grpSpPr>
          <p:sp>
            <p:nvSpPr>
              <p:cNvPr id="30" name="椭圆 29"/>
              <p:cNvSpPr/>
              <p:nvPr/>
            </p:nvSpPr>
            <p:spPr>
              <a:xfrm>
                <a:off x="4083214" y="3761370"/>
                <a:ext cx="732284" cy="732284"/>
              </a:xfrm>
              <a:prstGeom prst="ellips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8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1" name="Freeform 14"/>
              <p:cNvSpPr>
                <a:spLocks noEditPoints="1"/>
              </p:cNvSpPr>
              <p:nvPr/>
            </p:nvSpPr>
            <p:spPr bwMode="auto">
              <a:xfrm>
                <a:off x="4292630" y="3995778"/>
                <a:ext cx="349190" cy="253206"/>
              </a:xfrm>
              <a:custGeom>
                <a:avLst/>
                <a:gdLst>
                  <a:gd name="T0" fmla="*/ 2661 w 2865"/>
                  <a:gd name="T1" fmla="*/ 526 h 2076"/>
                  <a:gd name="T2" fmla="*/ 2456 w 2865"/>
                  <a:gd name="T3" fmla="*/ 731 h 2076"/>
                  <a:gd name="T4" fmla="*/ 2536 w 2865"/>
                  <a:gd name="T5" fmla="*/ 893 h 2076"/>
                  <a:gd name="T6" fmla="*/ 1988 w 2865"/>
                  <a:gd name="T7" fmla="*/ 1316 h 2076"/>
                  <a:gd name="T8" fmla="*/ 1503 w 2865"/>
                  <a:gd name="T9" fmla="*/ 397 h 2076"/>
                  <a:gd name="T10" fmla="*/ 1637 w 2865"/>
                  <a:gd name="T11" fmla="*/ 205 h 2076"/>
                  <a:gd name="T12" fmla="*/ 1433 w 2865"/>
                  <a:gd name="T13" fmla="*/ 0 h 2076"/>
                  <a:gd name="T14" fmla="*/ 1228 w 2865"/>
                  <a:gd name="T15" fmla="*/ 205 h 2076"/>
                  <a:gd name="T16" fmla="*/ 1362 w 2865"/>
                  <a:gd name="T17" fmla="*/ 397 h 2076"/>
                  <a:gd name="T18" fmla="*/ 877 w 2865"/>
                  <a:gd name="T19" fmla="*/ 1316 h 2076"/>
                  <a:gd name="T20" fmla="*/ 330 w 2865"/>
                  <a:gd name="T21" fmla="*/ 893 h 2076"/>
                  <a:gd name="T22" fmla="*/ 409 w 2865"/>
                  <a:gd name="T23" fmla="*/ 731 h 2076"/>
                  <a:gd name="T24" fmla="*/ 205 w 2865"/>
                  <a:gd name="T25" fmla="*/ 526 h 2076"/>
                  <a:gd name="T26" fmla="*/ 0 w 2865"/>
                  <a:gd name="T27" fmla="*/ 731 h 2076"/>
                  <a:gd name="T28" fmla="*/ 205 w 2865"/>
                  <a:gd name="T29" fmla="*/ 936 h 2076"/>
                  <a:gd name="T30" fmla="*/ 258 w 2865"/>
                  <a:gd name="T31" fmla="*/ 929 h 2076"/>
                  <a:gd name="T32" fmla="*/ 439 w 2865"/>
                  <a:gd name="T33" fmla="*/ 1754 h 2076"/>
                  <a:gd name="T34" fmla="*/ 1433 w 2865"/>
                  <a:gd name="T35" fmla="*/ 2076 h 2076"/>
                  <a:gd name="T36" fmla="*/ 2427 w 2865"/>
                  <a:gd name="T37" fmla="*/ 1754 h 2076"/>
                  <a:gd name="T38" fmla="*/ 2607 w 2865"/>
                  <a:gd name="T39" fmla="*/ 929 h 2076"/>
                  <a:gd name="T40" fmla="*/ 2661 w 2865"/>
                  <a:gd name="T41" fmla="*/ 936 h 2076"/>
                  <a:gd name="T42" fmla="*/ 2865 w 2865"/>
                  <a:gd name="T43" fmla="*/ 731 h 2076"/>
                  <a:gd name="T44" fmla="*/ 2661 w 2865"/>
                  <a:gd name="T45" fmla="*/ 526 h 2076"/>
                  <a:gd name="T46" fmla="*/ 2661 w 2865"/>
                  <a:gd name="T47" fmla="*/ 526 h 2076"/>
                  <a:gd name="T48" fmla="*/ 2661 w 2865"/>
                  <a:gd name="T49" fmla="*/ 526 h 20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865" h="2076">
                    <a:moveTo>
                      <a:pt x="2661" y="526"/>
                    </a:moveTo>
                    <a:cubicBezTo>
                      <a:pt x="2548" y="526"/>
                      <a:pt x="2456" y="618"/>
                      <a:pt x="2456" y="731"/>
                    </a:cubicBezTo>
                    <a:cubicBezTo>
                      <a:pt x="2456" y="797"/>
                      <a:pt x="2487" y="855"/>
                      <a:pt x="2536" y="893"/>
                    </a:cubicBezTo>
                    <a:cubicBezTo>
                      <a:pt x="1988" y="1316"/>
                      <a:pt x="1988" y="1316"/>
                      <a:pt x="1988" y="1316"/>
                    </a:cubicBezTo>
                    <a:cubicBezTo>
                      <a:pt x="1503" y="397"/>
                      <a:pt x="1503" y="397"/>
                      <a:pt x="1503" y="397"/>
                    </a:cubicBezTo>
                    <a:cubicBezTo>
                      <a:pt x="1582" y="368"/>
                      <a:pt x="1637" y="293"/>
                      <a:pt x="1637" y="205"/>
                    </a:cubicBezTo>
                    <a:cubicBezTo>
                      <a:pt x="1637" y="92"/>
                      <a:pt x="1546" y="0"/>
                      <a:pt x="1433" y="0"/>
                    </a:cubicBezTo>
                    <a:cubicBezTo>
                      <a:pt x="1320" y="0"/>
                      <a:pt x="1228" y="92"/>
                      <a:pt x="1228" y="205"/>
                    </a:cubicBezTo>
                    <a:cubicBezTo>
                      <a:pt x="1228" y="293"/>
                      <a:pt x="1284" y="368"/>
                      <a:pt x="1362" y="397"/>
                    </a:cubicBezTo>
                    <a:cubicBezTo>
                      <a:pt x="877" y="1316"/>
                      <a:pt x="877" y="1316"/>
                      <a:pt x="877" y="1316"/>
                    </a:cubicBezTo>
                    <a:cubicBezTo>
                      <a:pt x="330" y="893"/>
                      <a:pt x="330" y="893"/>
                      <a:pt x="330" y="893"/>
                    </a:cubicBezTo>
                    <a:cubicBezTo>
                      <a:pt x="378" y="855"/>
                      <a:pt x="409" y="797"/>
                      <a:pt x="409" y="731"/>
                    </a:cubicBezTo>
                    <a:cubicBezTo>
                      <a:pt x="409" y="618"/>
                      <a:pt x="318" y="526"/>
                      <a:pt x="205" y="526"/>
                    </a:cubicBezTo>
                    <a:cubicBezTo>
                      <a:pt x="92" y="526"/>
                      <a:pt x="0" y="618"/>
                      <a:pt x="0" y="731"/>
                    </a:cubicBezTo>
                    <a:cubicBezTo>
                      <a:pt x="0" y="844"/>
                      <a:pt x="92" y="936"/>
                      <a:pt x="205" y="936"/>
                    </a:cubicBezTo>
                    <a:cubicBezTo>
                      <a:pt x="223" y="936"/>
                      <a:pt x="241" y="933"/>
                      <a:pt x="258" y="929"/>
                    </a:cubicBezTo>
                    <a:cubicBezTo>
                      <a:pt x="439" y="1754"/>
                      <a:pt x="439" y="1754"/>
                      <a:pt x="439" y="1754"/>
                    </a:cubicBezTo>
                    <a:cubicBezTo>
                      <a:pt x="439" y="1932"/>
                      <a:pt x="884" y="2076"/>
                      <a:pt x="1433" y="2076"/>
                    </a:cubicBezTo>
                    <a:cubicBezTo>
                      <a:pt x="1982" y="2076"/>
                      <a:pt x="2427" y="1932"/>
                      <a:pt x="2427" y="1754"/>
                    </a:cubicBezTo>
                    <a:cubicBezTo>
                      <a:pt x="2607" y="929"/>
                      <a:pt x="2607" y="929"/>
                      <a:pt x="2607" y="929"/>
                    </a:cubicBezTo>
                    <a:cubicBezTo>
                      <a:pt x="2624" y="933"/>
                      <a:pt x="2642" y="936"/>
                      <a:pt x="2661" y="936"/>
                    </a:cubicBezTo>
                    <a:cubicBezTo>
                      <a:pt x="2774" y="936"/>
                      <a:pt x="2865" y="844"/>
                      <a:pt x="2865" y="731"/>
                    </a:cubicBezTo>
                    <a:cubicBezTo>
                      <a:pt x="2865" y="618"/>
                      <a:pt x="2774" y="526"/>
                      <a:pt x="2661" y="526"/>
                    </a:cubicBezTo>
                    <a:close/>
                    <a:moveTo>
                      <a:pt x="2661" y="526"/>
                    </a:moveTo>
                    <a:cubicBezTo>
                      <a:pt x="2661" y="526"/>
                      <a:pt x="2661" y="526"/>
                      <a:pt x="2661" y="526"/>
                    </a:cubicBezTo>
                  </a:path>
                </a:pathLst>
              </a:custGeom>
              <a:grpFill/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800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8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38" name="组合 37"/>
            <p:cNvGrpSpPr/>
            <p:nvPr/>
          </p:nvGrpSpPr>
          <p:grpSpPr>
            <a:xfrm>
              <a:off x="5203237" y="2919598"/>
              <a:ext cx="1360369" cy="1358397"/>
              <a:chOff x="3998630" y="2486402"/>
              <a:chExt cx="1020277" cy="1018798"/>
            </a:xfrm>
          </p:grpSpPr>
          <p:grpSp>
            <p:nvGrpSpPr>
              <p:cNvPr id="20" name="组合 19"/>
              <p:cNvGrpSpPr/>
              <p:nvPr/>
            </p:nvGrpSpPr>
            <p:grpSpPr>
              <a:xfrm>
                <a:off x="4010795" y="2491745"/>
                <a:ext cx="1008112" cy="1008112"/>
                <a:chOff x="3935776" y="2273052"/>
                <a:chExt cx="1008112" cy="1008112"/>
              </a:xfrm>
            </p:grpSpPr>
            <p:sp>
              <p:nvSpPr>
                <p:cNvPr id="21" name="椭圆 20"/>
                <p:cNvSpPr/>
                <p:nvPr/>
              </p:nvSpPr>
              <p:spPr>
                <a:xfrm>
                  <a:off x="3935776" y="2273052"/>
                  <a:ext cx="1008112" cy="1008112"/>
                </a:xfrm>
                <a:prstGeom prst="ellipse">
                  <a:avLst/>
                </a:prstGeom>
                <a:solidFill>
                  <a:srgbClr val="26646A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685800"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1800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22" name="Freeform 5"/>
                <p:cNvSpPr>
                  <a:spLocks noEditPoints="1"/>
                </p:cNvSpPr>
                <p:nvPr/>
              </p:nvSpPr>
              <p:spPr bwMode="auto">
                <a:xfrm>
                  <a:off x="4207125" y="2559795"/>
                  <a:ext cx="564900" cy="455066"/>
                </a:xfrm>
                <a:custGeom>
                  <a:avLst/>
                  <a:gdLst>
                    <a:gd name="T0" fmla="*/ 2301 w 2904"/>
                    <a:gd name="T1" fmla="*/ 31 h 2339"/>
                    <a:gd name="T2" fmla="*/ 2054 w 2904"/>
                    <a:gd name="T3" fmla="*/ 168 h 2339"/>
                    <a:gd name="T4" fmla="*/ 2626 w 2904"/>
                    <a:gd name="T5" fmla="*/ 850 h 2339"/>
                    <a:gd name="T6" fmla="*/ 2873 w 2904"/>
                    <a:gd name="T7" fmla="*/ 713 h 2339"/>
                    <a:gd name="T8" fmla="*/ 1930 w 2904"/>
                    <a:gd name="T9" fmla="*/ 383 h 2339"/>
                    <a:gd name="T10" fmla="*/ 970 w 2904"/>
                    <a:gd name="T11" fmla="*/ 371 h 2339"/>
                    <a:gd name="T12" fmla="*/ 737 w 2904"/>
                    <a:gd name="T13" fmla="*/ 935 h 2339"/>
                    <a:gd name="T14" fmla="*/ 1063 w 2904"/>
                    <a:gd name="T15" fmla="*/ 1022 h 2339"/>
                    <a:gd name="T16" fmla="*/ 1323 w 2904"/>
                    <a:gd name="T17" fmla="*/ 699 h 2339"/>
                    <a:gd name="T18" fmla="*/ 2073 w 2904"/>
                    <a:gd name="T19" fmla="*/ 1390 h 2339"/>
                    <a:gd name="T20" fmla="*/ 2153 w 2904"/>
                    <a:gd name="T21" fmla="*/ 1470 h 2339"/>
                    <a:gd name="T22" fmla="*/ 2153 w 2904"/>
                    <a:gd name="T23" fmla="*/ 1617 h 2339"/>
                    <a:gd name="T24" fmla="*/ 2006 w 2904"/>
                    <a:gd name="T25" fmla="*/ 1617 h 2339"/>
                    <a:gd name="T26" fmla="*/ 1665 w 2904"/>
                    <a:gd name="T27" fmla="*/ 1329 h 2339"/>
                    <a:gd name="T28" fmla="*/ 1665 w 2904"/>
                    <a:gd name="T29" fmla="*/ 1383 h 2339"/>
                    <a:gd name="T30" fmla="*/ 1983 w 2904"/>
                    <a:gd name="T31" fmla="*/ 1744 h 2339"/>
                    <a:gd name="T32" fmla="*/ 1806 w 2904"/>
                    <a:gd name="T33" fmla="*/ 1817 h 2339"/>
                    <a:gd name="T34" fmla="*/ 1518 w 2904"/>
                    <a:gd name="T35" fmla="*/ 1530 h 2339"/>
                    <a:gd name="T36" fmla="*/ 1465 w 2904"/>
                    <a:gd name="T37" fmla="*/ 1583 h 2339"/>
                    <a:gd name="T38" fmla="*/ 1783 w 2904"/>
                    <a:gd name="T39" fmla="*/ 1944 h 2339"/>
                    <a:gd name="T40" fmla="*/ 1605 w 2904"/>
                    <a:gd name="T41" fmla="*/ 2018 h 2339"/>
                    <a:gd name="T42" fmla="*/ 1318 w 2904"/>
                    <a:gd name="T43" fmla="*/ 1730 h 2339"/>
                    <a:gd name="T44" fmla="*/ 1253 w 2904"/>
                    <a:gd name="T45" fmla="*/ 1757 h 2339"/>
                    <a:gd name="T46" fmla="*/ 1552 w 2904"/>
                    <a:gd name="T47" fmla="*/ 2072 h 2339"/>
                    <a:gd name="T48" fmla="*/ 1552 w 2904"/>
                    <a:gd name="T49" fmla="*/ 2218 h 2339"/>
                    <a:gd name="T50" fmla="*/ 1405 w 2904"/>
                    <a:gd name="T51" fmla="*/ 2218 h 2339"/>
                    <a:gd name="T52" fmla="*/ 1268 w 2904"/>
                    <a:gd name="T53" fmla="*/ 1915 h 2339"/>
                    <a:gd name="T54" fmla="*/ 1068 w 2904"/>
                    <a:gd name="T55" fmla="*/ 1715 h 2339"/>
                    <a:gd name="T56" fmla="*/ 883 w 2904"/>
                    <a:gd name="T57" fmla="*/ 1695 h 2339"/>
                    <a:gd name="T58" fmla="*/ 687 w 2904"/>
                    <a:gd name="T59" fmla="*/ 1498 h 2339"/>
                    <a:gd name="T60" fmla="*/ 667 w 2904"/>
                    <a:gd name="T61" fmla="*/ 1313 h 2339"/>
                    <a:gd name="T62" fmla="*/ 69 w 2904"/>
                    <a:gd name="T63" fmla="*/ 880 h 2339"/>
                    <a:gd name="T64" fmla="*/ 15 w 2904"/>
                    <a:gd name="T65" fmla="*/ 934 h 2339"/>
                    <a:gd name="T66" fmla="*/ 382 w 2904"/>
                    <a:gd name="T67" fmla="*/ 1397 h 2339"/>
                    <a:gd name="T68" fmla="*/ 299 w 2904"/>
                    <a:gd name="T69" fmla="*/ 1682 h 2339"/>
                    <a:gd name="T70" fmla="*/ 499 w 2904"/>
                    <a:gd name="T71" fmla="*/ 1882 h 2339"/>
                    <a:gd name="T72" fmla="*/ 700 w 2904"/>
                    <a:gd name="T73" fmla="*/ 2083 h 2339"/>
                    <a:gd name="T74" fmla="*/ 900 w 2904"/>
                    <a:gd name="T75" fmla="*/ 2283 h 2339"/>
                    <a:gd name="T76" fmla="*/ 1184 w 2904"/>
                    <a:gd name="T77" fmla="*/ 2199 h 2339"/>
                    <a:gd name="T78" fmla="*/ 1351 w 2904"/>
                    <a:gd name="T79" fmla="*/ 2272 h 2339"/>
                    <a:gd name="T80" fmla="*/ 1605 w 2904"/>
                    <a:gd name="T81" fmla="*/ 2272 h 2339"/>
                    <a:gd name="T82" fmla="*/ 1656 w 2904"/>
                    <a:gd name="T83" fmla="*/ 2122 h 2339"/>
                    <a:gd name="T84" fmla="*/ 1859 w 2904"/>
                    <a:gd name="T85" fmla="*/ 1944 h 2339"/>
                    <a:gd name="T86" fmla="*/ 2006 w 2904"/>
                    <a:gd name="T87" fmla="*/ 1871 h 2339"/>
                    <a:gd name="T88" fmla="*/ 2057 w 2904"/>
                    <a:gd name="T89" fmla="*/ 1721 h 2339"/>
                    <a:gd name="T90" fmla="*/ 2207 w 2904"/>
                    <a:gd name="T91" fmla="*/ 1671 h 2339"/>
                    <a:gd name="T92" fmla="*/ 2207 w 2904"/>
                    <a:gd name="T93" fmla="*/ 1416 h 2339"/>
                    <a:gd name="T94" fmla="*/ 2511 w 2904"/>
                    <a:gd name="T95" fmla="*/ 956 h 2339"/>
                    <a:gd name="T96" fmla="*/ 1930 w 2904"/>
                    <a:gd name="T97" fmla="*/ 383 h 23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</a:cxnLst>
                  <a:rect l="0" t="0" r="r" b="b"/>
                  <a:pathLst>
                    <a:path w="2904" h="2339">
                      <a:moveTo>
                        <a:pt x="2873" y="603"/>
                      </a:moveTo>
                      <a:cubicBezTo>
                        <a:pt x="2301" y="31"/>
                        <a:pt x="2301" y="31"/>
                        <a:pt x="2301" y="31"/>
                      </a:cubicBezTo>
                      <a:cubicBezTo>
                        <a:pt x="2271" y="0"/>
                        <a:pt x="2222" y="0"/>
                        <a:pt x="2192" y="31"/>
                      </a:cubicBezTo>
                      <a:cubicBezTo>
                        <a:pt x="2054" y="168"/>
                        <a:pt x="2054" y="168"/>
                        <a:pt x="2054" y="168"/>
                      </a:cubicBezTo>
                      <a:cubicBezTo>
                        <a:pt x="2024" y="199"/>
                        <a:pt x="2024" y="248"/>
                        <a:pt x="2054" y="278"/>
                      </a:cubicBezTo>
                      <a:cubicBezTo>
                        <a:pt x="2626" y="850"/>
                        <a:pt x="2626" y="850"/>
                        <a:pt x="2626" y="850"/>
                      </a:cubicBezTo>
                      <a:cubicBezTo>
                        <a:pt x="2656" y="881"/>
                        <a:pt x="2705" y="881"/>
                        <a:pt x="2736" y="850"/>
                      </a:cubicBezTo>
                      <a:cubicBezTo>
                        <a:pt x="2873" y="713"/>
                        <a:pt x="2873" y="713"/>
                        <a:pt x="2873" y="713"/>
                      </a:cubicBezTo>
                      <a:cubicBezTo>
                        <a:pt x="2904" y="683"/>
                        <a:pt x="2904" y="633"/>
                        <a:pt x="2873" y="603"/>
                      </a:cubicBezTo>
                      <a:close/>
                      <a:moveTo>
                        <a:pt x="1930" y="383"/>
                      </a:moveTo>
                      <a:cubicBezTo>
                        <a:pt x="1362" y="216"/>
                        <a:pt x="1362" y="216"/>
                        <a:pt x="1362" y="216"/>
                      </a:cubicBezTo>
                      <a:cubicBezTo>
                        <a:pt x="1211" y="151"/>
                        <a:pt x="1035" y="221"/>
                        <a:pt x="970" y="371"/>
                      </a:cubicBezTo>
                      <a:cubicBezTo>
                        <a:pt x="752" y="875"/>
                        <a:pt x="752" y="875"/>
                        <a:pt x="752" y="875"/>
                      </a:cubicBezTo>
                      <a:cubicBezTo>
                        <a:pt x="743" y="893"/>
                        <a:pt x="738" y="914"/>
                        <a:pt x="737" y="935"/>
                      </a:cubicBezTo>
                      <a:cubicBezTo>
                        <a:pt x="731" y="1030"/>
                        <a:pt x="803" y="1112"/>
                        <a:pt x="898" y="1118"/>
                      </a:cubicBezTo>
                      <a:cubicBezTo>
                        <a:pt x="969" y="1122"/>
                        <a:pt x="1033" y="1083"/>
                        <a:pt x="1063" y="1022"/>
                      </a:cubicBezTo>
                      <a:cubicBezTo>
                        <a:pt x="1153" y="814"/>
                        <a:pt x="1153" y="814"/>
                        <a:pt x="1153" y="814"/>
                      </a:cubicBezTo>
                      <a:cubicBezTo>
                        <a:pt x="1181" y="749"/>
                        <a:pt x="1248" y="694"/>
                        <a:pt x="1323" y="699"/>
                      </a:cubicBezTo>
                      <a:cubicBezTo>
                        <a:pt x="1358" y="701"/>
                        <a:pt x="1390" y="714"/>
                        <a:pt x="1416" y="733"/>
                      </a:cubicBezTo>
                      <a:cubicBezTo>
                        <a:pt x="2073" y="1390"/>
                        <a:pt x="2073" y="1390"/>
                        <a:pt x="2073" y="1390"/>
                      </a:cubicBezTo>
                      <a:cubicBezTo>
                        <a:pt x="2073" y="1390"/>
                        <a:pt x="2073" y="1390"/>
                        <a:pt x="2073" y="1390"/>
                      </a:cubicBezTo>
                      <a:cubicBezTo>
                        <a:pt x="2153" y="1470"/>
                        <a:pt x="2153" y="1470"/>
                        <a:pt x="2153" y="1470"/>
                      </a:cubicBezTo>
                      <a:cubicBezTo>
                        <a:pt x="2173" y="1490"/>
                        <a:pt x="2184" y="1516"/>
                        <a:pt x="2184" y="1544"/>
                      </a:cubicBezTo>
                      <a:cubicBezTo>
                        <a:pt x="2184" y="1571"/>
                        <a:pt x="2173" y="1597"/>
                        <a:pt x="2153" y="1617"/>
                      </a:cubicBezTo>
                      <a:cubicBezTo>
                        <a:pt x="2134" y="1636"/>
                        <a:pt x="2108" y="1647"/>
                        <a:pt x="2080" y="1647"/>
                      </a:cubicBezTo>
                      <a:cubicBezTo>
                        <a:pt x="2052" y="1647"/>
                        <a:pt x="2026" y="1636"/>
                        <a:pt x="2006" y="1617"/>
                      </a:cubicBezTo>
                      <a:cubicBezTo>
                        <a:pt x="1719" y="1329"/>
                        <a:pt x="1719" y="1329"/>
                        <a:pt x="1719" y="1329"/>
                      </a:cubicBezTo>
                      <a:cubicBezTo>
                        <a:pt x="1704" y="1315"/>
                        <a:pt x="1680" y="1315"/>
                        <a:pt x="1665" y="1329"/>
                      </a:cubicBezTo>
                      <a:cubicBezTo>
                        <a:pt x="1658" y="1337"/>
                        <a:pt x="1654" y="1346"/>
                        <a:pt x="1654" y="1356"/>
                      </a:cubicBezTo>
                      <a:cubicBezTo>
                        <a:pt x="1654" y="1366"/>
                        <a:pt x="1658" y="1376"/>
                        <a:pt x="1665" y="1383"/>
                      </a:cubicBezTo>
                      <a:cubicBezTo>
                        <a:pt x="1953" y="1671"/>
                        <a:pt x="1953" y="1671"/>
                        <a:pt x="1953" y="1671"/>
                      </a:cubicBezTo>
                      <a:cubicBezTo>
                        <a:pt x="1972" y="1690"/>
                        <a:pt x="1983" y="1716"/>
                        <a:pt x="1983" y="1744"/>
                      </a:cubicBezTo>
                      <a:cubicBezTo>
                        <a:pt x="1983" y="1772"/>
                        <a:pt x="1972" y="1798"/>
                        <a:pt x="1953" y="1817"/>
                      </a:cubicBezTo>
                      <a:cubicBezTo>
                        <a:pt x="1912" y="1858"/>
                        <a:pt x="1846" y="1858"/>
                        <a:pt x="1806" y="1817"/>
                      </a:cubicBezTo>
                      <a:cubicBezTo>
                        <a:pt x="1806" y="1817"/>
                        <a:pt x="1553" y="1565"/>
                        <a:pt x="1522" y="1533"/>
                      </a:cubicBezTo>
                      <a:cubicBezTo>
                        <a:pt x="1519" y="1531"/>
                        <a:pt x="1518" y="1530"/>
                        <a:pt x="1518" y="1530"/>
                      </a:cubicBezTo>
                      <a:cubicBezTo>
                        <a:pt x="1504" y="1515"/>
                        <a:pt x="1479" y="1515"/>
                        <a:pt x="1465" y="1530"/>
                      </a:cubicBezTo>
                      <a:cubicBezTo>
                        <a:pt x="1450" y="1545"/>
                        <a:pt x="1450" y="1569"/>
                        <a:pt x="1465" y="1583"/>
                      </a:cubicBezTo>
                      <a:cubicBezTo>
                        <a:pt x="1752" y="1871"/>
                        <a:pt x="1752" y="1871"/>
                        <a:pt x="1752" y="1871"/>
                      </a:cubicBezTo>
                      <a:cubicBezTo>
                        <a:pt x="1772" y="1891"/>
                        <a:pt x="1783" y="1917"/>
                        <a:pt x="1783" y="1944"/>
                      </a:cubicBezTo>
                      <a:cubicBezTo>
                        <a:pt x="1783" y="1972"/>
                        <a:pt x="1772" y="1998"/>
                        <a:pt x="1752" y="2018"/>
                      </a:cubicBezTo>
                      <a:cubicBezTo>
                        <a:pt x="1712" y="2058"/>
                        <a:pt x="1646" y="2058"/>
                        <a:pt x="1605" y="2018"/>
                      </a:cubicBezTo>
                      <a:cubicBezTo>
                        <a:pt x="1605" y="2018"/>
                        <a:pt x="1353" y="1765"/>
                        <a:pt x="1321" y="1734"/>
                      </a:cubicBezTo>
                      <a:cubicBezTo>
                        <a:pt x="1319" y="1731"/>
                        <a:pt x="1318" y="1730"/>
                        <a:pt x="1318" y="1730"/>
                      </a:cubicBezTo>
                      <a:cubicBezTo>
                        <a:pt x="1303" y="1715"/>
                        <a:pt x="1279" y="1715"/>
                        <a:pt x="1264" y="1730"/>
                      </a:cubicBezTo>
                      <a:cubicBezTo>
                        <a:pt x="1257" y="1738"/>
                        <a:pt x="1253" y="1747"/>
                        <a:pt x="1253" y="1757"/>
                      </a:cubicBezTo>
                      <a:cubicBezTo>
                        <a:pt x="1253" y="1767"/>
                        <a:pt x="1257" y="1776"/>
                        <a:pt x="1264" y="1784"/>
                      </a:cubicBezTo>
                      <a:cubicBezTo>
                        <a:pt x="1552" y="2072"/>
                        <a:pt x="1552" y="2072"/>
                        <a:pt x="1552" y="2072"/>
                      </a:cubicBezTo>
                      <a:cubicBezTo>
                        <a:pt x="1571" y="2091"/>
                        <a:pt x="1582" y="2117"/>
                        <a:pt x="1582" y="2145"/>
                      </a:cubicBezTo>
                      <a:cubicBezTo>
                        <a:pt x="1582" y="2173"/>
                        <a:pt x="1571" y="2199"/>
                        <a:pt x="1552" y="2218"/>
                      </a:cubicBezTo>
                      <a:cubicBezTo>
                        <a:pt x="1532" y="2238"/>
                        <a:pt x="1506" y="2249"/>
                        <a:pt x="1478" y="2249"/>
                      </a:cubicBezTo>
                      <a:cubicBezTo>
                        <a:pt x="1451" y="2249"/>
                        <a:pt x="1425" y="2238"/>
                        <a:pt x="1405" y="2218"/>
                      </a:cubicBezTo>
                      <a:cubicBezTo>
                        <a:pt x="1283" y="2097"/>
                        <a:pt x="1283" y="2097"/>
                        <a:pt x="1283" y="2097"/>
                      </a:cubicBezTo>
                      <a:cubicBezTo>
                        <a:pt x="1323" y="2041"/>
                        <a:pt x="1318" y="1965"/>
                        <a:pt x="1268" y="1915"/>
                      </a:cubicBezTo>
                      <a:cubicBezTo>
                        <a:pt x="1216" y="1863"/>
                        <a:pt x="1133" y="1859"/>
                        <a:pt x="1077" y="1904"/>
                      </a:cubicBezTo>
                      <a:cubicBezTo>
                        <a:pt x="1122" y="1848"/>
                        <a:pt x="1119" y="1766"/>
                        <a:pt x="1068" y="1715"/>
                      </a:cubicBezTo>
                      <a:cubicBezTo>
                        <a:pt x="1018" y="1665"/>
                        <a:pt x="942" y="1660"/>
                        <a:pt x="887" y="1699"/>
                      </a:cubicBezTo>
                      <a:cubicBezTo>
                        <a:pt x="883" y="1695"/>
                        <a:pt x="883" y="1695"/>
                        <a:pt x="883" y="1695"/>
                      </a:cubicBezTo>
                      <a:cubicBezTo>
                        <a:pt x="922" y="1640"/>
                        <a:pt x="916" y="1563"/>
                        <a:pt x="867" y="1514"/>
                      </a:cubicBezTo>
                      <a:cubicBezTo>
                        <a:pt x="818" y="1465"/>
                        <a:pt x="742" y="1460"/>
                        <a:pt x="687" y="1498"/>
                      </a:cubicBezTo>
                      <a:cubicBezTo>
                        <a:pt x="683" y="1494"/>
                        <a:pt x="683" y="1494"/>
                        <a:pt x="683" y="1494"/>
                      </a:cubicBezTo>
                      <a:cubicBezTo>
                        <a:pt x="721" y="1439"/>
                        <a:pt x="716" y="1363"/>
                        <a:pt x="667" y="1313"/>
                      </a:cubicBezTo>
                      <a:cubicBezTo>
                        <a:pt x="617" y="1265"/>
                        <a:pt x="541" y="1259"/>
                        <a:pt x="486" y="1298"/>
                      </a:cubicBezTo>
                      <a:cubicBezTo>
                        <a:pt x="69" y="880"/>
                        <a:pt x="69" y="880"/>
                        <a:pt x="69" y="880"/>
                      </a:cubicBezTo>
                      <a:cubicBezTo>
                        <a:pt x="54" y="865"/>
                        <a:pt x="30" y="865"/>
                        <a:pt x="15" y="880"/>
                      </a:cubicBezTo>
                      <a:cubicBezTo>
                        <a:pt x="0" y="895"/>
                        <a:pt x="0" y="919"/>
                        <a:pt x="15" y="934"/>
                      </a:cubicBezTo>
                      <a:cubicBezTo>
                        <a:pt x="430" y="1349"/>
                        <a:pt x="430" y="1349"/>
                        <a:pt x="430" y="1349"/>
                      </a:cubicBezTo>
                      <a:cubicBezTo>
                        <a:pt x="382" y="1397"/>
                        <a:pt x="382" y="1397"/>
                        <a:pt x="382" y="1397"/>
                      </a:cubicBezTo>
                      <a:cubicBezTo>
                        <a:pt x="299" y="1481"/>
                        <a:pt x="299" y="1481"/>
                        <a:pt x="299" y="1481"/>
                      </a:cubicBezTo>
                      <a:cubicBezTo>
                        <a:pt x="243" y="1537"/>
                        <a:pt x="243" y="1626"/>
                        <a:pt x="299" y="1682"/>
                      </a:cubicBezTo>
                      <a:cubicBezTo>
                        <a:pt x="354" y="1737"/>
                        <a:pt x="444" y="1737"/>
                        <a:pt x="499" y="1682"/>
                      </a:cubicBezTo>
                      <a:cubicBezTo>
                        <a:pt x="444" y="1737"/>
                        <a:pt x="444" y="1827"/>
                        <a:pt x="499" y="1882"/>
                      </a:cubicBezTo>
                      <a:cubicBezTo>
                        <a:pt x="554" y="1938"/>
                        <a:pt x="644" y="1938"/>
                        <a:pt x="700" y="1882"/>
                      </a:cubicBezTo>
                      <a:cubicBezTo>
                        <a:pt x="644" y="1938"/>
                        <a:pt x="644" y="2027"/>
                        <a:pt x="700" y="2083"/>
                      </a:cubicBezTo>
                      <a:cubicBezTo>
                        <a:pt x="751" y="2135"/>
                        <a:pt x="833" y="2137"/>
                        <a:pt x="889" y="2092"/>
                      </a:cubicBezTo>
                      <a:cubicBezTo>
                        <a:pt x="844" y="2148"/>
                        <a:pt x="848" y="2231"/>
                        <a:pt x="900" y="2283"/>
                      </a:cubicBezTo>
                      <a:cubicBezTo>
                        <a:pt x="955" y="2339"/>
                        <a:pt x="1045" y="2339"/>
                        <a:pt x="1101" y="2283"/>
                      </a:cubicBezTo>
                      <a:cubicBezTo>
                        <a:pt x="1184" y="2199"/>
                        <a:pt x="1184" y="2199"/>
                        <a:pt x="1184" y="2199"/>
                      </a:cubicBezTo>
                      <a:cubicBezTo>
                        <a:pt x="1232" y="2152"/>
                        <a:pt x="1232" y="2152"/>
                        <a:pt x="1232" y="2152"/>
                      </a:cubicBezTo>
                      <a:cubicBezTo>
                        <a:pt x="1351" y="2272"/>
                        <a:pt x="1351" y="2272"/>
                        <a:pt x="1351" y="2272"/>
                      </a:cubicBezTo>
                      <a:cubicBezTo>
                        <a:pt x="1385" y="2306"/>
                        <a:pt x="1430" y="2325"/>
                        <a:pt x="1478" y="2325"/>
                      </a:cubicBezTo>
                      <a:cubicBezTo>
                        <a:pt x="1526" y="2325"/>
                        <a:pt x="1571" y="2306"/>
                        <a:pt x="1605" y="2272"/>
                      </a:cubicBezTo>
                      <a:cubicBezTo>
                        <a:pt x="1639" y="2238"/>
                        <a:pt x="1658" y="2193"/>
                        <a:pt x="1658" y="2145"/>
                      </a:cubicBezTo>
                      <a:cubicBezTo>
                        <a:pt x="1658" y="2137"/>
                        <a:pt x="1657" y="2129"/>
                        <a:pt x="1656" y="2122"/>
                      </a:cubicBezTo>
                      <a:cubicBezTo>
                        <a:pt x="1709" y="2129"/>
                        <a:pt x="1765" y="2113"/>
                        <a:pt x="1806" y="2072"/>
                      </a:cubicBezTo>
                      <a:cubicBezTo>
                        <a:pt x="1840" y="2038"/>
                        <a:pt x="1859" y="1993"/>
                        <a:pt x="1859" y="1944"/>
                      </a:cubicBezTo>
                      <a:cubicBezTo>
                        <a:pt x="1859" y="1937"/>
                        <a:pt x="1857" y="1929"/>
                        <a:pt x="1856" y="1921"/>
                      </a:cubicBezTo>
                      <a:cubicBezTo>
                        <a:pt x="1910" y="1928"/>
                        <a:pt x="1966" y="1912"/>
                        <a:pt x="2006" y="1871"/>
                      </a:cubicBezTo>
                      <a:cubicBezTo>
                        <a:pt x="2040" y="1837"/>
                        <a:pt x="2059" y="1792"/>
                        <a:pt x="2059" y="1744"/>
                      </a:cubicBezTo>
                      <a:cubicBezTo>
                        <a:pt x="2059" y="1736"/>
                        <a:pt x="2058" y="1729"/>
                        <a:pt x="2057" y="1721"/>
                      </a:cubicBezTo>
                      <a:cubicBezTo>
                        <a:pt x="2065" y="1722"/>
                        <a:pt x="2072" y="1723"/>
                        <a:pt x="2080" y="1723"/>
                      </a:cubicBezTo>
                      <a:cubicBezTo>
                        <a:pt x="2128" y="1723"/>
                        <a:pt x="2173" y="1705"/>
                        <a:pt x="2207" y="1671"/>
                      </a:cubicBezTo>
                      <a:cubicBezTo>
                        <a:pt x="2241" y="1637"/>
                        <a:pt x="2260" y="1592"/>
                        <a:pt x="2260" y="1544"/>
                      </a:cubicBezTo>
                      <a:cubicBezTo>
                        <a:pt x="2260" y="1495"/>
                        <a:pt x="2241" y="1450"/>
                        <a:pt x="2207" y="1416"/>
                      </a:cubicBezTo>
                      <a:cubicBezTo>
                        <a:pt x="2127" y="1336"/>
                        <a:pt x="2127" y="1336"/>
                        <a:pt x="2127" y="1336"/>
                      </a:cubicBezTo>
                      <a:cubicBezTo>
                        <a:pt x="2511" y="956"/>
                        <a:pt x="2511" y="956"/>
                        <a:pt x="2511" y="956"/>
                      </a:cubicBezTo>
                      <a:cubicBezTo>
                        <a:pt x="1930" y="383"/>
                        <a:pt x="1930" y="383"/>
                        <a:pt x="1930" y="383"/>
                      </a:cubicBezTo>
                      <a:close/>
                      <a:moveTo>
                        <a:pt x="1930" y="383"/>
                      </a:moveTo>
                      <a:cubicBezTo>
                        <a:pt x="1930" y="383"/>
                        <a:pt x="1930" y="383"/>
                        <a:pt x="1930" y="383"/>
                      </a:cubicBezTo>
                    </a:path>
                  </a:pathLst>
                </a:custGeom>
                <a:solidFill>
                  <a:schemeClr val="bg1"/>
                </a:solidFill>
                <a:ln>
                  <a:solidFill>
                    <a:schemeClr val="bg1"/>
                  </a:solidFill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defTabSz="685800"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180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sp>
            <p:nvSpPr>
              <p:cNvPr id="7" name="椭圆 6"/>
              <p:cNvSpPr/>
              <p:nvPr/>
            </p:nvSpPr>
            <p:spPr>
              <a:xfrm>
                <a:off x="3998630" y="2486402"/>
                <a:ext cx="1018798" cy="1018798"/>
              </a:xfrm>
              <a:prstGeom prst="ellipse">
                <a:avLst/>
              </a:prstGeom>
              <a:noFill/>
              <a:ln w="127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8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33" name="Freeform 13"/>
            <p:cNvSpPr>
              <a:spLocks noEditPoints="1"/>
            </p:cNvSpPr>
            <p:nvPr/>
          </p:nvSpPr>
          <p:spPr bwMode="auto">
            <a:xfrm>
              <a:off x="7588250" y="3348990"/>
              <a:ext cx="284480" cy="401955"/>
            </a:xfrm>
            <a:custGeom>
              <a:avLst/>
              <a:gdLst>
                <a:gd name="T0" fmla="*/ 80 w 161"/>
                <a:gd name="T1" fmla="*/ 229 h 229"/>
                <a:gd name="T2" fmla="*/ 0 w 161"/>
                <a:gd name="T3" fmla="*/ 194 h 229"/>
                <a:gd name="T4" fmla="*/ 53 w 161"/>
                <a:gd name="T5" fmla="*/ 161 h 229"/>
                <a:gd name="T6" fmla="*/ 55 w 161"/>
                <a:gd name="T7" fmla="*/ 161 h 229"/>
                <a:gd name="T8" fmla="*/ 19 w 161"/>
                <a:gd name="T9" fmla="*/ 104 h 229"/>
                <a:gd name="T10" fmla="*/ 16 w 161"/>
                <a:gd name="T11" fmla="*/ 97 h 229"/>
                <a:gd name="T12" fmla="*/ 15 w 161"/>
                <a:gd name="T13" fmla="*/ 96 h 229"/>
                <a:gd name="T14" fmla="*/ 15 w 161"/>
                <a:gd name="T15" fmla="*/ 95 h 229"/>
                <a:gd name="T16" fmla="*/ 10 w 161"/>
                <a:gd name="T17" fmla="*/ 70 h 229"/>
                <a:gd name="T18" fmla="*/ 80 w 161"/>
                <a:gd name="T19" fmla="*/ 0 h 229"/>
                <a:gd name="T20" fmla="*/ 150 w 161"/>
                <a:gd name="T21" fmla="*/ 70 h 229"/>
                <a:gd name="T22" fmla="*/ 146 w 161"/>
                <a:gd name="T23" fmla="*/ 95 h 229"/>
                <a:gd name="T24" fmla="*/ 145 w 161"/>
                <a:gd name="T25" fmla="*/ 96 h 229"/>
                <a:gd name="T26" fmla="*/ 145 w 161"/>
                <a:gd name="T27" fmla="*/ 96 h 229"/>
                <a:gd name="T28" fmla="*/ 145 w 161"/>
                <a:gd name="T29" fmla="*/ 97 h 229"/>
                <a:gd name="T30" fmla="*/ 141 w 161"/>
                <a:gd name="T31" fmla="*/ 104 h 229"/>
                <a:gd name="T32" fmla="*/ 80 w 161"/>
                <a:gd name="T33" fmla="*/ 205 h 229"/>
                <a:gd name="T34" fmla="*/ 66 w 161"/>
                <a:gd name="T35" fmla="*/ 182 h 229"/>
                <a:gd name="T36" fmla="*/ 65 w 161"/>
                <a:gd name="T37" fmla="*/ 182 h 229"/>
                <a:gd name="T38" fmla="*/ 23 w 161"/>
                <a:gd name="T39" fmla="*/ 194 h 229"/>
                <a:gd name="T40" fmla="*/ 22 w 161"/>
                <a:gd name="T41" fmla="*/ 194 h 229"/>
                <a:gd name="T42" fmla="*/ 23 w 161"/>
                <a:gd name="T43" fmla="*/ 195 h 229"/>
                <a:gd name="T44" fmla="*/ 79 w 161"/>
                <a:gd name="T45" fmla="*/ 208 h 229"/>
                <a:gd name="T46" fmla="*/ 82 w 161"/>
                <a:gd name="T47" fmla="*/ 208 h 229"/>
                <a:gd name="T48" fmla="*/ 82 w 161"/>
                <a:gd name="T49" fmla="*/ 208 h 229"/>
                <a:gd name="T50" fmla="*/ 138 w 161"/>
                <a:gd name="T51" fmla="*/ 195 h 229"/>
                <a:gd name="T52" fmla="*/ 138 w 161"/>
                <a:gd name="T53" fmla="*/ 194 h 229"/>
                <a:gd name="T54" fmla="*/ 138 w 161"/>
                <a:gd name="T55" fmla="*/ 194 h 229"/>
                <a:gd name="T56" fmla="*/ 108 w 161"/>
                <a:gd name="T57" fmla="*/ 183 h 229"/>
                <a:gd name="T58" fmla="*/ 121 w 161"/>
                <a:gd name="T59" fmla="*/ 164 h 229"/>
                <a:gd name="T60" fmla="*/ 161 w 161"/>
                <a:gd name="T61" fmla="*/ 194 h 229"/>
                <a:gd name="T62" fmla="*/ 80 w 161"/>
                <a:gd name="T63" fmla="*/ 229 h 229"/>
                <a:gd name="T64" fmla="*/ 80 w 161"/>
                <a:gd name="T65" fmla="*/ 32 h 229"/>
                <a:gd name="T66" fmla="*/ 50 w 161"/>
                <a:gd name="T67" fmla="*/ 62 h 229"/>
                <a:gd name="T68" fmla="*/ 80 w 161"/>
                <a:gd name="T69" fmla="*/ 92 h 229"/>
                <a:gd name="T70" fmla="*/ 110 w 161"/>
                <a:gd name="T71" fmla="*/ 62 h 229"/>
                <a:gd name="T72" fmla="*/ 80 w 161"/>
                <a:gd name="T73" fmla="*/ 32 h 229"/>
                <a:gd name="T74" fmla="*/ 80 w 161"/>
                <a:gd name="T75" fmla="*/ 32 h 229"/>
                <a:gd name="T76" fmla="*/ 80 w 161"/>
                <a:gd name="T77" fmla="*/ 32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61" h="229">
                  <a:moveTo>
                    <a:pt x="80" y="229"/>
                  </a:moveTo>
                  <a:cubicBezTo>
                    <a:pt x="40" y="229"/>
                    <a:pt x="0" y="219"/>
                    <a:pt x="0" y="194"/>
                  </a:cubicBezTo>
                  <a:cubicBezTo>
                    <a:pt x="0" y="176"/>
                    <a:pt x="28" y="164"/>
                    <a:pt x="53" y="161"/>
                  </a:cubicBezTo>
                  <a:cubicBezTo>
                    <a:pt x="55" y="161"/>
                    <a:pt x="55" y="161"/>
                    <a:pt x="55" y="161"/>
                  </a:cubicBezTo>
                  <a:cubicBezTo>
                    <a:pt x="19" y="104"/>
                    <a:pt x="19" y="104"/>
                    <a:pt x="19" y="104"/>
                  </a:cubicBezTo>
                  <a:cubicBezTo>
                    <a:pt x="18" y="102"/>
                    <a:pt x="17" y="100"/>
                    <a:pt x="16" y="97"/>
                  </a:cubicBezTo>
                  <a:cubicBezTo>
                    <a:pt x="15" y="96"/>
                    <a:pt x="15" y="96"/>
                    <a:pt x="15" y="96"/>
                  </a:cubicBezTo>
                  <a:cubicBezTo>
                    <a:pt x="15" y="95"/>
                    <a:pt x="15" y="95"/>
                    <a:pt x="15" y="95"/>
                  </a:cubicBezTo>
                  <a:cubicBezTo>
                    <a:pt x="12" y="87"/>
                    <a:pt x="10" y="78"/>
                    <a:pt x="10" y="70"/>
                  </a:cubicBezTo>
                  <a:cubicBezTo>
                    <a:pt x="10" y="31"/>
                    <a:pt x="42" y="0"/>
                    <a:pt x="80" y="0"/>
                  </a:cubicBezTo>
                  <a:cubicBezTo>
                    <a:pt x="119" y="0"/>
                    <a:pt x="150" y="31"/>
                    <a:pt x="150" y="70"/>
                  </a:cubicBezTo>
                  <a:cubicBezTo>
                    <a:pt x="150" y="78"/>
                    <a:pt x="149" y="87"/>
                    <a:pt x="146" y="95"/>
                  </a:cubicBezTo>
                  <a:cubicBezTo>
                    <a:pt x="145" y="96"/>
                    <a:pt x="145" y="96"/>
                    <a:pt x="145" y="96"/>
                  </a:cubicBezTo>
                  <a:cubicBezTo>
                    <a:pt x="145" y="96"/>
                    <a:pt x="145" y="96"/>
                    <a:pt x="145" y="96"/>
                  </a:cubicBezTo>
                  <a:cubicBezTo>
                    <a:pt x="145" y="97"/>
                    <a:pt x="145" y="97"/>
                    <a:pt x="145" y="97"/>
                  </a:cubicBezTo>
                  <a:cubicBezTo>
                    <a:pt x="144" y="99"/>
                    <a:pt x="143" y="102"/>
                    <a:pt x="141" y="104"/>
                  </a:cubicBezTo>
                  <a:cubicBezTo>
                    <a:pt x="80" y="205"/>
                    <a:pt x="80" y="205"/>
                    <a:pt x="80" y="205"/>
                  </a:cubicBezTo>
                  <a:cubicBezTo>
                    <a:pt x="66" y="182"/>
                    <a:pt x="66" y="182"/>
                    <a:pt x="66" y="182"/>
                  </a:cubicBezTo>
                  <a:cubicBezTo>
                    <a:pt x="65" y="182"/>
                    <a:pt x="65" y="182"/>
                    <a:pt x="65" y="182"/>
                  </a:cubicBezTo>
                  <a:cubicBezTo>
                    <a:pt x="42" y="184"/>
                    <a:pt x="27" y="190"/>
                    <a:pt x="23" y="194"/>
                  </a:cubicBezTo>
                  <a:cubicBezTo>
                    <a:pt x="22" y="194"/>
                    <a:pt x="22" y="194"/>
                    <a:pt x="22" y="194"/>
                  </a:cubicBezTo>
                  <a:cubicBezTo>
                    <a:pt x="23" y="195"/>
                    <a:pt x="23" y="195"/>
                    <a:pt x="23" y="195"/>
                  </a:cubicBezTo>
                  <a:cubicBezTo>
                    <a:pt x="28" y="200"/>
                    <a:pt x="48" y="207"/>
                    <a:pt x="79" y="208"/>
                  </a:cubicBezTo>
                  <a:cubicBezTo>
                    <a:pt x="82" y="208"/>
                    <a:pt x="82" y="208"/>
                    <a:pt x="82" y="208"/>
                  </a:cubicBezTo>
                  <a:cubicBezTo>
                    <a:pt x="82" y="208"/>
                    <a:pt x="82" y="208"/>
                    <a:pt x="82" y="208"/>
                  </a:cubicBezTo>
                  <a:cubicBezTo>
                    <a:pt x="113" y="207"/>
                    <a:pt x="133" y="200"/>
                    <a:pt x="138" y="195"/>
                  </a:cubicBezTo>
                  <a:cubicBezTo>
                    <a:pt x="138" y="194"/>
                    <a:pt x="138" y="194"/>
                    <a:pt x="138" y="194"/>
                  </a:cubicBezTo>
                  <a:cubicBezTo>
                    <a:pt x="138" y="194"/>
                    <a:pt x="138" y="194"/>
                    <a:pt x="138" y="194"/>
                  </a:cubicBezTo>
                  <a:cubicBezTo>
                    <a:pt x="135" y="191"/>
                    <a:pt x="124" y="186"/>
                    <a:pt x="108" y="183"/>
                  </a:cubicBezTo>
                  <a:cubicBezTo>
                    <a:pt x="121" y="164"/>
                    <a:pt x="121" y="164"/>
                    <a:pt x="121" y="164"/>
                  </a:cubicBezTo>
                  <a:cubicBezTo>
                    <a:pt x="146" y="169"/>
                    <a:pt x="161" y="180"/>
                    <a:pt x="161" y="194"/>
                  </a:cubicBezTo>
                  <a:cubicBezTo>
                    <a:pt x="161" y="219"/>
                    <a:pt x="120" y="229"/>
                    <a:pt x="80" y="229"/>
                  </a:cubicBezTo>
                  <a:close/>
                  <a:moveTo>
                    <a:pt x="80" y="32"/>
                  </a:moveTo>
                  <a:cubicBezTo>
                    <a:pt x="64" y="32"/>
                    <a:pt x="50" y="45"/>
                    <a:pt x="50" y="62"/>
                  </a:cubicBezTo>
                  <a:cubicBezTo>
                    <a:pt x="50" y="78"/>
                    <a:pt x="64" y="92"/>
                    <a:pt x="80" y="92"/>
                  </a:cubicBezTo>
                  <a:cubicBezTo>
                    <a:pt x="97" y="92"/>
                    <a:pt x="110" y="78"/>
                    <a:pt x="110" y="62"/>
                  </a:cubicBezTo>
                  <a:cubicBezTo>
                    <a:pt x="110" y="45"/>
                    <a:pt x="97" y="32"/>
                    <a:pt x="80" y="32"/>
                  </a:cubicBezTo>
                  <a:close/>
                  <a:moveTo>
                    <a:pt x="80" y="32"/>
                  </a:moveTo>
                  <a:cubicBezTo>
                    <a:pt x="80" y="32"/>
                    <a:pt x="80" y="32"/>
                    <a:pt x="80" y="3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6858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5" name="椭圆 34"/>
            <p:cNvSpPr/>
            <p:nvPr/>
          </p:nvSpPr>
          <p:spPr>
            <a:xfrm>
              <a:off x="5400675" y="1289050"/>
              <a:ext cx="976630" cy="976630"/>
            </a:xfrm>
            <a:prstGeom prst="ellipse">
              <a:avLst/>
            </a:prstGeom>
            <a:solidFill>
              <a:srgbClr val="52C5C4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6" name="Freeform 9"/>
            <p:cNvSpPr>
              <a:spLocks noEditPoints="1"/>
            </p:cNvSpPr>
            <p:nvPr/>
          </p:nvSpPr>
          <p:spPr bwMode="auto">
            <a:xfrm>
              <a:off x="5720080" y="1593850"/>
              <a:ext cx="359410" cy="351155"/>
            </a:xfrm>
            <a:custGeom>
              <a:avLst/>
              <a:gdLst>
                <a:gd name="T0" fmla="*/ 138 w 179"/>
                <a:gd name="T1" fmla="*/ 79 h 175"/>
                <a:gd name="T2" fmla="*/ 104 w 179"/>
                <a:gd name="T3" fmla="*/ 152 h 175"/>
                <a:gd name="T4" fmla="*/ 123 w 179"/>
                <a:gd name="T5" fmla="*/ 167 h 175"/>
                <a:gd name="T6" fmla="*/ 131 w 179"/>
                <a:gd name="T7" fmla="*/ 171 h 175"/>
                <a:gd name="T8" fmla="*/ 51 w 179"/>
                <a:gd name="T9" fmla="*/ 175 h 175"/>
                <a:gd name="T10" fmla="*/ 51 w 179"/>
                <a:gd name="T11" fmla="*/ 167 h 175"/>
                <a:gd name="T12" fmla="*/ 74 w 179"/>
                <a:gd name="T13" fmla="*/ 152 h 175"/>
                <a:gd name="T14" fmla="*/ 71 w 179"/>
                <a:gd name="T15" fmla="*/ 116 h 175"/>
                <a:gd name="T16" fmla="*/ 2 w 179"/>
                <a:gd name="T17" fmla="*/ 42 h 175"/>
                <a:gd name="T18" fmla="*/ 29 w 179"/>
                <a:gd name="T19" fmla="*/ 19 h 175"/>
                <a:gd name="T20" fmla="*/ 29 w 179"/>
                <a:gd name="T21" fmla="*/ 5 h 175"/>
                <a:gd name="T22" fmla="*/ 29 w 179"/>
                <a:gd name="T23" fmla="*/ 2 h 175"/>
                <a:gd name="T24" fmla="*/ 32 w 179"/>
                <a:gd name="T25" fmla="*/ 0 h 175"/>
                <a:gd name="T26" fmla="*/ 142 w 179"/>
                <a:gd name="T27" fmla="*/ 0 h 175"/>
                <a:gd name="T28" fmla="*/ 149 w 179"/>
                <a:gd name="T29" fmla="*/ 0 h 175"/>
                <a:gd name="T30" fmla="*/ 150 w 179"/>
                <a:gd name="T31" fmla="*/ 4 h 175"/>
                <a:gd name="T32" fmla="*/ 150 w 179"/>
                <a:gd name="T33" fmla="*/ 15 h 175"/>
                <a:gd name="T34" fmla="*/ 154 w 179"/>
                <a:gd name="T35" fmla="*/ 19 h 175"/>
                <a:gd name="T36" fmla="*/ 74 w 179"/>
                <a:gd name="T37" fmla="*/ 159 h 175"/>
                <a:gd name="T38" fmla="*/ 115 w 179"/>
                <a:gd name="T39" fmla="*/ 167 h 175"/>
                <a:gd name="T40" fmla="*/ 74 w 179"/>
                <a:gd name="T41" fmla="*/ 159 h 175"/>
                <a:gd name="T42" fmla="*/ 82 w 179"/>
                <a:gd name="T43" fmla="*/ 121 h 175"/>
                <a:gd name="T44" fmla="*/ 94 w 179"/>
                <a:gd name="T45" fmla="*/ 152 h 175"/>
                <a:gd name="T46" fmla="*/ 25 w 179"/>
                <a:gd name="T47" fmla="*/ 27 h 175"/>
                <a:gd name="T48" fmla="*/ 15 w 179"/>
                <a:gd name="T49" fmla="*/ 27 h 175"/>
                <a:gd name="T50" fmla="*/ 10 w 179"/>
                <a:gd name="T51" fmla="*/ 36 h 175"/>
                <a:gd name="T52" fmla="*/ 38 w 179"/>
                <a:gd name="T53" fmla="*/ 71 h 175"/>
                <a:gd name="T54" fmla="*/ 25 w 179"/>
                <a:gd name="T55" fmla="*/ 27 h 175"/>
                <a:gd name="T56" fmla="*/ 36 w 179"/>
                <a:gd name="T57" fmla="*/ 8 h 175"/>
                <a:gd name="T58" fmla="*/ 89 w 179"/>
                <a:gd name="T59" fmla="*/ 114 h 175"/>
                <a:gd name="T60" fmla="*/ 142 w 179"/>
                <a:gd name="T61" fmla="*/ 8 h 175"/>
                <a:gd name="T62" fmla="*/ 164 w 179"/>
                <a:gd name="T63" fmla="*/ 27 h 175"/>
                <a:gd name="T64" fmla="*/ 154 w 179"/>
                <a:gd name="T65" fmla="*/ 27 h 175"/>
                <a:gd name="T66" fmla="*/ 141 w 179"/>
                <a:gd name="T67" fmla="*/ 71 h 175"/>
                <a:gd name="T68" fmla="*/ 169 w 179"/>
                <a:gd name="T69" fmla="*/ 36 h 175"/>
                <a:gd name="T70" fmla="*/ 169 w 179"/>
                <a:gd name="T71" fmla="*/ 27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79" h="175">
                  <a:moveTo>
                    <a:pt x="177" y="42"/>
                  </a:moveTo>
                  <a:cubicBezTo>
                    <a:pt x="177" y="65"/>
                    <a:pt x="160" y="77"/>
                    <a:pt x="138" y="79"/>
                  </a:cubicBezTo>
                  <a:cubicBezTo>
                    <a:pt x="130" y="96"/>
                    <a:pt x="120" y="109"/>
                    <a:pt x="108" y="116"/>
                  </a:cubicBezTo>
                  <a:cubicBezTo>
                    <a:pt x="104" y="152"/>
                    <a:pt x="104" y="152"/>
                    <a:pt x="104" y="152"/>
                  </a:cubicBezTo>
                  <a:cubicBezTo>
                    <a:pt x="105" y="152"/>
                    <a:pt x="105" y="152"/>
                    <a:pt x="105" y="152"/>
                  </a:cubicBezTo>
                  <a:cubicBezTo>
                    <a:pt x="114" y="152"/>
                    <a:pt x="121" y="158"/>
                    <a:pt x="123" y="167"/>
                  </a:cubicBezTo>
                  <a:cubicBezTo>
                    <a:pt x="127" y="167"/>
                    <a:pt x="127" y="167"/>
                    <a:pt x="127" y="167"/>
                  </a:cubicBezTo>
                  <a:cubicBezTo>
                    <a:pt x="129" y="167"/>
                    <a:pt x="131" y="169"/>
                    <a:pt x="131" y="171"/>
                  </a:cubicBezTo>
                  <a:cubicBezTo>
                    <a:pt x="131" y="173"/>
                    <a:pt x="129" y="175"/>
                    <a:pt x="127" y="175"/>
                  </a:cubicBezTo>
                  <a:cubicBezTo>
                    <a:pt x="51" y="175"/>
                    <a:pt x="51" y="175"/>
                    <a:pt x="51" y="175"/>
                  </a:cubicBezTo>
                  <a:cubicBezTo>
                    <a:pt x="49" y="175"/>
                    <a:pt x="48" y="173"/>
                    <a:pt x="48" y="171"/>
                  </a:cubicBezTo>
                  <a:cubicBezTo>
                    <a:pt x="48" y="169"/>
                    <a:pt x="49" y="167"/>
                    <a:pt x="51" y="167"/>
                  </a:cubicBezTo>
                  <a:cubicBezTo>
                    <a:pt x="56" y="167"/>
                    <a:pt x="56" y="167"/>
                    <a:pt x="56" y="167"/>
                  </a:cubicBezTo>
                  <a:cubicBezTo>
                    <a:pt x="57" y="158"/>
                    <a:pt x="65" y="152"/>
                    <a:pt x="74" y="152"/>
                  </a:cubicBezTo>
                  <a:cubicBezTo>
                    <a:pt x="75" y="152"/>
                    <a:pt x="75" y="152"/>
                    <a:pt x="75" y="152"/>
                  </a:cubicBezTo>
                  <a:cubicBezTo>
                    <a:pt x="71" y="116"/>
                    <a:pt x="71" y="116"/>
                    <a:pt x="71" y="116"/>
                  </a:cubicBezTo>
                  <a:cubicBezTo>
                    <a:pt x="59" y="109"/>
                    <a:pt x="48" y="96"/>
                    <a:pt x="41" y="79"/>
                  </a:cubicBezTo>
                  <a:cubicBezTo>
                    <a:pt x="19" y="77"/>
                    <a:pt x="2" y="65"/>
                    <a:pt x="2" y="42"/>
                  </a:cubicBezTo>
                  <a:cubicBezTo>
                    <a:pt x="2" y="17"/>
                    <a:pt x="0" y="19"/>
                    <a:pt x="25" y="19"/>
                  </a:cubicBezTo>
                  <a:cubicBezTo>
                    <a:pt x="29" y="19"/>
                    <a:pt x="29" y="19"/>
                    <a:pt x="29" y="19"/>
                  </a:cubicBezTo>
                  <a:cubicBezTo>
                    <a:pt x="29" y="18"/>
                    <a:pt x="29" y="16"/>
                    <a:pt x="29" y="15"/>
                  </a:cubicBezTo>
                  <a:cubicBezTo>
                    <a:pt x="29" y="12"/>
                    <a:pt x="29" y="9"/>
                    <a:pt x="29" y="5"/>
                  </a:cubicBezTo>
                  <a:cubicBezTo>
                    <a:pt x="29" y="5"/>
                    <a:pt x="29" y="4"/>
                    <a:pt x="29" y="4"/>
                  </a:cubicBezTo>
                  <a:cubicBezTo>
                    <a:pt x="29" y="3"/>
                    <a:pt x="29" y="2"/>
                    <a:pt x="29" y="2"/>
                  </a:cubicBezTo>
                  <a:cubicBezTo>
                    <a:pt x="29" y="1"/>
                    <a:pt x="29" y="1"/>
                    <a:pt x="29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142" y="0"/>
                    <a:pt x="142" y="0"/>
                    <a:pt x="142" y="0"/>
                  </a:cubicBezTo>
                  <a:cubicBezTo>
                    <a:pt x="146" y="0"/>
                    <a:pt x="146" y="0"/>
                    <a:pt x="146" y="0"/>
                  </a:cubicBezTo>
                  <a:cubicBezTo>
                    <a:pt x="149" y="0"/>
                    <a:pt x="149" y="0"/>
                    <a:pt x="149" y="0"/>
                  </a:cubicBezTo>
                  <a:cubicBezTo>
                    <a:pt x="149" y="1"/>
                    <a:pt x="149" y="1"/>
                    <a:pt x="149" y="2"/>
                  </a:cubicBezTo>
                  <a:cubicBezTo>
                    <a:pt x="150" y="2"/>
                    <a:pt x="150" y="3"/>
                    <a:pt x="150" y="4"/>
                  </a:cubicBezTo>
                  <a:cubicBezTo>
                    <a:pt x="150" y="4"/>
                    <a:pt x="150" y="5"/>
                    <a:pt x="150" y="5"/>
                  </a:cubicBezTo>
                  <a:cubicBezTo>
                    <a:pt x="150" y="9"/>
                    <a:pt x="150" y="12"/>
                    <a:pt x="150" y="15"/>
                  </a:cubicBezTo>
                  <a:cubicBezTo>
                    <a:pt x="150" y="16"/>
                    <a:pt x="150" y="18"/>
                    <a:pt x="150" y="19"/>
                  </a:cubicBezTo>
                  <a:cubicBezTo>
                    <a:pt x="154" y="19"/>
                    <a:pt x="154" y="19"/>
                    <a:pt x="154" y="19"/>
                  </a:cubicBezTo>
                  <a:cubicBezTo>
                    <a:pt x="179" y="19"/>
                    <a:pt x="177" y="17"/>
                    <a:pt x="177" y="42"/>
                  </a:cubicBezTo>
                  <a:close/>
                  <a:moveTo>
                    <a:pt x="74" y="159"/>
                  </a:moveTo>
                  <a:cubicBezTo>
                    <a:pt x="69" y="159"/>
                    <a:pt x="65" y="163"/>
                    <a:pt x="63" y="167"/>
                  </a:cubicBezTo>
                  <a:cubicBezTo>
                    <a:pt x="115" y="167"/>
                    <a:pt x="115" y="167"/>
                    <a:pt x="115" y="167"/>
                  </a:cubicBezTo>
                  <a:cubicBezTo>
                    <a:pt x="114" y="163"/>
                    <a:pt x="109" y="159"/>
                    <a:pt x="105" y="159"/>
                  </a:cubicBezTo>
                  <a:cubicBezTo>
                    <a:pt x="74" y="159"/>
                    <a:pt x="74" y="159"/>
                    <a:pt x="74" y="159"/>
                  </a:cubicBezTo>
                  <a:close/>
                  <a:moveTo>
                    <a:pt x="97" y="121"/>
                  </a:moveTo>
                  <a:cubicBezTo>
                    <a:pt x="82" y="121"/>
                    <a:pt x="82" y="121"/>
                    <a:pt x="82" y="121"/>
                  </a:cubicBezTo>
                  <a:cubicBezTo>
                    <a:pt x="84" y="152"/>
                    <a:pt x="84" y="152"/>
                    <a:pt x="84" y="152"/>
                  </a:cubicBezTo>
                  <a:cubicBezTo>
                    <a:pt x="94" y="152"/>
                    <a:pt x="94" y="152"/>
                    <a:pt x="94" y="152"/>
                  </a:cubicBezTo>
                  <a:cubicBezTo>
                    <a:pt x="97" y="121"/>
                    <a:pt x="97" y="121"/>
                    <a:pt x="97" y="121"/>
                  </a:cubicBezTo>
                  <a:close/>
                  <a:moveTo>
                    <a:pt x="25" y="27"/>
                  </a:moveTo>
                  <a:cubicBezTo>
                    <a:pt x="23" y="27"/>
                    <a:pt x="21" y="27"/>
                    <a:pt x="19" y="27"/>
                  </a:cubicBezTo>
                  <a:cubicBezTo>
                    <a:pt x="15" y="27"/>
                    <a:pt x="15" y="27"/>
                    <a:pt x="15" y="27"/>
                  </a:cubicBezTo>
                  <a:cubicBezTo>
                    <a:pt x="13" y="27"/>
                    <a:pt x="11" y="27"/>
                    <a:pt x="10" y="27"/>
                  </a:cubicBezTo>
                  <a:cubicBezTo>
                    <a:pt x="10" y="29"/>
                    <a:pt x="10" y="32"/>
                    <a:pt x="10" y="36"/>
                  </a:cubicBezTo>
                  <a:cubicBezTo>
                    <a:pt x="10" y="38"/>
                    <a:pt x="10" y="40"/>
                    <a:pt x="10" y="42"/>
                  </a:cubicBezTo>
                  <a:cubicBezTo>
                    <a:pt x="10" y="59"/>
                    <a:pt x="22" y="69"/>
                    <a:pt x="38" y="71"/>
                  </a:cubicBezTo>
                  <a:cubicBezTo>
                    <a:pt x="33" y="58"/>
                    <a:pt x="30" y="43"/>
                    <a:pt x="29" y="27"/>
                  </a:cubicBezTo>
                  <a:cubicBezTo>
                    <a:pt x="25" y="27"/>
                    <a:pt x="25" y="27"/>
                    <a:pt x="25" y="27"/>
                  </a:cubicBezTo>
                  <a:close/>
                  <a:moveTo>
                    <a:pt x="142" y="8"/>
                  </a:moveTo>
                  <a:cubicBezTo>
                    <a:pt x="36" y="8"/>
                    <a:pt x="36" y="8"/>
                    <a:pt x="36" y="8"/>
                  </a:cubicBezTo>
                  <a:cubicBezTo>
                    <a:pt x="36" y="10"/>
                    <a:pt x="36" y="13"/>
                    <a:pt x="36" y="15"/>
                  </a:cubicBezTo>
                  <a:cubicBezTo>
                    <a:pt x="36" y="69"/>
                    <a:pt x="61" y="114"/>
                    <a:pt x="89" y="114"/>
                  </a:cubicBezTo>
                  <a:cubicBezTo>
                    <a:pt x="118" y="114"/>
                    <a:pt x="142" y="69"/>
                    <a:pt x="142" y="15"/>
                  </a:cubicBezTo>
                  <a:cubicBezTo>
                    <a:pt x="142" y="13"/>
                    <a:pt x="142" y="10"/>
                    <a:pt x="142" y="8"/>
                  </a:cubicBezTo>
                  <a:close/>
                  <a:moveTo>
                    <a:pt x="169" y="27"/>
                  </a:moveTo>
                  <a:cubicBezTo>
                    <a:pt x="168" y="27"/>
                    <a:pt x="166" y="27"/>
                    <a:pt x="164" y="27"/>
                  </a:cubicBezTo>
                  <a:cubicBezTo>
                    <a:pt x="160" y="27"/>
                    <a:pt x="160" y="27"/>
                    <a:pt x="160" y="27"/>
                  </a:cubicBezTo>
                  <a:cubicBezTo>
                    <a:pt x="158" y="27"/>
                    <a:pt x="156" y="27"/>
                    <a:pt x="154" y="27"/>
                  </a:cubicBezTo>
                  <a:cubicBezTo>
                    <a:pt x="150" y="27"/>
                    <a:pt x="150" y="27"/>
                    <a:pt x="150" y="27"/>
                  </a:cubicBezTo>
                  <a:cubicBezTo>
                    <a:pt x="149" y="43"/>
                    <a:pt x="146" y="58"/>
                    <a:pt x="141" y="71"/>
                  </a:cubicBezTo>
                  <a:cubicBezTo>
                    <a:pt x="157" y="69"/>
                    <a:pt x="169" y="59"/>
                    <a:pt x="169" y="42"/>
                  </a:cubicBezTo>
                  <a:cubicBezTo>
                    <a:pt x="169" y="40"/>
                    <a:pt x="169" y="38"/>
                    <a:pt x="169" y="36"/>
                  </a:cubicBezTo>
                  <a:cubicBezTo>
                    <a:pt x="169" y="32"/>
                    <a:pt x="169" y="29"/>
                    <a:pt x="169" y="27"/>
                  </a:cubicBezTo>
                  <a:close/>
                  <a:moveTo>
                    <a:pt x="169" y="27"/>
                  </a:moveTo>
                  <a:cubicBezTo>
                    <a:pt x="169" y="27"/>
                    <a:pt x="169" y="27"/>
                    <a:pt x="169" y="27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6858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0" name="Freeform 5"/>
            <p:cNvSpPr>
              <a:spLocks noEditPoints="1"/>
            </p:cNvSpPr>
            <p:nvPr/>
          </p:nvSpPr>
          <p:spPr bwMode="auto">
            <a:xfrm>
              <a:off x="3829050" y="3373120"/>
              <a:ext cx="415290" cy="441325"/>
            </a:xfrm>
            <a:custGeom>
              <a:avLst/>
              <a:gdLst>
                <a:gd name="T0" fmla="*/ 699 w 2617"/>
                <a:gd name="T1" fmla="*/ 1600 h 2781"/>
                <a:gd name="T2" fmla="*/ 0 w 2617"/>
                <a:gd name="T3" fmla="*/ 2273 h 2781"/>
                <a:gd name="T4" fmla="*/ 564 w 2617"/>
                <a:gd name="T5" fmla="*/ 2735 h 2781"/>
                <a:gd name="T6" fmla="*/ 1307 w 2617"/>
                <a:gd name="T7" fmla="*/ 1732 h 2781"/>
                <a:gd name="T8" fmla="*/ 1932 w 2617"/>
                <a:gd name="T9" fmla="*/ 1432 h 2781"/>
                <a:gd name="T10" fmla="*/ 1551 w 2617"/>
                <a:gd name="T11" fmla="*/ 1587 h 2781"/>
                <a:gd name="T12" fmla="*/ 1284 w 2617"/>
                <a:gd name="T13" fmla="*/ 1784 h 2781"/>
                <a:gd name="T14" fmla="*/ 2067 w 2617"/>
                <a:gd name="T15" fmla="*/ 2217 h 2781"/>
                <a:gd name="T16" fmla="*/ 1932 w 2617"/>
                <a:gd name="T17" fmla="*/ 1432 h 2781"/>
                <a:gd name="T18" fmla="*/ 1874 w 2617"/>
                <a:gd name="T19" fmla="*/ 1257 h 2781"/>
                <a:gd name="T20" fmla="*/ 1548 w 2617"/>
                <a:gd name="T21" fmla="*/ 1513 h 2781"/>
                <a:gd name="T22" fmla="*/ 1084 w 2617"/>
                <a:gd name="T23" fmla="*/ 1513 h 2781"/>
                <a:gd name="T24" fmla="*/ 756 w 2617"/>
                <a:gd name="T25" fmla="*/ 1257 h 2781"/>
                <a:gd name="T26" fmla="*/ 617 w 2617"/>
                <a:gd name="T27" fmla="*/ 838 h 2781"/>
                <a:gd name="T28" fmla="*/ 756 w 2617"/>
                <a:gd name="T29" fmla="*/ 419 h 2781"/>
                <a:gd name="T30" fmla="*/ 1084 w 2617"/>
                <a:gd name="T31" fmla="*/ 163 h 2781"/>
                <a:gd name="T32" fmla="*/ 1548 w 2617"/>
                <a:gd name="T33" fmla="*/ 163 h 2781"/>
                <a:gd name="T34" fmla="*/ 1874 w 2617"/>
                <a:gd name="T35" fmla="*/ 419 h 2781"/>
                <a:gd name="T36" fmla="*/ 2014 w 2617"/>
                <a:gd name="T37" fmla="*/ 838 h 2781"/>
                <a:gd name="T38" fmla="*/ 2153 w 2617"/>
                <a:gd name="T39" fmla="*/ 1117 h 2781"/>
                <a:gd name="T40" fmla="*/ 1953 w 2617"/>
                <a:gd name="T41" fmla="*/ 1050 h 2781"/>
                <a:gd name="T42" fmla="*/ 1953 w 2617"/>
                <a:gd name="T43" fmla="*/ 625 h 2781"/>
                <a:gd name="T44" fmla="*/ 1741 w 2617"/>
                <a:gd name="T45" fmla="*/ 306 h 2781"/>
                <a:gd name="T46" fmla="*/ 1316 w 2617"/>
                <a:gd name="T47" fmla="*/ 200 h 2781"/>
                <a:gd name="T48" fmla="*/ 892 w 2617"/>
                <a:gd name="T49" fmla="*/ 306 h 2781"/>
                <a:gd name="T50" fmla="*/ 679 w 2617"/>
                <a:gd name="T51" fmla="*/ 620 h 2781"/>
                <a:gd name="T52" fmla="*/ 679 w 2617"/>
                <a:gd name="T53" fmla="*/ 1050 h 2781"/>
                <a:gd name="T54" fmla="*/ 892 w 2617"/>
                <a:gd name="T55" fmla="*/ 1368 h 2781"/>
                <a:gd name="T56" fmla="*/ 1316 w 2617"/>
                <a:gd name="T57" fmla="*/ 1474 h 2781"/>
                <a:gd name="T58" fmla="*/ 1741 w 2617"/>
                <a:gd name="T59" fmla="*/ 1368 h 2781"/>
                <a:gd name="T60" fmla="*/ 1953 w 2617"/>
                <a:gd name="T61" fmla="*/ 1050 h 2781"/>
                <a:gd name="T62" fmla="*/ 1953 w 2617"/>
                <a:gd name="T63" fmla="*/ 1050 h 2781"/>
                <a:gd name="T64" fmla="*/ 1608 w 2617"/>
                <a:gd name="T65" fmla="*/ 1057 h 2781"/>
                <a:gd name="T66" fmla="*/ 1438 w 2617"/>
                <a:gd name="T67" fmla="*/ 1190 h 2781"/>
                <a:gd name="T68" fmla="*/ 1196 w 2617"/>
                <a:gd name="T69" fmla="*/ 1190 h 2781"/>
                <a:gd name="T70" fmla="*/ 1025 w 2617"/>
                <a:gd name="T71" fmla="*/ 1057 h 2781"/>
                <a:gd name="T72" fmla="*/ 952 w 2617"/>
                <a:gd name="T73" fmla="*/ 838 h 2781"/>
                <a:gd name="T74" fmla="*/ 1025 w 2617"/>
                <a:gd name="T75" fmla="*/ 619 h 2781"/>
                <a:gd name="T76" fmla="*/ 1196 w 2617"/>
                <a:gd name="T77" fmla="*/ 486 h 2781"/>
                <a:gd name="T78" fmla="*/ 1438 w 2617"/>
                <a:gd name="T79" fmla="*/ 486 h 2781"/>
                <a:gd name="T80" fmla="*/ 1608 w 2617"/>
                <a:gd name="T81" fmla="*/ 619 h 2781"/>
                <a:gd name="T82" fmla="*/ 1681 w 2617"/>
                <a:gd name="T83" fmla="*/ 838 h 2781"/>
                <a:gd name="T84" fmla="*/ 1754 w 2617"/>
                <a:gd name="T85" fmla="*/ 984 h 2781"/>
                <a:gd name="T86" fmla="*/ 1754 w 2617"/>
                <a:gd name="T87" fmla="*/ 984 h 27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617" h="2781">
                  <a:moveTo>
                    <a:pt x="1081" y="1571"/>
                  </a:moveTo>
                  <a:lnTo>
                    <a:pt x="699" y="1600"/>
                  </a:lnTo>
                  <a:lnTo>
                    <a:pt x="699" y="1420"/>
                  </a:lnTo>
                  <a:lnTo>
                    <a:pt x="0" y="2273"/>
                  </a:lnTo>
                  <a:lnTo>
                    <a:pt x="555" y="2171"/>
                  </a:lnTo>
                  <a:lnTo>
                    <a:pt x="564" y="2735"/>
                  </a:lnTo>
                  <a:lnTo>
                    <a:pt x="1355" y="1770"/>
                  </a:lnTo>
                  <a:lnTo>
                    <a:pt x="1307" y="1732"/>
                  </a:lnTo>
                  <a:lnTo>
                    <a:pt x="1081" y="1571"/>
                  </a:lnTo>
                  <a:close/>
                  <a:moveTo>
                    <a:pt x="1932" y="1432"/>
                  </a:moveTo>
                  <a:lnTo>
                    <a:pt x="1932" y="1614"/>
                  </a:lnTo>
                  <a:lnTo>
                    <a:pt x="1551" y="1587"/>
                  </a:lnTo>
                  <a:lnTo>
                    <a:pt x="1486" y="1632"/>
                  </a:lnTo>
                  <a:lnTo>
                    <a:pt x="1284" y="1784"/>
                  </a:lnTo>
                  <a:lnTo>
                    <a:pt x="2035" y="2781"/>
                  </a:lnTo>
                  <a:lnTo>
                    <a:pt x="2067" y="2217"/>
                  </a:lnTo>
                  <a:lnTo>
                    <a:pt x="2617" y="2342"/>
                  </a:lnTo>
                  <a:lnTo>
                    <a:pt x="1932" y="1432"/>
                  </a:lnTo>
                  <a:close/>
                  <a:moveTo>
                    <a:pt x="2153" y="1117"/>
                  </a:moveTo>
                  <a:lnTo>
                    <a:pt x="1874" y="1257"/>
                  </a:lnTo>
                  <a:lnTo>
                    <a:pt x="1874" y="1536"/>
                  </a:lnTo>
                  <a:lnTo>
                    <a:pt x="1548" y="1513"/>
                  </a:lnTo>
                  <a:lnTo>
                    <a:pt x="1315" y="1676"/>
                  </a:lnTo>
                  <a:lnTo>
                    <a:pt x="1084" y="1513"/>
                  </a:lnTo>
                  <a:lnTo>
                    <a:pt x="756" y="1536"/>
                  </a:lnTo>
                  <a:lnTo>
                    <a:pt x="756" y="1257"/>
                  </a:lnTo>
                  <a:lnTo>
                    <a:pt x="477" y="1117"/>
                  </a:lnTo>
                  <a:lnTo>
                    <a:pt x="617" y="838"/>
                  </a:lnTo>
                  <a:lnTo>
                    <a:pt x="477" y="553"/>
                  </a:lnTo>
                  <a:lnTo>
                    <a:pt x="756" y="419"/>
                  </a:lnTo>
                  <a:lnTo>
                    <a:pt x="756" y="139"/>
                  </a:lnTo>
                  <a:lnTo>
                    <a:pt x="1084" y="163"/>
                  </a:lnTo>
                  <a:lnTo>
                    <a:pt x="1315" y="0"/>
                  </a:lnTo>
                  <a:lnTo>
                    <a:pt x="1548" y="163"/>
                  </a:lnTo>
                  <a:lnTo>
                    <a:pt x="1874" y="139"/>
                  </a:lnTo>
                  <a:lnTo>
                    <a:pt x="1874" y="419"/>
                  </a:lnTo>
                  <a:lnTo>
                    <a:pt x="2153" y="558"/>
                  </a:lnTo>
                  <a:lnTo>
                    <a:pt x="2014" y="838"/>
                  </a:lnTo>
                  <a:lnTo>
                    <a:pt x="2153" y="1117"/>
                  </a:lnTo>
                  <a:lnTo>
                    <a:pt x="2153" y="1117"/>
                  </a:lnTo>
                  <a:lnTo>
                    <a:pt x="2153" y="1117"/>
                  </a:lnTo>
                  <a:close/>
                  <a:moveTo>
                    <a:pt x="1953" y="1050"/>
                  </a:moveTo>
                  <a:lnTo>
                    <a:pt x="1847" y="837"/>
                  </a:lnTo>
                  <a:lnTo>
                    <a:pt x="1953" y="625"/>
                  </a:lnTo>
                  <a:lnTo>
                    <a:pt x="1741" y="519"/>
                  </a:lnTo>
                  <a:lnTo>
                    <a:pt x="1741" y="306"/>
                  </a:lnTo>
                  <a:lnTo>
                    <a:pt x="1492" y="325"/>
                  </a:lnTo>
                  <a:lnTo>
                    <a:pt x="1316" y="200"/>
                  </a:lnTo>
                  <a:lnTo>
                    <a:pt x="1140" y="325"/>
                  </a:lnTo>
                  <a:lnTo>
                    <a:pt x="892" y="306"/>
                  </a:lnTo>
                  <a:lnTo>
                    <a:pt x="892" y="519"/>
                  </a:lnTo>
                  <a:lnTo>
                    <a:pt x="679" y="620"/>
                  </a:lnTo>
                  <a:lnTo>
                    <a:pt x="785" y="837"/>
                  </a:lnTo>
                  <a:lnTo>
                    <a:pt x="679" y="1050"/>
                  </a:lnTo>
                  <a:lnTo>
                    <a:pt x="892" y="1156"/>
                  </a:lnTo>
                  <a:lnTo>
                    <a:pt x="892" y="1368"/>
                  </a:lnTo>
                  <a:lnTo>
                    <a:pt x="1140" y="1351"/>
                  </a:lnTo>
                  <a:lnTo>
                    <a:pt x="1316" y="1474"/>
                  </a:lnTo>
                  <a:lnTo>
                    <a:pt x="1492" y="1351"/>
                  </a:lnTo>
                  <a:lnTo>
                    <a:pt x="1741" y="1368"/>
                  </a:lnTo>
                  <a:lnTo>
                    <a:pt x="1741" y="1156"/>
                  </a:lnTo>
                  <a:lnTo>
                    <a:pt x="1953" y="1050"/>
                  </a:lnTo>
                  <a:lnTo>
                    <a:pt x="1953" y="1050"/>
                  </a:lnTo>
                  <a:lnTo>
                    <a:pt x="1953" y="1050"/>
                  </a:lnTo>
                  <a:close/>
                  <a:moveTo>
                    <a:pt x="1754" y="984"/>
                  </a:moveTo>
                  <a:lnTo>
                    <a:pt x="1608" y="1057"/>
                  </a:lnTo>
                  <a:lnTo>
                    <a:pt x="1608" y="1203"/>
                  </a:lnTo>
                  <a:lnTo>
                    <a:pt x="1438" y="1190"/>
                  </a:lnTo>
                  <a:lnTo>
                    <a:pt x="1316" y="1276"/>
                  </a:lnTo>
                  <a:lnTo>
                    <a:pt x="1196" y="1190"/>
                  </a:lnTo>
                  <a:lnTo>
                    <a:pt x="1025" y="1203"/>
                  </a:lnTo>
                  <a:lnTo>
                    <a:pt x="1025" y="1057"/>
                  </a:lnTo>
                  <a:lnTo>
                    <a:pt x="879" y="984"/>
                  </a:lnTo>
                  <a:lnTo>
                    <a:pt x="952" y="838"/>
                  </a:lnTo>
                  <a:lnTo>
                    <a:pt x="879" y="690"/>
                  </a:lnTo>
                  <a:lnTo>
                    <a:pt x="1025" y="619"/>
                  </a:lnTo>
                  <a:lnTo>
                    <a:pt x="1025" y="474"/>
                  </a:lnTo>
                  <a:lnTo>
                    <a:pt x="1196" y="486"/>
                  </a:lnTo>
                  <a:lnTo>
                    <a:pt x="1316" y="401"/>
                  </a:lnTo>
                  <a:lnTo>
                    <a:pt x="1438" y="486"/>
                  </a:lnTo>
                  <a:lnTo>
                    <a:pt x="1608" y="474"/>
                  </a:lnTo>
                  <a:lnTo>
                    <a:pt x="1608" y="619"/>
                  </a:lnTo>
                  <a:lnTo>
                    <a:pt x="1754" y="692"/>
                  </a:lnTo>
                  <a:lnTo>
                    <a:pt x="1681" y="838"/>
                  </a:lnTo>
                  <a:lnTo>
                    <a:pt x="1754" y="984"/>
                  </a:lnTo>
                  <a:lnTo>
                    <a:pt x="1754" y="984"/>
                  </a:lnTo>
                  <a:close/>
                  <a:moveTo>
                    <a:pt x="1754" y="984"/>
                  </a:moveTo>
                  <a:lnTo>
                    <a:pt x="1754" y="98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6858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3" name="Freeform 14"/>
            <p:cNvSpPr>
              <a:spLocks noEditPoints="1"/>
            </p:cNvSpPr>
            <p:nvPr/>
          </p:nvSpPr>
          <p:spPr bwMode="auto">
            <a:xfrm>
              <a:off x="5666740" y="5205095"/>
              <a:ext cx="465455" cy="337820"/>
            </a:xfrm>
            <a:custGeom>
              <a:avLst/>
              <a:gdLst>
                <a:gd name="T0" fmla="*/ 2661 w 2865"/>
                <a:gd name="T1" fmla="*/ 526 h 2076"/>
                <a:gd name="T2" fmla="*/ 2456 w 2865"/>
                <a:gd name="T3" fmla="*/ 731 h 2076"/>
                <a:gd name="T4" fmla="*/ 2536 w 2865"/>
                <a:gd name="T5" fmla="*/ 893 h 2076"/>
                <a:gd name="T6" fmla="*/ 1988 w 2865"/>
                <a:gd name="T7" fmla="*/ 1316 h 2076"/>
                <a:gd name="T8" fmla="*/ 1503 w 2865"/>
                <a:gd name="T9" fmla="*/ 397 h 2076"/>
                <a:gd name="T10" fmla="*/ 1637 w 2865"/>
                <a:gd name="T11" fmla="*/ 205 h 2076"/>
                <a:gd name="T12" fmla="*/ 1433 w 2865"/>
                <a:gd name="T13" fmla="*/ 0 h 2076"/>
                <a:gd name="T14" fmla="*/ 1228 w 2865"/>
                <a:gd name="T15" fmla="*/ 205 h 2076"/>
                <a:gd name="T16" fmla="*/ 1362 w 2865"/>
                <a:gd name="T17" fmla="*/ 397 h 2076"/>
                <a:gd name="T18" fmla="*/ 877 w 2865"/>
                <a:gd name="T19" fmla="*/ 1316 h 2076"/>
                <a:gd name="T20" fmla="*/ 330 w 2865"/>
                <a:gd name="T21" fmla="*/ 893 h 2076"/>
                <a:gd name="T22" fmla="*/ 409 w 2865"/>
                <a:gd name="T23" fmla="*/ 731 h 2076"/>
                <a:gd name="T24" fmla="*/ 205 w 2865"/>
                <a:gd name="T25" fmla="*/ 526 h 2076"/>
                <a:gd name="T26" fmla="*/ 0 w 2865"/>
                <a:gd name="T27" fmla="*/ 731 h 2076"/>
                <a:gd name="T28" fmla="*/ 205 w 2865"/>
                <a:gd name="T29" fmla="*/ 936 h 2076"/>
                <a:gd name="T30" fmla="*/ 258 w 2865"/>
                <a:gd name="T31" fmla="*/ 929 h 2076"/>
                <a:gd name="T32" fmla="*/ 439 w 2865"/>
                <a:gd name="T33" fmla="*/ 1754 h 2076"/>
                <a:gd name="T34" fmla="*/ 1433 w 2865"/>
                <a:gd name="T35" fmla="*/ 2076 h 2076"/>
                <a:gd name="T36" fmla="*/ 2427 w 2865"/>
                <a:gd name="T37" fmla="*/ 1754 h 2076"/>
                <a:gd name="T38" fmla="*/ 2607 w 2865"/>
                <a:gd name="T39" fmla="*/ 929 h 2076"/>
                <a:gd name="T40" fmla="*/ 2661 w 2865"/>
                <a:gd name="T41" fmla="*/ 936 h 2076"/>
                <a:gd name="T42" fmla="*/ 2865 w 2865"/>
                <a:gd name="T43" fmla="*/ 731 h 2076"/>
                <a:gd name="T44" fmla="*/ 2661 w 2865"/>
                <a:gd name="T45" fmla="*/ 526 h 2076"/>
                <a:gd name="T46" fmla="*/ 2661 w 2865"/>
                <a:gd name="T47" fmla="*/ 526 h 2076"/>
                <a:gd name="T48" fmla="*/ 2661 w 2865"/>
                <a:gd name="T49" fmla="*/ 526 h 20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865" h="2076">
                  <a:moveTo>
                    <a:pt x="2661" y="526"/>
                  </a:moveTo>
                  <a:cubicBezTo>
                    <a:pt x="2548" y="526"/>
                    <a:pt x="2456" y="618"/>
                    <a:pt x="2456" y="731"/>
                  </a:cubicBezTo>
                  <a:cubicBezTo>
                    <a:pt x="2456" y="797"/>
                    <a:pt x="2487" y="855"/>
                    <a:pt x="2536" y="893"/>
                  </a:cubicBezTo>
                  <a:cubicBezTo>
                    <a:pt x="1988" y="1316"/>
                    <a:pt x="1988" y="1316"/>
                    <a:pt x="1988" y="1316"/>
                  </a:cubicBezTo>
                  <a:cubicBezTo>
                    <a:pt x="1503" y="397"/>
                    <a:pt x="1503" y="397"/>
                    <a:pt x="1503" y="397"/>
                  </a:cubicBezTo>
                  <a:cubicBezTo>
                    <a:pt x="1582" y="368"/>
                    <a:pt x="1637" y="293"/>
                    <a:pt x="1637" y="205"/>
                  </a:cubicBezTo>
                  <a:cubicBezTo>
                    <a:pt x="1637" y="92"/>
                    <a:pt x="1546" y="0"/>
                    <a:pt x="1433" y="0"/>
                  </a:cubicBezTo>
                  <a:cubicBezTo>
                    <a:pt x="1320" y="0"/>
                    <a:pt x="1228" y="92"/>
                    <a:pt x="1228" y="205"/>
                  </a:cubicBezTo>
                  <a:cubicBezTo>
                    <a:pt x="1228" y="293"/>
                    <a:pt x="1284" y="368"/>
                    <a:pt x="1362" y="397"/>
                  </a:cubicBezTo>
                  <a:cubicBezTo>
                    <a:pt x="877" y="1316"/>
                    <a:pt x="877" y="1316"/>
                    <a:pt x="877" y="1316"/>
                  </a:cubicBezTo>
                  <a:cubicBezTo>
                    <a:pt x="330" y="893"/>
                    <a:pt x="330" y="893"/>
                    <a:pt x="330" y="893"/>
                  </a:cubicBezTo>
                  <a:cubicBezTo>
                    <a:pt x="378" y="855"/>
                    <a:pt x="409" y="797"/>
                    <a:pt x="409" y="731"/>
                  </a:cubicBezTo>
                  <a:cubicBezTo>
                    <a:pt x="409" y="618"/>
                    <a:pt x="318" y="526"/>
                    <a:pt x="205" y="526"/>
                  </a:cubicBezTo>
                  <a:cubicBezTo>
                    <a:pt x="92" y="526"/>
                    <a:pt x="0" y="618"/>
                    <a:pt x="0" y="731"/>
                  </a:cubicBezTo>
                  <a:cubicBezTo>
                    <a:pt x="0" y="844"/>
                    <a:pt x="92" y="936"/>
                    <a:pt x="205" y="936"/>
                  </a:cubicBezTo>
                  <a:cubicBezTo>
                    <a:pt x="223" y="936"/>
                    <a:pt x="241" y="933"/>
                    <a:pt x="258" y="929"/>
                  </a:cubicBezTo>
                  <a:cubicBezTo>
                    <a:pt x="439" y="1754"/>
                    <a:pt x="439" y="1754"/>
                    <a:pt x="439" y="1754"/>
                  </a:cubicBezTo>
                  <a:cubicBezTo>
                    <a:pt x="439" y="1932"/>
                    <a:pt x="884" y="2076"/>
                    <a:pt x="1433" y="2076"/>
                  </a:cubicBezTo>
                  <a:cubicBezTo>
                    <a:pt x="1982" y="2076"/>
                    <a:pt x="2427" y="1932"/>
                    <a:pt x="2427" y="1754"/>
                  </a:cubicBezTo>
                  <a:cubicBezTo>
                    <a:pt x="2607" y="929"/>
                    <a:pt x="2607" y="929"/>
                    <a:pt x="2607" y="929"/>
                  </a:cubicBezTo>
                  <a:cubicBezTo>
                    <a:pt x="2624" y="933"/>
                    <a:pt x="2642" y="936"/>
                    <a:pt x="2661" y="936"/>
                  </a:cubicBezTo>
                  <a:cubicBezTo>
                    <a:pt x="2774" y="936"/>
                    <a:pt x="2865" y="844"/>
                    <a:pt x="2865" y="731"/>
                  </a:cubicBezTo>
                  <a:cubicBezTo>
                    <a:pt x="2865" y="618"/>
                    <a:pt x="2774" y="526"/>
                    <a:pt x="2661" y="526"/>
                  </a:cubicBezTo>
                  <a:close/>
                  <a:moveTo>
                    <a:pt x="2661" y="526"/>
                  </a:moveTo>
                  <a:cubicBezTo>
                    <a:pt x="2661" y="526"/>
                    <a:pt x="2661" y="526"/>
                    <a:pt x="2661" y="526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6858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8" name="文本占位符 7">
            <a:extLst>
              <a:ext uri="{FF2B5EF4-FFF2-40B4-BE49-F238E27FC236}">
                <a16:creationId xmlns:a16="http://schemas.microsoft.com/office/drawing/2014/main" xmlns="" id="{689D4D29-7984-4257-ADDC-60BCB5CEC0C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2" name="文本占位符 41">
            <a:extLst>
              <a:ext uri="{FF2B5EF4-FFF2-40B4-BE49-F238E27FC236}">
                <a16:creationId xmlns:a16="http://schemas.microsoft.com/office/drawing/2014/main" xmlns="" id="{52360796-AEF8-436E-A156-D95D294BAC2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4" name="文本占位符 43">
            <a:extLst>
              <a:ext uri="{FF2B5EF4-FFF2-40B4-BE49-F238E27FC236}">
                <a16:creationId xmlns:a16="http://schemas.microsoft.com/office/drawing/2014/main" xmlns="" id="{E9F918D6-A28C-4529-8471-F2A6B08A258B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5" name="图片占位符 44">
            <a:extLst>
              <a:ext uri="{FF2B5EF4-FFF2-40B4-BE49-F238E27FC236}">
                <a16:creationId xmlns:a16="http://schemas.microsoft.com/office/drawing/2014/main" xmlns="" id="{8F295971-F63D-442B-8A12-29C017AC1DB2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</p:sp>
    </p:spTree>
    <p:extLst>
      <p:ext uri="{BB962C8B-B14F-4D97-AF65-F5344CB8AC3E}">
        <p14:creationId xmlns:p14="http://schemas.microsoft.com/office/powerpoint/2010/main" val="6660031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prism isContent="1" isInverted="1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标题 6"/>
          <p:cNvSpPr>
            <a:spLocks noGrp="1"/>
          </p:cNvSpPr>
          <p:nvPr/>
        </p:nvSpPr>
        <p:spPr>
          <a:xfrm>
            <a:off x="517684" y="486251"/>
            <a:ext cx="3340418" cy="473393"/>
          </a:xfrm>
          <a:prstGeom prst="rect">
            <a:avLst/>
          </a:prstGeom>
        </p:spPr>
        <p:txBody>
          <a:bodyPr vert="horz" lIns="68580" tIns="34290" rIns="68580" bIns="34290" rtlCol="0" anchor="b"/>
          <a:lstStyle/>
          <a:p>
            <a:pPr>
              <a:lnSpc>
                <a:spcPct val="100000"/>
              </a:lnSpc>
            </a:pPr>
            <a:r>
              <a:rPr lang="zh-CN" altLang="en-US" sz="2700" dirty="0">
                <a:solidFill>
                  <a:srgbClr val="26646A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教学分析</a:t>
            </a:r>
          </a:p>
        </p:txBody>
      </p:sp>
      <p:sp>
        <p:nvSpPr>
          <p:cNvPr id="9" name="矩形 8"/>
          <p:cNvSpPr/>
          <p:nvPr/>
        </p:nvSpPr>
        <p:spPr>
          <a:xfrm>
            <a:off x="-952" y="513874"/>
            <a:ext cx="321469" cy="417910"/>
          </a:xfrm>
          <a:prstGeom prst="rect">
            <a:avLst/>
          </a:prstGeom>
          <a:solidFill>
            <a:srgbClr val="2664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514350">
              <a:defRPr/>
            </a:pPr>
            <a:endParaRPr lang="zh-CN" altLang="en-US" sz="1013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366236" y="513874"/>
            <a:ext cx="57150" cy="418148"/>
          </a:xfrm>
          <a:prstGeom prst="rect">
            <a:avLst/>
          </a:prstGeom>
          <a:solidFill>
            <a:srgbClr val="2664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514350">
              <a:defRPr/>
            </a:pPr>
            <a:endParaRPr lang="zh-CN" altLang="en-US" sz="1013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537211" y="1563053"/>
            <a:ext cx="8273891" cy="3872548"/>
            <a:chOff x="716280" y="1703070"/>
            <a:chExt cx="11031855" cy="5163397"/>
          </a:xfrm>
        </p:grpSpPr>
        <p:sp>
          <p:nvSpPr>
            <p:cNvPr id="7" name="文本框 6"/>
            <p:cNvSpPr txBox="1"/>
            <p:nvPr/>
          </p:nvSpPr>
          <p:spPr>
            <a:xfrm>
              <a:off x="7543800" y="2146301"/>
              <a:ext cx="2890520" cy="861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请输入文字请输入文字请输入文字请输入文字请输入文字</a:t>
              </a:r>
              <a:endParaRPr lang="en-US" altLang="zh-CN" sz="12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endParaRPr lang="en-US" altLang="zh-CN" sz="12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" name="MH_SubTitle_1"/>
            <p:cNvSpPr/>
            <p:nvPr/>
          </p:nvSpPr>
          <p:spPr>
            <a:xfrm>
              <a:off x="7562215" y="1703070"/>
              <a:ext cx="2390140" cy="443230"/>
            </a:xfrm>
            <a:prstGeom prst="rect">
              <a:avLst/>
            </a:prstGeom>
          </p:spPr>
          <p:txBody>
            <a:bodyPr wrap="square" lIns="0" tIns="0" rIns="0" bIns="0" anchor="ctr">
              <a:normAutofit/>
            </a:bodyPr>
            <a:lstStyle/>
            <a:p>
              <a:pPr lvl="0">
                <a:defRPr/>
              </a:pPr>
              <a:r>
                <a:rPr lang="zh-CN" altLang="en-US" sz="1500" b="1" kern="0" dirty="0">
                  <a:latin typeface="Arial" panose="020B0604020202020204" pitchFamily="34" charset="0"/>
                  <a:ea typeface="微软雅黑" panose="020B0503020204020204" pitchFamily="34" charset="-122"/>
                  <a:cs typeface="宋体" panose="02010600030101010101" pitchFamily="2" charset="-122"/>
                  <a:sym typeface="Arial" panose="020B0604020202020204" pitchFamily="34" charset="0"/>
                </a:rPr>
                <a:t>请输入标题</a:t>
              </a:r>
              <a:endParaRPr lang="en-US" altLang="zh-CN" sz="1500" b="1" kern="0" dirty="0">
                <a:latin typeface="Arial" panose="020B0604020202020204" pitchFamily="34" charset="0"/>
                <a:ea typeface="微软雅黑" panose="020B0503020204020204" pitchFamily="34" charset="-122"/>
                <a:cs typeface="宋体" panose="0201060003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13" name="Freeform 5"/>
            <p:cNvSpPr/>
            <p:nvPr/>
          </p:nvSpPr>
          <p:spPr bwMode="auto">
            <a:xfrm>
              <a:off x="3220717" y="3586480"/>
              <a:ext cx="2502056" cy="3279987"/>
            </a:xfrm>
            <a:custGeom>
              <a:avLst/>
              <a:gdLst>
                <a:gd name="T0" fmla="*/ 417 w 492"/>
                <a:gd name="T1" fmla="*/ 473 h 789"/>
                <a:gd name="T2" fmla="*/ 273 w 492"/>
                <a:gd name="T3" fmla="*/ 181 h 789"/>
                <a:gd name="T4" fmla="*/ 22 w 492"/>
                <a:gd name="T5" fmla="*/ 2 h 789"/>
                <a:gd name="T6" fmla="*/ 2 w 492"/>
                <a:gd name="T7" fmla="*/ 14 h 789"/>
                <a:gd name="T8" fmla="*/ 14 w 492"/>
                <a:gd name="T9" fmla="*/ 34 h 789"/>
                <a:gd name="T10" fmla="*/ 29 w 492"/>
                <a:gd name="T11" fmla="*/ 37 h 789"/>
                <a:gd name="T12" fmla="*/ 387 w 492"/>
                <a:gd name="T13" fmla="*/ 483 h 789"/>
                <a:gd name="T14" fmla="*/ 460 w 492"/>
                <a:gd name="T15" fmla="*/ 789 h 789"/>
                <a:gd name="T16" fmla="*/ 476 w 492"/>
                <a:gd name="T17" fmla="*/ 789 h 789"/>
                <a:gd name="T18" fmla="*/ 492 w 492"/>
                <a:gd name="T19" fmla="*/ 789 h 789"/>
                <a:gd name="T20" fmla="*/ 417 w 492"/>
                <a:gd name="T21" fmla="*/ 473 h 7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92" h="789">
                  <a:moveTo>
                    <a:pt x="417" y="473"/>
                  </a:moveTo>
                  <a:cubicBezTo>
                    <a:pt x="378" y="355"/>
                    <a:pt x="329" y="257"/>
                    <a:pt x="273" y="181"/>
                  </a:cubicBezTo>
                  <a:cubicBezTo>
                    <a:pt x="201" y="85"/>
                    <a:pt x="117" y="25"/>
                    <a:pt x="22" y="2"/>
                  </a:cubicBezTo>
                  <a:cubicBezTo>
                    <a:pt x="13" y="0"/>
                    <a:pt x="5" y="6"/>
                    <a:pt x="2" y="14"/>
                  </a:cubicBezTo>
                  <a:cubicBezTo>
                    <a:pt x="0" y="23"/>
                    <a:pt x="6" y="31"/>
                    <a:pt x="14" y="34"/>
                  </a:cubicBezTo>
                  <a:cubicBezTo>
                    <a:pt x="19" y="35"/>
                    <a:pt x="24" y="36"/>
                    <a:pt x="29" y="37"/>
                  </a:cubicBezTo>
                  <a:cubicBezTo>
                    <a:pt x="219" y="92"/>
                    <a:pt x="328" y="308"/>
                    <a:pt x="387" y="483"/>
                  </a:cubicBezTo>
                  <a:cubicBezTo>
                    <a:pt x="426" y="601"/>
                    <a:pt x="448" y="716"/>
                    <a:pt x="460" y="789"/>
                  </a:cubicBezTo>
                  <a:cubicBezTo>
                    <a:pt x="476" y="789"/>
                    <a:pt x="476" y="789"/>
                    <a:pt x="476" y="789"/>
                  </a:cubicBezTo>
                  <a:cubicBezTo>
                    <a:pt x="492" y="789"/>
                    <a:pt x="492" y="789"/>
                    <a:pt x="492" y="789"/>
                  </a:cubicBezTo>
                  <a:cubicBezTo>
                    <a:pt x="481" y="715"/>
                    <a:pt x="458" y="596"/>
                    <a:pt x="417" y="47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6858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4" name="Freeform 6"/>
            <p:cNvSpPr/>
            <p:nvPr/>
          </p:nvSpPr>
          <p:spPr bwMode="auto">
            <a:xfrm>
              <a:off x="6424917" y="3484880"/>
              <a:ext cx="2475241" cy="3381587"/>
            </a:xfrm>
            <a:custGeom>
              <a:avLst/>
              <a:gdLst>
                <a:gd name="T0" fmla="*/ 489 w 491"/>
                <a:gd name="T1" fmla="*/ 14 h 789"/>
                <a:gd name="T2" fmla="*/ 470 w 491"/>
                <a:gd name="T3" fmla="*/ 2 h 789"/>
                <a:gd name="T4" fmla="*/ 219 w 491"/>
                <a:gd name="T5" fmla="*/ 181 h 789"/>
                <a:gd name="T6" fmla="*/ 74 w 491"/>
                <a:gd name="T7" fmla="*/ 473 h 789"/>
                <a:gd name="T8" fmla="*/ 0 w 491"/>
                <a:gd name="T9" fmla="*/ 789 h 789"/>
                <a:gd name="T10" fmla="*/ 16 w 491"/>
                <a:gd name="T11" fmla="*/ 789 h 789"/>
                <a:gd name="T12" fmla="*/ 32 w 491"/>
                <a:gd name="T13" fmla="*/ 789 h 789"/>
                <a:gd name="T14" fmla="*/ 105 w 491"/>
                <a:gd name="T15" fmla="*/ 483 h 789"/>
                <a:gd name="T16" fmla="*/ 463 w 491"/>
                <a:gd name="T17" fmla="*/ 37 h 789"/>
                <a:gd name="T18" fmla="*/ 477 w 491"/>
                <a:gd name="T19" fmla="*/ 34 h 789"/>
                <a:gd name="T20" fmla="*/ 489 w 491"/>
                <a:gd name="T21" fmla="*/ 14 h 7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91" h="789">
                  <a:moveTo>
                    <a:pt x="489" y="14"/>
                  </a:moveTo>
                  <a:cubicBezTo>
                    <a:pt x="487" y="6"/>
                    <a:pt x="479" y="0"/>
                    <a:pt x="470" y="2"/>
                  </a:cubicBezTo>
                  <a:cubicBezTo>
                    <a:pt x="375" y="25"/>
                    <a:pt x="291" y="85"/>
                    <a:pt x="219" y="181"/>
                  </a:cubicBezTo>
                  <a:cubicBezTo>
                    <a:pt x="163" y="257"/>
                    <a:pt x="114" y="355"/>
                    <a:pt x="74" y="473"/>
                  </a:cubicBezTo>
                  <a:cubicBezTo>
                    <a:pt x="33" y="596"/>
                    <a:pt x="11" y="715"/>
                    <a:pt x="0" y="789"/>
                  </a:cubicBezTo>
                  <a:cubicBezTo>
                    <a:pt x="16" y="789"/>
                    <a:pt x="16" y="789"/>
                    <a:pt x="16" y="789"/>
                  </a:cubicBezTo>
                  <a:cubicBezTo>
                    <a:pt x="32" y="789"/>
                    <a:pt x="32" y="789"/>
                    <a:pt x="32" y="789"/>
                  </a:cubicBezTo>
                  <a:cubicBezTo>
                    <a:pt x="43" y="716"/>
                    <a:pt x="65" y="601"/>
                    <a:pt x="105" y="483"/>
                  </a:cubicBezTo>
                  <a:cubicBezTo>
                    <a:pt x="163" y="309"/>
                    <a:pt x="272" y="92"/>
                    <a:pt x="463" y="37"/>
                  </a:cubicBezTo>
                  <a:cubicBezTo>
                    <a:pt x="468" y="36"/>
                    <a:pt x="473" y="35"/>
                    <a:pt x="477" y="34"/>
                  </a:cubicBezTo>
                  <a:cubicBezTo>
                    <a:pt x="486" y="31"/>
                    <a:pt x="491" y="23"/>
                    <a:pt x="489" y="14"/>
                  </a:cubicBezTo>
                  <a:close/>
                </a:path>
              </a:pathLst>
            </a:custGeom>
            <a:solidFill>
              <a:srgbClr val="FF6D2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6858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5" name="Freeform 7"/>
            <p:cNvSpPr/>
            <p:nvPr/>
          </p:nvSpPr>
          <p:spPr bwMode="auto">
            <a:xfrm>
              <a:off x="5234079" y="2885439"/>
              <a:ext cx="644469" cy="3981028"/>
            </a:xfrm>
            <a:custGeom>
              <a:avLst/>
              <a:gdLst>
                <a:gd name="T0" fmla="*/ 33 w 110"/>
                <a:gd name="T1" fmla="*/ 13 h 869"/>
                <a:gd name="T2" fmla="*/ 13 w 110"/>
                <a:gd name="T3" fmla="*/ 3 h 869"/>
                <a:gd name="T4" fmla="*/ 2 w 110"/>
                <a:gd name="T5" fmla="*/ 23 h 869"/>
                <a:gd name="T6" fmla="*/ 25 w 110"/>
                <a:gd name="T7" fmla="*/ 107 h 869"/>
                <a:gd name="T8" fmla="*/ 76 w 110"/>
                <a:gd name="T9" fmla="*/ 760 h 869"/>
                <a:gd name="T10" fmla="*/ 75 w 110"/>
                <a:gd name="T11" fmla="*/ 869 h 869"/>
                <a:gd name="T12" fmla="*/ 84 w 110"/>
                <a:gd name="T13" fmla="*/ 869 h 869"/>
                <a:gd name="T14" fmla="*/ 91 w 110"/>
                <a:gd name="T15" fmla="*/ 869 h 869"/>
                <a:gd name="T16" fmla="*/ 107 w 110"/>
                <a:gd name="T17" fmla="*/ 869 h 869"/>
                <a:gd name="T18" fmla="*/ 33 w 110"/>
                <a:gd name="T19" fmla="*/ 13 h 8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0" h="869">
                  <a:moveTo>
                    <a:pt x="33" y="13"/>
                  </a:moveTo>
                  <a:cubicBezTo>
                    <a:pt x="30" y="5"/>
                    <a:pt x="21" y="0"/>
                    <a:pt x="13" y="3"/>
                  </a:cubicBezTo>
                  <a:cubicBezTo>
                    <a:pt x="4" y="6"/>
                    <a:pt x="0" y="15"/>
                    <a:pt x="2" y="23"/>
                  </a:cubicBezTo>
                  <a:cubicBezTo>
                    <a:pt x="11" y="48"/>
                    <a:pt x="18" y="77"/>
                    <a:pt x="25" y="107"/>
                  </a:cubicBezTo>
                  <a:cubicBezTo>
                    <a:pt x="66" y="301"/>
                    <a:pt x="75" y="580"/>
                    <a:pt x="76" y="760"/>
                  </a:cubicBezTo>
                  <a:cubicBezTo>
                    <a:pt x="76" y="803"/>
                    <a:pt x="76" y="840"/>
                    <a:pt x="75" y="869"/>
                  </a:cubicBezTo>
                  <a:cubicBezTo>
                    <a:pt x="84" y="869"/>
                    <a:pt x="84" y="869"/>
                    <a:pt x="84" y="869"/>
                  </a:cubicBezTo>
                  <a:cubicBezTo>
                    <a:pt x="91" y="869"/>
                    <a:pt x="91" y="869"/>
                    <a:pt x="91" y="869"/>
                  </a:cubicBezTo>
                  <a:cubicBezTo>
                    <a:pt x="107" y="869"/>
                    <a:pt x="107" y="869"/>
                    <a:pt x="107" y="869"/>
                  </a:cubicBezTo>
                  <a:cubicBezTo>
                    <a:pt x="110" y="693"/>
                    <a:pt x="108" y="246"/>
                    <a:pt x="33" y="13"/>
                  </a:cubicBezTo>
                  <a:close/>
                </a:path>
              </a:pathLst>
            </a:custGeom>
            <a:solidFill>
              <a:srgbClr val="9CC13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6858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6" name="Freeform 8"/>
            <p:cNvSpPr/>
            <p:nvPr/>
          </p:nvSpPr>
          <p:spPr bwMode="auto">
            <a:xfrm>
              <a:off x="6249895" y="2885439"/>
              <a:ext cx="644469" cy="3981028"/>
            </a:xfrm>
            <a:custGeom>
              <a:avLst/>
              <a:gdLst>
                <a:gd name="T0" fmla="*/ 97 w 110"/>
                <a:gd name="T1" fmla="*/ 3 h 869"/>
                <a:gd name="T2" fmla="*/ 77 w 110"/>
                <a:gd name="T3" fmla="*/ 13 h 869"/>
                <a:gd name="T4" fmla="*/ 2 w 110"/>
                <a:gd name="T5" fmla="*/ 869 h 869"/>
                <a:gd name="T6" fmla="*/ 19 w 110"/>
                <a:gd name="T7" fmla="*/ 869 h 869"/>
                <a:gd name="T8" fmla="*/ 26 w 110"/>
                <a:gd name="T9" fmla="*/ 869 h 869"/>
                <a:gd name="T10" fmla="*/ 35 w 110"/>
                <a:gd name="T11" fmla="*/ 869 h 869"/>
                <a:gd name="T12" fmla="*/ 34 w 110"/>
                <a:gd name="T13" fmla="*/ 760 h 869"/>
                <a:gd name="T14" fmla="*/ 85 w 110"/>
                <a:gd name="T15" fmla="*/ 107 h 869"/>
                <a:gd name="T16" fmla="*/ 107 w 110"/>
                <a:gd name="T17" fmla="*/ 23 h 869"/>
                <a:gd name="T18" fmla="*/ 97 w 110"/>
                <a:gd name="T19" fmla="*/ 3 h 8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0" h="869">
                  <a:moveTo>
                    <a:pt x="97" y="3"/>
                  </a:moveTo>
                  <a:cubicBezTo>
                    <a:pt x="89" y="0"/>
                    <a:pt x="80" y="5"/>
                    <a:pt x="77" y="13"/>
                  </a:cubicBezTo>
                  <a:cubicBezTo>
                    <a:pt x="1" y="246"/>
                    <a:pt x="0" y="693"/>
                    <a:pt x="2" y="869"/>
                  </a:cubicBezTo>
                  <a:cubicBezTo>
                    <a:pt x="19" y="869"/>
                    <a:pt x="19" y="869"/>
                    <a:pt x="19" y="869"/>
                  </a:cubicBezTo>
                  <a:cubicBezTo>
                    <a:pt x="26" y="869"/>
                    <a:pt x="26" y="869"/>
                    <a:pt x="26" y="869"/>
                  </a:cubicBezTo>
                  <a:cubicBezTo>
                    <a:pt x="35" y="869"/>
                    <a:pt x="35" y="869"/>
                    <a:pt x="35" y="869"/>
                  </a:cubicBezTo>
                  <a:cubicBezTo>
                    <a:pt x="34" y="840"/>
                    <a:pt x="34" y="803"/>
                    <a:pt x="34" y="760"/>
                  </a:cubicBezTo>
                  <a:cubicBezTo>
                    <a:pt x="35" y="580"/>
                    <a:pt x="44" y="301"/>
                    <a:pt x="85" y="107"/>
                  </a:cubicBezTo>
                  <a:cubicBezTo>
                    <a:pt x="92" y="77"/>
                    <a:pt x="99" y="48"/>
                    <a:pt x="107" y="23"/>
                  </a:cubicBezTo>
                  <a:cubicBezTo>
                    <a:pt x="110" y="15"/>
                    <a:pt x="105" y="6"/>
                    <a:pt x="97" y="3"/>
                  </a:cubicBezTo>
                  <a:close/>
                </a:path>
              </a:pathLst>
            </a:custGeom>
            <a:solidFill>
              <a:srgbClr val="FFCA8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6858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8" name="椭圆 17"/>
            <p:cNvSpPr/>
            <p:nvPr/>
          </p:nvSpPr>
          <p:spPr>
            <a:xfrm>
              <a:off x="2001520" y="3210560"/>
              <a:ext cx="812800" cy="8128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 defTabSz="6858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" name="Freeform 5"/>
            <p:cNvSpPr>
              <a:spLocks noEditPoints="1"/>
            </p:cNvSpPr>
            <p:nvPr/>
          </p:nvSpPr>
          <p:spPr bwMode="auto">
            <a:xfrm>
              <a:off x="2220595" y="3402965"/>
              <a:ext cx="376555" cy="427355"/>
            </a:xfrm>
            <a:custGeom>
              <a:avLst/>
              <a:gdLst>
                <a:gd name="T0" fmla="*/ 1451 w 2904"/>
                <a:gd name="T1" fmla="*/ 0 h 3295"/>
                <a:gd name="T2" fmla="*/ 0 w 2904"/>
                <a:gd name="T3" fmla="*/ 425 h 3295"/>
                <a:gd name="T4" fmla="*/ 1451 w 2904"/>
                <a:gd name="T5" fmla="*/ 3295 h 3295"/>
                <a:gd name="T6" fmla="*/ 2904 w 2904"/>
                <a:gd name="T7" fmla="*/ 425 h 3295"/>
                <a:gd name="T8" fmla="*/ 2694 w 2904"/>
                <a:gd name="T9" fmla="*/ 1967 h 3295"/>
                <a:gd name="T10" fmla="*/ 208 w 2904"/>
                <a:gd name="T11" fmla="*/ 1967 h 3295"/>
                <a:gd name="T12" fmla="*/ 798 w 2904"/>
                <a:gd name="T13" fmla="*/ 571 h 3295"/>
                <a:gd name="T14" fmla="*/ 2104 w 2904"/>
                <a:gd name="T15" fmla="*/ 571 h 3295"/>
                <a:gd name="T16" fmla="*/ 2694 w 2904"/>
                <a:gd name="T17" fmla="*/ 1967 h 3295"/>
                <a:gd name="T18" fmla="*/ 885 w 2904"/>
                <a:gd name="T19" fmla="*/ 943 h 3295"/>
                <a:gd name="T20" fmla="*/ 695 w 2904"/>
                <a:gd name="T21" fmla="*/ 1307 h 3295"/>
                <a:gd name="T22" fmla="*/ 597 w 2904"/>
                <a:gd name="T23" fmla="*/ 1562 h 3295"/>
                <a:gd name="T24" fmla="*/ 662 w 2904"/>
                <a:gd name="T25" fmla="*/ 1613 h 3295"/>
                <a:gd name="T26" fmla="*/ 720 w 2904"/>
                <a:gd name="T27" fmla="*/ 1564 h 3295"/>
                <a:gd name="T28" fmla="*/ 973 w 2904"/>
                <a:gd name="T29" fmla="*/ 2236 h 3295"/>
                <a:gd name="T30" fmla="*/ 1053 w 2904"/>
                <a:gd name="T31" fmla="*/ 1198 h 3295"/>
                <a:gd name="T32" fmla="*/ 1146 w 2904"/>
                <a:gd name="T33" fmla="*/ 1035 h 3295"/>
                <a:gd name="T34" fmla="*/ 1923 w 2904"/>
                <a:gd name="T35" fmla="*/ 1727 h 3295"/>
                <a:gd name="T36" fmla="*/ 2268 w 2904"/>
                <a:gd name="T37" fmla="*/ 1611 h 3295"/>
                <a:gd name="T38" fmla="*/ 1811 w 2904"/>
                <a:gd name="T39" fmla="*/ 1455 h 3295"/>
                <a:gd name="T40" fmla="*/ 2148 w 2904"/>
                <a:gd name="T41" fmla="*/ 1408 h 3295"/>
                <a:gd name="T42" fmla="*/ 2182 w 2904"/>
                <a:gd name="T43" fmla="*/ 1158 h 3295"/>
                <a:gd name="T44" fmla="*/ 2051 w 2904"/>
                <a:gd name="T45" fmla="*/ 989 h 3295"/>
                <a:gd name="T46" fmla="*/ 1414 w 2904"/>
                <a:gd name="T47" fmla="*/ 1024 h 3295"/>
                <a:gd name="T48" fmla="*/ 1163 w 2904"/>
                <a:gd name="T49" fmla="*/ 993 h 3295"/>
                <a:gd name="T50" fmla="*/ 1414 w 2904"/>
                <a:gd name="T51" fmla="*/ 1479 h 3295"/>
                <a:gd name="T52" fmla="*/ 1547 w 2904"/>
                <a:gd name="T53" fmla="*/ 1455 h 3295"/>
                <a:gd name="T54" fmla="*/ 1076 w 2904"/>
                <a:gd name="T55" fmla="*/ 1611 h 3295"/>
                <a:gd name="T56" fmla="*/ 1318 w 2904"/>
                <a:gd name="T57" fmla="*/ 1727 h 3295"/>
                <a:gd name="T58" fmla="*/ 1254 w 2904"/>
                <a:gd name="T59" fmla="*/ 1909 h 3295"/>
                <a:gd name="T60" fmla="*/ 1076 w 2904"/>
                <a:gd name="T61" fmla="*/ 2126 h 3295"/>
                <a:gd name="T62" fmla="*/ 1327 w 2904"/>
                <a:gd name="T63" fmla="*/ 2094 h 3295"/>
                <a:gd name="T64" fmla="*/ 1505 w 2904"/>
                <a:gd name="T65" fmla="*/ 1875 h 3295"/>
                <a:gd name="T66" fmla="*/ 1547 w 2904"/>
                <a:gd name="T67" fmla="*/ 2234 h 3295"/>
                <a:gd name="T68" fmla="*/ 1811 w 2904"/>
                <a:gd name="T69" fmla="*/ 1787 h 3295"/>
                <a:gd name="T70" fmla="*/ 1928 w 2904"/>
                <a:gd name="T71" fmla="*/ 1976 h 3295"/>
                <a:gd name="T72" fmla="*/ 2161 w 2904"/>
                <a:gd name="T73" fmla="*/ 2200 h 3295"/>
                <a:gd name="T74" fmla="*/ 2163 w 2904"/>
                <a:gd name="T75" fmla="*/ 1943 h 3295"/>
                <a:gd name="T76" fmla="*/ 1414 w 2904"/>
                <a:gd name="T77" fmla="*/ 1343 h 3295"/>
                <a:gd name="T78" fmla="*/ 1541 w 2904"/>
                <a:gd name="T79" fmla="*/ 1111 h 3295"/>
                <a:gd name="T80" fmla="*/ 1811 w 2904"/>
                <a:gd name="T81" fmla="*/ 1091 h 3295"/>
                <a:gd name="T82" fmla="*/ 1931 w 2904"/>
                <a:gd name="T83" fmla="*/ 1182 h 3295"/>
                <a:gd name="T84" fmla="*/ 1918 w 2904"/>
                <a:gd name="T85" fmla="*/ 1299 h 3295"/>
                <a:gd name="T86" fmla="*/ 1811 w 2904"/>
                <a:gd name="T87" fmla="*/ 1343 h 3295"/>
                <a:gd name="T88" fmla="*/ 1414 w 2904"/>
                <a:gd name="T89" fmla="*/ 1343 h 3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904" h="3295">
                  <a:moveTo>
                    <a:pt x="2196" y="390"/>
                  </a:moveTo>
                  <a:cubicBezTo>
                    <a:pt x="1571" y="264"/>
                    <a:pt x="1451" y="0"/>
                    <a:pt x="1451" y="0"/>
                  </a:cubicBezTo>
                  <a:cubicBezTo>
                    <a:pt x="1451" y="0"/>
                    <a:pt x="1062" y="319"/>
                    <a:pt x="708" y="390"/>
                  </a:cubicBezTo>
                  <a:cubicBezTo>
                    <a:pt x="354" y="461"/>
                    <a:pt x="0" y="425"/>
                    <a:pt x="0" y="425"/>
                  </a:cubicBezTo>
                  <a:cubicBezTo>
                    <a:pt x="0" y="425"/>
                    <a:pt x="35" y="1311"/>
                    <a:pt x="35" y="2020"/>
                  </a:cubicBezTo>
                  <a:cubicBezTo>
                    <a:pt x="35" y="2728"/>
                    <a:pt x="1451" y="3295"/>
                    <a:pt x="1451" y="3295"/>
                  </a:cubicBezTo>
                  <a:cubicBezTo>
                    <a:pt x="1451" y="3295"/>
                    <a:pt x="2869" y="2709"/>
                    <a:pt x="2869" y="2020"/>
                  </a:cubicBezTo>
                  <a:cubicBezTo>
                    <a:pt x="2869" y="1311"/>
                    <a:pt x="2904" y="425"/>
                    <a:pt x="2904" y="425"/>
                  </a:cubicBezTo>
                  <a:cubicBezTo>
                    <a:pt x="2904" y="425"/>
                    <a:pt x="2550" y="461"/>
                    <a:pt x="2196" y="390"/>
                  </a:cubicBezTo>
                  <a:close/>
                  <a:moveTo>
                    <a:pt x="2694" y="1967"/>
                  </a:moveTo>
                  <a:cubicBezTo>
                    <a:pt x="2694" y="2558"/>
                    <a:pt x="1450" y="3060"/>
                    <a:pt x="1450" y="3060"/>
                  </a:cubicBezTo>
                  <a:cubicBezTo>
                    <a:pt x="1450" y="3060"/>
                    <a:pt x="208" y="2575"/>
                    <a:pt x="208" y="1967"/>
                  </a:cubicBezTo>
                  <a:cubicBezTo>
                    <a:pt x="208" y="1360"/>
                    <a:pt x="177" y="601"/>
                    <a:pt x="177" y="601"/>
                  </a:cubicBezTo>
                  <a:cubicBezTo>
                    <a:pt x="177" y="601"/>
                    <a:pt x="488" y="632"/>
                    <a:pt x="798" y="571"/>
                  </a:cubicBezTo>
                  <a:cubicBezTo>
                    <a:pt x="1109" y="510"/>
                    <a:pt x="1450" y="237"/>
                    <a:pt x="1450" y="237"/>
                  </a:cubicBezTo>
                  <a:cubicBezTo>
                    <a:pt x="1450" y="237"/>
                    <a:pt x="1555" y="464"/>
                    <a:pt x="2104" y="571"/>
                  </a:cubicBezTo>
                  <a:cubicBezTo>
                    <a:pt x="2414" y="632"/>
                    <a:pt x="2725" y="601"/>
                    <a:pt x="2725" y="601"/>
                  </a:cubicBezTo>
                  <a:cubicBezTo>
                    <a:pt x="2725" y="601"/>
                    <a:pt x="2694" y="1360"/>
                    <a:pt x="2694" y="1967"/>
                  </a:cubicBezTo>
                  <a:close/>
                  <a:moveTo>
                    <a:pt x="1146" y="1035"/>
                  </a:moveTo>
                  <a:cubicBezTo>
                    <a:pt x="885" y="943"/>
                    <a:pt x="885" y="943"/>
                    <a:pt x="885" y="943"/>
                  </a:cubicBezTo>
                  <a:cubicBezTo>
                    <a:pt x="864" y="1001"/>
                    <a:pt x="837" y="1061"/>
                    <a:pt x="805" y="1124"/>
                  </a:cubicBezTo>
                  <a:cubicBezTo>
                    <a:pt x="776" y="1178"/>
                    <a:pt x="739" y="1239"/>
                    <a:pt x="695" y="1307"/>
                  </a:cubicBezTo>
                  <a:cubicBezTo>
                    <a:pt x="651" y="1374"/>
                    <a:pt x="597" y="1443"/>
                    <a:pt x="533" y="1511"/>
                  </a:cubicBezTo>
                  <a:cubicBezTo>
                    <a:pt x="597" y="1562"/>
                    <a:pt x="597" y="1562"/>
                    <a:pt x="597" y="1562"/>
                  </a:cubicBezTo>
                  <a:cubicBezTo>
                    <a:pt x="613" y="1575"/>
                    <a:pt x="628" y="1588"/>
                    <a:pt x="641" y="1598"/>
                  </a:cubicBezTo>
                  <a:cubicBezTo>
                    <a:pt x="654" y="1609"/>
                    <a:pt x="661" y="1614"/>
                    <a:pt x="662" y="1613"/>
                  </a:cubicBezTo>
                  <a:cubicBezTo>
                    <a:pt x="672" y="1604"/>
                    <a:pt x="682" y="1596"/>
                    <a:pt x="691" y="1588"/>
                  </a:cubicBezTo>
                  <a:cubicBezTo>
                    <a:pt x="701" y="1581"/>
                    <a:pt x="710" y="1572"/>
                    <a:pt x="720" y="1564"/>
                  </a:cubicBezTo>
                  <a:cubicBezTo>
                    <a:pt x="720" y="2236"/>
                    <a:pt x="720" y="2236"/>
                    <a:pt x="720" y="2236"/>
                  </a:cubicBezTo>
                  <a:cubicBezTo>
                    <a:pt x="973" y="2236"/>
                    <a:pt x="973" y="2236"/>
                    <a:pt x="973" y="2236"/>
                  </a:cubicBezTo>
                  <a:cubicBezTo>
                    <a:pt x="973" y="1305"/>
                    <a:pt x="973" y="1305"/>
                    <a:pt x="973" y="1305"/>
                  </a:cubicBezTo>
                  <a:cubicBezTo>
                    <a:pt x="1004" y="1266"/>
                    <a:pt x="1031" y="1231"/>
                    <a:pt x="1053" y="1198"/>
                  </a:cubicBezTo>
                  <a:cubicBezTo>
                    <a:pt x="1075" y="1165"/>
                    <a:pt x="1093" y="1137"/>
                    <a:pt x="1106" y="1113"/>
                  </a:cubicBezTo>
                  <a:cubicBezTo>
                    <a:pt x="1123" y="1084"/>
                    <a:pt x="1136" y="1058"/>
                    <a:pt x="1146" y="1035"/>
                  </a:cubicBezTo>
                  <a:close/>
                  <a:moveTo>
                    <a:pt x="2035" y="1848"/>
                  </a:moveTo>
                  <a:cubicBezTo>
                    <a:pt x="1990" y="1811"/>
                    <a:pt x="1953" y="1771"/>
                    <a:pt x="1923" y="1727"/>
                  </a:cubicBezTo>
                  <a:cubicBezTo>
                    <a:pt x="2268" y="1727"/>
                    <a:pt x="2268" y="1727"/>
                    <a:pt x="2268" y="1727"/>
                  </a:cubicBezTo>
                  <a:cubicBezTo>
                    <a:pt x="2268" y="1611"/>
                    <a:pt x="2268" y="1611"/>
                    <a:pt x="2268" y="1611"/>
                  </a:cubicBezTo>
                  <a:cubicBezTo>
                    <a:pt x="1811" y="1611"/>
                    <a:pt x="1811" y="1611"/>
                    <a:pt x="1811" y="1611"/>
                  </a:cubicBezTo>
                  <a:cubicBezTo>
                    <a:pt x="1811" y="1455"/>
                    <a:pt x="1811" y="1455"/>
                    <a:pt x="1811" y="1455"/>
                  </a:cubicBezTo>
                  <a:cubicBezTo>
                    <a:pt x="2011" y="1455"/>
                    <a:pt x="2011" y="1455"/>
                    <a:pt x="2011" y="1455"/>
                  </a:cubicBezTo>
                  <a:cubicBezTo>
                    <a:pt x="2080" y="1455"/>
                    <a:pt x="2125" y="1440"/>
                    <a:pt x="2148" y="1408"/>
                  </a:cubicBezTo>
                  <a:cubicBezTo>
                    <a:pt x="2170" y="1377"/>
                    <a:pt x="2182" y="1334"/>
                    <a:pt x="2182" y="1280"/>
                  </a:cubicBezTo>
                  <a:cubicBezTo>
                    <a:pt x="2182" y="1158"/>
                    <a:pt x="2182" y="1158"/>
                    <a:pt x="2182" y="1158"/>
                  </a:cubicBezTo>
                  <a:cubicBezTo>
                    <a:pt x="2182" y="1111"/>
                    <a:pt x="2173" y="1074"/>
                    <a:pt x="2156" y="1046"/>
                  </a:cubicBezTo>
                  <a:cubicBezTo>
                    <a:pt x="2140" y="1018"/>
                    <a:pt x="2104" y="999"/>
                    <a:pt x="2051" y="989"/>
                  </a:cubicBezTo>
                  <a:cubicBezTo>
                    <a:pt x="1997" y="978"/>
                    <a:pt x="1919" y="977"/>
                    <a:pt x="1818" y="983"/>
                  </a:cubicBezTo>
                  <a:cubicBezTo>
                    <a:pt x="1717" y="990"/>
                    <a:pt x="1582" y="1004"/>
                    <a:pt x="1414" y="1024"/>
                  </a:cubicBezTo>
                  <a:cubicBezTo>
                    <a:pt x="1414" y="993"/>
                    <a:pt x="1414" y="993"/>
                    <a:pt x="1414" y="993"/>
                  </a:cubicBezTo>
                  <a:cubicBezTo>
                    <a:pt x="1163" y="993"/>
                    <a:pt x="1163" y="993"/>
                    <a:pt x="1163" y="993"/>
                  </a:cubicBezTo>
                  <a:cubicBezTo>
                    <a:pt x="1163" y="1479"/>
                    <a:pt x="1163" y="1479"/>
                    <a:pt x="1163" y="1479"/>
                  </a:cubicBezTo>
                  <a:cubicBezTo>
                    <a:pt x="1414" y="1479"/>
                    <a:pt x="1414" y="1479"/>
                    <a:pt x="1414" y="1479"/>
                  </a:cubicBezTo>
                  <a:cubicBezTo>
                    <a:pt x="1414" y="1455"/>
                    <a:pt x="1414" y="1455"/>
                    <a:pt x="1414" y="1455"/>
                  </a:cubicBezTo>
                  <a:cubicBezTo>
                    <a:pt x="1547" y="1455"/>
                    <a:pt x="1547" y="1455"/>
                    <a:pt x="1547" y="1455"/>
                  </a:cubicBezTo>
                  <a:cubicBezTo>
                    <a:pt x="1547" y="1611"/>
                    <a:pt x="1547" y="1611"/>
                    <a:pt x="1547" y="1611"/>
                  </a:cubicBezTo>
                  <a:cubicBezTo>
                    <a:pt x="1076" y="1611"/>
                    <a:pt x="1076" y="1611"/>
                    <a:pt x="1076" y="1611"/>
                  </a:cubicBezTo>
                  <a:cubicBezTo>
                    <a:pt x="1076" y="1727"/>
                    <a:pt x="1076" y="1727"/>
                    <a:pt x="1076" y="1727"/>
                  </a:cubicBezTo>
                  <a:cubicBezTo>
                    <a:pt x="1318" y="1727"/>
                    <a:pt x="1318" y="1727"/>
                    <a:pt x="1318" y="1727"/>
                  </a:cubicBezTo>
                  <a:cubicBezTo>
                    <a:pt x="1313" y="1749"/>
                    <a:pt x="1306" y="1776"/>
                    <a:pt x="1296" y="1808"/>
                  </a:cubicBezTo>
                  <a:cubicBezTo>
                    <a:pt x="1287" y="1840"/>
                    <a:pt x="1273" y="1873"/>
                    <a:pt x="1254" y="1909"/>
                  </a:cubicBezTo>
                  <a:cubicBezTo>
                    <a:pt x="1236" y="1945"/>
                    <a:pt x="1212" y="1981"/>
                    <a:pt x="1183" y="2019"/>
                  </a:cubicBezTo>
                  <a:cubicBezTo>
                    <a:pt x="1154" y="2056"/>
                    <a:pt x="1119" y="2092"/>
                    <a:pt x="1076" y="2126"/>
                  </a:cubicBezTo>
                  <a:cubicBezTo>
                    <a:pt x="1176" y="2220"/>
                    <a:pt x="1176" y="2220"/>
                    <a:pt x="1176" y="2220"/>
                  </a:cubicBezTo>
                  <a:cubicBezTo>
                    <a:pt x="1234" y="2176"/>
                    <a:pt x="1285" y="2134"/>
                    <a:pt x="1327" y="2094"/>
                  </a:cubicBezTo>
                  <a:cubicBezTo>
                    <a:pt x="1370" y="2053"/>
                    <a:pt x="1406" y="2015"/>
                    <a:pt x="1435" y="1978"/>
                  </a:cubicBezTo>
                  <a:cubicBezTo>
                    <a:pt x="1464" y="1941"/>
                    <a:pt x="1488" y="1907"/>
                    <a:pt x="1505" y="1875"/>
                  </a:cubicBezTo>
                  <a:cubicBezTo>
                    <a:pt x="1523" y="1843"/>
                    <a:pt x="1537" y="1814"/>
                    <a:pt x="1547" y="1789"/>
                  </a:cubicBezTo>
                  <a:cubicBezTo>
                    <a:pt x="1547" y="2234"/>
                    <a:pt x="1547" y="2234"/>
                    <a:pt x="1547" y="2234"/>
                  </a:cubicBezTo>
                  <a:cubicBezTo>
                    <a:pt x="1811" y="2234"/>
                    <a:pt x="1811" y="2234"/>
                    <a:pt x="1811" y="2234"/>
                  </a:cubicBezTo>
                  <a:cubicBezTo>
                    <a:pt x="1811" y="1787"/>
                    <a:pt x="1811" y="1787"/>
                    <a:pt x="1811" y="1787"/>
                  </a:cubicBezTo>
                  <a:cubicBezTo>
                    <a:pt x="1823" y="1812"/>
                    <a:pt x="1839" y="1841"/>
                    <a:pt x="1858" y="1874"/>
                  </a:cubicBezTo>
                  <a:cubicBezTo>
                    <a:pt x="1876" y="1906"/>
                    <a:pt x="1900" y="1941"/>
                    <a:pt x="1928" y="1976"/>
                  </a:cubicBezTo>
                  <a:cubicBezTo>
                    <a:pt x="1956" y="2012"/>
                    <a:pt x="1989" y="2049"/>
                    <a:pt x="2027" y="2087"/>
                  </a:cubicBezTo>
                  <a:cubicBezTo>
                    <a:pt x="2065" y="2125"/>
                    <a:pt x="2110" y="2162"/>
                    <a:pt x="2161" y="2200"/>
                  </a:cubicBezTo>
                  <a:cubicBezTo>
                    <a:pt x="2311" y="2026"/>
                    <a:pt x="2311" y="2026"/>
                    <a:pt x="2311" y="2026"/>
                  </a:cubicBezTo>
                  <a:cubicBezTo>
                    <a:pt x="2261" y="2002"/>
                    <a:pt x="2212" y="1974"/>
                    <a:pt x="2163" y="1943"/>
                  </a:cubicBezTo>
                  <a:cubicBezTo>
                    <a:pt x="2122" y="1916"/>
                    <a:pt x="2079" y="1884"/>
                    <a:pt x="2035" y="1848"/>
                  </a:cubicBezTo>
                  <a:close/>
                  <a:moveTo>
                    <a:pt x="1414" y="1343"/>
                  </a:moveTo>
                  <a:cubicBezTo>
                    <a:pt x="1414" y="1129"/>
                    <a:pt x="1414" y="1129"/>
                    <a:pt x="1414" y="1129"/>
                  </a:cubicBezTo>
                  <a:cubicBezTo>
                    <a:pt x="1455" y="1122"/>
                    <a:pt x="1497" y="1116"/>
                    <a:pt x="1541" y="1111"/>
                  </a:cubicBezTo>
                  <a:cubicBezTo>
                    <a:pt x="1578" y="1106"/>
                    <a:pt x="1621" y="1102"/>
                    <a:pt x="1668" y="1097"/>
                  </a:cubicBezTo>
                  <a:cubicBezTo>
                    <a:pt x="1716" y="1093"/>
                    <a:pt x="1763" y="1091"/>
                    <a:pt x="1811" y="1091"/>
                  </a:cubicBezTo>
                  <a:cubicBezTo>
                    <a:pt x="1863" y="1091"/>
                    <a:pt x="1896" y="1100"/>
                    <a:pt x="1910" y="1116"/>
                  </a:cubicBezTo>
                  <a:cubicBezTo>
                    <a:pt x="1924" y="1133"/>
                    <a:pt x="1931" y="1155"/>
                    <a:pt x="1931" y="1182"/>
                  </a:cubicBezTo>
                  <a:cubicBezTo>
                    <a:pt x="1931" y="1254"/>
                    <a:pt x="1931" y="1254"/>
                    <a:pt x="1931" y="1254"/>
                  </a:cubicBezTo>
                  <a:cubicBezTo>
                    <a:pt x="1929" y="1271"/>
                    <a:pt x="1925" y="1286"/>
                    <a:pt x="1918" y="1299"/>
                  </a:cubicBezTo>
                  <a:cubicBezTo>
                    <a:pt x="1910" y="1310"/>
                    <a:pt x="1899" y="1320"/>
                    <a:pt x="1883" y="1329"/>
                  </a:cubicBezTo>
                  <a:cubicBezTo>
                    <a:pt x="1867" y="1338"/>
                    <a:pt x="1843" y="1343"/>
                    <a:pt x="1811" y="1343"/>
                  </a:cubicBezTo>
                  <a:cubicBezTo>
                    <a:pt x="1414" y="1343"/>
                    <a:pt x="1414" y="1343"/>
                    <a:pt x="1414" y="1343"/>
                  </a:cubicBezTo>
                  <a:close/>
                  <a:moveTo>
                    <a:pt x="1414" y="1343"/>
                  </a:moveTo>
                  <a:cubicBezTo>
                    <a:pt x="1414" y="1343"/>
                    <a:pt x="1414" y="1343"/>
                    <a:pt x="1414" y="134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6858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1" name="椭圆 20"/>
            <p:cNvSpPr/>
            <p:nvPr/>
          </p:nvSpPr>
          <p:spPr>
            <a:xfrm>
              <a:off x="6513195" y="1920240"/>
              <a:ext cx="812800" cy="812800"/>
            </a:xfrm>
            <a:prstGeom prst="ellipse">
              <a:avLst/>
            </a:prstGeom>
            <a:solidFill>
              <a:srgbClr val="FFCA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 defTabSz="6858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2" name="Freeform 9"/>
            <p:cNvSpPr>
              <a:spLocks noEditPoints="1"/>
            </p:cNvSpPr>
            <p:nvPr/>
          </p:nvSpPr>
          <p:spPr bwMode="auto">
            <a:xfrm>
              <a:off x="6659245" y="2146300"/>
              <a:ext cx="489585" cy="383540"/>
            </a:xfrm>
            <a:custGeom>
              <a:avLst/>
              <a:gdLst>
                <a:gd name="T0" fmla="*/ 2734 w 2822"/>
                <a:gd name="T1" fmla="*/ 134 h 2210"/>
                <a:gd name="T2" fmla="*/ 2612 w 2822"/>
                <a:gd name="T3" fmla="*/ 209 h 2210"/>
                <a:gd name="T4" fmla="*/ 2583 w 2822"/>
                <a:gd name="T5" fmla="*/ 333 h 2210"/>
                <a:gd name="T6" fmla="*/ 720 w 2822"/>
                <a:gd name="T7" fmla="*/ 333 h 2210"/>
                <a:gd name="T8" fmla="*/ 666 w 2822"/>
                <a:gd name="T9" fmla="*/ 80 h 2210"/>
                <a:gd name="T10" fmla="*/ 567 w 2822"/>
                <a:gd name="T11" fmla="*/ 0 h 2210"/>
                <a:gd name="T12" fmla="*/ 101 w 2822"/>
                <a:gd name="T13" fmla="*/ 0 h 2210"/>
                <a:gd name="T14" fmla="*/ 0 w 2822"/>
                <a:gd name="T15" fmla="*/ 101 h 2210"/>
                <a:gd name="T16" fmla="*/ 101 w 2822"/>
                <a:gd name="T17" fmla="*/ 203 h 2210"/>
                <a:gd name="T18" fmla="*/ 485 w 2822"/>
                <a:gd name="T19" fmla="*/ 203 h 2210"/>
                <a:gd name="T20" fmla="*/ 746 w 2822"/>
                <a:gd name="T21" fmla="*/ 1432 h 2210"/>
                <a:gd name="T22" fmla="*/ 846 w 2822"/>
                <a:gd name="T23" fmla="*/ 1512 h 2210"/>
                <a:gd name="T24" fmla="*/ 2435 w 2822"/>
                <a:gd name="T25" fmla="*/ 1512 h 2210"/>
                <a:gd name="T26" fmla="*/ 2534 w 2822"/>
                <a:gd name="T27" fmla="*/ 1433 h 2210"/>
                <a:gd name="T28" fmla="*/ 2809 w 2822"/>
                <a:gd name="T29" fmla="*/ 255 h 2210"/>
                <a:gd name="T30" fmla="*/ 2734 w 2822"/>
                <a:gd name="T31" fmla="*/ 134 h 2210"/>
                <a:gd name="T32" fmla="*/ 1404 w 2822"/>
                <a:gd name="T33" fmla="*/ 842 h 2210"/>
                <a:gd name="T34" fmla="*/ 1404 w 2822"/>
                <a:gd name="T35" fmla="*/ 536 h 2210"/>
                <a:gd name="T36" fmla="*/ 1895 w 2822"/>
                <a:gd name="T37" fmla="*/ 536 h 2210"/>
                <a:gd name="T38" fmla="*/ 1895 w 2822"/>
                <a:gd name="T39" fmla="*/ 842 h 2210"/>
                <a:gd name="T40" fmla="*/ 1404 w 2822"/>
                <a:gd name="T41" fmla="*/ 842 h 2210"/>
                <a:gd name="T42" fmla="*/ 1895 w 2822"/>
                <a:gd name="T43" fmla="*/ 963 h 2210"/>
                <a:gd name="T44" fmla="*/ 1895 w 2822"/>
                <a:gd name="T45" fmla="*/ 1309 h 2210"/>
                <a:gd name="T46" fmla="*/ 1404 w 2822"/>
                <a:gd name="T47" fmla="*/ 1309 h 2210"/>
                <a:gd name="T48" fmla="*/ 1404 w 2822"/>
                <a:gd name="T49" fmla="*/ 963 h 2210"/>
                <a:gd name="T50" fmla="*/ 1895 w 2822"/>
                <a:gd name="T51" fmla="*/ 963 h 2210"/>
                <a:gd name="T52" fmla="*/ 2016 w 2822"/>
                <a:gd name="T53" fmla="*/ 536 h 2210"/>
                <a:gd name="T54" fmla="*/ 2536 w 2822"/>
                <a:gd name="T55" fmla="*/ 536 h 2210"/>
                <a:gd name="T56" fmla="*/ 2464 w 2822"/>
                <a:gd name="T57" fmla="*/ 842 h 2210"/>
                <a:gd name="T58" fmla="*/ 2016 w 2822"/>
                <a:gd name="T59" fmla="*/ 842 h 2210"/>
                <a:gd name="T60" fmla="*/ 2016 w 2822"/>
                <a:gd name="T61" fmla="*/ 536 h 2210"/>
                <a:gd name="T62" fmla="*/ 1282 w 2822"/>
                <a:gd name="T63" fmla="*/ 536 h 2210"/>
                <a:gd name="T64" fmla="*/ 1282 w 2822"/>
                <a:gd name="T65" fmla="*/ 842 h 2210"/>
                <a:gd name="T66" fmla="*/ 828 w 2822"/>
                <a:gd name="T67" fmla="*/ 842 h 2210"/>
                <a:gd name="T68" fmla="*/ 763 w 2822"/>
                <a:gd name="T69" fmla="*/ 536 h 2210"/>
                <a:gd name="T70" fmla="*/ 1282 w 2822"/>
                <a:gd name="T71" fmla="*/ 536 h 2210"/>
                <a:gd name="T72" fmla="*/ 854 w 2822"/>
                <a:gd name="T73" fmla="*/ 963 h 2210"/>
                <a:gd name="T74" fmla="*/ 1282 w 2822"/>
                <a:gd name="T75" fmla="*/ 963 h 2210"/>
                <a:gd name="T76" fmla="*/ 1282 w 2822"/>
                <a:gd name="T77" fmla="*/ 1309 h 2210"/>
                <a:gd name="T78" fmla="*/ 928 w 2822"/>
                <a:gd name="T79" fmla="*/ 1309 h 2210"/>
                <a:gd name="T80" fmla="*/ 854 w 2822"/>
                <a:gd name="T81" fmla="*/ 963 h 2210"/>
                <a:gd name="T82" fmla="*/ 2355 w 2822"/>
                <a:gd name="T83" fmla="*/ 1309 h 2210"/>
                <a:gd name="T84" fmla="*/ 2016 w 2822"/>
                <a:gd name="T85" fmla="*/ 1309 h 2210"/>
                <a:gd name="T86" fmla="*/ 2016 w 2822"/>
                <a:gd name="T87" fmla="*/ 963 h 2210"/>
                <a:gd name="T88" fmla="*/ 2436 w 2822"/>
                <a:gd name="T89" fmla="*/ 963 h 2210"/>
                <a:gd name="T90" fmla="*/ 2355 w 2822"/>
                <a:gd name="T91" fmla="*/ 1309 h 2210"/>
                <a:gd name="T92" fmla="*/ 1153 w 2822"/>
                <a:gd name="T93" fmla="*/ 1757 h 2210"/>
                <a:gd name="T94" fmla="*/ 927 w 2822"/>
                <a:gd name="T95" fmla="*/ 1984 h 2210"/>
                <a:gd name="T96" fmla="*/ 1153 w 2822"/>
                <a:gd name="T97" fmla="*/ 2210 h 2210"/>
                <a:gd name="T98" fmla="*/ 1379 w 2822"/>
                <a:gd name="T99" fmla="*/ 1984 h 2210"/>
                <a:gd name="T100" fmla="*/ 1153 w 2822"/>
                <a:gd name="T101" fmla="*/ 1757 h 2210"/>
                <a:gd name="T102" fmla="*/ 2126 w 2822"/>
                <a:gd name="T103" fmla="*/ 1757 h 2210"/>
                <a:gd name="T104" fmla="*/ 1900 w 2822"/>
                <a:gd name="T105" fmla="*/ 1984 h 2210"/>
                <a:gd name="T106" fmla="*/ 2126 w 2822"/>
                <a:gd name="T107" fmla="*/ 2210 h 2210"/>
                <a:gd name="T108" fmla="*/ 2353 w 2822"/>
                <a:gd name="T109" fmla="*/ 1984 h 2210"/>
                <a:gd name="T110" fmla="*/ 2126 w 2822"/>
                <a:gd name="T111" fmla="*/ 1757 h 2210"/>
                <a:gd name="T112" fmla="*/ 2126 w 2822"/>
                <a:gd name="T113" fmla="*/ 1757 h 2210"/>
                <a:gd name="T114" fmla="*/ 2126 w 2822"/>
                <a:gd name="T115" fmla="*/ 1757 h 2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822" h="2210">
                  <a:moveTo>
                    <a:pt x="2734" y="134"/>
                  </a:moveTo>
                  <a:cubicBezTo>
                    <a:pt x="2679" y="121"/>
                    <a:pt x="2625" y="155"/>
                    <a:pt x="2612" y="209"/>
                  </a:cubicBezTo>
                  <a:cubicBezTo>
                    <a:pt x="2583" y="333"/>
                    <a:pt x="2583" y="333"/>
                    <a:pt x="2583" y="333"/>
                  </a:cubicBezTo>
                  <a:cubicBezTo>
                    <a:pt x="720" y="333"/>
                    <a:pt x="720" y="333"/>
                    <a:pt x="720" y="333"/>
                  </a:cubicBezTo>
                  <a:cubicBezTo>
                    <a:pt x="666" y="80"/>
                    <a:pt x="666" y="80"/>
                    <a:pt x="666" y="80"/>
                  </a:cubicBezTo>
                  <a:cubicBezTo>
                    <a:pt x="656" y="33"/>
                    <a:pt x="615" y="0"/>
                    <a:pt x="567" y="0"/>
                  </a:cubicBezTo>
                  <a:cubicBezTo>
                    <a:pt x="101" y="0"/>
                    <a:pt x="101" y="0"/>
                    <a:pt x="101" y="0"/>
                  </a:cubicBezTo>
                  <a:cubicBezTo>
                    <a:pt x="45" y="0"/>
                    <a:pt x="0" y="45"/>
                    <a:pt x="0" y="101"/>
                  </a:cubicBezTo>
                  <a:cubicBezTo>
                    <a:pt x="0" y="157"/>
                    <a:pt x="45" y="203"/>
                    <a:pt x="101" y="203"/>
                  </a:cubicBezTo>
                  <a:cubicBezTo>
                    <a:pt x="485" y="203"/>
                    <a:pt x="485" y="203"/>
                    <a:pt x="485" y="203"/>
                  </a:cubicBezTo>
                  <a:cubicBezTo>
                    <a:pt x="746" y="1432"/>
                    <a:pt x="746" y="1432"/>
                    <a:pt x="746" y="1432"/>
                  </a:cubicBezTo>
                  <a:cubicBezTo>
                    <a:pt x="756" y="1478"/>
                    <a:pt x="798" y="1512"/>
                    <a:pt x="846" y="1512"/>
                  </a:cubicBezTo>
                  <a:cubicBezTo>
                    <a:pt x="2435" y="1512"/>
                    <a:pt x="2435" y="1512"/>
                    <a:pt x="2435" y="1512"/>
                  </a:cubicBezTo>
                  <a:cubicBezTo>
                    <a:pt x="2482" y="1512"/>
                    <a:pt x="2523" y="1479"/>
                    <a:pt x="2534" y="1433"/>
                  </a:cubicBezTo>
                  <a:cubicBezTo>
                    <a:pt x="2809" y="255"/>
                    <a:pt x="2809" y="255"/>
                    <a:pt x="2809" y="255"/>
                  </a:cubicBezTo>
                  <a:cubicBezTo>
                    <a:pt x="2822" y="201"/>
                    <a:pt x="2788" y="146"/>
                    <a:pt x="2734" y="134"/>
                  </a:cubicBezTo>
                  <a:close/>
                  <a:moveTo>
                    <a:pt x="1404" y="842"/>
                  </a:moveTo>
                  <a:cubicBezTo>
                    <a:pt x="1404" y="536"/>
                    <a:pt x="1404" y="536"/>
                    <a:pt x="1404" y="536"/>
                  </a:cubicBezTo>
                  <a:cubicBezTo>
                    <a:pt x="1895" y="536"/>
                    <a:pt x="1895" y="536"/>
                    <a:pt x="1895" y="536"/>
                  </a:cubicBezTo>
                  <a:cubicBezTo>
                    <a:pt x="1895" y="842"/>
                    <a:pt x="1895" y="842"/>
                    <a:pt x="1895" y="842"/>
                  </a:cubicBezTo>
                  <a:cubicBezTo>
                    <a:pt x="1404" y="842"/>
                    <a:pt x="1404" y="842"/>
                    <a:pt x="1404" y="842"/>
                  </a:cubicBezTo>
                  <a:close/>
                  <a:moveTo>
                    <a:pt x="1895" y="963"/>
                  </a:moveTo>
                  <a:cubicBezTo>
                    <a:pt x="1895" y="1309"/>
                    <a:pt x="1895" y="1309"/>
                    <a:pt x="1895" y="1309"/>
                  </a:cubicBezTo>
                  <a:cubicBezTo>
                    <a:pt x="1404" y="1309"/>
                    <a:pt x="1404" y="1309"/>
                    <a:pt x="1404" y="1309"/>
                  </a:cubicBezTo>
                  <a:cubicBezTo>
                    <a:pt x="1404" y="963"/>
                    <a:pt x="1404" y="963"/>
                    <a:pt x="1404" y="963"/>
                  </a:cubicBezTo>
                  <a:cubicBezTo>
                    <a:pt x="1895" y="963"/>
                    <a:pt x="1895" y="963"/>
                    <a:pt x="1895" y="963"/>
                  </a:cubicBezTo>
                  <a:close/>
                  <a:moveTo>
                    <a:pt x="2016" y="536"/>
                  </a:moveTo>
                  <a:cubicBezTo>
                    <a:pt x="2536" y="536"/>
                    <a:pt x="2536" y="536"/>
                    <a:pt x="2536" y="536"/>
                  </a:cubicBezTo>
                  <a:cubicBezTo>
                    <a:pt x="2464" y="842"/>
                    <a:pt x="2464" y="842"/>
                    <a:pt x="2464" y="842"/>
                  </a:cubicBezTo>
                  <a:cubicBezTo>
                    <a:pt x="2016" y="842"/>
                    <a:pt x="2016" y="842"/>
                    <a:pt x="2016" y="842"/>
                  </a:cubicBezTo>
                  <a:cubicBezTo>
                    <a:pt x="2016" y="536"/>
                    <a:pt x="2016" y="536"/>
                    <a:pt x="2016" y="536"/>
                  </a:cubicBezTo>
                  <a:close/>
                  <a:moveTo>
                    <a:pt x="1282" y="536"/>
                  </a:moveTo>
                  <a:cubicBezTo>
                    <a:pt x="1282" y="842"/>
                    <a:pt x="1282" y="842"/>
                    <a:pt x="1282" y="842"/>
                  </a:cubicBezTo>
                  <a:cubicBezTo>
                    <a:pt x="828" y="842"/>
                    <a:pt x="828" y="842"/>
                    <a:pt x="828" y="842"/>
                  </a:cubicBezTo>
                  <a:cubicBezTo>
                    <a:pt x="763" y="536"/>
                    <a:pt x="763" y="536"/>
                    <a:pt x="763" y="536"/>
                  </a:cubicBezTo>
                  <a:cubicBezTo>
                    <a:pt x="1282" y="536"/>
                    <a:pt x="1282" y="536"/>
                    <a:pt x="1282" y="536"/>
                  </a:cubicBezTo>
                  <a:close/>
                  <a:moveTo>
                    <a:pt x="854" y="963"/>
                  </a:moveTo>
                  <a:cubicBezTo>
                    <a:pt x="1282" y="963"/>
                    <a:pt x="1282" y="963"/>
                    <a:pt x="1282" y="963"/>
                  </a:cubicBezTo>
                  <a:cubicBezTo>
                    <a:pt x="1282" y="1309"/>
                    <a:pt x="1282" y="1309"/>
                    <a:pt x="1282" y="1309"/>
                  </a:cubicBezTo>
                  <a:cubicBezTo>
                    <a:pt x="928" y="1309"/>
                    <a:pt x="928" y="1309"/>
                    <a:pt x="928" y="1309"/>
                  </a:cubicBezTo>
                  <a:cubicBezTo>
                    <a:pt x="854" y="963"/>
                    <a:pt x="854" y="963"/>
                    <a:pt x="854" y="963"/>
                  </a:cubicBezTo>
                  <a:close/>
                  <a:moveTo>
                    <a:pt x="2355" y="1309"/>
                  </a:moveTo>
                  <a:cubicBezTo>
                    <a:pt x="2016" y="1309"/>
                    <a:pt x="2016" y="1309"/>
                    <a:pt x="2016" y="1309"/>
                  </a:cubicBezTo>
                  <a:cubicBezTo>
                    <a:pt x="2016" y="963"/>
                    <a:pt x="2016" y="963"/>
                    <a:pt x="2016" y="963"/>
                  </a:cubicBezTo>
                  <a:cubicBezTo>
                    <a:pt x="2436" y="963"/>
                    <a:pt x="2436" y="963"/>
                    <a:pt x="2436" y="963"/>
                  </a:cubicBezTo>
                  <a:cubicBezTo>
                    <a:pt x="2355" y="1309"/>
                    <a:pt x="2355" y="1309"/>
                    <a:pt x="2355" y="1309"/>
                  </a:cubicBezTo>
                  <a:close/>
                  <a:moveTo>
                    <a:pt x="1153" y="1757"/>
                  </a:moveTo>
                  <a:cubicBezTo>
                    <a:pt x="1028" y="1757"/>
                    <a:pt x="927" y="1859"/>
                    <a:pt x="927" y="1984"/>
                  </a:cubicBezTo>
                  <a:cubicBezTo>
                    <a:pt x="927" y="2109"/>
                    <a:pt x="1028" y="2210"/>
                    <a:pt x="1153" y="2210"/>
                  </a:cubicBezTo>
                  <a:cubicBezTo>
                    <a:pt x="1278" y="2210"/>
                    <a:pt x="1379" y="2109"/>
                    <a:pt x="1379" y="1984"/>
                  </a:cubicBezTo>
                  <a:cubicBezTo>
                    <a:pt x="1379" y="1859"/>
                    <a:pt x="1278" y="1757"/>
                    <a:pt x="1153" y="1757"/>
                  </a:cubicBezTo>
                  <a:close/>
                  <a:moveTo>
                    <a:pt x="2126" y="1757"/>
                  </a:moveTo>
                  <a:cubicBezTo>
                    <a:pt x="2001" y="1757"/>
                    <a:pt x="1900" y="1859"/>
                    <a:pt x="1900" y="1984"/>
                  </a:cubicBezTo>
                  <a:cubicBezTo>
                    <a:pt x="1900" y="2109"/>
                    <a:pt x="2001" y="2210"/>
                    <a:pt x="2126" y="2210"/>
                  </a:cubicBezTo>
                  <a:cubicBezTo>
                    <a:pt x="2251" y="2210"/>
                    <a:pt x="2353" y="2109"/>
                    <a:pt x="2353" y="1984"/>
                  </a:cubicBezTo>
                  <a:cubicBezTo>
                    <a:pt x="2353" y="1859"/>
                    <a:pt x="2251" y="1757"/>
                    <a:pt x="2126" y="1757"/>
                  </a:cubicBezTo>
                  <a:close/>
                  <a:moveTo>
                    <a:pt x="2126" y="1757"/>
                  </a:moveTo>
                  <a:cubicBezTo>
                    <a:pt x="2126" y="1757"/>
                    <a:pt x="2126" y="1757"/>
                    <a:pt x="2126" y="1757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6858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>
              <a:off x="4815840" y="1931670"/>
              <a:ext cx="812800" cy="812800"/>
            </a:xfrm>
            <a:prstGeom prst="ellipse">
              <a:avLst/>
            </a:prstGeom>
            <a:solidFill>
              <a:srgbClr val="9CC13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 defTabSz="6858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6" name="Freeform 13"/>
            <p:cNvSpPr>
              <a:spLocks noEditPoints="1"/>
            </p:cNvSpPr>
            <p:nvPr/>
          </p:nvSpPr>
          <p:spPr bwMode="auto">
            <a:xfrm>
              <a:off x="4997450" y="2112010"/>
              <a:ext cx="450850" cy="450850"/>
            </a:xfrm>
            <a:custGeom>
              <a:avLst/>
              <a:gdLst>
                <a:gd name="T0" fmla="*/ 2767 w 3278"/>
                <a:gd name="T1" fmla="*/ 1785 h 3276"/>
                <a:gd name="T2" fmla="*/ 2897 w 3278"/>
                <a:gd name="T3" fmla="*/ 1239 h 3276"/>
                <a:gd name="T4" fmla="*/ 1639 w 3278"/>
                <a:gd name="T5" fmla="*/ 0 h 3276"/>
                <a:gd name="T6" fmla="*/ 381 w 3278"/>
                <a:gd name="T7" fmla="*/ 1239 h 3276"/>
                <a:gd name="T8" fmla="*/ 511 w 3278"/>
                <a:gd name="T9" fmla="*/ 1785 h 3276"/>
                <a:gd name="T10" fmla="*/ 0 w 3278"/>
                <a:gd name="T11" fmla="*/ 2657 h 3276"/>
                <a:gd name="T12" fmla="*/ 653 w 3278"/>
                <a:gd name="T13" fmla="*/ 2789 h 3276"/>
                <a:gd name="T14" fmla="*/ 1090 w 3278"/>
                <a:gd name="T15" fmla="*/ 3276 h 3276"/>
                <a:gd name="T16" fmla="*/ 1559 w 3278"/>
                <a:gd name="T17" fmla="*/ 2475 h 3276"/>
                <a:gd name="T18" fmla="*/ 1639 w 3278"/>
                <a:gd name="T19" fmla="*/ 2479 h 3276"/>
                <a:gd name="T20" fmla="*/ 1719 w 3278"/>
                <a:gd name="T21" fmla="*/ 2475 h 3276"/>
                <a:gd name="T22" fmla="*/ 2189 w 3278"/>
                <a:gd name="T23" fmla="*/ 3276 h 3276"/>
                <a:gd name="T24" fmla="*/ 2626 w 3278"/>
                <a:gd name="T25" fmla="*/ 2789 h 3276"/>
                <a:gd name="T26" fmla="*/ 3278 w 3278"/>
                <a:gd name="T27" fmla="*/ 2657 h 3276"/>
                <a:gd name="T28" fmla="*/ 2767 w 3278"/>
                <a:gd name="T29" fmla="*/ 1785 h 3276"/>
                <a:gd name="T30" fmla="*/ 1065 w 3278"/>
                <a:gd name="T31" fmla="*/ 2905 h 3276"/>
                <a:gd name="T32" fmla="*/ 760 w 3278"/>
                <a:gd name="T33" fmla="*/ 2612 h 3276"/>
                <a:gd name="T34" fmla="*/ 339 w 3278"/>
                <a:gd name="T35" fmla="*/ 2491 h 3276"/>
                <a:gd name="T36" fmla="*/ 636 w 3278"/>
                <a:gd name="T37" fmla="*/ 1985 h 3276"/>
                <a:gd name="T38" fmla="*/ 1337 w 3278"/>
                <a:gd name="T39" fmla="*/ 2441 h 3276"/>
                <a:gd name="T40" fmla="*/ 1065 w 3278"/>
                <a:gd name="T41" fmla="*/ 2905 h 3276"/>
                <a:gd name="T42" fmla="*/ 1639 w 3278"/>
                <a:gd name="T43" fmla="*/ 2253 h 3276"/>
                <a:gd name="T44" fmla="*/ 616 w 3278"/>
                <a:gd name="T45" fmla="*/ 1228 h 3276"/>
                <a:gd name="T46" fmla="*/ 1639 w 3278"/>
                <a:gd name="T47" fmla="*/ 203 h 3276"/>
                <a:gd name="T48" fmla="*/ 2662 w 3278"/>
                <a:gd name="T49" fmla="*/ 1228 h 3276"/>
                <a:gd name="T50" fmla="*/ 1639 w 3278"/>
                <a:gd name="T51" fmla="*/ 2253 h 3276"/>
                <a:gd name="T52" fmla="*/ 2518 w 3278"/>
                <a:gd name="T53" fmla="*/ 2612 h 3276"/>
                <a:gd name="T54" fmla="*/ 2213 w 3278"/>
                <a:gd name="T55" fmla="*/ 2905 h 3276"/>
                <a:gd name="T56" fmla="*/ 1941 w 3278"/>
                <a:gd name="T57" fmla="*/ 2442 h 3276"/>
                <a:gd name="T58" fmla="*/ 2642 w 3278"/>
                <a:gd name="T59" fmla="*/ 1985 h 3276"/>
                <a:gd name="T60" fmla="*/ 2939 w 3278"/>
                <a:gd name="T61" fmla="*/ 2492 h 3276"/>
                <a:gd name="T62" fmla="*/ 2518 w 3278"/>
                <a:gd name="T63" fmla="*/ 2612 h 3276"/>
                <a:gd name="T64" fmla="*/ 1639 w 3278"/>
                <a:gd name="T65" fmla="*/ 512 h 3276"/>
                <a:gd name="T66" fmla="*/ 922 w 3278"/>
                <a:gd name="T67" fmla="*/ 1229 h 3276"/>
                <a:gd name="T68" fmla="*/ 1639 w 3278"/>
                <a:gd name="T69" fmla="*/ 1945 h 3276"/>
                <a:gd name="T70" fmla="*/ 2356 w 3278"/>
                <a:gd name="T71" fmla="*/ 1229 h 3276"/>
                <a:gd name="T72" fmla="*/ 1639 w 3278"/>
                <a:gd name="T73" fmla="*/ 512 h 3276"/>
                <a:gd name="T74" fmla="*/ 1639 w 3278"/>
                <a:gd name="T75" fmla="*/ 1741 h 3276"/>
                <a:gd name="T76" fmla="*/ 1127 w 3278"/>
                <a:gd name="T77" fmla="*/ 1229 h 3276"/>
                <a:gd name="T78" fmla="*/ 1639 w 3278"/>
                <a:gd name="T79" fmla="*/ 717 h 3276"/>
                <a:gd name="T80" fmla="*/ 2151 w 3278"/>
                <a:gd name="T81" fmla="*/ 1229 h 3276"/>
                <a:gd name="T82" fmla="*/ 1639 w 3278"/>
                <a:gd name="T83" fmla="*/ 1741 h 3276"/>
                <a:gd name="T84" fmla="*/ 1639 w 3278"/>
                <a:gd name="T85" fmla="*/ 1741 h 3276"/>
                <a:gd name="T86" fmla="*/ 1639 w 3278"/>
                <a:gd name="T87" fmla="*/ 1741 h 3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278" h="3276">
                  <a:moveTo>
                    <a:pt x="2767" y="1785"/>
                  </a:moveTo>
                  <a:cubicBezTo>
                    <a:pt x="2850" y="1620"/>
                    <a:pt x="2897" y="1436"/>
                    <a:pt x="2897" y="1239"/>
                  </a:cubicBezTo>
                  <a:cubicBezTo>
                    <a:pt x="2897" y="555"/>
                    <a:pt x="2334" y="0"/>
                    <a:pt x="1639" y="0"/>
                  </a:cubicBezTo>
                  <a:cubicBezTo>
                    <a:pt x="944" y="0"/>
                    <a:pt x="381" y="555"/>
                    <a:pt x="381" y="1239"/>
                  </a:cubicBezTo>
                  <a:cubicBezTo>
                    <a:pt x="381" y="1436"/>
                    <a:pt x="428" y="1620"/>
                    <a:pt x="511" y="1785"/>
                  </a:cubicBezTo>
                  <a:cubicBezTo>
                    <a:pt x="0" y="2657"/>
                    <a:pt x="0" y="2657"/>
                    <a:pt x="0" y="2657"/>
                  </a:cubicBezTo>
                  <a:cubicBezTo>
                    <a:pt x="0" y="2657"/>
                    <a:pt x="324" y="2721"/>
                    <a:pt x="653" y="2789"/>
                  </a:cubicBezTo>
                  <a:cubicBezTo>
                    <a:pt x="872" y="3033"/>
                    <a:pt x="1090" y="3276"/>
                    <a:pt x="1090" y="3276"/>
                  </a:cubicBezTo>
                  <a:cubicBezTo>
                    <a:pt x="1559" y="2475"/>
                    <a:pt x="1559" y="2475"/>
                    <a:pt x="1559" y="2475"/>
                  </a:cubicBezTo>
                  <a:cubicBezTo>
                    <a:pt x="1586" y="2477"/>
                    <a:pt x="1612" y="2479"/>
                    <a:pt x="1639" y="2479"/>
                  </a:cubicBezTo>
                  <a:cubicBezTo>
                    <a:pt x="1666" y="2479"/>
                    <a:pt x="1692" y="2477"/>
                    <a:pt x="1719" y="2475"/>
                  </a:cubicBezTo>
                  <a:cubicBezTo>
                    <a:pt x="2189" y="3276"/>
                    <a:pt x="2189" y="3276"/>
                    <a:pt x="2189" y="3276"/>
                  </a:cubicBezTo>
                  <a:cubicBezTo>
                    <a:pt x="2189" y="3276"/>
                    <a:pt x="2407" y="3033"/>
                    <a:pt x="2626" y="2789"/>
                  </a:cubicBezTo>
                  <a:cubicBezTo>
                    <a:pt x="2954" y="2722"/>
                    <a:pt x="3278" y="2657"/>
                    <a:pt x="3278" y="2657"/>
                  </a:cubicBezTo>
                  <a:cubicBezTo>
                    <a:pt x="2767" y="1785"/>
                    <a:pt x="2767" y="1785"/>
                    <a:pt x="2767" y="1785"/>
                  </a:cubicBezTo>
                  <a:close/>
                  <a:moveTo>
                    <a:pt x="1065" y="2905"/>
                  </a:moveTo>
                  <a:cubicBezTo>
                    <a:pt x="1065" y="2905"/>
                    <a:pt x="908" y="2756"/>
                    <a:pt x="760" y="2612"/>
                  </a:cubicBezTo>
                  <a:cubicBezTo>
                    <a:pt x="550" y="2552"/>
                    <a:pt x="339" y="2491"/>
                    <a:pt x="339" y="2491"/>
                  </a:cubicBezTo>
                  <a:cubicBezTo>
                    <a:pt x="636" y="1985"/>
                    <a:pt x="636" y="1985"/>
                    <a:pt x="636" y="1985"/>
                  </a:cubicBezTo>
                  <a:cubicBezTo>
                    <a:pt x="807" y="2208"/>
                    <a:pt x="1052" y="2372"/>
                    <a:pt x="1337" y="2441"/>
                  </a:cubicBezTo>
                  <a:cubicBezTo>
                    <a:pt x="1065" y="2905"/>
                    <a:pt x="1065" y="2905"/>
                    <a:pt x="1065" y="2905"/>
                  </a:cubicBezTo>
                  <a:close/>
                  <a:moveTo>
                    <a:pt x="1639" y="2253"/>
                  </a:moveTo>
                  <a:cubicBezTo>
                    <a:pt x="1074" y="2253"/>
                    <a:pt x="616" y="1794"/>
                    <a:pt x="616" y="1228"/>
                  </a:cubicBezTo>
                  <a:cubicBezTo>
                    <a:pt x="616" y="662"/>
                    <a:pt x="1074" y="203"/>
                    <a:pt x="1639" y="203"/>
                  </a:cubicBezTo>
                  <a:cubicBezTo>
                    <a:pt x="2204" y="203"/>
                    <a:pt x="2662" y="662"/>
                    <a:pt x="2662" y="1228"/>
                  </a:cubicBezTo>
                  <a:cubicBezTo>
                    <a:pt x="2662" y="1794"/>
                    <a:pt x="2204" y="2253"/>
                    <a:pt x="1639" y="2253"/>
                  </a:cubicBezTo>
                  <a:close/>
                  <a:moveTo>
                    <a:pt x="2518" y="2612"/>
                  </a:moveTo>
                  <a:cubicBezTo>
                    <a:pt x="2370" y="2756"/>
                    <a:pt x="2213" y="2905"/>
                    <a:pt x="2213" y="2905"/>
                  </a:cubicBezTo>
                  <a:cubicBezTo>
                    <a:pt x="1941" y="2442"/>
                    <a:pt x="1941" y="2442"/>
                    <a:pt x="1941" y="2442"/>
                  </a:cubicBezTo>
                  <a:cubicBezTo>
                    <a:pt x="2226" y="2372"/>
                    <a:pt x="2471" y="2208"/>
                    <a:pt x="2642" y="1985"/>
                  </a:cubicBezTo>
                  <a:cubicBezTo>
                    <a:pt x="2939" y="2492"/>
                    <a:pt x="2939" y="2492"/>
                    <a:pt x="2939" y="2492"/>
                  </a:cubicBezTo>
                  <a:cubicBezTo>
                    <a:pt x="2939" y="2492"/>
                    <a:pt x="2728" y="2552"/>
                    <a:pt x="2518" y="2612"/>
                  </a:cubicBezTo>
                  <a:close/>
                  <a:moveTo>
                    <a:pt x="1639" y="512"/>
                  </a:moveTo>
                  <a:cubicBezTo>
                    <a:pt x="1243" y="512"/>
                    <a:pt x="922" y="833"/>
                    <a:pt x="922" y="1229"/>
                  </a:cubicBezTo>
                  <a:cubicBezTo>
                    <a:pt x="922" y="1624"/>
                    <a:pt x="1243" y="1945"/>
                    <a:pt x="1639" y="1945"/>
                  </a:cubicBezTo>
                  <a:cubicBezTo>
                    <a:pt x="2035" y="1945"/>
                    <a:pt x="2356" y="1624"/>
                    <a:pt x="2356" y="1229"/>
                  </a:cubicBezTo>
                  <a:cubicBezTo>
                    <a:pt x="2356" y="833"/>
                    <a:pt x="2035" y="512"/>
                    <a:pt x="1639" y="512"/>
                  </a:cubicBezTo>
                  <a:close/>
                  <a:moveTo>
                    <a:pt x="1639" y="1741"/>
                  </a:moveTo>
                  <a:cubicBezTo>
                    <a:pt x="1356" y="1741"/>
                    <a:pt x="1127" y="1511"/>
                    <a:pt x="1127" y="1229"/>
                  </a:cubicBezTo>
                  <a:cubicBezTo>
                    <a:pt x="1127" y="946"/>
                    <a:pt x="1356" y="717"/>
                    <a:pt x="1639" y="717"/>
                  </a:cubicBezTo>
                  <a:cubicBezTo>
                    <a:pt x="1922" y="717"/>
                    <a:pt x="2151" y="946"/>
                    <a:pt x="2151" y="1229"/>
                  </a:cubicBezTo>
                  <a:cubicBezTo>
                    <a:pt x="2151" y="1511"/>
                    <a:pt x="1922" y="1741"/>
                    <a:pt x="1639" y="1741"/>
                  </a:cubicBezTo>
                  <a:close/>
                  <a:moveTo>
                    <a:pt x="1639" y="1741"/>
                  </a:moveTo>
                  <a:cubicBezTo>
                    <a:pt x="1639" y="1741"/>
                    <a:pt x="1639" y="1741"/>
                    <a:pt x="1639" y="1741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6858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>
              <a:off x="9265920" y="3088640"/>
              <a:ext cx="812800" cy="812800"/>
            </a:xfrm>
            <a:prstGeom prst="ellipse">
              <a:avLst/>
            </a:prstGeom>
            <a:solidFill>
              <a:srgbClr val="FF6D2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 defTabSz="6858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0" name="Freeform 17"/>
            <p:cNvSpPr>
              <a:spLocks noEditPoints="1"/>
            </p:cNvSpPr>
            <p:nvPr/>
          </p:nvSpPr>
          <p:spPr bwMode="auto">
            <a:xfrm>
              <a:off x="9480550" y="3308350"/>
              <a:ext cx="372745" cy="372745"/>
            </a:xfrm>
            <a:custGeom>
              <a:avLst/>
              <a:gdLst>
                <a:gd name="T0" fmla="*/ 1434 w 2867"/>
                <a:gd name="T1" fmla="*/ 205 h 2867"/>
                <a:gd name="T2" fmla="*/ 2662 w 2867"/>
                <a:gd name="T3" fmla="*/ 1434 h 2867"/>
                <a:gd name="T4" fmla="*/ 1434 w 2867"/>
                <a:gd name="T5" fmla="*/ 2662 h 2867"/>
                <a:gd name="T6" fmla="*/ 205 w 2867"/>
                <a:gd name="T7" fmla="*/ 1434 h 2867"/>
                <a:gd name="T8" fmla="*/ 1434 w 2867"/>
                <a:gd name="T9" fmla="*/ 205 h 2867"/>
                <a:gd name="T10" fmla="*/ 1434 w 2867"/>
                <a:gd name="T11" fmla="*/ 0 h 2867"/>
                <a:gd name="T12" fmla="*/ 0 w 2867"/>
                <a:gd name="T13" fmla="*/ 1434 h 2867"/>
                <a:gd name="T14" fmla="*/ 1434 w 2867"/>
                <a:gd name="T15" fmla="*/ 2867 h 2867"/>
                <a:gd name="T16" fmla="*/ 2867 w 2867"/>
                <a:gd name="T17" fmla="*/ 1434 h 2867"/>
                <a:gd name="T18" fmla="*/ 1434 w 2867"/>
                <a:gd name="T19" fmla="*/ 0 h 2867"/>
                <a:gd name="T20" fmla="*/ 1434 w 2867"/>
                <a:gd name="T21" fmla="*/ 0 h 2867"/>
                <a:gd name="T22" fmla="*/ 901 w 2867"/>
                <a:gd name="T23" fmla="*/ 573 h 2867"/>
                <a:gd name="T24" fmla="*/ 1341 w 2867"/>
                <a:gd name="T25" fmla="*/ 393 h 2867"/>
                <a:gd name="T26" fmla="*/ 2232 w 2867"/>
                <a:gd name="T27" fmla="*/ 737 h 2867"/>
                <a:gd name="T28" fmla="*/ 2212 w 2867"/>
                <a:gd name="T29" fmla="*/ 860 h 2867"/>
                <a:gd name="T30" fmla="*/ 2089 w 2867"/>
                <a:gd name="T31" fmla="*/ 840 h 2867"/>
                <a:gd name="T32" fmla="*/ 1399 w 2867"/>
                <a:gd name="T33" fmla="*/ 573 h 2867"/>
                <a:gd name="T34" fmla="*/ 1004 w 2867"/>
                <a:gd name="T35" fmla="*/ 717 h 2867"/>
                <a:gd name="T36" fmla="*/ 895 w 2867"/>
                <a:gd name="T37" fmla="*/ 702 h 2867"/>
                <a:gd name="T38" fmla="*/ 901 w 2867"/>
                <a:gd name="T39" fmla="*/ 573 h 2867"/>
                <a:gd name="T40" fmla="*/ 2253 w 2867"/>
                <a:gd name="T41" fmla="*/ 1106 h 2867"/>
                <a:gd name="T42" fmla="*/ 2314 w 2867"/>
                <a:gd name="T43" fmla="*/ 998 h 2867"/>
                <a:gd name="T44" fmla="*/ 2437 w 2867"/>
                <a:gd name="T45" fmla="*/ 1044 h 2867"/>
                <a:gd name="T46" fmla="*/ 2478 w 2867"/>
                <a:gd name="T47" fmla="*/ 1208 h 2867"/>
                <a:gd name="T48" fmla="*/ 2416 w 2867"/>
                <a:gd name="T49" fmla="*/ 1316 h 2867"/>
                <a:gd name="T50" fmla="*/ 2314 w 2867"/>
                <a:gd name="T51" fmla="*/ 1290 h 2867"/>
                <a:gd name="T52" fmla="*/ 2253 w 2867"/>
                <a:gd name="T53" fmla="*/ 1106 h 2867"/>
                <a:gd name="T54" fmla="*/ 942 w 2867"/>
                <a:gd name="T55" fmla="*/ 1925 h 2867"/>
                <a:gd name="T56" fmla="*/ 1434 w 2867"/>
                <a:gd name="T57" fmla="*/ 1843 h 2867"/>
                <a:gd name="T58" fmla="*/ 1925 w 2867"/>
                <a:gd name="T59" fmla="*/ 1925 h 2867"/>
                <a:gd name="T60" fmla="*/ 1843 w 2867"/>
                <a:gd name="T61" fmla="*/ 1434 h 2867"/>
                <a:gd name="T62" fmla="*/ 1925 w 2867"/>
                <a:gd name="T63" fmla="*/ 942 h 2867"/>
                <a:gd name="T64" fmla="*/ 1434 w 2867"/>
                <a:gd name="T65" fmla="*/ 1024 h 2867"/>
                <a:gd name="T66" fmla="*/ 942 w 2867"/>
                <a:gd name="T67" fmla="*/ 942 h 2867"/>
                <a:gd name="T68" fmla="*/ 1024 w 2867"/>
                <a:gd name="T69" fmla="*/ 1434 h 2867"/>
                <a:gd name="T70" fmla="*/ 942 w 2867"/>
                <a:gd name="T71" fmla="*/ 1925 h 2867"/>
                <a:gd name="T72" fmla="*/ 819 w 2867"/>
                <a:gd name="T73" fmla="*/ 2048 h 2867"/>
                <a:gd name="T74" fmla="*/ 819 w 2867"/>
                <a:gd name="T75" fmla="*/ 2048 h 2867"/>
                <a:gd name="T76" fmla="*/ 819 w 2867"/>
                <a:gd name="T77" fmla="*/ 2048 h 2867"/>
                <a:gd name="T78" fmla="*/ 819 w 2867"/>
                <a:gd name="T79" fmla="*/ 2048 h 2867"/>
                <a:gd name="T80" fmla="*/ 819 w 2867"/>
                <a:gd name="T81" fmla="*/ 819 h 2867"/>
                <a:gd name="T82" fmla="*/ 819 w 2867"/>
                <a:gd name="T83" fmla="*/ 819 h 2867"/>
                <a:gd name="T84" fmla="*/ 819 w 2867"/>
                <a:gd name="T85" fmla="*/ 819 h 2867"/>
                <a:gd name="T86" fmla="*/ 819 w 2867"/>
                <a:gd name="T87" fmla="*/ 819 h 2867"/>
                <a:gd name="T88" fmla="*/ 819 w 2867"/>
                <a:gd name="T89" fmla="*/ 819 h 2867"/>
                <a:gd name="T90" fmla="*/ 819 w 2867"/>
                <a:gd name="T91" fmla="*/ 819 h 28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867" h="2867">
                  <a:moveTo>
                    <a:pt x="1434" y="205"/>
                  </a:moveTo>
                  <a:cubicBezTo>
                    <a:pt x="2109" y="205"/>
                    <a:pt x="2662" y="758"/>
                    <a:pt x="2662" y="1434"/>
                  </a:cubicBezTo>
                  <a:cubicBezTo>
                    <a:pt x="2662" y="2109"/>
                    <a:pt x="2109" y="2662"/>
                    <a:pt x="1434" y="2662"/>
                  </a:cubicBezTo>
                  <a:cubicBezTo>
                    <a:pt x="758" y="2662"/>
                    <a:pt x="205" y="2109"/>
                    <a:pt x="205" y="1434"/>
                  </a:cubicBezTo>
                  <a:cubicBezTo>
                    <a:pt x="205" y="758"/>
                    <a:pt x="758" y="205"/>
                    <a:pt x="1434" y="205"/>
                  </a:cubicBezTo>
                  <a:moveTo>
                    <a:pt x="1434" y="0"/>
                  </a:moveTo>
                  <a:cubicBezTo>
                    <a:pt x="655" y="0"/>
                    <a:pt x="0" y="655"/>
                    <a:pt x="0" y="1434"/>
                  </a:cubicBezTo>
                  <a:cubicBezTo>
                    <a:pt x="0" y="2212"/>
                    <a:pt x="655" y="2867"/>
                    <a:pt x="1434" y="2867"/>
                  </a:cubicBezTo>
                  <a:cubicBezTo>
                    <a:pt x="2212" y="2867"/>
                    <a:pt x="2867" y="2232"/>
                    <a:pt x="2867" y="1434"/>
                  </a:cubicBezTo>
                  <a:cubicBezTo>
                    <a:pt x="2867" y="635"/>
                    <a:pt x="2232" y="0"/>
                    <a:pt x="1434" y="0"/>
                  </a:cubicBezTo>
                  <a:cubicBezTo>
                    <a:pt x="1434" y="0"/>
                    <a:pt x="1434" y="0"/>
                    <a:pt x="1434" y="0"/>
                  </a:cubicBezTo>
                  <a:close/>
                  <a:moveTo>
                    <a:pt x="901" y="573"/>
                  </a:moveTo>
                  <a:cubicBezTo>
                    <a:pt x="1030" y="479"/>
                    <a:pt x="1147" y="420"/>
                    <a:pt x="1341" y="393"/>
                  </a:cubicBezTo>
                  <a:cubicBezTo>
                    <a:pt x="1646" y="350"/>
                    <a:pt x="2037" y="463"/>
                    <a:pt x="2232" y="737"/>
                  </a:cubicBezTo>
                  <a:cubicBezTo>
                    <a:pt x="2266" y="784"/>
                    <a:pt x="2257" y="831"/>
                    <a:pt x="2212" y="860"/>
                  </a:cubicBezTo>
                  <a:cubicBezTo>
                    <a:pt x="2161" y="893"/>
                    <a:pt x="2118" y="881"/>
                    <a:pt x="2089" y="840"/>
                  </a:cubicBezTo>
                  <a:cubicBezTo>
                    <a:pt x="1938" y="625"/>
                    <a:pt x="1599" y="539"/>
                    <a:pt x="1399" y="573"/>
                  </a:cubicBezTo>
                  <a:cubicBezTo>
                    <a:pt x="1200" y="607"/>
                    <a:pt x="1116" y="650"/>
                    <a:pt x="1004" y="717"/>
                  </a:cubicBezTo>
                  <a:cubicBezTo>
                    <a:pt x="978" y="732"/>
                    <a:pt x="924" y="739"/>
                    <a:pt x="895" y="702"/>
                  </a:cubicBezTo>
                  <a:cubicBezTo>
                    <a:pt x="864" y="664"/>
                    <a:pt x="861" y="603"/>
                    <a:pt x="901" y="573"/>
                  </a:cubicBezTo>
                  <a:close/>
                  <a:moveTo>
                    <a:pt x="2253" y="1106"/>
                  </a:moveTo>
                  <a:cubicBezTo>
                    <a:pt x="2248" y="1050"/>
                    <a:pt x="2271" y="1012"/>
                    <a:pt x="2314" y="998"/>
                  </a:cubicBezTo>
                  <a:cubicBezTo>
                    <a:pt x="2362" y="982"/>
                    <a:pt x="2417" y="1004"/>
                    <a:pt x="2437" y="1044"/>
                  </a:cubicBezTo>
                  <a:cubicBezTo>
                    <a:pt x="2456" y="1082"/>
                    <a:pt x="2466" y="1140"/>
                    <a:pt x="2478" y="1208"/>
                  </a:cubicBezTo>
                  <a:cubicBezTo>
                    <a:pt x="2485" y="1249"/>
                    <a:pt x="2472" y="1310"/>
                    <a:pt x="2416" y="1316"/>
                  </a:cubicBezTo>
                  <a:cubicBezTo>
                    <a:pt x="2375" y="1320"/>
                    <a:pt x="2348" y="1324"/>
                    <a:pt x="2314" y="1290"/>
                  </a:cubicBezTo>
                  <a:cubicBezTo>
                    <a:pt x="2280" y="1256"/>
                    <a:pt x="2256" y="1147"/>
                    <a:pt x="2253" y="1106"/>
                  </a:cubicBezTo>
                  <a:close/>
                  <a:moveTo>
                    <a:pt x="942" y="1925"/>
                  </a:moveTo>
                  <a:cubicBezTo>
                    <a:pt x="1044" y="1884"/>
                    <a:pt x="1229" y="1843"/>
                    <a:pt x="1434" y="1843"/>
                  </a:cubicBezTo>
                  <a:cubicBezTo>
                    <a:pt x="1638" y="1843"/>
                    <a:pt x="1823" y="1884"/>
                    <a:pt x="1925" y="1925"/>
                  </a:cubicBezTo>
                  <a:cubicBezTo>
                    <a:pt x="1884" y="1823"/>
                    <a:pt x="1843" y="1638"/>
                    <a:pt x="1843" y="1434"/>
                  </a:cubicBezTo>
                  <a:cubicBezTo>
                    <a:pt x="1843" y="1229"/>
                    <a:pt x="1884" y="1044"/>
                    <a:pt x="1925" y="942"/>
                  </a:cubicBezTo>
                  <a:cubicBezTo>
                    <a:pt x="1823" y="983"/>
                    <a:pt x="1638" y="1024"/>
                    <a:pt x="1434" y="1024"/>
                  </a:cubicBezTo>
                  <a:cubicBezTo>
                    <a:pt x="1229" y="1024"/>
                    <a:pt x="1044" y="983"/>
                    <a:pt x="942" y="942"/>
                  </a:cubicBezTo>
                  <a:cubicBezTo>
                    <a:pt x="983" y="1044"/>
                    <a:pt x="1024" y="1229"/>
                    <a:pt x="1024" y="1434"/>
                  </a:cubicBezTo>
                  <a:cubicBezTo>
                    <a:pt x="1024" y="1638"/>
                    <a:pt x="983" y="1823"/>
                    <a:pt x="942" y="1925"/>
                  </a:cubicBezTo>
                  <a:close/>
                  <a:moveTo>
                    <a:pt x="819" y="2048"/>
                  </a:moveTo>
                  <a:cubicBezTo>
                    <a:pt x="819" y="2048"/>
                    <a:pt x="819" y="2048"/>
                    <a:pt x="819" y="2048"/>
                  </a:cubicBezTo>
                  <a:cubicBezTo>
                    <a:pt x="819" y="2048"/>
                    <a:pt x="819" y="2048"/>
                    <a:pt x="819" y="2048"/>
                  </a:cubicBezTo>
                  <a:cubicBezTo>
                    <a:pt x="819" y="2048"/>
                    <a:pt x="819" y="2048"/>
                    <a:pt x="819" y="2048"/>
                  </a:cubicBezTo>
                  <a:close/>
                  <a:moveTo>
                    <a:pt x="819" y="819"/>
                  </a:moveTo>
                  <a:cubicBezTo>
                    <a:pt x="819" y="819"/>
                    <a:pt x="819" y="819"/>
                    <a:pt x="819" y="819"/>
                  </a:cubicBezTo>
                  <a:cubicBezTo>
                    <a:pt x="819" y="819"/>
                    <a:pt x="819" y="819"/>
                    <a:pt x="819" y="819"/>
                  </a:cubicBezTo>
                  <a:cubicBezTo>
                    <a:pt x="819" y="819"/>
                    <a:pt x="819" y="819"/>
                    <a:pt x="819" y="819"/>
                  </a:cubicBezTo>
                  <a:close/>
                  <a:moveTo>
                    <a:pt x="819" y="819"/>
                  </a:moveTo>
                  <a:cubicBezTo>
                    <a:pt x="819" y="819"/>
                    <a:pt x="819" y="819"/>
                    <a:pt x="819" y="819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6858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1" name="椭圆 30"/>
            <p:cNvSpPr/>
            <p:nvPr/>
          </p:nvSpPr>
          <p:spPr>
            <a:xfrm>
              <a:off x="4815840" y="4221480"/>
              <a:ext cx="391160" cy="391160"/>
            </a:xfrm>
            <a:prstGeom prst="ellipse">
              <a:avLst/>
            </a:prstGeom>
            <a:solidFill>
              <a:srgbClr val="9CC13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 defTabSz="6858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2" name="椭圆 31"/>
            <p:cNvSpPr/>
            <p:nvPr/>
          </p:nvSpPr>
          <p:spPr>
            <a:xfrm>
              <a:off x="4460240" y="5173980"/>
              <a:ext cx="543560" cy="54356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 defTabSz="6858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3" name="椭圆 32"/>
            <p:cNvSpPr/>
            <p:nvPr/>
          </p:nvSpPr>
          <p:spPr>
            <a:xfrm>
              <a:off x="6631940" y="4323080"/>
              <a:ext cx="238760" cy="238760"/>
            </a:xfrm>
            <a:prstGeom prst="ellipse">
              <a:avLst/>
            </a:prstGeom>
            <a:solidFill>
              <a:srgbClr val="FF6D2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 defTabSz="6858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4" name="椭圆 33"/>
            <p:cNvSpPr/>
            <p:nvPr/>
          </p:nvSpPr>
          <p:spPr>
            <a:xfrm>
              <a:off x="5981700" y="3266440"/>
              <a:ext cx="447040" cy="447040"/>
            </a:xfrm>
            <a:prstGeom prst="ellipse">
              <a:avLst/>
            </a:prstGeom>
            <a:solidFill>
              <a:srgbClr val="FFCA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 defTabSz="6858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5" name="椭圆 34"/>
            <p:cNvSpPr/>
            <p:nvPr/>
          </p:nvSpPr>
          <p:spPr>
            <a:xfrm>
              <a:off x="7152640" y="5110480"/>
              <a:ext cx="391160" cy="391160"/>
            </a:xfrm>
            <a:prstGeom prst="ellipse">
              <a:avLst/>
            </a:prstGeom>
            <a:solidFill>
              <a:srgbClr val="FF6D2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 defTabSz="6858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7" name="椭圆 36"/>
            <p:cNvSpPr/>
            <p:nvPr/>
          </p:nvSpPr>
          <p:spPr>
            <a:xfrm>
              <a:off x="7863840" y="3497580"/>
              <a:ext cx="238760" cy="238760"/>
            </a:xfrm>
            <a:prstGeom prst="ellipse">
              <a:avLst/>
            </a:prstGeom>
            <a:solidFill>
              <a:srgbClr val="FF6D2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 defTabSz="6858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3" name="文本框 42"/>
            <p:cNvSpPr txBox="1"/>
            <p:nvPr/>
          </p:nvSpPr>
          <p:spPr>
            <a:xfrm>
              <a:off x="8857615" y="4388272"/>
              <a:ext cx="2890520" cy="861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请输入文字请输入文字请输入文字请输入文字请输入文字</a:t>
              </a:r>
              <a:endParaRPr lang="en-US" altLang="zh-CN" sz="12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endParaRPr lang="en-US" altLang="zh-CN" sz="12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4" name="MH_SubTitle_1"/>
            <p:cNvSpPr/>
            <p:nvPr/>
          </p:nvSpPr>
          <p:spPr>
            <a:xfrm>
              <a:off x="9284335" y="3956685"/>
              <a:ext cx="2390140" cy="443230"/>
            </a:xfrm>
            <a:prstGeom prst="rect">
              <a:avLst/>
            </a:prstGeom>
          </p:spPr>
          <p:txBody>
            <a:bodyPr wrap="square" lIns="0" tIns="0" rIns="0" bIns="0" anchor="ctr">
              <a:normAutofit/>
            </a:bodyPr>
            <a:lstStyle/>
            <a:p>
              <a:pPr lvl="0">
                <a:defRPr/>
              </a:pPr>
              <a:r>
                <a:rPr lang="zh-CN" altLang="en-US" sz="1500" b="1" kern="0" dirty="0">
                  <a:latin typeface="Arial" panose="020B0604020202020204" pitchFamily="34" charset="0"/>
                  <a:ea typeface="微软雅黑" panose="020B0503020204020204" pitchFamily="34" charset="-122"/>
                  <a:cs typeface="宋体" panose="02010600030101010101" pitchFamily="2" charset="-122"/>
                  <a:sym typeface="Arial" panose="020B0604020202020204" pitchFamily="34" charset="0"/>
                </a:rPr>
                <a:t>请输入标题</a:t>
              </a:r>
              <a:endParaRPr lang="en-US" altLang="zh-CN" sz="1500" b="1" kern="0" dirty="0">
                <a:latin typeface="Arial" panose="020B0604020202020204" pitchFamily="34" charset="0"/>
                <a:ea typeface="微软雅黑" panose="020B0503020204020204" pitchFamily="34" charset="-122"/>
                <a:cs typeface="宋体" panose="0201060003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45" name="文本框 44"/>
            <p:cNvSpPr txBox="1"/>
            <p:nvPr/>
          </p:nvSpPr>
          <p:spPr>
            <a:xfrm>
              <a:off x="1661160" y="2134658"/>
              <a:ext cx="2890520" cy="861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请输入文字请输入文字请输入文字请输入文字请输入文字</a:t>
              </a:r>
              <a:endParaRPr lang="en-US" altLang="zh-CN" sz="12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endParaRPr lang="en-US" altLang="zh-CN" sz="12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6" name="MH_SubTitle_1"/>
            <p:cNvSpPr/>
            <p:nvPr/>
          </p:nvSpPr>
          <p:spPr>
            <a:xfrm>
              <a:off x="2069465" y="1703070"/>
              <a:ext cx="2390140" cy="443230"/>
            </a:xfrm>
            <a:prstGeom prst="rect">
              <a:avLst/>
            </a:prstGeom>
          </p:spPr>
          <p:txBody>
            <a:bodyPr wrap="square" lIns="0" tIns="0" rIns="0" bIns="0" anchor="ctr">
              <a:normAutofit/>
            </a:bodyPr>
            <a:lstStyle/>
            <a:p>
              <a:pPr lvl="0" algn="r">
                <a:defRPr/>
              </a:pPr>
              <a:r>
                <a:rPr lang="zh-CN" altLang="en-US" sz="1500" b="1" kern="0" dirty="0">
                  <a:latin typeface="Arial" panose="020B0604020202020204" pitchFamily="34" charset="0"/>
                  <a:ea typeface="微软雅黑" panose="020B0503020204020204" pitchFamily="34" charset="-122"/>
                  <a:cs typeface="宋体" panose="02010600030101010101" pitchFamily="2" charset="-122"/>
                  <a:sym typeface="Arial" panose="020B0604020202020204" pitchFamily="34" charset="0"/>
                </a:rPr>
                <a:t>请输入标题</a:t>
              </a:r>
              <a:endParaRPr lang="en-US" altLang="zh-CN" sz="1500" b="1" kern="0" dirty="0">
                <a:latin typeface="Arial" panose="020B0604020202020204" pitchFamily="34" charset="0"/>
                <a:ea typeface="微软雅黑" panose="020B0503020204020204" pitchFamily="34" charset="-122"/>
                <a:cs typeface="宋体" panose="0201060003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47" name="文本框 46"/>
            <p:cNvSpPr txBox="1"/>
            <p:nvPr/>
          </p:nvSpPr>
          <p:spPr>
            <a:xfrm>
              <a:off x="716280" y="4592320"/>
              <a:ext cx="2890520" cy="861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请输入文字请输入文字请输入文字请输入文字请输入文字</a:t>
              </a:r>
              <a:endParaRPr lang="en-US" altLang="zh-CN" sz="12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endParaRPr lang="en-US" altLang="zh-CN" sz="12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2" name="MH_SubTitle_1"/>
            <p:cNvSpPr/>
            <p:nvPr/>
          </p:nvSpPr>
          <p:spPr>
            <a:xfrm>
              <a:off x="716280" y="4149090"/>
              <a:ext cx="2390140" cy="443230"/>
            </a:xfrm>
            <a:prstGeom prst="rect">
              <a:avLst/>
            </a:prstGeom>
          </p:spPr>
          <p:txBody>
            <a:bodyPr wrap="square" lIns="0" tIns="0" rIns="0" bIns="0" anchor="ctr">
              <a:normAutofit/>
            </a:bodyPr>
            <a:lstStyle/>
            <a:p>
              <a:pPr lvl="0" algn="r">
                <a:defRPr/>
              </a:pPr>
              <a:r>
                <a:rPr lang="zh-CN" altLang="en-US" sz="1500" b="1" kern="0" dirty="0">
                  <a:latin typeface="Arial" panose="020B0604020202020204" pitchFamily="34" charset="0"/>
                  <a:ea typeface="微软雅黑" panose="020B0503020204020204" pitchFamily="34" charset="-122"/>
                  <a:cs typeface="宋体" panose="02010600030101010101" pitchFamily="2" charset="-122"/>
                  <a:sym typeface="Arial" panose="020B0604020202020204" pitchFamily="34" charset="0"/>
                </a:rPr>
                <a:t>请输入标题</a:t>
              </a:r>
              <a:endParaRPr lang="en-US" altLang="zh-CN" sz="1500" b="1" kern="0" dirty="0">
                <a:latin typeface="Arial" panose="020B0604020202020204" pitchFamily="34" charset="0"/>
                <a:ea typeface="微软雅黑" panose="020B0503020204020204" pitchFamily="34" charset="-122"/>
                <a:cs typeface="宋体" panose="0201060003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53" name="Freeform 5"/>
            <p:cNvSpPr/>
            <p:nvPr/>
          </p:nvSpPr>
          <p:spPr bwMode="auto">
            <a:xfrm>
              <a:off x="3220717" y="3586480"/>
              <a:ext cx="2502056" cy="3279987"/>
            </a:xfrm>
            <a:custGeom>
              <a:avLst/>
              <a:gdLst>
                <a:gd name="T0" fmla="*/ 417 w 492"/>
                <a:gd name="T1" fmla="*/ 473 h 789"/>
                <a:gd name="T2" fmla="*/ 273 w 492"/>
                <a:gd name="T3" fmla="*/ 181 h 789"/>
                <a:gd name="T4" fmla="*/ 22 w 492"/>
                <a:gd name="T5" fmla="*/ 2 h 789"/>
                <a:gd name="T6" fmla="*/ 2 w 492"/>
                <a:gd name="T7" fmla="*/ 14 h 789"/>
                <a:gd name="T8" fmla="*/ 14 w 492"/>
                <a:gd name="T9" fmla="*/ 34 h 789"/>
                <a:gd name="T10" fmla="*/ 29 w 492"/>
                <a:gd name="T11" fmla="*/ 37 h 789"/>
                <a:gd name="T12" fmla="*/ 387 w 492"/>
                <a:gd name="T13" fmla="*/ 483 h 789"/>
                <a:gd name="T14" fmla="*/ 460 w 492"/>
                <a:gd name="T15" fmla="*/ 789 h 789"/>
                <a:gd name="T16" fmla="*/ 476 w 492"/>
                <a:gd name="T17" fmla="*/ 789 h 789"/>
                <a:gd name="T18" fmla="*/ 492 w 492"/>
                <a:gd name="T19" fmla="*/ 789 h 789"/>
                <a:gd name="T20" fmla="*/ 417 w 492"/>
                <a:gd name="T21" fmla="*/ 473 h 7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92" h="789">
                  <a:moveTo>
                    <a:pt x="417" y="473"/>
                  </a:moveTo>
                  <a:cubicBezTo>
                    <a:pt x="378" y="355"/>
                    <a:pt x="329" y="257"/>
                    <a:pt x="273" y="181"/>
                  </a:cubicBezTo>
                  <a:cubicBezTo>
                    <a:pt x="201" y="85"/>
                    <a:pt x="117" y="25"/>
                    <a:pt x="22" y="2"/>
                  </a:cubicBezTo>
                  <a:cubicBezTo>
                    <a:pt x="13" y="0"/>
                    <a:pt x="5" y="6"/>
                    <a:pt x="2" y="14"/>
                  </a:cubicBezTo>
                  <a:cubicBezTo>
                    <a:pt x="0" y="23"/>
                    <a:pt x="6" y="31"/>
                    <a:pt x="14" y="34"/>
                  </a:cubicBezTo>
                  <a:cubicBezTo>
                    <a:pt x="19" y="35"/>
                    <a:pt x="24" y="36"/>
                    <a:pt x="29" y="37"/>
                  </a:cubicBezTo>
                  <a:cubicBezTo>
                    <a:pt x="219" y="92"/>
                    <a:pt x="328" y="308"/>
                    <a:pt x="387" y="483"/>
                  </a:cubicBezTo>
                  <a:cubicBezTo>
                    <a:pt x="426" y="601"/>
                    <a:pt x="448" y="716"/>
                    <a:pt x="460" y="789"/>
                  </a:cubicBezTo>
                  <a:cubicBezTo>
                    <a:pt x="476" y="789"/>
                    <a:pt x="476" y="789"/>
                    <a:pt x="476" y="789"/>
                  </a:cubicBezTo>
                  <a:cubicBezTo>
                    <a:pt x="492" y="789"/>
                    <a:pt x="492" y="789"/>
                    <a:pt x="492" y="789"/>
                  </a:cubicBezTo>
                  <a:cubicBezTo>
                    <a:pt x="481" y="715"/>
                    <a:pt x="458" y="596"/>
                    <a:pt x="417" y="473"/>
                  </a:cubicBezTo>
                  <a:close/>
                </a:path>
              </a:pathLst>
            </a:custGeom>
            <a:solidFill>
              <a:srgbClr val="52C5C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6858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7" name="椭圆 66"/>
            <p:cNvSpPr/>
            <p:nvPr/>
          </p:nvSpPr>
          <p:spPr>
            <a:xfrm>
              <a:off x="2001520" y="3210560"/>
              <a:ext cx="812800" cy="812800"/>
            </a:xfrm>
            <a:prstGeom prst="ellipse">
              <a:avLst/>
            </a:prstGeom>
            <a:solidFill>
              <a:srgbClr val="52C5C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 defTabSz="6858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8" name="Freeform 5"/>
            <p:cNvSpPr>
              <a:spLocks noEditPoints="1"/>
            </p:cNvSpPr>
            <p:nvPr/>
          </p:nvSpPr>
          <p:spPr bwMode="auto">
            <a:xfrm>
              <a:off x="2220595" y="3402965"/>
              <a:ext cx="376555" cy="427355"/>
            </a:xfrm>
            <a:custGeom>
              <a:avLst/>
              <a:gdLst>
                <a:gd name="T0" fmla="*/ 1451 w 2904"/>
                <a:gd name="T1" fmla="*/ 0 h 3295"/>
                <a:gd name="T2" fmla="*/ 0 w 2904"/>
                <a:gd name="T3" fmla="*/ 425 h 3295"/>
                <a:gd name="T4" fmla="*/ 1451 w 2904"/>
                <a:gd name="T5" fmla="*/ 3295 h 3295"/>
                <a:gd name="T6" fmla="*/ 2904 w 2904"/>
                <a:gd name="T7" fmla="*/ 425 h 3295"/>
                <a:gd name="T8" fmla="*/ 2694 w 2904"/>
                <a:gd name="T9" fmla="*/ 1967 h 3295"/>
                <a:gd name="T10" fmla="*/ 208 w 2904"/>
                <a:gd name="T11" fmla="*/ 1967 h 3295"/>
                <a:gd name="T12" fmla="*/ 798 w 2904"/>
                <a:gd name="T13" fmla="*/ 571 h 3295"/>
                <a:gd name="T14" fmla="*/ 2104 w 2904"/>
                <a:gd name="T15" fmla="*/ 571 h 3295"/>
                <a:gd name="T16" fmla="*/ 2694 w 2904"/>
                <a:gd name="T17" fmla="*/ 1967 h 3295"/>
                <a:gd name="T18" fmla="*/ 885 w 2904"/>
                <a:gd name="T19" fmla="*/ 943 h 3295"/>
                <a:gd name="T20" fmla="*/ 695 w 2904"/>
                <a:gd name="T21" fmla="*/ 1307 h 3295"/>
                <a:gd name="T22" fmla="*/ 597 w 2904"/>
                <a:gd name="T23" fmla="*/ 1562 h 3295"/>
                <a:gd name="T24" fmla="*/ 662 w 2904"/>
                <a:gd name="T25" fmla="*/ 1613 h 3295"/>
                <a:gd name="T26" fmla="*/ 720 w 2904"/>
                <a:gd name="T27" fmla="*/ 1564 h 3295"/>
                <a:gd name="T28" fmla="*/ 973 w 2904"/>
                <a:gd name="T29" fmla="*/ 2236 h 3295"/>
                <a:gd name="T30" fmla="*/ 1053 w 2904"/>
                <a:gd name="T31" fmla="*/ 1198 h 3295"/>
                <a:gd name="T32" fmla="*/ 1146 w 2904"/>
                <a:gd name="T33" fmla="*/ 1035 h 3295"/>
                <a:gd name="T34" fmla="*/ 1923 w 2904"/>
                <a:gd name="T35" fmla="*/ 1727 h 3295"/>
                <a:gd name="T36" fmla="*/ 2268 w 2904"/>
                <a:gd name="T37" fmla="*/ 1611 h 3295"/>
                <a:gd name="T38" fmla="*/ 1811 w 2904"/>
                <a:gd name="T39" fmla="*/ 1455 h 3295"/>
                <a:gd name="T40" fmla="*/ 2148 w 2904"/>
                <a:gd name="T41" fmla="*/ 1408 h 3295"/>
                <a:gd name="T42" fmla="*/ 2182 w 2904"/>
                <a:gd name="T43" fmla="*/ 1158 h 3295"/>
                <a:gd name="T44" fmla="*/ 2051 w 2904"/>
                <a:gd name="T45" fmla="*/ 989 h 3295"/>
                <a:gd name="T46" fmla="*/ 1414 w 2904"/>
                <a:gd name="T47" fmla="*/ 1024 h 3295"/>
                <a:gd name="T48" fmla="*/ 1163 w 2904"/>
                <a:gd name="T49" fmla="*/ 993 h 3295"/>
                <a:gd name="T50" fmla="*/ 1414 w 2904"/>
                <a:gd name="T51" fmla="*/ 1479 h 3295"/>
                <a:gd name="T52" fmla="*/ 1547 w 2904"/>
                <a:gd name="T53" fmla="*/ 1455 h 3295"/>
                <a:gd name="T54" fmla="*/ 1076 w 2904"/>
                <a:gd name="T55" fmla="*/ 1611 h 3295"/>
                <a:gd name="T56" fmla="*/ 1318 w 2904"/>
                <a:gd name="T57" fmla="*/ 1727 h 3295"/>
                <a:gd name="T58" fmla="*/ 1254 w 2904"/>
                <a:gd name="T59" fmla="*/ 1909 h 3295"/>
                <a:gd name="T60" fmla="*/ 1076 w 2904"/>
                <a:gd name="T61" fmla="*/ 2126 h 3295"/>
                <a:gd name="T62" fmla="*/ 1327 w 2904"/>
                <a:gd name="T63" fmla="*/ 2094 h 3295"/>
                <a:gd name="T64" fmla="*/ 1505 w 2904"/>
                <a:gd name="T65" fmla="*/ 1875 h 3295"/>
                <a:gd name="T66" fmla="*/ 1547 w 2904"/>
                <a:gd name="T67" fmla="*/ 2234 h 3295"/>
                <a:gd name="T68" fmla="*/ 1811 w 2904"/>
                <a:gd name="T69" fmla="*/ 1787 h 3295"/>
                <a:gd name="T70" fmla="*/ 1928 w 2904"/>
                <a:gd name="T71" fmla="*/ 1976 h 3295"/>
                <a:gd name="T72" fmla="*/ 2161 w 2904"/>
                <a:gd name="T73" fmla="*/ 2200 h 3295"/>
                <a:gd name="T74" fmla="*/ 2163 w 2904"/>
                <a:gd name="T75" fmla="*/ 1943 h 3295"/>
                <a:gd name="T76" fmla="*/ 1414 w 2904"/>
                <a:gd name="T77" fmla="*/ 1343 h 3295"/>
                <a:gd name="T78" fmla="*/ 1541 w 2904"/>
                <a:gd name="T79" fmla="*/ 1111 h 3295"/>
                <a:gd name="T80" fmla="*/ 1811 w 2904"/>
                <a:gd name="T81" fmla="*/ 1091 h 3295"/>
                <a:gd name="T82" fmla="*/ 1931 w 2904"/>
                <a:gd name="T83" fmla="*/ 1182 h 3295"/>
                <a:gd name="T84" fmla="*/ 1918 w 2904"/>
                <a:gd name="T85" fmla="*/ 1299 h 3295"/>
                <a:gd name="T86" fmla="*/ 1811 w 2904"/>
                <a:gd name="T87" fmla="*/ 1343 h 3295"/>
                <a:gd name="T88" fmla="*/ 1414 w 2904"/>
                <a:gd name="T89" fmla="*/ 1343 h 3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904" h="3295">
                  <a:moveTo>
                    <a:pt x="2196" y="390"/>
                  </a:moveTo>
                  <a:cubicBezTo>
                    <a:pt x="1571" y="264"/>
                    <a:pt x="1451" y="0"/>
                    <a:pt x="1451" y="0"/>
                  </a:cubicBezTo>
                  <a:cubicBezTo>
                    <a:pt x="1451" y="0"/>
                    <a:pt x="1062" y="319"/>
                    <a:pt x="708" y="390"/>
                  </a:cubicBezTo>
                  <a:cubicBezTo>
                    <a:pt x="354" y="461"/>
                    <a:pt x="0" y="425"/>
                    <a:pt x="0" y="425"/>
                  </a:cubicBezTo>
                  <a:cubicBezTo>
                    <a:pt x="0" y="425"/>
                    <a:pt x="35" y="1311"/>
                    <a:pt x="35" y="2020"/>
                  </a:cubicBezTo>
                  <a:cubicBezTo>
                    <a:pt x="35" y="2728"/>
                    <a:pt x="1451" y="3295"/>
                    <a:pt x="1451" y="3295"/>
                  </a:cubicBezTo>
                  <a:cubicBezTo>
                    <a:pt x="1451" y="3295"/>
                    <a:pt x="2869" y="2709"/>
                    <a:pt x="2869" y="2020"/>
                  </a:cubicBezTo>
                  <a:cubicBezTo>
                    <a:pt x="2869" y="1311"/>
                    <a:pt x="2904" y="425"/>
                    <a:pt x="2904" y="425"/>
                  </a:cubicBezTo>
                  <a:cubicBezTo>
                    <a:pt x="2904" y="425"/>
                    <a:pt x="2550" y="461"/>
                    <a:pt x="2196" y="390"/>
                  </a:cubicBezTo>
                  <a:close/>
                  <a:moveTo>
                    <a:pt x="2694" y="1967"/>
                  </a:moveTo>
                  <a:cubicBezTo>
                    <a:pt x="2694" y="2558"/>
                    <a:pt x="1450" y="3060"/>
                    <a:pt x="1450" y="3060"/>
                  </a:cubicBezTo>
                  <a:cubicBezTo>
                    <a:pt x="1450" y="3060"/>
                    <a:pt x="208" y="2575"/>
                    <a:pt x="208" y="1967"/>
                  </a:cubicBezTo>
                  <a:cubicBezTo>
                    <a:pt x="208" y="1360"/>
                    <a:pt x="177" y="601"/>
                    <a:pt x="177" y="601"/>
                  </a:cubicBezTo>
                  <a:cubicBezTo>
                    <a:pt x="177" y="601"/>
                    <a:pt x="488" y="632"/>
                    <a:pt x="798" y="571"/>
                  </a:cubicBezTo>
                  <a:cubicBezTo>
                    <a:pt x="1109" y="510"/>
                    <a:pt x="1450" y="237"/>
                    <a:pt x="1450" y="237"/>
                  </a:cubicBezTo>
                  <a:cubicBezTo>
                    <a:pt x="1450" y="237"/>
                    <a:pt x="1555" y="464"/>
                    <a:pt x="2104" y="571"/>
                  </a:cubicBezTo>
                  <a:cubicBezTo>
                    <a:pt x="2414" y="632"/>
                    <a:pt x="2725" y="601"/>
                    <a:pt x="2725" y="601"/>
                  </a:cubicBezTo>
                  <a:cubicBezTo>
                    <a:pt x="2725" y="601"/>
                    <a:pt x="2694" y="1360"/>
                    <a:pt x="2694" y="1967"/>
                  </a:cubicBezTo>
                  <a:close/>
                  <a:moveTo>
                    <a:pt x="1146" y="1035"/>
                  </a:moveTo>
                  <a:cubicBezTo>
                    <a:pt x="885" y="943"/>
                    <a:pt x="885" y="943"/>
                    <a:pt x="885" y="943"/>
                  </a:cubicBezTo>
                  <a:cubicBezTo>
                    <a:pt x="864" y="1001"/>
                    <a:pt x="837" y="1061"/>
                    <a:pt x="805" y="1124"/>
                  </a:cubicBezTo>
                  <a:cubicBezTo>
                    <a:pt x="776" y="1178"/>
                    <a:pt x="739" y="1239"/>
                    <a:pt x="695" y="1307"/>
                  </a:cubicBezTo>
                  <a:cubicBezTo>
                    <a:pt x="651" y="1374"/>
                    <a:pt x="597" y="1443"/>
                    <a:pt x="533" y="1511"/>
                  </a:cubicBezTo>
                  <a:cubicBezTo>
                    <a:pt x="597" y="1562"/>
                    <a:pt x="597" y="1562"/>
                    <a:pt x="597" y="1562"/>
                  </a:cubicBezTo>
                  <a:cubicBezTo>
                    <a:pt x="613" y="1575"/>
                    <a:pt x="628" y="1588"/>
                    <a:pt x="641" y="1598"/>
                  </a:cubicBezTo>
                  <a:cubicBezTo>
                    <a:pt x="654" y="1609"/>
                    <a:pt x="661" y="1614"/>
                    <a:pt x="662" y="1613"/>
                  </a:cubicBezTo>
                  <a:cubicBezTo>
                    <a:pt x="672" y="1604"/>
                    <a:pt x="682" y="1596"/>
                    <a:pt x="691" y="1588"/>
                  </a:cubicBezTo>
                  <a:cubicBezTo>
                    <a:pt x="701" y="1581"/>
                    <a:pt x="710" y="1572"/>
                    <a:pt x="720" y="1564"/>
                  </a:cubicBezTo>
                  <a:cubicBezTo>
                    <a:pt x="720" y="2236"/>
                    <a:pt x="720" y="2236"/>
                    <a:pt x="720" y="2236"/>
                  </a:cubicBezTo>
                  <a:cubicBezTo>
                    <a:pt x="973" y="2236"/>
                    <a:pt x="973" y="2236"/>
                    <a:pt x="973" y="2236"/>
                  </a:cubicBezTo>
                  <a:cubicBezTo>
                    <a:pt x="973" y="1305"/>
                    <a:pt x="973" y="1305"/>
                    <a:pt x="973" y="1305"/>
                  </a:cubicBezTo>
                  <a:cubicBezTo>
                    <a:pt x="1004" y="1266"/>
                    <a:pt x="1031" y="1231"/>
                    <a:pt x="1053" y="1198"/>
                  </a:cubicBezTo>
                  <a:cubicBezTo>
                    <a:pt x="1075" y="1165"/>
                    <a:pt x="1093" y="1137"/>
                    <a:pt x="1106" y="1113"/>
                  </a:cubicBezTo>
                  <a:cubicBezTo>
                    <a:pt x="1123" y="1084"/>
                    <a:pt x="1136" y="1058"/>
                    <a:pt x="1146" y="1035"/>
                  </a:cubicBezTo>
                  <a:close/>
                  <a:moveTo>
                    <a:pt x="2035" y="1848"/>
                  </a:moveTo>
                  <a:cubicBezTo>
                    <a:pt x="1990" y="1811"/>
                    <a:pt x="1953" y="1771"/>
                    <a:pt x="1923" y="1727"/>
                  </a:cubicBezTo>
                  <a:cubicBezTo>
                    <a:pt x="2268" y="1727"/>
                    <a:pt x="2268" y="1727"/>
                    <a:pt x="2268" y="1727"/>
                  </a:cubicBezTo>
                  <a:cubicBezTo>
                    <a:pt x="2268" y="1611"/>
                    <a:pt x="2268" y="1611"/>
                    <a:pt x="2268" y="1611"/>
                  </a:cubicBezTo>
                  <a:cubicBezTo>
                    <a:pt x="1811" y="1611"/>
                    <a:pt x="1811" y="1611"/>
                    <a:pt x="1811" y="1611"/>
                  </a:cubicBezTo>
                  <a:cubicBezTo>
                    <a:pt x="1811" y="1455"/>
                    <a:pt x="1811" y="1455"/>
                    <a:pt x="1811" y="1455"/>
                  </a:cubicBezTo>
                  <a:cubicBezTo>
                    <a:pt x="2011" y="1455"/>
                    <a:pt x="2011" y="1455"/>
                    <a:pt x="2011" y="1455"/>
                  </a:cubicBezTo>
                  <a:cubicBezTo>
                    <a:pt x="2080" y="1455"/>
                    <a:pt x="2125" y="1440"/>
                    <a:pt x="2148" y="1408"/>
                  </a:cubicBezTo>
                  <a:cubicBezTo>
                    <a:pt x="2170" y="1377"/>
                    <a:pt x="2182" y="1334"/>
                    <a:pt x="2182" y="1280"/>
                  </a:cubicBezTo>
                  <a:cubicBezTo>
                    <a:pt x="2182" y="1158"/>
                    <a:pt x="2182" y="1158"/>
                    <a:pt x="2182" y="1158"/>
                  </a:cubicBezTo>
                  <a:cubicBezTo>
                    <a:pt x="2182" y="1111"/>
                    <a:pt x="2173" y="1074"/>
                    <a:pt x="2156" y="1046"/>
                  </a:cubicBezTo>
                  <a:cubicBezTo>
                    <a:pt x="2140" y="1018"/>
                    <a:pt x="2104" y="999"/>
                    <a:pt x="2051" y="989"/>
                  </a:cubicBezTo>
                  <a:cubicBezTo>
                    <a:pt x="1997" y="978"/>
                    <a:pt x="1919" y="977"/>
                    <a:pt x="1818" y="983"/>
                  </a:cubicBezTo>
                  <a:cubicBezTo>
                    <a:pt x="1717" y="990"/>
                    <a:pt x="1582" y="1004"/>
                    <a:pt x="1414" y="1024"/>
                  </a:cubicBezTo>
                  <a:cubicBezTo>
                    <a:pt x="1414" y="993"/>
                    <a:pt x="1414" y="993"/>
                    <a:pt x="1414" y="993"/>
                  </a:cubicBezTo>
                  <a:cubicBezTo>
                    <a:pt x="1163" y="993"/>
                    <a:pt x="1163" y="993"/>
                    <a:pt x="1163" y="993"/>
                  </a:cubicBezTo>
                  <a:cubicBezTo>
                    <a:pt x="1163" y="1479"/>
                    <a:pt x="1163" y="1479"/>
                    <a:pt x="1163" y="1479"/>
                  </a:cubicBezTo>
                  <a:cubicBezTo>
                    <a:pt x="1414" y="1479"/>
                    <a:pt x="1414" y="1479"/>
                    <a:pt x="1414" y="1479"/>
                  </a:cubicBezTo>
                  <a:cubicBezTo>
                    <a:pt x="1414" y="1455"/>
                    <a:pt x="1414" y="1455"/>
                    <a:pt x="1414" y="1455"/>
                  </a:cubicBezTo>
                  <a:cubicBezTo>
                    <a:pt x="1547" y="1455"/>
                    <a:pt x="1547" y="1455"/>
                    <a:pt x="1547" y="1455"/>
                  </a:cubicBezTo>
                  <a:cubicBezTo>
                    <a:pt x="1547" y="1611"/>
                    <a:pt x="1547" y="1611"/>
                    <a:pt x="1547" y="1611"/>
                  </a:cubicBezTo>
                  <a:cubicBezTo>
                    <a:pt x="1076" y="1611"/>
                    <a:pt x="1076" y="1611"/>
                    <a:pt x="1076" y="1611"/>
                  </a:cubicBezTo>
                  <a:cubicBezTo>
                    <a:pt x="1076" y="1727"/>
                    <a:pt x="1076" y="1727"/>
                    <a:pt x="1076" y="1727"/>
                  </a:cubicBezTo>
                  <a:cubicBezTo>
                    <a:pt x="1318" y="1727"/>
                    <a:pt x="1318" y="1727"/>
                    <a:pt x="1318" y="1727"/>
                  </a:cubicBezTo>
                  <a:cubicBezTo>
                    <a:pt x="1313" y="1749"/>
                    <a:pt x="1306" y="1776"/>
                    <a:pt x="1296" y="1808"/>
                  </a:cubicBezTo>
                  <a:cubicBezTo>
                    <a:pt x="1287" y="1840"/>
                    <a:pt x="1273" y="1873"/>
                    <a:pt x="1254" y="1909"/>
                  </a:cubicBezTo>
                  <a:cubicBezTo>
                    <a:pt x="1236" y="1945"/>
                    <a:pt x="1212" y="1981"/>
                    <a:pt x="1183" y="2019"/>
                  </a:cubicBezTo>
                  <a:cubicBezTo>
                    <a:pt x="1154" y="2056"/>
                    <a:pt x="1119" y="2092"/>
                    <a:pt x="1076" y="2126"/>
                  </a:cubicBezTo>
                  <a:cubicBezTo>
                    <a:pt x="1176" y="2220"/>
                    <a:pt x="1176" y="2220"/>
                    <a:pt x="1176" y="2220"/>
                  </a:cubicBezTo>
                  <a:cubicBezTo>
                    <a:pt x="1234" y="2176"/>
                    <a:pt x="1285" y="2134"/>
                    <a:pt x="1327" y="2094"/>
                  </a:cubicBezTo>
                  <a:cubicBezTo>
                    <a:pt x="1370" y="2053"/>
                    <a:pt x="1406" y="2015"/>
                    <a:pt x="1435" y="1978"/>
                  </a:cubicBezTo>
                  <a:cubicBezTo>
                    <a:pt x="1464" y="1941"/>
                    <a:pt x="1488" y="1907"/>
                    <a:pt x="1505" y="1875"/>
                  </a:cubicBezTo>
                  <a:cubicBezTo>
                    <a:pt x="1523" y="1843"/>
                    <a:pt x="1537" y="1814"/>
                    <a:pt x="1547" y="1789"/>
                  </a:cubicBezTo>
                  <a:cubicBezTo>
                    <a:pt x="1547" y="2234"/>
                    <a:pt x="1547" y="2234"/>
                    <a:pt x="1547" y="2234"/>
                  </a:cubicBezTo>
                  <a:cubicBezTo>
                    <a:pt x="1811" y="2234"/>
                    <a:pt x="1811" y="2234"/>
                    <a:pt x="1811" y="2234"/>
                  </a:cubicBezTo>
                  <a:cubicBezTo>
                    <a:pt x="1811" y="1787"/>
                    <a:pt x="1811" y="1787"/>
                    <a:pt x="1811" y="1787"/>
                  </a:cubicBezTo>
                  <a:cubicBezTo>
                    <a:pt x="1823" y="1812"/>
                    <a:pt x="1839" y="1841"/>
                    <a:pt x="1858" y="1874"/>
                  </a:cubicBezTo>
                  <a:cubicBezTo>
                    <a:pt x="1876" y="1906"/>
                    <a:pt x="1900" y="1941"/>
                    <a:pt x="1928" y="1976"/>
                  </a:cubicBezTo>
                  <a:cubicBezTo>
                    <a:pt x="1956" y="2012"/>
                    <a:pt x="1989" y="2049"/>
                    <a:pt x="2027" y="2087"/>
                  </a:cubicBezTo>
                  <a:cubicBezTo>
                    <a:pt x="2065" y="2125"/>
                    <a:pt x="2110" y="2162"/>
                    <a:pt x="2161" y="2200"/>
                  </a:cubicBezTo>
                  <a:cubicBezTo>
                    <a:pt x="2311" y="2026"/>
                    <a:pt x="2311" y="2026"/>
                    <a:pt x="2311" y="2026"/>
                  </a:cubicBezTo>
                  <a:cubicBezTo>
                    <a:pt x="2261" y="2002"/>
                    <a:pt x="2212" y="1974"/>
                    <a:pt x="2163" y="1943"/>
                  </a:cubicBezTo>
                  <a:cubicBezTo>
                    <a:pt x="2122" y="1916"/>
                    <a:pt x="2079" y="1884"/>
                    <a:pt x="2035" y="1848"/>
                  </a:cubicBezTo>
                  <a:close/>
                  <a:moveTo>
                    <a:pt x="1414" y="1343"/>
                  </a:moveTo>
                  <a:cubicBezTo>
                    <a:pt x="1414" y="1129"/>
                    <a:pt x="1414" y="1129"/>
                    <a:pt x="1414" y="1129"/>
                  </a:cubicBezTo>
                  <a:cubicBezTo>
                    <a:pt x="1455" y="1122"/>
                    <a:pt x="1497" y="1116"/>
                    <a:pt x="1541" y="1111"/>
                  </a:cubicBezTo>
                  <a:cubicBezTo>
                    <a:pt x="1578" y="1106"/>
                    <a:pt x="1621" y="1102"/>
                    <a:pt x="1668" y="1097"/>
                  </a:cubicBezTo>
                  <a:cubicBezTo>
                    <a:pt x="1716" y="1093"/>
                    <a:pt x="1763" y="1091"/>
                    <a:pt x="1811" y="1091"/>
                  </a:cubicBezTo>
                  <a:cubicBezTo>
                    <a:pt x="1863" y="1091"/>
                    <a:pt x="1896" y="1100"/>
                    <a:pt x="1910" y="1116"/>
                  </a:cubicBezTo>
                  <a:cubicBezTo>
                    <a:pt x="1924" y="1133"/>
                    <a:pt x="1931" y="1155"/>
                    <a:pt x="1931" y="1182"/>
                  </a:cubicBezTo>
                  <a:cubicBezTo>
                    <a:pt x="1931" y="1254"/>
                    <a:pt x="1931" y="1254"/>
                    <a:pt x="1931" y="1254"/>
                  </a:cubicBezTo>
                  <a:cubicBezTo>
                    <a:pt x="1929" y="1271"/>
                    <a:pt x="1925" y="1286"/>
                    <a:pt x="1918" y="1299"/>
                  </a:cubicBezTo>
                  <a:cubicBezTo>
                    <a:pt x="1910" y="1310"/>
                    <a:pt x="1899" y="1320"/>
                    <a:pt x="1883" y="1329"/>
                  </a:cubicBezTo>
                  <a:cubicBezTo>
                    <a:pt x="1867" y="1338"/>
                    <a:pt x="1843" y="1343"/>
                    <a:pt x="1811" y="1343"/>
                  </a:cubicBezTo>
                  <a:cubicBezTo>
                    <a:pt x="1414" y="1343"/>
                    <a:pt x="1414" y="1343"/>
                    <a:pt x="1414" y="1343"/>
                  </a:cubicBezTo>
                  <a:close/>
                  <a:moveTo>
                    <a:pt x="1414" y="1343"/>
                  </a:moveTo>
                  <a:cubicBezTo>
                    <a:pt x="1414" y="1343"/>
                    <a:pt x="1414" y="1343"/>
                    <a:pt x="1414" y="134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6858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9" name="椭圆 68"/>
            <p:cNvSpPr/>
            <p:nvPr/>
          </p:nvSpPr>
          <p:spPr>
            <a:xfrm>
              <a:off x="4460240" y="5173980"/>
              <a:ext cx="543560" cy="543560"/>
            </a:xfrm>
            <a:prstGeom prst="ellipse">
              <a:avLst/>
            </a:prstGeom>
            <a:solidFill>
              <a:srgbClr val="52C5C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 defTabSz="6858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990F5204-9D75-4931-AEE8-5EDC7681966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0D21352E-EC08-4656-A582-EFA85776FA4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xmlns="" id="{26983BFC-4A7F-4364-B3B4-F34AB474A49F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图片占位符 5">
            <a:extLst>
              <a:ext uri="{FF2B5EF4-FFF2-40B4-BE49-F238E27FC236}">
                <a16:creationId xmlns:a16="http://schemas.microsoft.com/office/drawing/2014/main" xmlns="" id="{0367EF49-4550-4553-B119-EF6B7F6A3946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</p:sp>
    </p:spTree>
    <p:extLst>
      <p:ext uri="{BB962C8B-B14F-4D97-AF65-F5344CB8AC3E}">
        <p14:creationId xmlns:p14="http://schemas.microsoft.com/office/powerpoint/2010/main" val="25181317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prism isContent="1" isInverted="1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标题 6"/>
          <p:cNvSpPr>
            <a:spLocks noGrp="1"/>
          </p:cNvSpPr>
          <p:nvPr/>
        </p:nvSpPr>
        <p:spPr>
          <a:xfrm>
            <a:off x="517684" y="486251"/>
            <a:ext cx="3340418" cy="473393"/>
          </a:xfrm>
          <a:prstGeom prst="rect">
            <a:avLst/>
          </a:prstGeom>
        </p:spPr>
        <p:txBody>
          <a:bodyPr vert="horz" lIns="68580" tIns="34290" rIns="68580" bIns="34290" rtlCol="0" anchor="b"/>
          <a:lstStyle/>
          <a:p>
            <a:pPr>
              <a:lnSpc>
                <a:spcPct val="100000"/>
              </a:lnSpc>
            </a:pPr>
            <a:r>
              <a:rPr lang="zh-CN" altLang="en-US" sz="2700" dirty="0">
                <a:solidFill>
                  <a:srgbClr val="26646A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教学分析</a:t>
            </a:r>
          </a:p>
        </p:txBody>
      </p:sp>
      <p:sp>
        <p:nvSpPr>
          <p:cNvPr id="9" name="矩形 8"/>
          <p:cNvSpPr/>
          <p:nvPr/>
        </p:nvSpPr>
        <p:spPr>
          <a:xfrm>
            <a:off x="-952" y="513874"/>
            <a:ext cx="321469" cy="417910"/>
          </a:xfrm>
          <a:prstGeom prst="rect">
            <a:avLst/>
          </a:prstGeom>
          <a:solidFill>
            <a:srgbClr val="2664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514350">
              <a:defRPr/>
            </a:pPr>
            <a:endParaRPr lang="zh-CN" altLang="en-US" sz="1013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366236" y="513874"/>
            <a:ext cx="57150" cy="418148"/>
          </a:xfrm>
          <a:prstGeom prst="rect">
            <a:avLst/>
          </a:prstGeom>
          <a:solidFill>
            <a:srgbClr val="2664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514350">
              <a:defRPr/>
            </a:pPr>
            <a:endParaRPr lang="zh-CN" altLang="en-US" sz="1013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50" name="组合 49"/>
          <p:cNvGrpSpPr/>
          <p:nvPr/>
        </p:nvGrpSpPr>
        <p:grpSpPr>
          <a:xfrm>
            <a:off x="594360" y="1494472"/>
            <a:ext cx="7861459" cy="3334644"/>
            <a:chOff x="792480" y="1611630"/>
            <a:chExt cx="10481945" cy="4446191"/>
          </a:xfrm>
        </p:grpSpPr>
        <p:sp>
          <p:nvSpPr>
            <p:cNvPr id="14" name="文本框 13"/>
            <p:cNvSpPr txBox="1"/>
            <p:nvPr/>
          </p:nvSpPr>
          <p:spPr>
            <a:xfrm>
              <a:off x="7753350" y="1977390"/>
              <a:ext cx="2842895" cy="1107996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r>
                <a:rPr lang="zh-CN" altLang="en-US" sz="12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请输入文字请输入文字请输入文字请输入文字请输入文字</a:t>
              </a:r>
              <a:endParaRPr lang="en-US" altLang="zh-CN" sz="12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endParaRPr lang="en-US" altLang="zh-CN" sz="12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7753350" y="1611630"/>
              <a:ext cx="2842895" cy="338555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lvl="0">
                <a:defRPr/>
              </a:pPr>
              <a:r>
                <a:rPr lang="zh-CN" altLang="en-US" sz="1050" b="1" kern="0" dirty="0">
                  <a:latin typeface="Arial" panose="020B0604020202020204" pitchFamily="34" charset="0"/>
                  <a:ea typeface="微软雅黑" panose="020B0503020204020204" pitchFamily="34" charset="-122"/>
                  <a:cs typeface="宋体" panose="02010600030101010101" pitchFamily="2" charset="-122"/>
                  <a:sym typeface="Arial" panose="020B0604020202020204" pitchFamily="34" charset="0"/>
                </a:rPr>
                <a:t>请输入标题</a:t>
              </a:r>
              <a:endParaRPr lang="en-US" altLang="zh-CN" sz="1050" b="1" kern="0" dirty="0">
                <a:latin typeface="Arial" panose="020B0604020202020204" pitchFamily="34" charset="0"/>
                <a:ea typeface="微软雅黑" panose="020B0503020204020204" pitchFamily="34" charset="-122"/>
                <a:cs typeface="宋体" panose="0201060003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4" name="文本框 3"/>
            <p:cNvSpPr txBox="1">
              <a:spLocks noChangeArrowheads="1"/>
            </p:cNvSpPr>
            <p:nvPr/>
          </p:nvSpPr>
          <p:spPr bwMode="auto">
            <a:xfrm>
              <a:off x="5076809" y="3135272"/>
              <a:ext cx="1825644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lvl="0" algn="ctr">
                <a:defRPr/>
              </a:pPr>
              <a:r>
                <a:rPr lang="zh-CN" altLang="en-US" sz="1200" b="1" kern="0" dirty="0">
                  <a:latin typeface="Arial" panose="020B0604020202020204" pitchFamily="34" charset="0"/>
                  <a:ea typeface="微软雅黑" panose="020B0503020204020204" pitchFamily="34" charset="-122"/>
                  <a:cs typeface="宋体" panose="02010600030101010101" pitchFamily="2" charset="-122"/>
                  <a:sym typeface="Arial" panose="020B0604020202020204" pitchFamily="34" charset="0"/>
                </a:rPr>
                <a:t>请输入标题</a:t>
              </a:r>
              <a:endParaRPr lang="en-US" altLang="zh-CN" sz="1200" b="1" kern="0" dirty="0">
                <a:latin typeface="Arial" panose="020B0604020202020204" pitchFamily="34" charset="0"/>
                <a:ea typeface="微软雅黑" panose="020B0503020204020204" pitchFamily="34" charset="-122"/>
                <a:cs typeface="宋体" panose="02010600030101010101" pitchFamily="2" charset="-122"/>
                <a:sym typeface="Arial" panose="020B0604020202020204" pitchFamily="34" charset="0"/>
              </a:endParaRPr>
            </a:p>
          </p:txBody>
        </p:sp>
        <p:grpSp>
          <p:nvGrpSpPr>
            <p:cNvPr id="5" name="组合 4"/>
            <p:cNvGrpSpPr/>
            <p:nvPr/>
          </p:nvGrpSpPr>
          <p:grpSpPr>
            <a:xfrm>
              <a:off x="3849206" y="1717253"/>
              <a:ext cx="4269711" cy="3687233"/>
              <a:chOff x="2926910" y="1304925"/>
              <a:chExt cx="3202283" cy="2765425"/>
            </a:xfrm>
          </p:grpSpPr>
          <p:grpSp>
            <p:nvGrpSpPr>
              <p:cNvPr id="6" name="组合 5"/>
              <p:cNvGrpSpPr/>
              <p:nvPr/>
            </p:nvGrpSpPr>
            <p:grpSpPr>
              <a:xfrm>
                <a:off x="3498850" y="1304925"/>
                <a:ext cx="876300" cy="876300"/>
                <a:chOff x="3327400" y="1304925"/>
                <a:chExt cx="876300" cy="876300"/>
              </a:xfrm>
            </p:grpSpPr>
            <p:grpSp>
              <p:nvGrpSpPr>
                <p:cNvPr id="7" name="组合 6"/>
                <p:cNvGrpSpPr/>
                <p:nvPr/>
              </p:nvGrpSpPr>
              <p:grpSpPr>
                <a:xfrm>
                  <a:off x="3327400" y="1304925"/>
                  <a:ext cx="876300" cy="876300"/>
                  <a:chOff x="2613025" y="1343025"/>
                  <a:chExt cx="876300" cy="876300"/>
                </a:xfrm>
              </p:grpSpPr>
              <p:sp>
                <p:nvSpPr>
                  <p:cNvPr id="8" name="任意多边形 7"/>
                  <p:cNvSpPr/>
                  <p:nvPr/>
                </p:nvSpPr>
                <p:spPr>
                  <a:xfrm>
                    <a:off x="2613025" y="1343025"/>
                    <a:ext cx="819150" cy="628650"/>
                  </a:xfrm>
                  <a:custGeom>
                    <a:avLst/>
                    <a:gdLst>
                      <a:gd name="connsiteX0" fmla="*/ 0 w 819150"/>
                      <a:gd name="connsiteY0" fmla="*/ 628650 h 628650"/>
                      <a:gd name="connsiteX1" fmla="*/ 190500 w 819150"/>
                      <a:gd name="connsiteY1" fmla="*/ 0 h 628650"/>
                      <a:gd name="connsiteX2" fmla="*/ 819150 w 819150"/>
                      <a:gd name="connsiteY2" fmla="*/ 152400 h 628650"/>
                      <a:gd name="connsiteX3" fmla="*/ 0 w 819150"/>
                      <a:gd name="connsiteY3" fmla="*/ 628650 h 6286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819150" h="628650">
                        <a:moveTo>
                          <a:pt x="0" y="628650"/>
                        </a:moveTo>
                        <a:lnTo>
                          <a:pt x="190500" y="0"/>
                        </a:lnTo>
                        <a:lnTo>
                          <a:pt x="819150" y="152400"/>
                        </a:lnTo>
                        <a:lnTo>
                          <a:pt x="0" y="628650"/>
                        </a:lnTo>
                        <a:close/>
                      </a:path>
                    </a:pathLst>
                  </a:custGeom>
                  <a:solidFill>
                    <a:srgbClr val="FF6D2E">
                      <a:alpha val="77000"/>
                    </a:srgbClr>
                  </a:solidFill>
                  <a:ln>
                    <a:solidFill>
                      <a:schemeClr val="bg1"/>
                    </a:solidFill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pPr defTabSz="6858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zh-CN" altLang="en-US" sz="1800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10" name="任意多边形 9"/>
                  <p:cNvSpPr/>
                  <p:nvPr/>
                </p:nvSpPr>
                <p:spPr>
                  <a:xfrm>
                    <a:off x="2676525" y="1597025"/>
                    <a:ext cx="812800" cy="622300"/>
                  </a:xfrm>
                  <a:custGeom>
                    <a:avLst/>
                    <a:gdLst>
                      <a:gd name="connsiteX0" fmla="*/ 0 w 812800"/>
                      <a:gd name="connsiteY0" fmla="*/ 463550 h 622300"/>
                      <a:gd name="connsiteX1" fmla="*/ 641350 w 812800"/>
                      <a:gd name="connsiteY1" fmla="*/ 622300 h 622300"/>
                      <a:gd name="connsiteX2" fmla="*/ 812800 w 812800"/>
                      <a:gd name="connsiteY2" fmla="*/ 0 h 622300"/>
                      <a:gd name="connsiteX3" fmla="*/ 660400 w 812800"/>
                      <a:gd name="connsiteY3" fmla="*/ 101600 h 622300"/>
                      <a:gd name="connsiteX4" fmla="*/ 615950 w 812800"/>
                      <a:gd name="connsiteY4" fmla="*/ 25400 h 622300"/>
                      <a:gd name="connsiteX5" fmla="*/ 158750 w 812800"/>
                      <a:gd name="connsiteY5" fmla="*/ 304800 h 622300"/>
                      <a:gd name="connsiteX6" fmla="*/ 177800 w 812800"/>
                      <a:gd name="connsiteY6" fmla="*/ 361950 h 622300"/>
                      <a:gd name="connsiteX7" fmla="*/ 0 w 812800"/>
                      <a:gd name="connsiteY7" fmla="*/ 463550 h 6223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812800" h="622300">
                        <a:moveTo>
                          <a:pt x="0" y="463550"/>
                        </a:moveTo>
                        <a:lnTo>
                          <a:pt x="641350" y="622300"/>
                        </a:lnTo>
                        <a:lnTo>
                          <a:pt x="812800" y="0"/>
                        </a:lnTo>
                        <a:lnTo>
                          <a:pt x="660400" y="101600"/>
                        </a:lnTo>
                        <a:lnTo>
                          <a:pt x="615950" y="25400"/>
                        </a:lnTo>
                        <a:lnTo>
                          <a:pt x="158750" y="304800"/>
                        </a:lnTo>
                        <a:lnTo>
                          <a:pt x="177800" y="361950"/>
                        </a:lnTo>
                        <a:lnTo>
                          <a:pt x="0" y="463550"/>
                        </a:lnTo>
                        <a:close/>
                      </a:path>
                    </a:pathLst>
                  </a:custGeom>
                  <a:solidFill>
                    <a:srgbClr val="FFCA8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defTabSz="6858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zh-CN" altLang="en-US" sz="1800">
                      <a:solidFill>
                        <a:schemeClr val="tx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</p:grpSp>
            <p:sp>
              <p:nvSpPr>
                <p:cNvPr id="11" name="Freeform 5"/>
                <p:cNvSpPr>
                  <a:spLocks noEditPoints="1"/>
                </p:cNvSpPr>
                <p:nvPr/>
              </p:nvSpPr>
              <p:spPr bwMode="auto">
                <a:xfrm>
                  <a:off x="3556220" y="1456391"/>
                  <a:ext cx="149321" cy="200025"/>
                </a:xfrm>
                <a:custGeom>
                  <a:avLst/>
                  <a:gdLst>
                    <a:gd name="T0" fmla="*/ 180 w 269"/>
                    <a:gd name="T1" fmla="*/ 320 h 361"/>
                    <a:gd name="T2" fmla="*/ 180 w 269"/>
                    <a:gd name="T3" fmla="*/ 328 h 361"/>
                    <a:gd name="T4" fmla="*/ 163 w 269"/>
                    <a:gd name="T5" fmla="*/ 354 h 361"/>
                    <a:gd name="T6" fmla="*/ 134 w 269"/>
                    <a:gd name="T7" fmla="*/ 361 h 361"/>
                    <a:gd name="T8" fmla="*/ 106 w 269"/>
                    <a:gd name="T9" fmla="*/ 355 h 361"/>
                    <a:gd name="T10" fmla="*/ 93 w 269"/>
                    <a:gd name="T11" fmla="*/ 343 h 361"/>
                    <a:gd name="T12" fmla="*/ 91 w 269"/>
                    <a:gd name="T13" fmla="*/ 326 h 361"/>
                    <a:gd name="T14" fmla="*/ 180 w 269"/>
                    <a:gd name="T15" fmla="*/ 316 h 361"/>
                    <a:gd name="T16" fmla="*/ 268 w 269"/>
                    <a:gd name="T17" fmla="*/ 122 h 361"/>
                    <a:gd name="T18" fmla="*/ 256 w 269"/>
                    <a:gd name="T19" fmla="*/ 187 h 361"/>
                    <a:gd name="T20" fmla="*/ 228 w 269"/>
                    <a:gd name="T21" fmla="*/ 226 h 361"/>
                    <a:gd name="T22" fmla="*/ 212 w 269"/>
                    <a:gd name="T23" fmla="*/ 239 h 361"/>
                    <a:gd name="T24" fmla="*/ 202 w 269"/>
                    <a:gd name="T25" fmla="*/ 244 h 361"/>
                    <a:gd name="T26" fmla="*/ 191 w 269"/>
                    <a:gd name="T27" fmla="*/ 262 h 361"/>
                    <a:gd name="T28" fmla="*/ 183 w 269"/>
                    <a:gd name="T29" fmla="*/ 283 h 361"/>
                    <a:gd name="T30" fmla="*/ 172 w 269"/>
                    <a:gd name="T31" fmla="*/ 293 h 361"/>
                    <a:gd name="T32" fmla="*/ 88 w 269"/>
                    <a:gd name="T33" fmla="*/ 289 h 361"/>
                    <a:gd name="T34" fmla="*/ 79 w 269"/>
                    <a:gd name="T35" fmla="*/ 272 h 361"/>
                    <a:gd name="T36" fmla="*/ 57 w 269"/>
                    <a:gd name="T37" fmla="*/ 243 h 361"/>
                    <a:gd name="T38" fmla="*/ 29 w 269"/>
                    <a:gd name="T39" fmla="*/ 215 h 361"/>
                    <a:gd name="T40" fmla="*/ 5 w 269"/>
                    <a:gd name="T41" fmla="*/ 167 h 361"/>
                    <a:gd name="T42" fmla="*/ 3 w 269"/>
                    <a:gd name="T43" fmla="*/ 102 h 361"/>
                    <a:gd name="T44" fmla="*/ 58 w 269"/>
                    <a:gd name="T45" fmla="*/ 22 h 361"/>
                    <a:gd name="T46" fmla="*/ 133 w 269"/>
                    <a:gd name="T47" fmla="*/ 0 h 361"/>
                    <a:gd name="T48" fmla="*/ 203 w 269"/>
                    <a:gd name="T49" fmla="*/ 19 h 361"/>
                    <a:gd name="T50" fmla="*/ 258 w 269"/>
                    <a:gd name="T51" fmla="*/ 81 h 361"/>
                    <a:gd name="T52" fmla="*/ 181 w 269"/>
                    <a:gd name="T53" fmla="*/ 59 h 361"/>
                    <a:gd name="T54" fmla="*/ 134 w 269"/>
                    <a:gd name="T55" fmla="*/ 46 h 361"/>
                    <a:gd name="T56" fmla="*/ 86 w 269"/>
                    <a:gd name="T57" fmla="*/ 60 h 361"/>
                    <a:gd name="T58" fmla="*/ 45 w 269"/>
                    <a:gd name="T59" fmla="*/ 138 h 361"/>
                    <a:gd name="T60" fmla="*/ 58 w 269"/>
                    <a:gd name="T61" fmla="*/ 177 h 361"/>
                    <a:gd name="T62" fmla="*/ 79 w 269"/>
                    <a:gd name="T63" fmla="*/ 202 h 361"/>
                    <a:gd name="T64" fmla="*/ 105 w 269"/>
                    <a:gd name="T65" fmla="*/ 236 h 361"/>
                    <a:gd name="T66" fmla="*/ 133 w 269"/>
                    <a:gd name="T67" fmla="*/ 251 h 361"/>
                    <a:gd name="T68" fmla="*/ 163 w 269"/>
                    <a:gd name="T69" fmla="*/ 234 h 361"/>
                    <a:gd name="T70" fmla="*/ 187 w 269"/>
                    <a:gd name="T71" fmla="*/ 202 h 361"/>
                    <a:gd name="T72" fmla="*/ 208 w 269"/>
                    <a:gd name="T73" fmla="*/ 180 h 361"/>
                    <a:gd name="T74" fmla="*/ 221 w 269"/>
                    <a:gd name="T75" fmla="*/ 154 h 361"/>
                    <a:gd name="T76" fmla="*/ 221 w 269"/>
                    <a:gd name="T77" fmla="*/ 154 h 36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</a:cxnLst>
                  <a:rect l="0" t="0" r="r" b="b"/>
                  <a:pathLst>
                    <a:path w="269" h="361">
                      <a:moveTo>
                        <a:pt x="180" y="316"/>
                      </a:moveTo>
                      <a:cubicBezTo>
                        <a:pt x="180" y="320"/>
                        <a:pt x="180" y="320"/>
                        <a:pt x="180" y="320"/>
                      </a:cubicBezTo>
                      <a:cubicBezTo>
                        <a:pt x="180" y="321"/>
                        <a:pt x="180" y="322"/>
                        <a:pt x="180" y="324"/>
                      </a:cubicBezTo>
                      <a:cubicBezTo>
                        <a:pt x="180" y="325"/>
                        <a:pt x="180" y="326"/>
                        <a:pt x="180" y="328"/>
                      </a:cubicBezTo>
                      <a:cubicBezTo>
                        <a:pt x="180" y="332"/>
                        <a:pt x="179" y="337"/>
                        <a:pt x="176" y="343"/>
                      </a:cubicBezTo>
                      <a:cubicBezTo>
                        <a:pt x="174" y="348"/>
                        <a:pt x="170" y="352"/>
                        <a:pt x="163" y="354"/>
                      </a:cubicBezTo>
                      <a:cubicBezTo>
                        <a:pt x="161" y="355"/>
                        <a:pt x="157" y="357"/>
                        <a:pt x="153" y="359"/>
                      </a:cubicBezTo>
                      <a:cubicBezTo>
                        <a:pt x="149" y="360"/>
                        <a:pt x="143" y="361"/>
                        <a:pt x="134" y="361"/>
                      </a:cubicBezTo>
                      <a:cubicBezTo>
                        <a:pt x="127" y="361"/>
                        <a:pt x="121" y="360"/>
                        <a:pt x="117" y="359"/>
                      </a:cubicBezTo>
                      <a:cubicBezTo>
                        <a:pt x="112" y="357"/>
                        <a:pt x="108" y="356"/>
                        <a:pt x="106" y="355"/>
                      </a:cubicBezTo>
                      <a:cubicBezTo>
                        <a:pt x="102" y="355"/>
                        <a:pt x="100" y="353"/>
                        <a:pt x="98" y="351"/>
                      </a:cubicBezTo>
                      <a:cubicBezTo>
                        <a:pt x="96" y="349"/>
                        <a:pt x="94" y="346"/>
                        <a:pt x="93" y="343"/>
                      </a:cubicBezTo>
                      <a:cubicBezTo>
                        <a:pt x="92" y="340"/>
                        <a:pt x="91" y="337"/>
                        <a:pt x="91" y="334"/>
                      </a:cubicBezTo>
                      <a:cubicBezTo>
                        <a:pt x="91" y="331"/>
                        <a:pt x="91" y="329"/>
                        <a:pt x="91" y="326"/>
                      </a:cubicBezTo>
                      <a:cubicBezTo>
                        <a:pt x="91" y="315"/>
                        <a:pt x="91" y="315"/>
                        <a:pt x="91" y="315"/>
                      </a:cubicBezTo>
                      <a:lnTo>
                        <a:pt x="180" y="316"/>
                      </a:lnTo>
                      <a:close/>
                      <a:moveTo>
                        <a:pt x="258" y="81"/>
                      </a:moveTo>
                      <a:cubicBezTo>
                        <a:pt x="264" y="96"/>
                        <a:pt x="267" y="110"/>
                        <a:pt x="268" y="122"/>
                      </a:cubicBezTo>
                      <a:cubicBezTo>
                        <a:pt x="269" y="135"/>
                        <a:pt x="269" y="147"/>
                        <a:pt x="266" y="158"/>
                      </a:cubicBezTo>
                      <a:cubicBezTo>
                        <a:pt x="264" y="169"/>
                        <a:pt x="260" y="179"/>
                        <a:pt x="256" y="187"/>
                      </a:cubicBezTo>
                      <a:cubicBezTo>
                        <a:pt x="251" y="196"/>
                        <a:pt x="247" y="203"/>
                        <a:pt x="242" y="210"/>
                      </a:cubicBezTo>
                      <a:cubicBezTo>
                        <a:pt x="237" y="216"/>
                        <a:pt x="232" y="222"/>
                        <a:pt x="228" y="226"/>
                      </a:cubicBezTo>
                      <a:cubicBezTo>
                        <a:pt x="224" y="230"/>
                        <a:pt x="221" y="233"/>
                        <a:pt x="219" y="234"/>
                      </a:cubicBezTo>
                      <a:cubicBezTo>
                        <a:pt x="217" y="236"/>
                        <a:pt x="214" y="238"/>
                        <a:pt x="212" y="239"/>
                      </a:cubicBezTo>
                      <a:cubicBezTo>
                        <a:pt x="210" y="240"/>
                        <a:pt x="208" y="241"/>
                        <a:pt x="207" y="242"/>
                      </a:cubicBezTo>
                      <a:cubicBezTo>
                        <a:pt x="205" y="243"/>
                        <a:pt x="204" y="243"/>
                        <a:pt x="202" y="244"/>
                      </a:cubicBezTo>
                      <a:cubicBezTo>
                        <a:pt x="201" y="245"/>
                        <a:pt x="200" y="247"/>
                        <a:pt x="198" y="249"/>
                      </a:cubicBezTo>
                      <a:cubicBezTo>
                        <a:pt x="195" y="254"/>
                        <a:pt x="193" y="258"/>
                        <a:pt x="191" y="262"/>
                      </a:cubicBezTo>
                      <a:cubicBezTo>
                        <a:pt x="189" y="267"/>
                        <a:pt x="188" y="271"/>
                        <a:pt x="187" y="275"/>
                      </a:cubicBezTo>
                      <a:cubicBezTo>
                        <a:pt x="185" y="278"/>
                        <a:pt x="184" y="281"/>
                        <a:pt x="183" y="283"/>
                      </a:cubicBezTo>
                      <a:cubicBezTo>
                        <a:pt x="181" y="285"/>
                        <a:pt x="180" y="287"/>
                        <a:pt x="178" y="289"/>
                      </a:cubicBezTo>
                      <a:cubicBezTo>
                        <a:pt x="176" y="291"/>
                        <a:pt x="174" y="292"/>
                        <a:pt x="172" y="293"/>
                      </a:cubicBezTo>
                      <a:cubicBezTo>
                        <a:pt x="93" y="293"/>
                        <a:pt x="93" y="293"/>
                        <a:pt x="93" y="293"/>
                      </a:cubicBezTo>
                      <a:cubicBezTo>
                        <a:pt x="92" y="292"/>
                        <a:pt x="90" y="291"/>
                        <a:pt x="88" y="289"/>
                      </a:cubicBezTo>
                      <a:cubicBezTo>
                        <a:pt x="86" y="287"/>
                        <a:pt x="85" y="285"/>
                        <a:pt x="83" y="282"/>
                      </a:cubicBezTo>
                      <a:cubicBezTo>
                        <a:pt x="81" y="280"/>
                        <a:pt x="80" y="276"/>
                        <a:pt x="79" y="272"/>
                      </a:cubicBezTo>
                      <a:cubicBezTo>
                        <a:pt x="76" y="265"/>
                        <a:pt x="73" y="260"/>
                        <a:pt x="70" y="256"/>
                      </a:cubicBezTo>
                      <a:cubicBezTo>
                        <a:pt x="66" y="251"/>
                        <a:pt x="62" y="247"/>
                        <a:pt x="57" y="243"/>
                      </a:cubicBezTo>
                      <a:cubicBezTo>
                        <a:pt x="53" y="240"/>
                        <a:pt x="48" y="237"/>
                        <a:pt x="43" y="232"/>
                      </a:cubicBezTo>
                      <a:cubicBezTo>
                        <a:pt x="39" y="227"/>
                        <a:pt x="34" y="221"/>
                        <a:pt x="29" y="215"/>
                      </a:cubicBezTo>
                      <a:cubicBezTo>
                        <a:pt x="24" y="208"/>
                        <a:pt x="20" y="201"/>
                        <a:pt x="15" y="193"/>
                      </a:cubicBezTo>
                      <a:cubicBezTo>
                        <a:pt x="11" y="185"/>
                        <a:pt x="8" y="176"/>
                        <a:pt x="5" y="167"/>
                      </a:cubicBezTo>
                      <a:cubicBezTo>
                        <a:pt x="2" y="157"/>
                        <a:pt x="1" y="147"/>
                        <a:pt x="0" y="136"/>
                      </a:cubicBezTo>
                      <a:cubicBezTo>
                        <a:pt x="0" y="125"/>
                        <a:pt x="1" y="114"/>
                        <a:pt x="3" y="102"/>
                      </a:cubicBezTo>
                      <a:cubicBezTo>
                        <a:pt x="8" y="83"/>
                        <a:pt x="15" y="67"/>
                        <a:pt x="25" y="54"/>
                      </a:cubicBezTo>
                      <a:cubicBezTo>
                        <a:pt x="35" y="41"/>
                        <a:pt x="46" y="30"/>
                        <a:pt x="58" y="22"/>
                      </a:cubicBezTo>
                      <a:cubicBezTo>
                        <a:pt x="71" y="15"/>
                        <a:pt x="84" y="9"/>
                        <a:pt x="97" y="5"/>
                      </a:cubicBezTo>
                      <a:cubicBezTo>
                        <a:pt x="110" y="2"/>
                        <a:pt x="122" y="0"/>
                        <a:pt x="133" y="0"/>
                      </a:cubicBezTo>
                      <a:cubicBezTo>
                        <a:pt x="144" y="0"/>
                        <a:pt x="156" y="2"/>
                        <a:pt x="168" y="5"/>
                      </a:cubicBezTo>
                      <a:cubicBezTo>
                        <a:pt x="180" y="8"/>
                        <a:pt x="192" y="13"/>
                        <a:pt x="203" y="19"/>
                      </a:cubicBezTo>
                      <a:cubicBezTo>
                        <a:pt x="215" y="26"/>
                        <a:pt x="225" y="34"/>
                        <a:pt x="234" y="45"/>
                      </a:cubicBezTo>
                      <a:cubicBezTo>
                        <a:pt x="244" y="55"/>
                        <a:pt x="252" y="67"/>
                        <a:pt x="258" y="81"/>
                      </a:cubicBezTo>
                      <a:close/>
                      <a:moveTo>
                        <a:pt x="221" y="154"/>
                      </a:moveTo>
                      <a:cubicBezTo>
                        <a:pt x="232" y="113"/>
                        <a:pt x="218" y="81"/>
                        <a:pt x="181" y="59"/>
                      </a:cubicBezTo>
                      <a:cubicBezTo>
                        <a:pt x="175" y="55"/>
                        <a:pt x="168" y="52"/>
                        <a:pt x="160" y="50"/>
                      </a:cubicBezTo>
                      <a:cubicBezTo>
                        <a:pt x="151" y="48"/>
                        <a:pt x="143" y="46"/>
                        <a:pt x="134" y="46"/>
                      </a:cubicBezTo>
                      <a:cubicBezTo>
                        <a:pt x="126" y="46"/>
                        <a:pt x="117" y="48"/>
                        <a:pt x="109" y="50"/>
                      </a:cubicBezTo>
                      <a:cubicBezTo>
                        <a:pt x="100" y="52"/>
                        <a:pt x="93" y="55"/>
                        <a:pt x="86" y="60"/>
                      </a:cubicBezTo>
                      <a:cubicBezTo>
                        <a:pt x="70" y="71"/>
                        <a:pt x="59" y="83"/>
                        <a:pt x="53" y="96"/>
                      </a:cubicBezTo>
                      <a:cubicBezTo>
                        <a:pt x="47" y="109"/>
                        <a:pt x="45" y="123"/>
                        <a:pt x="45" y="138"/>
                      </a:cubicBezTo>
                      <a:cubicBezTo>
                        <a:pt x="45" y="146"/>
                        <a:pt x="47" y="153"/>
                        <a:pt x="49" y="160"/>
                      </a:cubicBezTo>
                      <a:cubicBezTo>
                        <a:pt x="52" y="166"/>
                        <a:pt x="55" y="172"/>
                        <a:pt x="58" y="177"/>
                      </a:cubicBezTo>
                      <a:cubicBezTo>
                        <a:pt x="62" y="183"/>
                        <a:pt x="65" y="187"/>
                        <a:pt x="69" y="191"/>
                      </a:cubicBezTo>
                      <a:cubicBezTo>
                        <a:pt x="73" y="195"/>
                        <a:pt x="76" y="199"/>
                        <a:pt x="79" y="202"/>
                      </a:cubicBezTo>
                      <a:cubicBezTo>
                        <a:pt x="85" y="208"/>
                        <a:pt x="90" y="213"/>
                        <a:pt x="95" y="218"/>
                      </a:cubicBezTo>
                      <a:cubicBezTo>
                        <a:pt x="99" y="223"/>
                        <a:pt x="103" y="229"/>
                        <a:pt x="105" y="236"/>
                      </a:cubicBezTo>
                      <a:cubicBezTo>
                        <a:pt x="108" y="243"/>
                        <a:pt x="112" y="247"/>
                        <a:pt x="118" y="248"/>
                      </a:cubicBezTo>
                      <a:cubicBezTo>
                        <a:pt x="123" y="250"/>
                        <a:pt x="128" y="251"/>
                        <a:pt x="133" y="251"/>
                      </a:cubicBezTo>
                      <a:cubicBezTo>
                        <a:pt x="139" y="251"/>
                        <a:pt x="145" y="249"/>
                        <a:pt x="151" y="247"/>
                      </a:cubicBezTo>
                      <a:cubicBezTo>
                        <a:pt x="157" y="244"/>
                        <a:pt x="161" y="240"/>
                        <a:pt x="163" y="234"/>
                      </a:cubicBezTo>
                      <a:cubicBezTo>
                        <a:pt x="165" y="231"/>
                        <a:pt x="167" y="227"/>
                        <a:pt x="171" y="222"/>
                      </a:cubicBezTo>
                      <a:cubicBezTo>
                        <a:pt x="174" y="217"/>
                        <a:pt x="180" y="210"/>
                        <a:pt x="187" y="202"/>
                      </a:cubicBezTo>
                      <a:cubicBezTo>
                        <a:pt x="191" y="197"/>
                        <a:pt x="195" y="193"/>
                        <a:pt x="198" y="190"/>
                      </a:cubicBezTo>
                      <a:cubicBezTo>
                        <a:pt x="202" y="187"/>
                        <a:pt x="205" y="183"/>
                        <a:pt x="208" y="180"/>
                      </a:cubicBezTo>
                      <a:cubicBezTo>
                        <a:pt x="211" y="176"/>
                        <a:pt x="214" y="173"/>
                        <a:pt x="216" y="169"/>
                      </a:cubicBezTo>
                      <a:cubicBezTo>
                        <a:pt x="218" y="165"/>
                        <a:pt x="220" y="160"/>
                        <a:pt x="221" y="154"/>
                      </a:cubicBezTo>
                      <a:close/>
                      <a:moveTo>
                        <a:pt x="221" y="154"/>
                      </a:moveTo>
                      <a:cubicBezTo>
                        <a:pt x="221" y="154"/>
                        <a:pt x="221" y="154"/>
                        <a:pt x="221" y="154"/>
                      </a:cubicBezTo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685800"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1800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12" name="组合 11"/>
              <p:cNvGrpSpPr/>
              <p:nvPr/>
            </p:nvGrpSpPr>
            <p:grpSpPr>
              <a:xfrm>
                <a:off x="4651375" y="1304925"/>
                <a:ext cx="876300" cy="876300"/>
                <a:chOff x="4479925" y="1304925"/>
                <a:chExt cx="876300" cy="876300"/>
              </a:xfrm>
            </p:grpSpPr>
            <p:grpSp>
              <p:nvGrpSpPr>
                <p:cNvPr id="13" name="组合 12"/>
                <p:cNvGrpSpPr/>
                <p:nvPr/>
              </p:nvGrpSpPr>
              <p:grpSpPr>
                <a:xfrm rot="3600000">
                  <a:off x="4479925" y="1304925"/>
                  <a:ext cx="876300" cy="876300"/>
                  <a:chOff x="2613025" y="1343025"/>
                  <a:chExt cx="876300" cy="876300"/>
                </a:xfrm>
              </p:grpSpPr>
              <p:sp>
                <p:nvSpPr>
                  <p:cNvPr id="16" name="任意多边形 15"/>
                  <p:cNvSpPr/>
                  <p:nvPr/>
                </p:nvSpPr>
                <p:spPr>
                  <a:xfrm>
                    <a:off x="2613025" y="1343025"/>
                    <a:ext cx="819150" cy="628650"/>
                  </a:xfrm>
                  <a:custGeom>
                    <a:avLst/>
                    <a:gdLst>
                      <a:gd name="connsiteX0" fmla="*/ 0 w 819150"/>
                      <a:gd name="connsiteY0" fmla="*/ 628650 h 628650"/>
                      <a:gd name="connsiteX1" fmla="*/ 190500 w 819150"/>
                      <a:gd name="connsiteY1" fmla="*/ 0 h 628650"/>
                      <a:gd name="connsiteX2" fmla="*/ 819150 w 819150"/>
                      <a:gd name="connsiteY2" fmla="*/ 152400 h 628650"/>
                      <a:gd name="connsiteX3" fmla="*/ 0 w 819150"/>
                      <a:gd name="connsiteY3" fmla="*/ 628650 h 6286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819150" h="628650">
                        <a:moveTo>
                          <a:pt x="0" y="628650"/>
                        </a:moveTo>
                        <a:lnTo>
                          <a:pt x="190500" y="0"/>
                        </a:lnTo>
                        <a:lnTo>
                          <a:pt x="819150" y="152400"/>
                        </a:lnTo>
                        <a:lnTo>
                          <a:pt x="0" y="628650"/>
                        </a:lnTo>
                        <a:close/>
                      </a:path>
                    </a:pathLst>
                  </a:custGeom>
                  <a:solidFill>
                    <a:srgbClr val="9CC136">
                      <a:alpha val="77000"/>
                    </a:srgbClr>
                  </a:solidFill>
                  <a:ln>
                    <a:solidFill>
                      <a:schemeClr val="bg1"/>
                    </a:solidFill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pPr defTabSz="6858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zh-CN" altLang="en-US" sz="1800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17" name="任意多边形 16"/>
                  <p:cNvSpPr/>
                  <p:nvPr/>
                </p:nvSpPr>
                <p:spPr>
                  <a:xfrm>
                    <a:off x="2676525" y="1597025"/>
                    <a:ext cx="812800" cy="622300"/>
                  </a:xfrm>
                  <a:custGeom>
                    <a:avLst/>
                    <a:gdLst>
                      <a:gd name="connsiteX0" fmla="*/ 0 w 812800"/>
                      <a:gd name="connsiteY0" fmla="*/ 463550 h 622300"/>
                      <a:gd name="connsiteX1" fmla="*/ 641350 w 812800"/>
                      <a:gd name="connsiteY1" fmla="*/ 622300 h 622300"/>
                      <a:gd name="connsiteX2" fmla="*/ 812800 w 812800"/>
                      <a:gd name="connsiteY2" fmla="*/ 0 h 622300"/>
                      <a:gd name="connsiteX3" fmla="*/ 660400 w 812800"/>
                      <a:gd name="connsiteY3" fmla="*/ 101600 h 622300"/>
                      <a:gd name="connsiteX4" fmla="*/ 615950 w 812800"/>
                      <a:gd name="connsiteY4" fmla="*/ 25400 h 622300"/>
                      <a:gd name="connsiteX5" fmla="*/ 158750 w 812800"/>
                      <a:gd name="connsiteY5" fmla="*/ 304800 h 622300"/>
                      <a:gd name="connsiteX6" fmla="*/ 177800 w 812800"/>
                      <a:gd name="connsiteY6" fmla="*/ 361950 h 622300"/>
                      <a:gd name="connsiteX7" fmla="*/ 0 w 812800"/>
                      <a:gd name="connsiteY7" fmla="*/ 463550 h 6223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812800" h="622300">
                        <a:moveTo>
                          <a:pt x="0" y="463550"/>
                        </a:moveTo>
                        <a:lnTo>
                          <a:pt x="641350" y="622300"/>
                        </a:lnTo>
                        <a:lnTo>
                          <a:pt x="812800" y="0"/>
                        </a:lnTo>
                        <a:lnTo>
                          <a:pt x="660400" y="101600"/>
                        </a:lnTo>
                        <a:lnTo>
                          <a:pt x="615950" y="25400"/>
                        </a:lnTo>
                        <a:lnTo>
                          <a:pt x="158750" y="304800"/>
                        </a:lnTo>
                        <a:lnTo>
                          <a:pt x="177800" y="361950"/>
                        </a:lnTo>
                        <a:lnTo>
                          <a:pt x="0" y="463550"/>
                        </a:lnTo>
                        <a:close/>
                      </a:path>
                    </a:pathLst>
                  </a:custGeom>
                  <a:solidFill>
                    <a:srgbClr val="FFCA8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defTabSz="6858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zh-CN" altLang="en-US" sz="1800">
                      <a:solidFill>
                        <a:schemeClr val="tx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</p:grpSp>
            <p:sp>
              <p:nvSpPr>
                <p:cNvPr id="18" name="Freeform 9"/>
                <p:cNvSpPr>
                  <a:spLocks noEditPoints="1"/>
                </p:cNvSpPr>
                <p:nvPr/>
              </p:nvSpPr>
              <p:spPr bwMode="auto">
                <a:xfrm>
                  <a:off x="4980524" y="1477491"/>
                  <a:ext cx="160850" cy="153666"/>
                </a:xfrm>
                <a:custGeom>
                  <a:avLst/>
                  <a:gdLst>
                    <a:gd name="T0" fmla="*/ 257 w 345"/>
                    <a:gd name="T1" fmla="*/ 155 h 330"/>
                    <a:gd name="T2" fmla="*/ 173 w 345"/>
                    <a:gd name="T3" fmla="*/ 243 h 330"/>
                    <a:gd name="T4" fmla="*/ 89 w 345"/>
                    <a:gd name="T5" fmla="*/ 155 h 330"/>
                    <a:gd name="T6" fmla="*/ 76 w 345"/>
                    <a:gd name="T7" fmla="*/ 140 h 330"/>
                    <a:gd name="T8" fmla="*/ 76 w 345"/>
                    <a:gd name="T9" fmla="*/ 103 h 330"/>
                    <a:gd name="T10" fmla="*/ 89 w 345"/>
                    <a:gd name="T11" fmla="*/ 90 h 330"/>
                    <a:gd name="T12" fmla="*/ 89 w 345"/>
                    <a:gd name="T13" fmla="*/ 90 h 330"/>
                    <a:gd name="T14" fmla="*/ 89 w 345"/>
                    <a:gd name="T15" fmla="*/ 90 h 330"/>
                    <a:gd name="T16" fmla="*/ 87 w 345"/>
                    <a:gd name="T17" fmla="*/ 62 h 330"/>
                    <a:gd name="T18" fmla="*/ 103 w 345"/>
                    <a:gd name="T19" fmla="*/ 50 h 330"/>
                    <a:gd name="T20" fmla="*/ 115 w 345"/>
                    <a:gd name="T21" fmla="*/ 2 h 330"/>
                    <a:gd name="T22" fmla="*/ 170 w 345"/>
                    <a:gd name="T23" fmla="*/ 11 h 330"/>
                    <a:gd name="T24" fmla="*/ 228 w 345"/>
                    <a:gd name="T25" fmla="*/ 19 h 330"/>
                    <a:gd name="T26" fmla="*/ 244 w 345"/>
                    <a:gd name="T27" fmla="*/ 43 h 330"/>
                    <a:gd name="T28" fmla="*/ 262 w 345"/>
                    <a:gd name="T29" fmla="*/ 50 h 330"/>
                    <a:gd name="T30" fmla="*/ 257 w 345"/>
                    <a:gd name="T31" fmla="*/ 90 h 330"/>
                    <a:gd name="T32" fmla="*/ 256 w 345"/>
                    <a:gd name="T33" fmla="*/ 90 h 330"/>
                    <a:gd name="T34" fmla="*/ 257 w 345"/>
                    <a:gd name="T35" fmla="*/ 90 h 330"/>
                    <a:gd name="T36" fmla="*/ 270 w 345"/>
                    <a:gd name="T37" fmla="*/ 103 h 330"/>
                    <a:gd name="T38" fmla="*/ 270 w 345"/>
                    <a:gd name="T39" fmla="*/ 140 h 330"/>
                    <a:gd name="T40" fmla="*/ 257 w 345"/>
                    <a:gd name="T41" fmla="*/ 155 h 330"/>
                    <a:gd name="T42" fmla="*/ 195 w 345"/>
                    <a:gd name="T43" fmla="*/ 330 h 330"/>
                    <a:gd name="T44" fmla="*/ 195 w 345"/>
                    <a:gd name="T45" fmla="*/ 308 h 330"/>
                    <a:gd name="T46" fmla="*/ 173 w 345"/>
                    <a:gd name="T47" fmla="*/ 276 h 330"/>
                    <a:gd name="T48" fmla="*/ 151 w 345"/>
                    <a:gd name="T49" fmla="*/ 308 h 330"/>
                    <a:gd name="T50" fmla="*/ 151 w 345"/>
                    <a:gd name="T51" fmla="*/ 330 h 330"/>
                    <a:gd name="T52" fmla="*/ 0 w 345"/>
                    <a:gd name="T53" fmla="*/ 330 h 330"/>
                    <a:gd name="T54" fmla="*/ 65 w 345"/>
                    <a:gd name="T55" fmla="*/ 243 h 330"/>
                    <a:gd name="T56" fmla="*/ 151 w 345"/>
                    <a:gd name="T57" fmla="*/ 243 h 330"/>
                    <a:gd name="T58" fmla="*/ 162 w 345"/>
                    <a:gd name="T59" fmla="*/ 243 h 330"/>
                    <a:gd name="T60" fmla="*/ 151 w 345"/>
                    <a:gd name="T61" fmla="*/ 254 h 330"/>
                    <a:gd name="T62" fmla="*/ 162 w 345"/>
                    <a:gd name="T63" fmla="*/ 265 h 330"/>
                    <a:gd name="T64" fmla="*/ 184 w 345"/>
                    <a:gd name="T65" fmla="*/ 265 h 330"/>
                    <a:gd name="T66" fmla="*/ 195 w 345"/>
                    <a:gd name="T67" fmla="*/ 254 h 330"/>
                    <a:gd name="T68" fmla="*/ 184 w 345"/>
                    <a:gd name="T69" fmla="*/ 243 h 330"/>
                    <a:gd name="T70" fmla="*/ 195 w 345"/>
                    <a:gd name="T71" fmla="*/ 243 h 330"/>
                    <a:gd name="T72" fmla="*/ 281 w 345"/>
                    <a:gd name="T73" fmla="*/ 243 h 330"/>
                    <a:gd name="T74" fmla="*/ 345 w 345"/>
                    <a:gd name="T75" fmla="*/ 330 h 330"/>
                    <a:gd name="T76" fmla="*/ 195 w 345"/>
                    <a:gd name="T77" fmla="*/ 330 h 330"/>
                    <a:gd name="T78" fmla="*/ 195 w 345"/>
                    <a:gd name="T79" fmla="*/ 330 h 330"/>
                    <a:gd name="T80" fmla="*/ 195 w 345"/>
                    <a:gd name="T81" fmla="*/ 330 h 3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</a:cxnLst>
                  <a:rect l="0" t="0" r="r" b="b"/>
                  <a:pathLst>
                    <a:path w="345" h="330">
                      <a:moveTo>
                        <a:pt x="257" y="155"/>
                      </a:moveTo>
                      <a:cubicBezTo>
                        <a:pt x="247" y="198"/>
                        <a:pt x="210" y="243"/>
                        <a:pt x="173" y="243"/>
                      </a:cubicBezTo>
                      <a:cubicBezTo>
                        <a:pt x="136" y="243"/>
                        <a:pt x="99" y="198"/>
                        <a:pt x="89" y="155"/>
                      </a:cubicBezTo>
                      <a:cubicBezTo>
                        <a:pt x="81" y="153"/>
                        <a:pt x="76" y="150"/>
                        <a:pt x="76" y="140"/>
                      </a:cubicBezTo>
                      <a:cubicBezTo>
                        <a:pt x="76" y="103"/>
                        <a:pt x="76" y="103"/>
                        <a:pt x="76" y="103"/>
                      </a:cubicBezTo>
                      <a:cubicBezTo>
                        <a:pt x="76" y="94"/>
                        <a:pt x="81" y="91"/>
                        <a:pt x="89" y="90"/>
                      </a:cubicBezTo>
                      <a:cubicBezTo>
                        <a:pt x="89" y="90"/>
                        <a:pt x="89" y="90"/>
                        <a:pt x="89" y="90"/>
                      </a:cubicBezTo>
                      <a:cubicBezTo>
                        <a:pt x="89" y="90"/>
                        <a:pt x="89" y="90"/>
                        <a:pt x="89" y="90"/>
                      </a:cubicBezTo>
                      <a:cubicBezTo>
                        <a:pt x="89" y="90"/>
                        <a:pt x="83" y="67"/>
                        <a:pt x="87" y="62"/>
                      </a:cubicBezTo>
                      <a:cubicBezTo>
                        <a:pt x="91" y="57"/>
                        <a:pt x="101" y="56"/>
                        <a:pt x="103" y="50"/>
                      </a:cubicBezTo>
                      <a:cubicBezTo>
                        <a:pt x="105" y="45"/>
                        <a:pt x="108" y="3"/>
                        <a:pt x="115" y="2"/>
                      </a:cubicBezTo>
                      <a:cubicBezTo>
                        <a:pt x="123" y="0"/>
                        <a:pt x="159" y="10"/>
                        <a:pt x="170" y="11"/>
                      </a:cubicBezTo>
                      <a:cubicBezTo>
                        <a:pt x="181" y="13"/>
                        <a:pt x="222" y="15"/>
                        <a:pt x="228" y="19"/>
                      </a:cubicBezTo>
                      <a:cubicBezTo>
                        <a:pt x="234" y="23"/>
                        <a:pt x="239" y="38"/>
                        <a:pt x="244" y="43"/>
                      </a:cubicBezTo>
                      <a:cubicBezTo>
                        <a:pt x="249" y="49"/>
                        <a:pt x="259" y="44"/>
                        <a:pt x="262" y="50"/>
                      </a:cubicBezTo>
                      <a:cubicBezTo>
                        <a:pt x="265" y="56"/>
                        <a:pt x="257" y="90"/>
                        <a:pt x="257" y="90"/>
                      </a:cubicBezTo>
                      <a:cubicBezTo>
                        <a:pt x="256" y="90"/>
                        <a:pt x="256" y="90"/>
                        <a:pt x="256" y="90"/>
                      </a:cubicBezTo>
                      <a:cubicBezTo>
                        <a:pt x="257" y="90"/>
                        <a:pt x="257" y="90"/>
                        <a:pt x="257" y="90"/>
                      </a:cubicBezTo>
                      <a:cubicBezTo>
                        <a:pt x="264" y="91"/>
                        <a:pt x="270" y="94"/>
                        <a:pt x="270" y="103"/>
                      </a:cubicBezTo>
                      <a:cubicBezTo>
                        <a:pt x="270" y="140"/>
                        <a:pt x="270" y="140"/>
                        <a:pt x="270" y="140"/>
                      </a:cubicBezTo>
                      <a:cubicBezTo>
                        <a:pt x="270" y="149"/>
                        <a:pt x="264" y="153"/>
                        <a:pt x="257" y="155"/>
                      </a:cubicBezTo>
                      <a:close/>
                      <a:moveTo>
                        <a:pt x="195" y="330"/>
                      </a:moveTo>
                      <a:cubicBezTo>
                        <a:pt x="195" y="308"/>
                        <a:pt x="195" y="308"/>
                        <a:pt x="195" y="308"/>
                      </a:cubicBezTo>
                      <a:cubicBezTo>
                        <a:pt x="195" y="296"/>
                        <a:pt x="185" y="276"/>
                        <a:pt x="173" y="276"/>
                      </a:cubicBezTo>
                      <a:cubicBezTo>
                        <a:pt x="161" y="276"/>
                        <a:pt x="151" y="296"/>
                        <a:pt x="151" y="308"/>
                      </a:cubicBezTo>
                      <a:cubicBezTo>
                        <a:pt x="151" y="330"/>
                        <a:pt x="151" y="330"/>
                        <a:pt x="151" y="330"/>
                      </a:cubicBezTo>
                      <a:cubicBezTo>
                        <a:pt x="0" y="330"/>
                        <a:pt x="0" y="330"/>
                        <a:pt x="0" y="330"/>
                      </a:cubicBezTo>
                      <a:cubicBezTo>
                        <a:pt x="0" y="330"/>
                        <a:pt x="53" y="243"/>
                        <a:pt x="65" y="243"/>
                      </a:cubicBezTo>
                      <a:cubicBezTo>
                        <a:pt x="151" y="243"/>
                        <a:pt x="151" y="243"/>
                        <a:pt x="151" y="243"/>
                      </a:cubicBezTo>
                      <a:cubicBezTo>
                        <a:pt x="162" y="243"/>
                        <a:pt x="162" y="243"/>
                        <a:pt x="162" y="243"/>
                      </a:cubicBezTo>
                      <a:cubicBezTo>
                        <a:pt x="156" y="243"/>
                        <a:pt x="151" y="248"/>
                        <a:pt x="151" y="254"/>
                      </a:cubicBezTo>
                      <a:cubicBezTo>
                        <a:pt x="151" y="260"/>
                        <a:pt x="156" y="265"/>
                        <a:pt x="162" y="265"/>
                      </a:cubicBezTo>
                      <a:cubicBezTo>
                        <a:pt x="184" y="265"/>
                        <a:pt x="184" y="265"/>
                        <a:pt x="184" y="265"/>
                      </a:cubicBezTo>
                      <a:cubicBezTo>
                        <a:pt x="190" y="265"/>
                        <a:pt x="195" y="260"/>
                        <a:pt x="195" y="254"/>
                      </a:cubicBezTo>
                      <a:cubicBezTo>
                        <a:pt x="195" y="248"/>
                        <a:pt x="190" y="243"/>
                        <a:pt x="184" y="243"/>
                      </a:cubicBezTo>
                      <a:cubicBezTo>
                        <a:pt x="195" y="243"/>
                        <a:pt x="195" y="243"/>
                        <a:pt x="195" y="243"/>
                      </a:cubicBezTo>
                      <a:cubicBezTo>
                        <a:pt x="281" y="243"/>
                        <a:pt x="281" y="243"/>
                        <a:pt x="281" y="243"/>
                      </a:cubicBezTo>
                      <a:cubicBezTo>
                        <a:pt x="292" y="243"/>
                        <a:pt x="345" y="330"/>
                        <a:pt x="345" y="330"/>
                      </a:cubicBezTo>
                      <a:cubicBezTo>
                        <a:pt x="195" y="330"/>
                        <a:pt x="195" y="330"/>
                        <a:pt x="195" y="330"/>
                      </a:cubicBezTo>
                      <a:close/>
                      <a:moveTo>
                        <a:pt x="195" y="330"/>
                      </a:moveTo>
                      <a:cubicBezTo>
                        <a:pt x="195" y="330"/>
                        <a:pt x="195" y="330"/>
                        <a:pt x="195" y="330"/>
                      </a:cubicBezTo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685800"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1800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19" name="组合 18"/>
              <p:cNvGrpSpPr/>
              <p:nvPr/>
            </p:nvGrpSpPr>
            <p:grpSpPr>
              <a:xfrm>
                <a:off x="5252893" y="2200276"/>
                <a:ext cx="876300" cy="876300"/>
                <a:chOff x="5081443" y="2200276"/>
                <a:chExt cx="876300" cy="876300"/>
              </a:xfrm>
            </p:grpSpPr>
            <p:grpSp>
              <p:nvGrpSpPr>
                <p:cNvPr id="20" name="组合 19"/>
                <p:cNvGrpSpPr/>
                <p:nvPr/>
              </p:nvGrpSpPr>
              <p:grpSpPr>
                <a:xfrm rot="7200000">
                  <a:off x="5081443" y="2200276"/>
                  <a:ext cx="876300" cy="876300"/>
                  <a:chOff x="2613025" y="1343025"/>
                  <a:chExt cx="876300" cy="876300"/>
                </a:xfrm>
              </p:grpSpPr>
              <p:sp>
                <p:nvSpPr>
                  <p:cNvPr id="21" name="任意多边形 20"/>
                  <p:cNvSpPr/>
                  <p:nvPr/>
                </p:nvSpPr>
                <p:spPr>
                  <a:xfrm>
                    <a:off x="2613025" y="1343025"/>
                    <a:ext cx="819150" cy="628650"/>
                  </a:xfrm>
                  <a:custGeom>
                    <a:avLst/>
                    <a:gdLst>
                      <a:gd name="connsiteX0" fmla="*/ 0 w 819150"/>
                      <a:gd name="connsiteY0" fmla="*/ 628650 h 628650"/>
                      <a:gd name="connsiteX1" fmla="*/ 190500 w 819150"/>
                      <a:gd name="connsiteY1" fmla="*/ 0 h 628650"/>
                      <a:gd name="connsiteX2" fmla="*/ 819150 w 819150"/>
                      <a:gd name="connsiteY2" fmla="*/ 152400 h 628650"/>
                      <a:gd name="connsiteX3" fmla="*/ 0 w 819150"/>
                      <a:gd name="connsiteY3" fmla="*/ 628650 h 6286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819150" h="628650">
                        <a:moveTo>
                          <a:pt x="0" y="628650"/>
                        </a:moveTo>
                        <a:lnTo>
                          <a:pt x="190500" y="0"/>
                        </a:lnTo>
                        <a:lnTo>
                          <a:pt x="819150" y="152400"/>
                        </a:lnTo>
                        <a:lnTo>
                          <a:pt x="0" y="628650"/>
                        </a:lnTo>
                        <a:close/>
                      </a:path>
                    </a:pathLst>
                  </a:custGeom>
                  <a:solidFill>
                    <a:srgbClr val="52C5C4">
                      <a:alpha val="77000"/>
                    </a:srgbClr>
                  </a:solidFill>
                  <a:ln>
                    <a:solidFill>
                      <a:schemeClr val="bg1"/>
                    </a:solidFill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pPr defTabSz="6858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zh-CN" altLang="en-US" sz="1800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22" name="任意多边形 21"/>
                  <p:cNvSpPr/>
                  <p:nvPr/>
                </p:nvSpPr>
                <p:spPr>
                  <a:xfrm>
                    <a:off x="2676525" y="1597025"/>
                    <a:ext cx="812800" cy="622300"/>
                  </a:xfrm>
                  <a:custGeom>
                    <a:avLst/>
                    <a:gdLst>
                      <a:gd name="connsiteX0" fmla="*/ 0 w 812800"/>
                      <a:gd name="connsiteY0" fmla="*/ 463550 h 622300"/>
                      <a:gd name="connsiteX1" fmla="*/ 641350 w 812800"/>
                      <a:gd name="connsiteY1" fmla="*/ 622300 h 622300"/>
                      <a:gd name="connsiteX2" fmla="*/ 812800 w 812800"/>
                      <a:gd name="connsiteY2" fmla="*/ 0 h 622300"/>
                      <a:gd name="connsiteX3" fmla="*/ 660400 w 812800"/>
                      <a:gd name="connsiteY3" fmla="*/ 101600 h 622300"/>
                      <a:gd name="connsiteX4" fmla="*/ 615950 w 812800"/>
                      <a:gd name="connsiteY4" fmla="*/ 25400 h 622300"/>
                      <a:gd name="connsiteX5" fmla="*/ 158750 w 812800"/>
                      <a:gd name="connsiteY5" fmla="*/ 304800 h 622300"/>
                      <a:gd name="connsiteX6" fmla="*/ 177800 w 812800"/>
                      <a:gd name="connsiteY6" fmla="*/ 361950 h 622300"/>
                      <a:gd name="connsiteX7" fmla="*/ 0 w 812800"/>
                      <a:gd name="connsiteY7" fmla="*/ 463550 h 6223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812800" h="622300">
                        <a:moveTo>
                          <a:pt x="0" y="463550"/>
                        </a:moveTo>
                        <a:lnTo>
                          <a:pt x="641350" y="622300"/>
                        </a:lnTo>
                        <a:lnTo>
                          <a:pt x="812800" y="0"/>
                        </a:lnTo>
                        <a:lnTo>
                          <a:pt x="660400" y="101600"/>
                        </a:lnTo>
                        <a:lnTo>
                          <a:pt x="615950" y="25400"/>
                        </a:lnTo>
                        <a:lnTo>
                          <a:pt x="158750" y="304800"/>
                        </a:lnTo>
                        <a:lnTo>
                          <a:pt x="177800" y="361950"/>
                        </a:lnTo>
                        <a:lnTo>
                          <a:pt x="0" y="463550"/>
                        </a:lnTo>
                        <a:close/>
                      </a:path>
                    </a:pathLst>
                  </a:custGeom>
                  <a:solidFill>
                    <a:srgbClr val="FFCA8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defTabSz="6858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zh-CN" altLang="en-US" sz="1800">
                      <a:solidFill>
                        <a:schemeClr val="tx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</p:grpSp>
            <p:sp>
              <p:nvSpPr>
                <p:cNvPr id="2" name="Freeform 13"/>
                <p:cNvSpPr>
                  <a:spLocks noEditPoints="1"/>
                </p:cNvSpPr>
                <p:nvPr/>
              </p:nvSpPr>
              <p:spPr bwMode="auto">
                <a:xfrm>
                  <a:off x="5672116" y="2555231"/>
                  <a:ext cx="195284" cy="195284"/>
                </a:xfrm>
                <a:custGeom>
                  <a:avLst/>
                  <a:gdLst>
                    <a:gd name="T0" fmla="*/ 349 w 360"/>
                    <a:gd name="T1" fmla="*/ 70 h 360"/>
                    <a:gd name="T2" fmla="*/ 349 w 360"/>
                    <a:gd name="T3" fmla="*/ 290 h 360"/>
                    <a:gd name="T4" fmla="*/ 290 w 360"/>
                    <a:gd name="T5" fmla="*/ 350 h 360"/>
                    <a:gd name="T6" fmla="*/ 70 w 360"/>
                    <a:gd name="T7" fmla="*/ 349 h 360"/>
                    <a:gd name="T8" fmla="*/ 11 w 360"/>
                    <a:gd name="T9" fmla="*/ 290 h 360"/>
                    <a:gd name="T10" fmla="*/ 11 w 360"/>
                    <a:gd name="T11" fmla="*/ 70 h 360"/>
                    <a:gd name="T12" fmla="*/ 70 w 360"/>
                    <a:gd name="T13" fmla="*/ 11 h 360"/>
                    <a:gd name="T14" fmla="*/ 290 w 360"/>
                    <a:gd name="T15" fmla="*/ 11 h 360"/>
                    <a:gd name="T16" fmla="*/ 349 w 360"/>
                    <a:gd name="T17" fmla="*/ 70 h 360"/>
                    <a:gd name="T18" fmla="*/ 349 w 360"/>
                    <a:gd name="T19" fmla="*/ 70 h 360"/>
                    <a:gd name="T20" fmla="*/ 125 w 360"/>
                    <a:gd name="T21" fmla="*/ 49 h 360"/>
                    <a:gd name="T22" fmla="*/ 90 w 360"/>
                    <a:gd name="T23" fmla="*/ 84 h 360"/>
                    <a:gd name="T24" fmla="*/ 125 w 360"/>
                    <a:gd name="T25" fmla="*/ 118 h 360"/>
                    <a:gd name="T26" fmla="*/ 142 w 360"/>
                    <a:gd name="T27" fmla="*/ 114 h 360"/>
                    <a:gd name="T28" fmla="*/ 219 w 360"/>
                    <a:gd name="T29" fmla="*/ 114 h 360"/>
                    <a:gd name="T30" fmla="*/ 236 w 360"/>
                    <a:gd name="T31" fmla="*/ 119 h 360"/>
                    <a:gd name="T32" fmla="*/ 270 w 360"/>
                    <a:gd name="T33" fmla="*/ 84 h 360"/>
                    <a:gd name="T34" fmla="*/ 236 w 360"/>
                    <a:gd name="T35" fmla="*/ 49 h 360"/>
                    <a:gd name="T36" fmla="*/ 219 w 360"/>
                    <a:gd name="T37" fmla="*/ 54 h 360"/>
                    <a:gd name="T38" fmla="*/ 142 w 360"/>
                    <a:gd name="T39" fmla="*/ 54 h 360"/>
                    <a:gd name="T40" fmla="*/ 125 w 360"/>
                    <a:gd name="T41" fmla="*/ 49 h 360"/>
                    <a:gd name="T42" fmla="*/ 125 w 360"/>
                    <a:gd name="T43" fmla="*/ 49 h 360"/>
                    <a:gd name="T44" fmla="*/ 291 w 360"/>
                    <a:gd name="T45" fmla="*/ 215 h 360"/>
                    <a:gd name="T46" fmla="*/ 326 w 360"/>
                    <a:gd name="T47" fmla="*/ 180 h 360"/>
                    <a:gd name="T48" fmla="*/ 291 w 360"/>
                    <a:gd name="T49" fmla="*/ 146 h 360"/>
                    <a:gd name="T50" fmla="*/ 274 w 360"/>
                    <a:gd name="T51" fmla="*/ 150 h 360"/>
                    <a:gd name="T52" fmla="*/ 192 w 360"/>
                    <a:gd name="T53" fmla="*/ 155 h 360"/>
                    <a:gd name="T54" fmla="*/ 188 w 360"/>
                    <a:gd name="T55" fmla="*/ 154 h 360"/>
                    <a:gd name="T56" fmla="*/ 180 w 360"/>
                    <a:gd name="T57" fmla="*/ 152 h 360"/>
                    <a:gd name="T58" fmla="*/ 173 w 360"/>
                    <a:gd name="T59" fmla="*/ 153 h 360"/>
                    <a:gd name="T60" fmla="*/ 168 w 360"/>
                    <a:gd name="T61" fmla="*/ 155 h 360"/>
                    <a:gd name="T62" fmla="*/ 86 w 360"/>
                    <a:gd name="T63" fmla="*/ 150 h 360"/>
                    <a:gd name="T64" fmla="*/ 69 w 360"/>
                    <a:gd name="T65" fmla="*/ 145 h 360"/>
                    <a:gd name="T66" fmla="*/ 35 w 360"/>
                    <a:gd name="T67" fmla="*/ 180 h 360"/>
                    <a:gd name="T68" fmla="*/ 69 w 360"/>
                    <a:gd name="T69" fmla="*/ 215 h 360"/>
                    <a:gd name="T70" fmla="*/ 86 w 360"/>
                    <a:gd name="T71" fmla="*/ 210 h 360"/>
                    <a:gd name="T72" fmla="*/ 147 w 360"/>
                    <a:gd name="T73" fmla="*/ 198 h 360"/>
                    <a:gd name="T74" fmla="*/ 141 w 360"/>
                    <a:gd name="T75" fmla="*/ 209 h 360"/>
                    <a:gd name="T76" fmla="*/ 96 w 360"/>
                    <a:gd name="T77" fmla="*/ 251 h 360"/>
                    <a:gd name="T78" fmla="*/ 86 w 360"/>
                    <a:gd name="T79" fmla="*/ 276 h 360"/>
                    <a:gd name="T80" fmla="*/ 120 w 360"/>
                    <a:gd name="T81" fmla="*/ 311 h 360"/>
                    <a:gd name="T82" fmla="*/ 133 w 360"/>
                    <a:gd name="T83" fmla="*/ 309 h 360"/>
                    <a:gd name="T84" fmla="*/ 211 w 360"/>
                    <a:gd name="T85" fmla="*/ 275 h 360"/>
                    <a:gd name="T86" fmla="*/ 217 w 360"/>
                    <a:gd name="T87" fmla="*/ 288 h 360"/>
                    <a:gd name="T88" fmla="*/ 246 w 360"/>
                    <a:gd name="T89" fmla="*/ 311 h 360"/>
                    <a:gd name="T90" fmla="*/ 276 w 360"/>
                    <a:gd name="T91" fmla="*/ 275 h 360"/>
                    <a:gd name="T92" fmla="*/ 223 w 360"/>
                    <a:gd name="T93" fmla="*/ 246 h 360"/>
                    <a:gd name="T94" fmla="*/ 149 w 360"/>
                    <a:gd name="T95" fmla="*/ 262 h 360"/>
                    <a:gd name="T96" fmla="*/ 146 w 360"/>
                    <a:gd name="T97" fmla="*/ 257 h 360"/>
                    <a:gd name="T98" fmla="*/ 191 w 360"/>
                    <a:gd name="T99" fmla="*/ 201 h 360"/>
                    <a:gd name="T100" fmla="*/ 274 w 360"/>
                    <a:gd name="T101" fmla="*/ 210 h 360"/>
                    <a:gd name="T102" fmla="*/ 291 w 360"/>
                    <a:gd name="T103" fmla="*/ 215 h 360"/>
                    <a:gd name="T104" fmla="*/ 291 w 360"/>
                    <a:gd name="T105" fmla="*/ 215 h 360"/>
                    <a:gd name="T106" fmla="*/ 291 w 360"/>
                    <a:gd name="T107" fmla="*/ 215 h 3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</a:cxnLst>
                  <a:rect l="0" t="0" r="r" b="b"/>
                  <a:pathLst>
                    <a:path w="360" h="360">
                      <a:moveTo>
                        <a:pt x="349" y="70"/>
                      </a:moveTo>
                      <a:cubicBezTo>
                        <a:pt x="360" y="129"/>
                        <a:pt x="360" y="230"/>
                        <a:pt x="349" y="290"/>
                      </a:cubicBezTo>
                      <a:cubicBezTo>
                        <a:pt x="342" y="332"/>
                        <a:pt x="333" y="342"/>
                        <a:pt x="290" y="350"/>
                      </a:cubicBezTo>
                      <a:cubicBezTo>
                        <a:pt x="231" y="359"/>
                        <a:pt x="131" y="360"/>
                        <a:pt x="70" y="349"/>
                      </a:cubicBezTo>
                      <a:cubicBezTo>
                        <a:pt x="28" y="342"/>
                        <a:pt x="18" y="333"/>
                        <a:pt x="11" y="290"/>
                      </a:cubicBezTo>
                      <a:cubicBezTo>
                        <a:pt x="0" y="231"/>
                        <a:pt x="0" y="130"/>
                        <a:pt x="11" y="70"/>
                      </a:cubicBezTo>
                      <a:cubicBezTo>
                        <a:pt x="18" y="28"/>
                        <a:pt x="27" y="18"/>
                        <a:pt x="70" y="11"/>
                      </a:cubicBezTo>
                      <a:cubicBezTo>
                        <a:pt x="129" y="0"/>
                        <a:pt x="230" y="1"/>
                        <a:pt x="290" y="11"/>
                      </a:cubicBezTo>
                      <a:cubicBezTo>
                        <a:pt x="333" y="19"/>
                        <a:pt x="342" y="27"/>
                        <a:pt x="349" y="70"/>
                      </a:cubicBezTo>
                      <a:cubicBezTo>
                        <a:pt x="349" y="70"/>
                        <a:pt x="349" y="70"/>
                        <a:pt x="349" y="70"/>
                      </a:cubicBezTo>
                      <a:close/>
                      <a:moveTo>
                        <a:pt x="125" y="49"/>
                      </a:moveTo>
                      <a:cubicBezTo>
                        <a:pt x="106" y="49"/>
                        <a:pt x="90" y="65"/>
                        <a:pt x="90" y="84"/>
                      </a:cubicBezTo>
                      <a:cubicBezTo>
                        <a:pt x="90" y="103"/>
                        <a:pt x="106" y="118"/>
                        <a:pt x="125" y="118"/>
                      </a:cubicBezTo>
                      <a:cubicBezTo>
                        <a:pt x="131" y="118"/>
                        <a:pt x="137" y="117"/>
                        <a:pt x="142" y="114"/>
                      </a:cubicBezTo>
                      <a:cubicBezTo>
                        <a:pt x="179" y="93"/>
                        <a:pt x="182" y="92"/>
                        <a:pt x="219" y="114"/>
                      </a:cubicBezTo>
                      <a:cubicBezTo>
                        <a:pt x="224" y="117"/>
                        <a:pt x="230" y="119"/>
                        <a:pt x="236" y="119"/>
                      </a:cubicBezTo>
                      <a:cubicBezTo>
                        <a:pt x="255" y="119"/>
                        <a:pt x="270" y="103"/>
                        <a:pt x="270" y="84"/>
                      </a:cubicBezTo>
                      <a:cubicBezTo>
                        <a:pt x="270" y="65"/>
                        <a:pt x="255" y="49"/>
                        <a:pt x="236" y="49"/>
                      </a:cubicBezTo>
                      <a:cubicBezTo>
                        <a:pt x="230" y="49"/>
                        <a:pt x="224" y="51"/>
                        <a:pt x="219" y="54"/>
                      </a:cubicBezTo>
                      <a:cubicBezTo>
                        <a:pt x="181" y="75"/>
                        <a:pt x="180" y="75"/>
                        <a:pt x="142" y="54"/>
                      </a:cubicBezTo>
                      <a:cubicBezTo>
                        <a:pt x="137" y="51"/>
                        <a:pt x="131" y="49"/>
                        <a:pt x="125" y="49"/>
                      </a:cubicBezTo>
                      <a:cubicBezTo>
                        <a:pt x="125" y="49"/>
                        <a:pt x="125" y="49"/>
                        <a:pt x="125" y="49"/>
                      </a:cubicBezTo>
                      <a:close/>
                      <a:moveTo>
                        <a:pt x="291" y="215"/>
                      </a:moveTo>
                      <a:cubicBezTo>
                        <a:pt x="310" y="215"/>
                        <a:pt x="326" y="199"/>
                        <a:pt x="326" y="180"/>
                      </a:cubicBezTo>
                      <a:cubicBezTo>
                        <a:pt x="326" y="161"/>
                        <a:pt x="310" y="146"/>
                        <a:pt x="291" y="146"/>
                      </a:cubicBezTo>
                      <a:cubicBezTo>
                        <a:pt x="285" y="146"/>
                        <a:pt x="279" y="147"/>
                        <a:pt x="274" y="150"/>
                      </a:cubicBezTo>
                      <a:cubicBezTo>
                        <a:pt x="237" y="171"/>
                        <a:pt x="223" y="168"/>
                        <a:pt x="192" y="155"/>
                      </a:cubicBezTo>
                      <a:cubicBezTo>
                        <a:pt x="188" y="154"/>
                        <a:pt x="188" y="154"/>
                        <a:pt x="188" y="154"/>
                      </a:cubicBezTo>
                      <a:cubicBezTo>
                        <a:pt x="185" y="153"/>
                        <a:pt x="183" y="152"/>
                        <a:pt x="180" y="152"/>
                      </a:cubicBezTo>
                      <a:cubicBezTo>
                        <a:pt x="178" y="152"/>
                        <a:pt x="176" y="153"/>
                        <a:pt x="173" y="153"/>
                      </a:cubicBezTo>
                      <a:cubicBezTo>
                        <a:pt x="168" y="155"/>
                        <a:pt x="168" y="155"/>
                        <a:pt x="168" y="155"/>
                      </a:cubicBezTo>
                      <a:cubicBezTo>
                        <a:pt x="136" y="168"/>
                        <a:pt x="124" y="171"/>
                        <a:pt x="86" y="150"/>
                      </a:cubicBezTo>
                      <a:cubicBezTo>
                        <a:pt x="81" y="147"/>
                        <a:pt x="75" y="145"/>
                        <a:pt x="69" y="145"/>
                      </a:cubicBezTo>
                      <a:cubicBezTo>
                        <a:pt x="50" y="145"/>
                        <a:pt x="35" y="161"/>
                        <a:pt x="35" y="180"/>
                      </a:cubicBezTo>
                      <a:cubicBezTo>
                        <a:pt x="35" y="199"/>
                        <a:pt x="50" y="215"/>
                        <a:pt x="69" y="215"/>
                      </a:cubicBezTo>
                      <a:cubicBezTo>
                        <a:pt x="75" y="215"/>
                        <a:pt x="81" y="213"/>
                        <a:pt x="86" y="210"/>
                      </a:cubicBezTo>
                      <a:cubicBezTo>
                        <a:pt x="121" y="190"/>
                        <a:pt x="140" y="191"/>
                        <a:pt x="147" y="198"/>
                      </a:cubicBezTo>
                      <a:cubicBezTo>
                        <a:pt x="150" y="199"/>
                        <a:pt x="147" y="201"/>
                        <a:pt x="141" y="209"/>
                      </a:cubicBezTo>
                      <a:cubicBezTo>
                        <a:pt x="132" y="220"/>
                        <a:pt x="113" y="235"/>
                        <a:pt x="96" y="251"/>
                      </a:cubicBezTo>
                      <a:cubicBezTo>
                        <a:pt x="89" y="258"/>
                        <a:pt x="86" y="266"/>
                        <a:pt x="86" y="276"/>
                      </a:cubicBezTo>
                      <a:cubicBezTo>
                        <a:pt x="86" y="295"/>
                        <a:pt x="101" y="311"/>
                        <a:pt x="120" y="311"/>
                      </a:cubicBezTo>
                      <a:cubicBezTo>
                        <a:pt x="124" y="311"/>
                        <a:pt x="129" y="310"/>
                        <a:pt x="133" y="309"/>
                      </a:cubicBezTo>
                      <a:cubicBezTo>
                        <a:pt x="166" y="300"/>
                        <a:pt x="193" y="284"/>
                        <a:pt x="211" y="275"/>
                      </a:cubicBezTo>
                      <a:cubicBezTo>
                        <a:pt x="215" y="273"/>
                        <a:pt x="213" y="277"/>
                        <a:pt x="217" y="288"/>
                      </a:cubicBezTo>
                      <a:cubicBezTo>
                        <a:pt x="221" y="297"/>
                        <a:pt x="231" y="310"/>
                        <a:pt x="246" y="311"/>
                      </a:cubicBezTo>
                      <a:cubicBezTo>
                        <a:pt x="269" y="313"/>
                        <a:pt x="281" y="294"/>
                        <a:pt x="276" y="275"/>
                      </a:cubicBezTo>
                      <a:cubicBezTo>
                        <a:pt x="270" y="252"/>
                        <a:pt x="247" y="236"/>
                        <a:pt x="223" y="246"/>
                      </a:cubicBezTo>
                      <a:cubicBezTo>
                        <a:pt x="197" y="256"/>
                        <a:pt x="174" y="262"/>
                        <a:pt x="149" y="262"/>
                      </a:cubicBezTo>
                      <a:cubicBezTo>
                        <a:pt x="144" y="261"/>
                        <a:pt x="145" y="260"/>
                        <a:pt x="146" y="257"/>
                      </a:cubicBezTo>
                      <a:cubicBezTo>
                        <a:pt x="149" y="245"/>
                        <a:pt x="168" y="213"/>
                        <a:pt x="191" y="201"/>
                      </a:cubicBezTo>
                      <a:cubicBezTo>
                        <a:pt x="214" y="191"/>
                        <a:pt x="233" y="187"/>
                        <a:pt x="274" y="210"/>
                      </a:cubicBezTo>
                      <a:cubicBezTo>
                        <a:pt x="279" y="213"/>
                        <a:pt x="285" y="215"/>
                        <a:pt x="291" y="215"/>
                      </a:cubicBezTo>
                      <a:close/>
                      <a:moveTo>
                        <a:pt x="291" y="215"/>
                      </a:moveTo>
                      <a:cubicBezTo>
                        <a:pt x="291" y="215"/>
                        <a:pt x="291" y="215"/>
                        <a:pt x="291" y="215"/>
                      </a:cubicBezTo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685800"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1800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24" name="组合 23"/>
              <p:cNvGrpSpPr/>
              <p:nvPr/>
            </p:nvGrpSpPr>
            <p:grpSpPr>
              <a:xfrm>
                <a:off x="4651375" y="3194050"/>
                <a:ext cx="876300" cy="876300"/>
                <a:chOff x="4479925" y="3194050"/>
                <a:chExt cx="876300" cy="876300"/>
              </a:xfrm>
            </p:grpSpPr>
            <p:grpSp>
              <p:nvGrpSpPr>
                <p:cNvPr id="25" name="组合 24"/>
                <p:cNvGrpSpPr/>
                <p:nvPr/>
              </p:nvGrpSpPr>
              <p:grpSpPr>
                <a:xfrm rot="10800000">
                  <a:off x="4479925" y="3194050"/>
                  <a:ext cx="876300" cy="876300"/>
                  <a:chOff x="2613025" y="1343025"/>
                  <a:chExt cx="876300" cy="876300"/>
                </a:xfrm>
              </p:grpSpPr>
              <p:sp>
                <p:nvSpPr>
                  <p:cNvPr id="26" name="任意多边形 25"/>
                  <p:cNvSpPr/>
                  <p:nvPr/>
                </p:nvSpPr>
                <p:spPr>
                  <a:xfrm>
                    <a:off x="2613025" y="1343025"/>
                    <a:ext cx="819150" cy="628650"/>
                  </a:xfrm>
                  <a:custGeom>
                    <a:avLst/>
                    <a:gdLst>
                      <a:gd name="connsiteX0" fmla="*/ 0 w 819150"/>
                      <a:gd name="connsiteY0" fmla="*/ 628650 h 628650"/>
                      <a:gd name="connsiteX1" fmla="*/ 190500 w 819150"/>
                      <a:gd name="connsiteY1" fmla="*/ 0 h 628650"/>
                      <a:gd name="connsiteX2" fmla="*/ 819150 w 819150"/>
                      <a:gd name="connsiteY2" fmla="*/ 152400 h 628650"/>
                      <a:gd name="connsiteX3" fmla="*/ 0 w 819150"/>
                      <a:gd name="connsiteY3" fmla="*/ 628650 h 6286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819150" h="628650">
                        <a:moveTo>
                          <a:pt x="0" y="628650"/>
                        </a:moveTo>
                        <a:lnTo>
                          <a:pt x="190500" y="0"/>
                        </a:lnTo>
                        <a:lnTo>
                          <a:pt x="819150" y="152400"/>
                        </a:lnTo>
                        <a:lnTo>
                          <a:pt x="0" y="628650"/>
                        </a:lnTo>
                        <a:close/>
                      </a:path>
                    </a:pathLst>
                  </a:custGeom>
                  <a:solidFill>
                    <a:srgbClr val="FF6D2E">
                      <a:alpha val="77000"/>
                    </a:srgbClr>
                  </a:solidFill>
                  <a:ln>
                    <a:solidFill>
                      <a:schemeClr val="bg1"/>
                    </a:solidFill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pPr defTabSz="6858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zh-CN" altLang="en-US" sz="1800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27" name="任意多边形 26"/>
                  <p:cNvSpPr/>
                  <p:nvPr/>
                </p:nvSpPr>
                <p:spPr>
                  <a:xfrm>
                    <a:off x="2676525" y="1597025"/>
                    <a:ext cx="812800" cy="622300"/>
                  </a:xfrm>
                  <a:custGeom>
                    <a:avLst/>
                    <a:gdLst>
                      <a:gd name="connsiteX0" fmla="*/ 0 w 812800"/>
                      <a:gd name="connsiteY0" fmla="*/ 463550 h 622300"/>
                      <a:gd name="connsiteX1" fmla="*/ 641350 w 812800"/>
                      <a:gd name="connsiteY1" fmla="*/ 622300 h 622300"/>
                      <a:gd name="connsiteX2" fmla="*/ 812800 w 812800"/>
                      <a:gd name="connsiteY2" fmla="*/ 0 h 622300"/>
                      <a:gd name="connsiteX3" fmla="*/ 660400 w 812800"/>
                      <a:gd name="connsiteY3" fmla="*/ 101600 h 622300"/>
                      <a:gd name="connsiteX4" fmla="*/ 615950 w 812800"/>
                      <a:gd name="connsiteY4" fmla="*/ 25400 h 622300"/>
                      <a:gd name="connsiteX5" fmla="*/ 158750 w 812800"/>
                      <a:gd name="connsiteY5" fmla="*/ 304800 h 622300"/>
                      <a:gd name="connsiteX6" fmla="*/ 177800 w 812800"/>
                      <a:gd name="connsiteY6" fmla="*/ 361950 h 622300"/>
                      <a:gd name="connsiteX7" fmla="*/ 0 w 812800"/>
                      <a:gd name="connsiteY7" fmla="*/ 463550 h 6223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812800" h="622300">
                        <a:moveTo>
                          <a:pt x="0" y="463550"/>
                        </a:moveTo>
                        <a:lnTo>
                          <a:pt x="641350" y="622300"/>
                        </a:lnTo>
                        <a:lnTo>
                          <a:pt x="812800" y="0"/>
                        </a:lnTo>
                        <a:lnTo>
                          <a:pt x="660400" y="101600"/>
                        </a:lnTo>
                        <a:lnTo>
                          <a:pt x="615950" y="25400"/>
                        </a:lnTo>
                        <a:lnTo>
                          <a:pt x="158750" y="304800"/>
                        </a:lnTo>
                        <a:lnTo>
                          <a:pt x="177800" y="361950"/>
                        </a:lnTo>
                        <a:lnTo>
                          <a:pt x="0" y="463550"/>
                        </a:lnTo>
                        <a:close/>
                      </a:path>
                    </a:pathLst>
                  </a:custGeom>
                  <a:solidFill>
                    <a:srgbClr val="FFCA8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defTabSz="6858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zh-CN" altLang="en-US" sz="1800">
                      <a:solidFill>
                        <a:schemeClr val="tx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</p:grpSp>
            <p:sp>
              <p:nvSpPr>
                <p:cNvPr id="3" name="Freeform 10"/>
                <p:cNvSpPr>
                  <a:spLocks noEditPoints="1"/>
                </p:cNvSpPr>
                <p:nvPr/>
              </p:nvSpPr>
              <p:spPr bwMode="auto">
                <a:xfrm>
                  <a:off x="4912957" y="3713718"/>
                  <a:ext cx="240782" cy="210582"/>
                </a:xfrm>
                <a:custGeom>
                  <a:avLst/>
                  <a:gdLst>
                    <a:gd name="T0" fmla="*/ 383 w 463"/>
                    <a:gd name="T1" fmla="*/ 146 h 404"/>
                    <a:gd name="T2" fmla="*/ 382 w 463"/>
                    <a:gd name="T3" fmla="*/ 160 h 404"/>
                    <a:gd name="T4" fmla="*/ 235 w 463"/>
                    <a:gd name="T5" fmla="*/ 294 h 404"/>
                    <a:gd name="T6" fmla="*/ 211 w 463"/>
                    <a:gd name="T7" fmla="*/ 294 h 404"/>
                    <a:gd name="T8" fmla="*/ 206 w 463"/>
                    <a:gd name="T9" fmla="*/ 299 h 404"/>
                    <a:gd name="T10" fmla="*/ 288 w 463"/>
                    <a:gd name="T11" fmla="*/ 349 h 404"/>
                    <a:gd name="T12" fmla="*/ 312 w 463"/>
                    <a:gd name="T13" fmla="*/ 349 h 404"/>
                    <a:gd name="T14" fmla="*/ 360 w 463"/>
                    <a:gd name="T15" fmla="*/ 399 h 404"/>
                    <a:gd name="T16" fmla="*/ 371 w 463"/>
                    <a:gd name="T17" fmla="*/ 404 h 404"/>
                    <a:gd name="T18" fmla="*/ 377 w 463"/>
                    <a:gd name="T19" fmla="*/ 402 h 404"/>
                    <a:gd name="T20" fmla="*/ 387 w 463"/>
                    <a:gd name="T21" fmla="*/ 388 h 404"/>
                    <a:gd name="T22" fmla="*/ 387 w 463"/>
                    <a:gd name="T23" fmla="*/ 347 h 404"/>
                    <a:gd name="T24" fmla="*/ 463 w 463"/>
                    <a:gd name="T25" fmla="*/ 247 h 404"/>
                    <a:gd name="T26" fmla="*/ 383 w 463"/>
                    <a:gd name="T27" fmla="*/ 146 h 404"/>
                    <a:gd name="T28" fmla="*/ 235 w 463"/>
                    <a:gd name="T29" fmla="*/ 0 h 404"/>
                    <a:gd name="T30" fmla="*/ 126 w 463"/>
                    <a:gd name="T31" fmla="*/ 0 h 404"/>
                    <a:gd name="T32" fmla="*/ 0 w 463"/>
                    <a:gd name="T33" fmla="*/ 136 h 404"/>
                    <a:gd name="T34" fmla="*/ 104 w 463"/>
                    <a:gd name="T35" fmla="*/ 269 h 404"/>
                    <a:gd name="T36" fmla="*/ 104 w 463"/>
                    <a:gd name="T37" fmla="*/ 326 h 404"/>
                    <a:gd name="T38" fmla="*/ 116 w 463"/>
                    <a:gd name="T39" fmla="*/ 344 h 404"/>
                    <a:gd name="T40" fmla="*/ 123 w 463"/>
                    <a:gd name="T41" fmla="*/ 345 h 404"/>
                    <a:gd name="T42" fmla="*/ 136 w 463"/>
                    <a:gd name="T43" fmla="*/ 339 h 404"/>
                    <a:gd name="T44" fmla="*/ 201 w 463"/>
                    <a:gd name="T45" fmla="*/ 271 h 404"/>
                    <a:gd name="T46" fmla="*/ 235 w 463"/>
                    <a:gd name="T47" fmla="*/ 271 h 404"/>
                    <a:gd name="T48" fmla="*/ 359 w 463"/>
                    <a:gd name="T49" fmla="*/ 156 h 404"/>
                    <a:gd name="T50" fmla="*/ 361 w 463"/>
                    <a:gd name="T51" fmla="*/ 136 h 404"/>
                    <a:gd name="T52" fmla="*/ 235 w 463"/>
                    <a:gd name="T53" fmla="*/ 0 h 404"/>
                    <a:gd name="T54" fmla="*/ 92 w 463"/>
                    <a:gd name="T55" fmla="*/ 151 h 404"/>
                    <a:gd name="T56" fmla="*/ 74 w 463"/>
                    <a:gd name="T57" fmla="*/ 132 h 404"/>
                    <a:gd name="T58" fmla="*/ 92 w 463"/>
                    <a:gd name="T59" fmla="*/ 114 h 404"/>
                    <a:gd name="T60" fmla="*/ 111 w 463"/>
                    <a:gd name="T61" fmla="*/ 132 h 404"/>
                    <a:gd name="T62" fmla="*/ 92 w 463"/>
                    <a:gd name="T63" fmla="*/ 151 h 404"/>
                    <a:gd name="T64" fmla="*/ 188 w 463"/>
                    <a:gd name="T65" fmla="*/ 151 h 404"/>
                    <a:gd name="T66" fmla="*/ 169 w 463"/>
                    <a:gd name="T67" fmla="*/ 132 h 404"/>
                    <a:gd name="T68" fmla="*/ 188 w 463"/>
                    <a:gd name="T69" fmla="*/ 114 h 404"/>
                    <a:gd name="T70" fmla="*/ 206 w 463"/>
                    <a:gd name="T71" fmla="*/ 132 h 404"/>
                    <a:gd name="T72" fmla="*/ 188 w 463"/>
                    <a:gd name="T73" fmla="*/ 151 h 404"/>
                    <a:gd name="T74" fmla="*/ 283 w 463"/>
                    <a:gd name="T75" fmla="*/ 151 h 404"/>
                    <a:gd name="T76" fmla="*/ 265 w 463"/>
                    <a:gd name="T77" fmla="*/ 132 h 404"/>
                    <a:gd name="T78" fmla="*/ 283 w 463"/>
                    <a:gd name="T79" fmla="*/ 114 h 404"/>
                    <a:gd name="T80" fmla="*/ 302 w 463"/>
                    <a:gd name="T81" fmla="*/ 132 h 404"/>
                    <a:gd name="T82" fmla="*/ 283 w 463"/>
                    <a:gd name="T83" fmla="*/ 151 h 404"/>
                    <a:gd name="T84" fmla="*/ 283 w 463"/>
                    <a:gd name="T85" fmla="*/ 151 h 404"/>
                    <a:gd name="T86" fmla="*/ 283 w 463"/>
                    <a:gd name="T87" fmla="*/ 151 h 4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</a:cxnLst>
                  <a:rect l="0" t="0" r="r" b="b"/>
                  <a:pathLst>
                    <a:path w="463" h="404">
                      <a:moveTo>
                        <a:pt x="383" y="146"/>
                      </a:moveTo>
                      <a:cubicBezTo>
                        <a:pt x="383" y="151"/>
                        <a:pt x="382" y="155"/>
                        <a:pt x="382" y="160"/>
                      </a:cubicBezTo>
                      <a:cubicBezTo>
                        <a:pt x="370" y="238"/>
                        <a:pt x="309" y="294"/>
                        <a:pt x="235" y="294"/>
                      </a:cubicBezTo>
                      <a:cubicBezTo>
                        <a:pt x="211" y="294"/>
                        <a:pt x="211" y="294"/>
                        <a:pt x="211" y="294"/>
                      </a:cubicBezTo>
                      <a:cubicBezTo>
                        <a:pt x="206" y="299"/>
                        <a:pt x="206" y="299"/>
                        <a:pt x="206" y="299"/>
                      </a:cubicBezTo>
                      <a:cubicBezTo>
                        <a:pt x="223" y="329"/>
                        <a:pt x="254" y="349"/>
                        <a:pt x="288" y="349"/>
                      </a:cubicBezTo>
                      <a:cubicBezTo>
                        <a:pt x="312" y="349"/>
                        <a:pt x="312" y="349"/>
                        <a:pt x="312" y="349"/>
                      </a:cubicBezTo>
                      <a:cubicBezTo>
                        <a:pt x="360" y="399"/>
                        <a:pt x="360" y="399"/>
                        <a:pt x="360" y="399"/>
                      </a:cubicBezTo>
                      <a:cubicBezTo>
                        <a:pt x="363" y="402"/>
                        <a:pt x="367" y="404"/>
                        <a:pt x="371" y="404"/>
                      </a:cubicBezTo>
                      <a:cubicBezTo>
                        <a:pt x="373" y="404"/>
                        <a:pt x="375" y="403"/>
                        <a:pt x="377" y="402"/>
                      </a:cubicBezTo>
                      <a:cubicBezTo>
                        <a:pt x="383" y="400"/>
                        <a:pt x="387" y="394"/>
                        <a:pt x="387" y="388"/>
                      </a:cubicBezTo>
                      <a:cubicBezTo>
                        <a:pt x="387" y="347"/>
                        <a:pt x="387" y="347"/>
                        <a:pt x="387" y="347"/>
                      </a:cubicBezTo>
                      <a:cubicBezTo>
                        <a:pt x="431" y="338"/>
                        <a:pt x="463" y="297"/>
                        <a:pt x="463" y="247"/>
                      </a:cubicBezTo>
                      <a:cubicBezTo>
                        <a:pt x="463" y="196"/>
                        <a:pt x="428" y="154"/>
                        <a:pt x="383" y="146"/>
                      </a:cubicBezTo>
                      <a:close/>
                      <a:moveTo>
                        <a:pt x="235" y="0"/>
                      </a:moveTo>
                      <a:cubicBezTo>
                        <a:pt x="126" y="0"/>
                        <a:pt x="126" y="0"/>
                        <a:pt x="126" y="0"/>
                      </a:cubicBezTo>
                      <a:cubicBezTo>
                        <a:pt x="57" y="0"/>
                        <a:pt x="0" y="61"/>
                        <a:pt x="0" y="136"/>
                      </a:cubicBezTo>
                      <a:cubicBezTo>
                        <a:pt x="0" y="203"/>
                        <a:pt x="45" y="258"/>
                        <a:pt x="104" y="269"/>
                      </a:cubicBezTo>
                      <a:cubicBezTo>
                        <a:pt x="104" y="326"/>
                        <a:pt x="104" y="326"/>
                        <a:pt x="104" y="326"/>
                      </a:cubicBezTo>
                      <a:cubicBezTo>
                        <a:pt x="104" y="334"/>
                        <a:pt x="109" y="341"/>
                        <a:pt x="116" y="344"/>
                      </a:cubicBezTo>
                      <a:cubicBezTo>
                        <a:pt x="118" y="344"/>
                        <a:pt x="120" y="345"/>
                        <a:pt x="123" y="345"/>
                      </a:cubicBezTo>
                      <a:cubicBezTo>
                        <a:pt x="128" y="345"/>
                        <a:pt x="133" y="343"/>
                        <a:pt x="136" y="339"/>
                      </a:cubicBezTo>
                      <a:cubicBezTo>
                        <a:pt x="201" y="271"/>
                        <a:pt x="201" y="271"/>
                        <a:pt x="201" y="271"/>
                      </a:cubicBezTo>
                      <a:cubicBezTo>
                        <a:pt x="235" y="271"/>
                        <a:pt x="235" y="271"/>
                        <a:pt x="235" y="271"/>
                      </a:cubicBezTo>
                      <a:cubicBezTo>
                        <a:pt x="297" y="271"/>
                        <a:pt x="349" y="223"/>
                        <a:pt x="359" y="156"/>
                      </a:cubicBezTo>
                      <a:cubicBezTo>
                        <a:pt x="360" y="149"/>
                        <a:pt x="361" y="142"/>
                        <a:pt x="361" y="136"/>
                      </a:cubicBezTo>
                      <a:cubicBezTo>
                        <a:pt x="361" y="61"/>
                        <a:pt x="304" y="0"/>
                        <a:pt x="235" y="0"/>
                      </a:cubicBezTo>
                      <a:close/>
                      <a:moveTo>
                        <a:pt x="92" y="151"/>
                      </a:moveTo>
                      <a:cubicBezTo>
                        <a:pt x="82" y="151"/>
                        <a:pt x="74" y="142"/>
                        <a:pt x="74" y="132"/>
                      </a:cubicBezTo>
                      <a:cubicBezTo>
                        <a:pt x="74" y="122"/>
                        <a:pt x="82" y="114"/>
                        <a:pt x="92" y="114"/>
                      </a:cubicBezTo>
                      <a:cubicBezTo>
                        <a:pt x="102" y="114"/>
                        <a:pt x="111" y="122"/>
                        <a:pt x="111" y="132"/>
                      </a:cubicBezTo>
                      <a:cubicBezTo>
                        <a:pt x="111" y="142"/>
                        <a:pt x="102" y="151"/>
                        <a:pt x="92" y="151"/>
                      </a:cubicBezTo>
                      <a:close/>
                      <a:moveTo>
                        <a:pt x="188" y="151"/>
                      </a:moveTo>
                      <a:cubicBezTo>
                        <a:pt x="177" y="151"/>
                        <a:pt x="169" y="142"/>
                        <a:pt x="169" y="132"/>
                      </a:cubicBezTo>
                      <a:cubicBezTo>
                        <a:pt x="169" y="122"/>
                        <a:pt x="177" y="114"/>
                        <a:pt x="188" y="114"/>
                      </a:cubicBezTo>
                      <a:cubicBezTo>
                        <a:pt x="198" y="114"/>
                        <a:pt x="206" y="122"/>
                        <a:pt x="206" y="132"/>
                      </a:cubicBezTo>
                      <a:cubicBezTo>
                        <a:pt x="206" y="142"/>
                        <a:pt x="198" y="151"/>
                        <a:pt x="188" y="151"/>
                      </a:cubicBezTo>
                      <a:close/>
                      <a:moveTo>
                        <a:pt x="283" y="151"/>
                      </a:moveTo>
                      <a:cubicBezTo>
                        <a:pt x="273" y="151"/>
                        <a:pt x="265" y="142"/>
                        <a:pt x="265" y="132"/>
                      </a:cubicBezTo>
                      <a:cubicBezTo>
                        <a:pt x="265" y="122"/>
                        <a:pt x="273" y="114"/>
                        <a:pt x="283" y="114"/>
                      </a:cubicBezTo>
                      <a:cubicBezTo>
                        <a:pt x="293" y="114"/>
                        <a:pt x="302" y="122"/>
                        <a:pt x="302" y="132"/>
                      </a:cubicBezTo>
                      <a:cubicBezTo>
                        <a:pt x="302" y="142"/>
                        <a:pt x="293" y="151"/>
                        <a:pt x="283" y="151"/>
                      </a:cubicBezTo>
                      <a:close/>
                      <a:moveTo>
                        <a:pt x="283" y="151"/>
                      </a:moveTo>
                      <a:cubicBezTo>
                        <a:pt x="283" y="151"/>
                        <a:pt x="283" y="151"/>
                        <a:pt x="283" y="151"/>
                      </a:cubicBezTo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defTabSz="685800"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180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29" name="组合 28"/>
              <p:cNvGrpSpPr/>
              <p:nvPr/>
            </p:nvGrpSpPr>
            <p:grpSpPr>
              <a:xfrm>
                <a:off x="3498850" y="3194050"/>
                <a:ext cx="876300" cy="876300"/>
                <a:chOff x="3327400" y="3194050"/>
                <a:chExt cx="876300" cy="876300"/>
              </a:xfrm>
            </p:grpSpPr>
            <p:grpSp>
              <p:nvGrpSpPr>
                <p:cNvPr id="30" name="组合 29"/>
                <p:cNvGrpSpPr/>
                <p:nvPr/>
              </p:nvGrpSpPr>
              <p:grpSpPr>
                <a:xfrm rot="14400000">
                  <a:off x="3327400" y="3194050"/>
                  <a:ext cx="876300" cy="876300"/>
                  <a:chOff x="2613025" y="1343025"/>
                  <a:chExt cx="876300" cy="876300"/>
                </a:xfrm>
              </p:grpSpPr>
              <p:sp>
                <p:nvSpPr>
                  <p:cNvPr id="31" name="任意多边形 30"/>
                  <p:cNvSpPr/>
                  <p:nvPr/>
                </p:nvSpPr>
                <p:spPr>
                  <a:xfrm>
                    <a:off x="2613025" y="1343025"/>
                    <a:ext cx="819150" cy="628650"/>
                  </a:xfrm>
                  <a:custGeom>
                    <a:avLst/>
                    <a:gdLst>
                      <a:gd name="connsiteX0" fmla="*/ 0 w 819150"/>
                      <a:gd name="connsiteY0" fmla="*/ 628650 h 628650"/>
                      <a:gd name="connsiteX1" fmla="*/ 190500 w 819150"/>
                      <a:gd name="connsiteY1" fmla="*/ 0 h 628650"/>
                      <a:gd name="connsiteX2" fmla="*/ 819150 w 819150"/>
                      <a:gd name="connsiteY2" fmla="*/ 152400 h 628650"/>
                      <a:gd name="connsiteX3" fmla="*/ 0 w 819150"/>
                      <a:gd name="connsiteY3" fmla="*/ 628650 h 6286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819150" h="628650">
                        <a:moveTo>
                          <a:pt x="0" y="628650"/>
                        </a:moveTo>
                        <a:lnTo>
                          <a:pt x="190500" y="0"/>
                        </a:lnTo>
                        <a:lnTo>
                          <a:pt x="819150" y="152400"/>
                        </a:lnTo>
                        <a:lnTo>
                          <a:pt x="0" y="628650"/>
                        </a:lnTo>
                        <a:close/>
                      </a:path>
                    </a:pathLst>
                  </a:custGeom>
                  <a:solidFill>
                    <a:srgbClr val="9CC136">
                      <a:alpha val="77000"/>
                    </a:srgbClr>
                  </a:solidFill>
                  <a:ln>
                    <a:solidFill>
                      <a:schemeClr val="bg1"/>
                    </a:solidFill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pPr defTabSz="6858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zh-CN" altLang="en-US" sz="1800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32" name="任意多边形 31"/>
                  <p:cNvSpPr/>
                  <p:nvPr/>
                </p:nvSpPr>
                <p:spPr>
                  <a:xfrm>
                    <a:off x="2676525" y="1597025"/>
                    <a:ext cx="812800" cy="622300"/>
                  </a:xfrm>
                  <a:custGeom>
                    <a:avLst/>
                    <a:gdLst>
                      <a:gd name="connsiteX0" fmla="*/ 0 w 812800"/>
                      <a:gd name="connsiteY0" fmla="*/ 463550 h 622300"/>
                      <a:gd name="connsiteX1" fmla="*/ 641350 w 812800"/>
                      <a:gd name="connsiteY1" fmla="*/ 622300 h 622300"/>
                      <a:gd name="connsiteX2" fmla="*/ 812800 w 812800"/>
                      <a:gd name="connsiteY2" fmla="*/ 0 h 622300"/>
                      <a:gd name="connsiteX3" fmla="*/ 660400 w 812800"/>
                      <a:gd name="connsiteY3" fmla="*/ 101600 h 622300"/>
                      <a:gd name="connsiteX4" fmla="*/ 615950 w 812800"/>
                      <a:gd name="connsiteY4" fmla="*/ 25400 h 622300"/>
                      <a:gd name="connsiteX5" fmla="*/ 158750 w 812800"/>
                      <a:gd name="connsiteY5" fmla="*/ 304800 h 622300"/>
                      <a:gd name="connsiteX6" fmla="*/ 177800 w 812800"/>
                      <a:gd name="connsiteY6" fmla="*/ 361950 h 622300"/>
                      <a:gd name="connsiteX7" fmla="*/ 0 w 812800"/>
                      <a:gd name="connsiteY7" fmla="*/ 463550 h 6223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812800" h="622300">
                        <a:moveTo>
                          <a:pt x="0" y="463550"/>
                        </a:moveTo>
                        <a:lnTo>
                          <a:pt x="641350" y="622300"/>
                        </a:lnTo>
                        <a:lnTo>
                          <a:pt x="812800" y="0"/>
                        </a:lnTo>
                        <a:lnTo>
                          <a:pt x="660400" y="101600"/>
                        </a:lnTo>
                        <a:lnTo>
                          <a:pt x="615950" y="25400"/>
                        </a:lnTo>
                        <a:lnTo>
                          <a:pt x="158750" y="304800"/>
                        </a:lnTo>
                        <a:lnTo>
                          <a:pt x="177800" y="361950"/>
                        </a:lnTo>
                        <a:lnTo>
                          <a:pt x="0" y="463550"/>
                        </a:lnTo>
                        <a:close/>
                      </a:path>
                    </a:pathLst>
                  </a:custGeom>
                  <a:solidFill>
                    <a:srgbClr val="FFCA8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defTabSz="6858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zh-CN" altLang="en-US" sz="1800">
                      <a:solidFill>
                        <a:schemeClr val="tx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</p:grpSp>
            <p:sp>
              <p:nvSpPr>
                <p:cNvPr id="33" name="Freeform 9"/>
                <p:cNvSpPr>
                  <a:spLocks noEditPoints="1"/>
                </p:cNvSpPr>
                <p:nvPr/>
              </p:nvSpPr>
              <p:spPr bwMode="auto">
                <a:xfrm>
                  <a:off x="3547035" y="3713718"/>
                  <a:ext cx="150836" cy="226602"/>
                </a:xfrm>
                <a:custGeom>
                  <a:avLst/>
                  <a:gdLst>
                    <a:gd name="T0" fmla="*/ 258 w 341"/>
                    <a:gd name="T1" fmla="*/ 344 h 509"/>
                    <a:gd name="T2" fmla="*/ 222 w 341"/>
                    <a:gd name="T3" fmla="*/ 352 h 509"/>
                    <a:gd name="T4" fmla="*/ 158 w 341"/>
                    <a:gd name="T5" fmla="*/ 288 h 509"/>
                    <a:gd name="T6" fmla="*/ 165 w 341"/>
                    <a:gd name="T7" fmla="*/ 254 h 509"/>
                    <a:gd name="T8" fmla="*/ 158 w 341"/>
                    <a:gd name="T9" fmla="*/ 220 h 509"/>
                    <a:gd name="T10" fmla="*/ 221 w 341"/>
                    <a:gd name="T11" fmla="*/ 157 h 509"/>
                    <a:gd name="T12" fmla="*/ 258 w 341"/>
                    <a:gd name="T13" fmla="*/ 166 h 509"/>
                    <a:gd name="T14" fmla="*/ 341 w 341"/>
                    <a:gd name="T15" fmla="*/ 83 h 509"/>
                    <a:gd name="T16" fmla="*/ 258 w 341"/>
                    <a:gd name="T17" fmla="*/ 0 h 509"/>
                    <a:gd name="T18" fmla="*/ 175 w 341"/>
                    <a:gd name="T19" fmla="*/ 83 h 509"/>
                    <a:gd name="T20" fmla="*/ 181 w 341"/>
                    <a:gd name="T21" fmla="*/ 114 h 509"/>
                    <a:gd name="T22" fmla="*/ 117 w 341"/>
                    <a:gd name="T23" fmla="*/ 179 h 509"/>
                    <a:gd name="T24" fmla="*/ 83 w 341"/>
                    <a:gd name="T25" fmla="*/ 172 h 509"/>
                    <a:gd name="T26" fmla="*/ 0 w 341"/>
                    <a:gd name="T27" fmla="*/ 254 h 509"/>
                    <a:gd name="T28" fmla="*/ 83 w 341"/>
                    <a:gd name="T29" fmla="*/ 337 h 509"/>
                    <a:gd name="T30" fmla="*/ 117 w 341"/>
                    <a:gd name="T31" fmla="*/ 330 h 509"/>
                    <a:gd name="T32" fmla="*/ 181 w 341"/>
                    <a:gd name="T33" fmla="*/ 395 h 509"/>
                    <a:gd name="T34" fmla="*/ 175 w 341"/>
                    <a:gd name="T35" fmla="*/ 426 h 509"/>
                    <a:gd name="T36" fmla="*/ 258 w 341"/>
                    <a:gd name="T37" fmla="*/ 509 h 509"/>
                    <a:gd name="T38" fmla="*/ 341 w 341"/>
                    <a:gd name="T39" fmla="*/ 426 h 509"/>
                    <a:gd name="T40" fmla="*/ 258 w 341"/>
                    <a:gd name="T41" fmla="*/ 344 h 509"/>
                    <a:gd name="T42" fmla="*/ 258 w 341"/>
                    <a:gd name="T43" fmla="*/ 344 h 509"/>
                    <a:gd name="T44" fmla="*/ 258 w 341"/>
                    <a:gd name="T45" fmla="*/ 344 h 5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341" h="509">
                      <a:moveTo>
                        <a:pt x="258" y="344"/>
                      </a:moveTo>
                      <a:cubicBezTo>
                        <a:pt x="245" y="344"/>
                        <a:pt x="233" y="347"/>
                        <a:pt x="222" y="352"/>
                      </a:cubicBezTo>
                      <a:cubicBezTo>
                        <a:pt x="158" y="288"/>
                        <a:pt x="158" y="288"/>
                        <a:pt x="158" y="288"/>
                      </a:cubicBezTo>
                      <a:cubicBezTo>
                        <a:pt x="163" y="278"/>
                        <a:pt x="165" y="267"/>
                        <a:pt x="165" y="254"/>
                      </a:cubicBezTo>
                      <a:cubicBezTo>
                        <a:pt x="165" y="242"/>
                        <a:pt x="163" y="231"/>
                        <a:pt x="158" y="220"/>
                      </a:cubicBezTo>
                      <a:cubicBezTo>
                        <a:pt x="221" y="157"/>
                        <a:pt x="221" y="157"/>
                        <a:pt x="221" y="157"/>
                      </a:cubicBezTo>
                      <a:cubicBezTo>
                        <a:pt x="232" y="163"/>
                        <a:pt x="245" y="166"/>
                        <a:pt x="258" y="166"/>
                      </a:cubicBezTo>
                      <a:cubicBezTo>
                        <a:pt x="304" y="166"/>
                        <a:pt x="341" y="129"/>
                        <a:pt x="341" y="83"/>
                      </a:cubicBezTo>
                      <a:cubicBezTo>
                        <a:pt x="341" y="37"/>
                        <a:pt x="304" y="0"/>
                        <a:pt x="258" y="0"/>
                      </a:cubicBezTo>
                      <a:cubicBezTo>
                        <a:pt x="212" y="0"/>
                        <a:pt x="175" y="37"/>
                        <a:pt x="175" y="83"/>
                      </a:cubicBezTo>
                      <a:cubicBezTo>
                        <a:pt x="175" y="94"/>
                        <a:pt x="177" y="105"/>
                        <a:pt x="181" y="114"/>
                      </a:cubicBezTo>
                      <a:cubicBezTo>
                        <a:pt x="117" y="179"/>
                        <a:pt x="117" y="179"/>
                        <a:pt x="117" y="179"/>
                      </a:cubicBezTo>
                      <a:cubicBezTo>
                        <a:pt x="106" y="174"/>
                        <a:pt x="95" y="172"/>
                        <a:pt x="83" y="172"/>
                      </a:cubicBezTo>
                      <a:cubicBezTo>
                        <a:pt x="37" y="172"/>
                        <a:pt x="0" y="209"/>
                        <a:pt x="0" y="254"/>
                      </a:cubicBezTo>
                      <a:cubicBezTo>
                        <a:pt x="0" y="300"/>
                        <a:pt x="37" y="337"/>
                        <a:pt x="83" y="337"/>
                      </a:cubicBezTo>
                      <a:cubicBezTo>
                        <a:pt x="95" y="337"/>
                        <a:pt x="106" y="335"/>
                        <a:pt x="117" y="330"/>
                      </a:cubicBezTo>
                      <a:cubicBezTo>
                        <a:pt x="181" y="395"/>
                        <a:pt x="181" y="395"/>
                        <a:pt x="181" y="395"/>
                      </a:cubicBezTo>
                      <a:cubicBezTo>
                        <a:pt x="177" y="404"/>
                        <a:pt x="175" y="415"/>
                        <a:pt x="175" y="426"/>
                      </a:cubicBezTo>
                      <a:cubicBezTo>
                        <a:pt x="175" y="472"/>
                        <a:pt x="212" y="509"/>
                        <a:pt x="258" y="509"/>
                      </a:cubicBezTo>
                      <a:cubicBezTo>
                        <a:pt x="304" y="509"/>
                        <a:pt x="341" y="472"/>
                        <a:pt x="341" y="426"/>
                      </a:cubicBezTo>
                      <a:cubicBezTo>
                        <a:pt x="341" y="381"/>
                        <a:pt x="304" y="344"/>
                        <a:pt x="258" y="344"/>
                      </a:cubicBezTo>
                      <a:close/>
                      <a:moveTo>
                        <a:pt x="258" y="344"/>
                      </a:moveTo>
                      <a:cubicBezTo>
                        <a:pt x="258" y="344"/>
                        <a:pt x="258" y="344"/>
                        <a:pt x="258" y="344"/>
                      </a:cubicBezTo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defTabSz="685800"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180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34" name="组合 33"/>
              <p:cNvGrpSpPr/>
              <p:nvPr/>
            </p:nvGrpSpPr>
            <p:grpSpPr>
              <a:xfrm>
                <a:off x="2926910" y="2222377"/>
                <a:ext cx="876300" cy="876300"/>
                <a:chOff x="2755460" y="2222377"/>
                <a:chExt cx="876300" cy="876300"/>
              </a:xfrm>
            </p:grpSpPr>
            <p:grpSp>
              <p:nvGrpSpPr>
                <p:cNvPr id="35" name="组合 34"/>
                <p:cNvGrpSpPr/>
                <p:nvPr/>
              </p:nvGrpSpPr>
              <p:grpSpPr>
                <a:xfrm rot="18000000">
                  <a:off x="2755460" y="2222377"/>
                  <a:ext cx="876300" cy="876300"/>
                  <a:chOff x="2613025" y="1343025"/>
                  <a:chExt cx="876300" cy="876300"/>
                </a:xfrm>
              </p:grpSpPr>
              <p:sp>
                <p:nvSpPr>
                  <p:cNvPr id="36" name="任意多边形 35"/>
                  <p:cNvSpPr/>
                  <p:nvPr/>
                </p:nvSpPr>
                <p:spPr>
                  <a:xfrm>
                    <a:off x="2613025" y="1343025"/>
                    <a:ext cx="819150" cy="628650"/>
                  </a:xfrm>
                  <a:custGeom>
                    <a:avLst/>
                    <a:gdLst>
                      <a:gd name="connsiteX0" fmla="*/ 0 w 819150"/>
                      <a:gd name="connsiteY0" fmla="*/ 628650 h 628650"/>
                      <a:gd name="connsiteX1" fmla="*/ 190500 w 819150"/>
                      <a:gd name="connsiteY1" fmla="*/ 0 h 628650"/>
                      <a:gd name="connsiteX2" fmla="*/ 819150 w 819150"/>
                      <a:gd name="connsiteY2" fmla="*/ 152400 h 628650"/>
                      <a:gd name="connsiteX3" fmla="*/ 0 w 819150"/>
                      <a:gd name="connsiteY3" fmla="*/ 628650 h 6286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819150" h="628650">
                        <a:moveTo>
                          <a:pt x="0" y="628650"/>
                        </a:moveTo>
                        <a:lnTo>
                          <a:pt x="190500" y="0"/>
                        </a:lnTo>
                        <a:lnTo>
                          <a:pt x="819150" y="152400"/>
                        </a:lnTo>
                        <a:lnTo>
                          <a:pt x="0" y="628650"/>
                        </a:lnTo>
                        <a:close/>
                      </a:path>
                    </a:pathLst>
                  </a:custGeom>
                  <a:solidFill>
                    <a:srgbClr val="52C5C4">
                      <a:alpha val="77000"/>
                    </a:srgbClr>
                  </a:solidFill>
                  <a:ln>
                    <a:solidFill>
                      <a:schemeClr val="bg1"/>
                    </a:solidFill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pPr defTabSz="6858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zh-CN" altLang="en-US" sz="1800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37" name="任意多边形 36"/>
                  <p:cNvSpPr/>
                  <p:nvPr/>
                </p:nvSpPr>
                <p:spPr>
                  <a:xfrm>
                    <a:off x="2676525" y="1597025"/>
                    <a:ext cx="812800" cy="622300"/>
                  </a:xfrm>
                  <a:custGeom>
                    <a:avLst/>
                    <a:gdLst>
                      <a:gd name="connsiteX0" fmla="*/ 0 w 812800"/>
                      <a:gd name="connsiteY0" fmla="*/ 463550 h 622300"/>
                      <a:gd name="connsiteX1" fmla="*/ 641350 w 812800"/>
                      <a:gd name="connsiteY1" fmla="*/ 622300 h 622300"/>
                      <a:gd name="connsiteX2" fmla="*/ 812800 w 812800"/>
                      <a:gd name="connsiteY2" fmla="*/ 0 h 622300"/>
                      <a:gd name="connsiteX3" fmla="*/ 660400 w 812800"/>
                      <a:gd name="connsiteY3" fmla="*/ 101600 h 622300"/>
                      <a:gd name="connsiteX4" fmla="*/ 615950 w 812800"/>
                      <a:gd name="connsiteY4" fmla="*/ 25400 h 622300"/>
                      <a:gd name="connsiteX5" fmla="*/ 158750 w 812800"/>
                      <a:gd name="connsiteY5" fmla="*/ 304800 h 622300"/>
                      <a:gd name="connsiteX6" fmla="*/ 177800 w 812800"/>
                      <a:gd name="connsiteY6" fmla="*/ 361950 h 622300"/>
                      <a:gd name="connsiteX7" fmla="*/ 0 w 812800"/>
                      <a:gd name="connsiteY7" fmla="*/ 463550 h 6223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812800" h="622300">
                        <a:moveTo>
                          <a:pt x="0" y="463550"/>
                        </a:moveTo>
                        <a:lnTo>
                          <a:pt x="641350" y="622300"/>
                        </a:lnTo>
                        <a:lnTo>
                          <a:pt x="812800" y="0"/>
                        </a:lnTo>
                        <a:lnTo>
                          <a:pt x="660400" y="101600"/>
                        </a:lnTo>
                        <a:lnTo>
                          <a:pt x="615950" y="25400"/>
                        </a:lnTo>
                        <a:lnTo>
                          <a:pt x="158750" y="304800"/>
                        </a:lnTo>
                        <a:lnTo>
                          <a:pt x="177800" y="361950"/>
                        </a:lnTo>
                        <a:lnTo>
                          <a:pt x="0" y="463550"/>
                        </a:lnTo>
                        <a:close/>
                      </a:path>
                    </a:pathLst>
                  </a:custGeom>
                  <a:solidFill>
                    <a:srgbClr val="FFCA8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defTabSz="6858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zh-CN" altLang="en-US" sz="1800">
                      <a:solidFill>
                        <a:schemeClr val="tx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</p:grpSp>
            <p:sp>
              <p:nvSpPr>
                <p:cNvPr id="38" name="Freeform 11"/>
                <p:cNvSpPr>
                  <a:spLocks noEditPoints="1"/>
                </p:cNvSpPr>
                <p:nvPr/>
              </p:nvSpPr>
              <p:spPr bwMode="auto">
                <a:xfrm>
                  <a:off x="2857744" y="2557462"/>
                  <a:ext cx="214211" cy="166901"/>
                </a:xfrm>
                <a:custGeom>
                  <a:avLst/>
                  <a:gdLst>
                    <a:gd name="T0" fmla="*/ 179 w 514"/>
                    <a:gd name="T1" fmla="*/ 211 h 397"/>
                    <a:gd name="T2" fmla="*/ 108 w 514"/>
                    <a:gd name="T3" fmla="*/ 296 h 397"/>
                    <a:gd name="T4" fmla="*/ 130 w 514"/>
                    <a:gd name="T5" fmla="*/ 332 h 397"/>
                    <a:gd name="T6" fmla="*/ 249 w 514"/>
                    <a:gd name="T7" fmla="*/ 310 h 397"/>
                    <a:gd name="T8" fmla="*/ 179 w 514"/>
                    <a:gd name="T9" fmla="*/ 211 h 397"/>
                    <a:gd name="T10" fmla="*/ 159 w 514"/>
                    <a:gd name="T11" fmla="*/ 317 h 397"/>
                    <a:gd name="T12" fmla="*/ 132 w 514"/>
                    <a:gd name="T13" fmla="*/ 297 h 397"/>
                    <a:gd name="T14" fmla="*/ 158 w 514"/>
                    <a:gd name="T15" fmla="*/ 270 h 397"/>
                    <a:gd name="T16" fmla="*/ 186 w 514"/>
                    <a:gd name="T17" fmla="*/ 291 h 397"/>
                    <a:gd name="T18" fmla="*/ 159 w 514"/>
                    <a:gd name="T19" fmla="*/ 317 h 397"/>
                    <a:gd name="T20" fmla="*/ 206 w 514"/>
                    <a:gd name="T21" fmla="*/ 276 h 397"/>
                    <a:gd name="T22" fmla="*/ 192 w 514"/>
                    <a:gd name="T23" fmla="*/ 275 h 397"/>
                    <a:gd name="T24" fmla="*/ 196 w 514"/>
                    <a:gd name="T25" fmla="*/ 260 h 397"/>
                    <a:gd name="T26" fmla="*/ 210 w 514"/>
                    <a:gd name="T27" fmla="*/ 261 h 397"/>
                    <a:gd name="T28" fmla="*/ 206 w 514"/>
                    <a:gd name="T29" fmla="*/ 276 h 397"/>
                    <a:gd name="T30" fmla="*/ 394 w 514"/>
                    <a:gd name="T31" fmla="*/ 7 h 397"/>
                    <a:gd name="T32" fmla="*/ 328 w 514"/>
                    <a:gd name="T33" fmla="*/ 8 h 397"/>
                    <a:gd name="T34" fmla="*/ 326 w 514"/>
                    <a:gd name="T35" fmla="*/ 8 h 397"/>
                    <a:gd name="T36" fmla="*/ 326 w 514"/>
                    <a:gd name="T37" fmla="*/ 9 h 397"/>
                    <a:gd name="T38" fmla="*/ 312 w 514"/>
                    <a:gd name="T39" fmla="*/ 27 h 397"/>
                    <a:gd name="T40" fmla="*/ 331 w 514"/>
                    <a:gd name="T41" fmla="*/ 46 h 397"/>
                    <a:gd name="T42" fmla="*/ 348 w 514"/>
                    <a:gd name="T43" fmla="*/ 42 h 397"/>
                    <a:gd name="T44" fmla="*/ 443 w 514"/>
                    <a:gd name="T45" fmla="*/ 89 h 397"/>
                    <a:gd name="T46" fmla="*/ 449 w 514"/>
                    <a:gd name="T47" fmla="*/ 152 h 397"/>
                    <a:gd name="T48" fmla="*/ 445 w 514"/>
                    <a:gd name="T49" fmla="*/ 171 h 397"/>
                    <a:gd name="T50" fmla="*/ 464 w 514"/>
                    <a:gd name="T51" fmla="*/ 188 h 397"/>
                    <a:gd name="T52" fmla="*/ 482 w 514"/>
                    <a:gd name="T53" fmla="*/ 172 h 397"/>
                    <a:gd name="T54" fmla="*/ 482 w 514"/>
                    <a:gd name="T55" fmla="*/ 172 h 397"/>
                    <a:gd name="T56" fmla="*/ 394 w 514"/>
                    <a:gd name="T57" fmla="*/ 7 h 397"/>
                    <a:gd name="T58" fmla="*/ 403 w 514"/>
                    <a:gd name="T59" fmla="*/ 160 h 397"/>
                    <a:gd name="T60" fmla="*/ 416 w 514"/>
                    <a:gd name="T61" fmla="*/ 149 h 397"/>
                    <a:gd name="T62" fmla="*/ 416 w 514"/>
                    <a:gd name="T63" fmla="*/ 148 h 397"/>
                    <a:gd name="T64" fmla="*/ 344 w 514"/>
                    <a:gd name="T65" fmla="*/ 75 h 397"/>
                    <a:gd name="T66" fmla="*/ 331 w 514"/>
                    <a:gd name="T67" fmla="*/ 88 h 397"/>
                    <a:gd name="T68" fmla="*/ 344 w 514"/>
                    <a:gd name="T69" fmla="*/ 101 h 397"/>
                    <a:gd name="T70" fmla="*/ 390 w 514"/>
                    <a:gd name="T71" fmla="*/ 147 h 397"/>
                    <a:gd name="T72" fmla="*/ 403 w 514"/>
                    <a:gd name="T73" fmla="*/ 160 h 397"/>
                    <a:gd name="T74" fmla="*/ 364 w 514"/>
                    <a:gd name="T75" fmla="*/ 193 h 397"/>
                    <a:gd name="T76" fmla="*/ 355 w 514"/>
                    <a:gd name="T77" fmla="*/ 179 h 397"/>
                    <a:gd name="T78" fmla="*/ 351 w 514"/>
                    <a:gd name="T79" fmla="*/ 126 h 397"/>
                    <a:gd name="T80" fmla="*/ 257 w 514"/>
                    <a:gd name="T81" fmla="*/ 130 h 397"/>
                    <a:gd name="T82" fmla="*/ 242 w 514"/>
                    <a:gd name="T83" fmla="*/ 107 h 397"/>
                    <a:gd name="T84" fmla="*/ 166 w 514"/>
                    <a:gd name="T85" fmla="*/ 68 h 397"/>
                    <a:gd name="T86" fmla="*/ 40 w 514"/>
                    <a:gd name="T87" fmla="*/ 172 h 397"/>
                    <a:gd name="T88" fmla="*/ 5 w 514"/>
                    <a:gd name="T89" fmla="*/ 268 h 397"/>
                    <a:gd name="T90" fmla="*/ 189 w 514"/>
                    <a:gd name="T91" fmla="*/ 391 h 397"/>
                    <a:gd name="T92" fmla="*/ 410 w 514"/>
                    <a:gd name="T93" fmla="*/ 294 h 397"/>
                    <a:gd name="T94" fmla="*/ 364 w 514"/>
                    <a:gd name="T95" fmla="*/ 193 h 397"/>
                    <a:gd name="T96" fmla="*/ 195 w 514"/>
                    <a:gd name="T97" fmla="*/ 365 h 397"/>
                    <a:gd name="T98" fmla="*/ 51 w 514"/>
                    <a:gd name="T99" fmla="*/ 276 h 397"/>
                    <a:gd name="T100" fmla="*/ 195 w 514"/>
                    <a:gd name="T101" fmla="*/ 177 h 397"/>
                    <a:gd name="T102" fmla="*/ 339 w 514"/>
                    <a:gd name="T103" fmla="*/ 259 h 397"/>
                    <a:gd name="T104" fmla="*/ 195 w 514"/>
                    <a:gd name="T105" fmla="*/ 365 h 397"/>
                    <a:gd name="T106" fmla="*/ 195 w 514"/>
                    <a:gd name="T107" fmla="*/ 365 h 397"/>
                    <a:gd name="T108" fmla="*/ 195 w 514"/>
                    <a:gd name="T109" fmla="*/ 365 h 39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</a:cxnLst>
                  <a:rect l="0" t="0" r="r" b="b"/>
                  <a:pathLst>
                    <a:path w="514" h="397">
                      <a:moveTo>
                        <a:pt x="179" y="211"/>
                      </a:moveTo>
                      <a:cubicBezTo>
                        <a:pt x="99" y="221"/>
                        <a:pt x="108" y="296"/>
                        <a:pt x="108" y="296"/>
                      </a:cubicBezTo>
                      <a:cubicBezTo>
                        <a:pt x="108" y="296"/>
                        <a:pt x="108" y="319"/>
                        <a:pt x="130" y="332"/>
                      </a:cubicBezTo>
                      <a:cubicBezTo>
                        <a:pt x="177" y="357"/>
                        <a:pt x="225" y="342"/>
                        <a:pt x="249" y="310"/>
                      </a:cubicBezTo>
                      <a:cubicBezTo>
                        <a:pt x="274" y="279"/>
                        <a:pt x="259" y="202"/>
                        <a:pt x="179" y="211"/>
                      </a:cubicBezTo>
                      <a:close/>
                      <a:moveTo>
                        <a:pt x="159" y="317"/>
                      </a:moveTo>
                      <a:cubicBezTo>
                        <a:pt x="144" y="318"/>
                        <a:pt x="132" y="310"/>
                        <a:pt x="132" y="297"/>
                      </a:cubicBezTo>
                      <a:cubicBezTo>
                        <a:pt x="132" y="285"/>
                        <a:pt x="143" y="272"/>
                        <a:pt x="158" y="270"/>
                      </a:cubicBezTo>
                      <a:cubicBezTo>
                        <a:pt x="175" y="269"/>
                        <a:pt x="186" y="278"/>
                        <a:pt x="186" y="291"/>
                      </a:cubicBezTo>
                      <a:cubicBezTo>
                        <a:pt x="186" y="303"/>
                        <a:pt x="174" y="315"/>
                        <a:pt x="159" y="317"/>
                      </a:cubicBezTo>
                      <a:close/>
                      <a:moveTo>
                        <a:pt x="206" y="276"/>
                      </a:moveTo>
                      <a:cubicBezTo>
                        <a:pt x="201" y="280"/>
                        <a:pt x="195" y="280"/>
                        <a:pt x="192" y="275"/>
                      </a:cubicBezTo>
                      <a:cubicBezTo>
                        <a:pt x="189" y="271"/>
                        <a:pt x="190" y="264"/>
                        <a:pt x="196" y="260"/>
                      </a:cubicBezTo>
                      <a:cubicBezTo>
                        <a:pt x="201" y="256"/>
                        <a:pt x="208" y="257"/>
                        <a:pt x="210" y="261"/>
                      </a:cubicBezTo>
                      <a:cubicBezTo>
                        <a:pt x="213" y="266"/>
                        <a:pt x="211" y="273"/>
                        <a:pt x="206" y="276"/>
                      </a:cubicBezTo>
                      <a:close/>
                      <a:moveTo>
                        <a:pt x="394" y="7"/>
                      </a:moveTo>
                      <a:cubicBezTo>
                        <a:pt x="365" y="0"/>
                        <a:pt x="336" y="6"/>
                        <a:pt x="328" y="8"/>
                      </a:cubicBezTo>
                      <a:cubicBezTo>
                        <a:pt x="328" y="8"/>
                        <a:pt x="327" y="8"/>
                        <a:pt x="326" y="8"/>
                      </a:cubicBezTo>
                      <a:cubicBezTo>
                        <a:pt x="326" y="9"/>
                        <a:pt x="326" y="9"/>
                        <a:pt x="326" y="9"/>
                      </a:cubicBezTo>
                      <a:cubicBezTo>
                        <a:pt x="318" y="11"/>
                        <a:pt x="312" y="19"/>
                        <a:pt x="312" y="27"/>
                      </a:cubicBezTo>
                      <a:cubicBezTo>
                        <a:pt x="312" y="38"/>
                        <a:pt x="321" y="46"/>
                        <a:pt x="331" y="46"/>
                      </a:cubicBezTo>
                      <a:cubicBezTo>
                        <a:pt x="331" y="46"/>
                        <a:pt x="341" y="45"/>
                        <a:pt x="348" y="42"/>
                      </a:cubicBezTo>
                      <a:cubicBezTo>
                        <a:pt x="355" y="39"/>
                        <a:pt x="414" y="40"/>
                        <a:pt x="443" y="89"/>
                      </a:cubicBezTo>
                      <a:cubicBezTo>
                        <a:pt x="459" y="125"/>
                        <a:pt x="450" y="148"/>
                        <a:pt x="449" y="152"/>
                      </a:cubicBezTo>
                      <a:cubicBezTo>
                        <a:pt x="449" y="152"/>
                        <a:pt x="445" y="162"/>
                        <a:pt x="445" y="171"/>
                      </a:cubicBezTo>
                      <a:cubicBezTo>
                        <a:pt x="445" y="181"/>
                        <a:pt x="453" y="188"/>
                        <a:pt x="464" y="188"/>
                      </a:cubicBezTo>
                      <a:cubicBezTo>
                        <a:pt x="473" y="188"/>
                        <a:pt x="480" y="187"/>
                        <a:pt x="482" y="172"/>
                      </a:cubicBezTo>
                      <a:cubicBezTo>
                        <a:pt x="482" y="172"/>
                        <a:pt x="482" y="172"/>
                        <a:pt x="482" y="172"/>
                      </a:cubicBezTo>
                      <a:cubicBezTo>
                        <a:pt x="514" y="68"/>
                        <a:pt x="444" y="19"/>
                        <a:pt x="394" y="7"/>
                      </a:cubicBezTo>
                      <a:close/>
                      <a:moveTo>
                        <a:pt x="403" y="160"/>
                      </a:moveTo>
                      <a:cubicBezTo>
                        <a:pt x="410" y="160"/>
                        <a:pt x="415" y="156"/>
                        <a:pt x="416" y="149"/>
                      </a:cubicBezTo>
                      <a:cubicBezTo>
                        <a:pt x="416" y="149"/>
                        <a:pt x="416" y="148"/>
                        <a:pt x="416" y="148"/>
                      </a:cubicBezTo>
                      <a:cubicBezTo>
                        <a:pt x="426" y="60"/>
                        <a:pt x="344" y="75"/>
                        <a:pt x="344" y="75"/>
                      </a:cubicBezTo>
                      <a:cubicBezTo>
                        <a:pt x="337" y="75"/>
                        <a:pt x="331" y="81"/>
                        <a:pt x="331" y="88"/>
                      </a:cubicBezTo>
                      <a:cubicBezTo>
                        <a:pt x="331" y="96"/>
                        <a:pt x="337" y="101"/>
                        <a:pt x="344" y="101"/>
                      </a:cubicBezTo>
                      <a:cubicBezTo>
                        <a:pt x="403" y="89"/>
                        <a:pt x="390" y="147"/>
                        <a:pt x="390" y="147"/>
                      </a:cubicBezTo>
                      <a:cubicBezTo>
                        <a:pt x="390" y="154"/>
                        <a:pt x="396" y="160"/>
                        <a:pt x="403" y="160"/>
                      </a:cubicBezTo>
                      <a:close/>
                      <a:moveTo>
                        <a:pt x="364" y="193"/>
                      </a:moveTo>
                      <a:cubicBezTo>
                        <a:pt x="345" y="189"/>
                        <a:pt x="355" y="179"/>
                        <a:pt x="355" y="179"/>
                      </a:cubicBezTo>
                      <a:cubicBezTo>
                        <a:pt x="355" y="179"/>
                        <a:pt x="373" y="148"/>
                        <a:pt x="351" y="126"/>
                      </a:cubicBezTo>
                      <a:cubicBezTo>
                        <a:pt x="323" y="99"/>
                        <a:pt x="257" y="130"/>
                        <a:pt x="257" y="130"/>
                      </a:cubicBezTo>
                      <a:cubicBezTo>
                        <a:pt x="231" y="138"/>
                        <a:pt x="238" y="126"/>
                        <a:pt x="242" y="107"/>
                      </a:cubicBezTo>
                      <a:cubicBezTo>
                        <a:pt x="242" y="84"/>
                        <a:pt x="234" y="45"/>
                        <a:pt x="166" y="68"/>
                      </a:cubicBezTo>
                      <a:cubicBezTo>
                        <a:pt x="98" y="91"/>
                        <a:pt x="40" y="172"/>
                        <a:pt x="40" y="172"/>
                      </a:cubicBezTo>
                      <a:cubicBezTo>
                        <a:pt x="0" y="226"/>
                        <a:pt x="5" y="268"/>
                        <a:pt x="5" y="268"/>
                      </a:cubicBezTo>
                      <a:cubicBezTo>
                        <a:pt x="15" y="360"/>
                        <a:pt x="113" y="385"/>
                        <a:pt x="189" y="391"/>
                      </a:cubicBezTo>
                      <a:cubicBezTo>
                        <a:pt x="269" y="397"/>
                        <a:pt x="377" y="363"/>
                        <a:pt x="410" y="294"/>
                      </a:cubicBezTo>
                      <a:cubicBezTo>
                        <a:pt x="443" y="224"/>
                        <a:pt x="383" y="197"/>
                        <a:pt x="364" y="193"/>
                      </a:cubicBezTo>
                      <a:close/>
                      <a:moveTo>
                        <a:pt x="195" y="365"/>
                      </a:moveTo>
                      <a:cubicBezTo>
                        <a:pt x="115" y="369"/>
                        <a:pt x="51" y="329"/>
                        <a:pt x="51" y="276"/>
                      </a:cubicBezTo>
                      <a:cubicBezTo>
                        <a:pt x="51" y="223"/>
                        <a:pt x="115" y="180"/>
                        <a:pt x="195" y="177"/>
                      </a:cubicBezTo>
                      <a:cubicBezTo>
                        <a:pt x="275" y="173"/>
                        <a:pt x="339" y="206"/>
                        <a:pt x="339" y="259"/>
                      </a:cubicBezTo>
                      <a:cubicBezTo>
                        <a:pt x="339" y="312"/>
                        <a:pt x="275" y="361"/>
                        <a:pt x="195" y="365"/>
                      </a:cubicBezTo>
                      <a:close/>
                      <a:moveTo>
                        <a:pt x="195" y="365"/>
                      </a:moveTo>
                      <a:cubicBezTo>
                        <a:pt x="195" y="365"/>
                        <a:pt x="195" y="365"/>
                        <a:pt x="195" y="365"/>
                      </a:cubicBezTo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defTabSz="685800"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180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</p:grpSp>
        <p:sp>
          <p:nvSpPr>
            <p:cNvPr id="39" name="文本框 38"/>
            <p:cNvSpPr txBox="1"/>
            <p:nvPr/>
          </p:nvSpPr>
          <p:spPr>
            <a:xfrm>
              <a:off x="8431530" y="3451224"/>
              <a:ext cx="2842895" cy="1107996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r>
                <a:rPr lang="zh-CN" altLang="en-US" sz="12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请输入文字请输入文字请输入文字请输入文字请输入文字</a:t>
              </a:r>
              <a:endParaRPr lang="en-US" altLang="zh-CN" sz="12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endParaRPr lang="en-US" altLang="zh-CN" sz="12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0" name="文本框 39"/>
            <p:cNvSpPr txBox="1"/>
            <p:nvPr/>
          </p:nvSpPr>
          <p:spPr>
            <a:xfrm>
              <a:off x="8431530" y="3085464"/>
              <a:ext cx="2842895" cy="338555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lvl="0">
                <a:defRPr/>
              </a:pPr>
              <a:r>
                <a:rPr lang="zh-CN" altLang="en-US" sz="1050" b="1" kern="0" dirty="0">
                  <a:latin typeface="Arial" panose="020B0604020202020204" pitchFamily="34" charset="0"/>
                  <a:ea typeface="微软雅黑" panose="020B0503020204020204" pitchFamily="34" charset="-122"/>
                  <a:cs typeface="宋体" panose="02010600030101010101" pitchFamily="2" charset="-122"/>
                  <a:sym typeface="Arial" panose="020B0604020202020204" pitchFamily="34" charset="0"/>
                </a:rPr>
                <a:t>请输入标题</a:t>
              </a:r>
              <a:endParaRPr lang="en-US" altLang="zh-CN" sz="1050" b="1" kern="0" dirty="0">
                <a:latin typeface="Arial" panose="020B0604020202020204" pitchFamily="34" charset="0"/>
                <a:ea typeface="微软雅黑" panose="020B0503020204020204" pitchFamily="34" charset="-122"/>
                <a:cs typeface="宋体" panose="0201060003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41" name="文本框 40"/>
            <p:cNvSpPr txBox="1"/>
            <p:nvPr/>
          </p:nvSpPr>
          <p:spPr>
            <a:xfrm>
              <a:off x="7753350" y="4949825"/>
              <a:ext cx="2842895" cy="1107996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r>
                <a:rPr lang="zh-CN" altLang="en-US" sz="12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请输入文字请输入文字请输入文字请输入文字请输入文字</a:t>
              </a:r>
              <a:endParaRPr lang="en-US" altLang="zh-CN" sz="12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endParaRPr lang="en-US" altLang="zh-CN" sz="12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2" name="文本框 41"/>
            <p:cNvSpPr txBox="1"/>
            <p:nvPr/>
          </p:nvSpPr>
          <p:spPr>
            <a:xfrm>
              <a:off x="7753350" y="4584065"/>
              <a:ext cx="2842895" cy="338555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lvl="0">
                <a:defRPr/>
              </a:pPr>
              <a:r>
                <a:rPr lang="zh-CN" altLang="en-US" sz="1050" b="1" kern="0" dirty="0">
                  <a:latin typeface="Arial" panose="020B0604020202020204" pitchFamily="34" charset="0"/>
                  <a:ea typeface="微软雅黑" panose="020B0503020204020204" pitchFamily="34" charset="-122"/>
                  <a:cs typeface="宋体" panose="02010600030101010101" pitchFamily="2" charset="-122"/>
                  <a:sym typeface="Arial" panose="020B0604020202020204" pitchFamily="34" charset="0"/>
                </a:rPr>
                <a:t>请输入标题</a:t>
              </a:r>
              <a:endParaRPr lang="en-US" altLang="zh-CN" sz="1050" b="1" kern="0" dirty="0">
                <a:latin typeface="Arial" panose="020B0604020202020204" pitchFamily="34" charset="0"/>
                <a:ea typeface="微软雅黑" panose="020B0503020204020204" pitchFamily="34" charset="-122"/>
                <a:cs typeface="宋体" panose="0201060003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43" name="文本框 42"/>
            <p:cNvSpPr txBox="1"/>
            <p:nvPr/>
          </p:nvSpPr>
          <p:spPr>
            <a:xfrm>
              <a:off x="1158240" y="4949825"/>
              <a:ext cx="2842895" cy="1107996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r>
                <a:rPr lang="zh-CN" altLang="en-US" sz="12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请输入文字请输入文字请输入文字请输入文字请输入文字</a:t>
              </a:r>
              <a:endParaRPr lang="en-US" altLang="zh-CN" sz="12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endParaRPr lang="en-US" altLang="zh-CN" sz="12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1158240" y="4584065"/>
              <a:ext cx="2842895" cy="338555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lvl="0" algn="r">
                <a:defRPr/>
              </a:pPr>
              <a:r>
                <a:rPr lang="zh-CN" altLang="en-US" sz="1050" b="1" kern="0" dirty="0">
                  <a:latin typeface="Arial" panose="020B0604020202020204" pitchFamily="34" charset="0"/>
                  <a:ea typeface="微软雅黑" panose="020B0503020204020204" pitchFamily="34" charset="-122"/>
                  <a:cs typeface="宋体" panose="02010600030101010101" pitchFamily="2" charset="-122"/>
                  <a:sym typeface="Arial" panose="020B0604020202020204" pitchFamily="34" charset="0"/>
                </a:rPr>
                <a:t>请输入标题</a:t>
              </a:r>
              <a:endParaRPr lang="en-US" altLang="zh-CN" sz="1050" b="1" kern="0" dirty="0">
                <a:latin typeface="Arial" panose="020B0604020202020204" pitchFamily="34" charset="0"/>
                <a:ea typeface="微软雅黑" panose="020B0503020204020204" pitchFamily="34" charset="-122"/>
                <a:cs typeface="宋体" panose="0201060003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46" name="文本框 45"/>
            <p:cNvSpPr txBox="1"/>
            <p:nvPr/>
          </p:nvSpPr>
          <p:spPr>
            <a:xfrm>
              <a:off x="1355725" y="2082801"/>
              <a:ext cx="2842895" cy="1107996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r>
                <a:rPr lang="zh-CN" altLang="en-US" sz="12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请输入文字请输入文字请输入文字请输入文字请输入文字</a:t>
              </a:r>
              <a:endParaRPr lang="en-US" altLang="zh-CN" sz="12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endParaRPr lang="en-US" altLang="zh-CN" sz="12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5" name="文本框 44"/>
            <p:cNvSpPr txBox="1"/>
            <p:nvPr/>
          </p:nvSpPr>
          <p:spPr>
            <a:xfrm>
              <a:off x="1355725" y="1717041"/>
              <a:ext cx="2842895" cy="338555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lvl="0" algn="r">
                <a:defRPr/>
              </a:pPr>
              <a:r>
                <a:rPr lang="zh-CN" altLang="en-US" sz="1050" b="1" kern="0" dirty="0">
                  <a:latin typeface="Arial" panose="020B0604020202020204" pitchFamily="34" charset="0"/>
                  <a:ea typeface="微软雅黑" panose="020B0503020204020204" pitchFamily="34" charset="-122"/>
                  <a:cs typeface="宋体" panose="02010600030101010101" pitchFamily="2" charset="-122"/>
                  <a:sym typeface="Arial" panose="020B0604020202020204" pitchFamily="34" charset="0"/>
                </a:rPr>
                <a:t>请输入标题</a:t>
              </a:r>
              <a:endParaRPr lang="en-US" altLang="zh-CN" sz="1050" b="1" kern="0" dirty="0">
                <a:latin typeface="Arial" panose="020B0604020202020204" pitchFamily="34" charset="0"/>
                <a:ea typeface="微软雅黑" panose="020B0503020204020204" pitchFamily="34" charset="-122"/>
                <a:cs typeface="宋体" panose="0201060003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47" name="文本框 46"/>
            <p:cNvSpPr txBox="1"/>
            <p:nvPr/>
          </p:nvSpPr>
          <p:spPr>
            <a:xfrm>
              <a:off x="792480" y="3451226"/>
              <a:ext cx="2842895" cy="1107996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r>
                <a:rPr lang="zh-CN" altLang="en-US" sz="12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请输入文字请输入文字请输入文字请输入文字请输入文字</a:t>
              </a:r>
              <a:endParaRPr lang="en-US" altLang="zh-CN" sz="12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endParaRPr lang="en-US" altLang="zh-CN" sz="12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8" name="文本框 47"/>
            <p:cNvSpPr txBox="1"/>
            <p:nvPr/>
          </p:nvSpPr>
          <p:spPr>
            <a:xfrm>
              <a:off x="792480" y="3085464"/>
              <a:ext cx="2842895" cy="338555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lvl="0" algn="r">
                <a:defRPr/>
              </a:pPr>
              <a:r>
                <a:rPr lang="zh-CN" altLang="en-US" sz="1050" b="1" kern="0" dirty="0">
                  <a:latin typeface="Arial" panose="020B0604020202020204" pitchFamily="34" charset="0"/>
                  <a:ea typeface="微软雅黑" panose="020B0503020204020204" pitchFamily="34" charset="-122"/>
                  <a:cs typeface="宋体" panose="02010600030101010101" pitchFamily="2" charset="-122"/>
                  <a:sym typeface="Arial" panose="020B0604020202020204" pitchFamily="34" charset="0"/>
                </a:rPr>
                <a:t>请输入标题</a:t>
              </a:r>
              <a:endParaRPr lang="en-US" altLang="zh-CN" sz="1050" b="1" kern="0" dirty="0">
                <a:latin typeface="Arial" panose="020B0604020202020204" pitchFamily="34" charset="0"/>
                <a:ea typeface="微软雅黑" panose="020B0503020204020204" pitchFamily="34" charset="-122"/>
                <a:cs typeface="宋体" panose="02010600030101010101" pitchFamily="2" charset="-122"/>
                <a:sym typeface="Arial" panose="020B0604020202020204" pitchFamily="34" charset="0"/>
              </a:endParaRPr>
            </a:p>
          </p:txBody>
        </p:sp>
      </p:grpSp>
      <p:sp>
        <p:nvSpPr>
          <p:cNvPr id="49" name="文本占位符 48">
            <a:extLst>
              <a:ext uri="{FF2B5EF4-FFF2-40B4-BE49-F238E27FC236}">
                <a16:creationId xmlns:a16="http://schemas.microsoft.com/office/drawing/2014/main" xmlns="" id="{D14C5C33-3176-41B2-9791-70CC71854A5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1" name="文本占位符 50">
            <a:extLst>
              <a:ext uri="{FF2B5EF4-FFF2-40B4-BE49-F238E27FC236}">
                <a16:creationId xmlns:a16="http://schemas.microsoft.com/office/drawing/2014/main" xmlns="" id="{E4305296-18DA-4769-9A8D-F439241D8CD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2" name="文本占位符 51">
            <a:extLst>
              <a:ext uri="{FF2B5EF4-FFF2-40B4-BE49-F238E27FC236}">
                <a16:creationId xmlns:a16="http://schemas.microsoft.com/office/drawing/2014/main" xmlns="" id="{4CD8E3DF-9F80-4495-8BA2-B7EDC68F55C3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3" name="图片占位符 52">
            <a:extLst>
              <a:ext uri="{FF2B5EF4-FFF2-40B4-BE49-F238E27FC236}">
                <a16:creationId xmlns:a16="http://schemas.microsoft.com/office/drawing/2014/main" xmlns="" id="{39997594-6DD9-4C4C-B81C-DBE1D12F34C9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</p:sp>
    </p:spTree>
    <p:extLst>
      <p:ext uri="{BB962C8B-B14F-4D97-AF65-F5344CB8AC3E}">
        <p14:creationId xmlns:p14="http://schemas.microsoft.com/office/powerpoint/2010/main" val="11584709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prism isContent="1" isInverted="1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37"/>
          <p:cNvSpPr/>
          <p:nvPr/>
        </p:nvSpPr>
        <p:spPr>
          <a:xfrm>
            <a:off x="3756686" y="3721477"/>
            <a:ext cx="1910834" cy="1817966"/>
          </a:xfrm>
          <a:prstGeom prst="rect">
            <a:avLst/>
          </a:prstGeom>
          <a:blipFill rotWithShape="1">
            <a:blip r:embed="rId3"/>
            <a:stretch>
              <a:fillRect/>
            </a:stretch>
          </a:blipFill>
          <a:ln w="38100">
            <a:noFill/>
          </a:ln>
        </p:spPr>
        <p:txBody>
          <a:bodyPr/>
          <a:lstStyle/>
          <a:p>
            <a:pPr lvl="0"/>
            <a:endParaRPr lang="zh-CN" altLang="en-US" sz="12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矩形 49"/>
          <p:cNvSpPr/>
          <p:nvPr/>
        </p:nvSpPr>
        <p:spPr>
          <a:xfrm>
            <a:off x="0" y="1487494"/>
            <a:ext cx="2110740" cy="2480075"/>
          </a:xfrm>
          <a:prstGeom prst="rect">
            <a:avLst/>
          </a:prstGeom>
          <a:blipFill rotWithShape="1">
            <a:blip r:embed="rId4"/>
            <a:stretch>
              <a:fillRect/>
            </a:stretch>
          </a:blipFill>
          <a:ln w="38100">
            <a:noFill/>
          </a:ln>
          <a:effectLst>
            <a:outerShdw blurRad="50800" dist="76200" dir="20340000" algn="t" rotWithShape="0">
              <a:prstClr val="black">
                <a:alpha val="36000"/>
              </a:prstClr>
            </a:outerShdw>
          </a:effectLst>
        </p:spPr>
        <p:txBody>
          <a:bodyPr/>
          <a:lstStyle/>
          <a:p>
            <a:pPr lvl="0"/>
            <a:endParaRPr lang="zh-CN" altLang="en-US" sz="12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文本框 10"/>
          <p:cNvSpPr txBox="1"/>
          <p:nvPr/>
        </p:nvSpPr>
        <p:spPr>
          <a:xfrm>
            <a:off x="1954053" y="2922270"/>
            <a:ext cx="5472589" cy="323165"/>
          </a:xfrm>
          <a:prstGeom prst="rect">
            <a:avLst/>
          </a:prstGeom>
          <a:noFill/>
          <a:ln w="12700" cmpd="thinThick">
            <a:noFill/>
          </a:ln>
        </p:spPr>
        <p:txBody>
          <a:bodyPr wrap="square">
            <a:spAutoFit/>
          </a:bodyPr>
          <a:lstStyle/>
          <a:p>
            <a:pPr lvl="0" algn="ctr" eaLnBrk="1" hangingPunct="1"/>
            <a:r>
              <a:rPr lang="en-US" altLang="zh-CN" sz="1500" dirty="0">
                <a:solidFill>
                  <a:srgbClr val="26646A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Lorem ipsum doloror amet consectetur adipisici</a:t>
            </a:r>
          </a:p>
        </p:txBody>
      </p:sp>
      <p:sp>
        <p:nvSpPr>
          <p:cNvPr id="12" name="标题 6"/>
          <p:cNvSpPr>
            <a:spLocks noGrp="1"/>
          </p:cNvSpPr>
          <p:nvPr/>
        </p:nvSpPr>
        <p:spPr>
          <a:xfrm>
            <a:off x="1835467" y="1317784"/>
            <a:ext cx="5591175" cy="1604486"/>
          </a:xfrm>
          <a:prstGeom prst="rect">
            <a:avLst/>
          </a:prstGeom>
          <a:noFill/>
        </p:spPr>
        <p:txBody>
          <a:bodyPr vert="horz" lIns="68580" tIns="34290" rIns="68580" bIns="34290" rtlCol="0" anchor="b"/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zh-CN" altLang="en-US" sz="3600" dirty="0">
                <a:solidFill>
                  <a:srgbClr val="26646A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教学设计</a:t>
            </a:r>
          </a:p>
        </p:txBody>
      </p:sp>
      <p:sp>
        <p:nvSpPr>
          <p:cNvPr id="13" name="文本框 10"/>
          <p:cNvSpPr txBox="1"/>
          <p:nvPr/>
        </p:nvSpPr>
        <p:spPr>
          <a:xfrm>
            <a:off x="5521166" y="3425113"/>
            <a:ext cx="1127232" cy="1107996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6600" dirty="0">
                <a:solidFill>
                  <a:srgbClr val="9CC136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02</a:t>
            </a:r>
          </a:p>
        </p:txBody>
      </p:sp>
      <p:sp>
        <p:nvSpPr>
          <p:cNvPr id="2" name="文本占位符 1">
            <a:extLst>
              <a:ext uri="{FF2B5EF4-FFF2-40B4-BE49-F238E27FC236}">
                <a16:creationId xmlns:a16="http://schemas.microsoft.com/office/drawing/2014/main" xmlns="" id="{2AE04786-BA56-4296-80F3-C1DC16083DD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477C00D2-E0B2-4C7A-9395-218D4B44AF3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2776F6F9-9348-455A-966E-A07C14430D9E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图片占位符 4">
            <a:extLst>
              <a:ext uri="{FF2B5EF4-FFF2-40B4-BE49-F238E27FC236}">
                <a16:creationId xmlns:a16="http://schemas.microsoft.com/office/drawing/2014/main" xmlns="" id="{9C7BB907-55A4-4348-989F-FEE1AA69A1EA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</p:sp>
    </p:spTree>
    <p:extLst>
      <p:ext uri="{BB962C8B-B14F-4D97-AF65-F5344CB8AC3E}">
        <p14:creationId xmlns:p14="http://schemas.microsoft.com/office/powerpoint/2010/main" val="26320435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prism isContent="1" isInverted="1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10" grpId="0"/>
      <p:bldP spid="12" grpId="0"/>
      <p:bldP spid="1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标题 6"/>
          <p:cNvSpPr>
            <a:spLocks noGrp="1"/>
          </p:cNvSpPr>
          <p:nvPr/>
        </p:nvSpPr>
        <p:spPr>
          <a:xfrm>
            <a:off x="517684" y="486251"/>
            <a:ext cx="3340418" cy="473393"/>
          </a:xfrm>
          <a:prstGeom prst="rect">
            <a:avLst/>
          </a:prstGeom>
        </p:spPr>
        <p:txBody>
          <a:bodyPr vert="horz" lIns="68580" tIns="34290" rIns="68580" bIns="34290" rtlCol="0" anchor="b"/>
          <a:lstStyle/>
          <a:p>
            <a:pPr>
              <a:lnSpc>
                <a:spcPct val="100000"/>
              </a:lnSpc>
            </a:pPr>
            <a:r>
              <a:rPr lang="zh-CN" altLang="en-US" sz="2700" dirty="0">
                <a:solidFill>
                  <a:srgbClr val="26646A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教学设计</a:t>
            </a:r>
          </a:p>
        </p:txBody>
      </p:sp>
      <p:sp>
        <p:nvSpPr>
          <p:cNvPr id="9" name="矩形 8"/>
          <p:cNvSpPr/>
          <p:nvPr/>
        </p:nvSpPr>
        <p:spPr>
          <a:xfrm>
            <a:off x="-952" y="513874"/>
            <a:ext cx="321469" cy="417910"/>
          </a:xfrm>
          <a:prstGeom prst="rect">
            <a:avLst/>
          </a:prstGeom>
          <a:solidFill>
            <a:srgbClr val="2664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514350">
              <a:defRPr/>
            </a:pPr>
            <a:endParaRPr lang="zh-CN" altLang="en-US" sz="1013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366236" y="513874"/>
            <a:ext cx="57150" cy="418148"/>
          </a:xfrm>
          <a:prstGeom prst="rect">
            <a:avLst/>
          </a:prstGeom>
          <a:solidFill>
            <a:srgbClr val="2664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514350">
              <a:defRPr/>
            </a:pPr>
            <a:endParaRPr lang="zh-CN" altLang="en-US" sz="1013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44" name="组合 43"/>
          <p:cNvGrpSpPr/>
          <p:nvPr/>
        </p:nvGrpSpPr>
        <p:grpSpPr>
          <a:xfrm>
            <a:off x="1235941" y="2068422"/>
            <a:ext cx="6839759" cy="787582"/>
            <a:chOff x="5971" y="7070"/>
            <a:chExt cx="6166" cy="710"/>
          </a:xfrm>
        </p:grpSpPr>
        <p:sp>
          <p:nvSpPr>
            <p:cNvPr id="48" name="椭圆 11"/>
            <p:cNvSpPr/>
            <p:nvPr/>
          </p:nvSpPr>
          <p:spPr>
            <a:xfrm>
              <a:off x="5971" y="7082"/>
              <a:ext cx="1068" cy="698"/>
            </a:xfrm>
            <a:prstGeom prst="roundRect">
              <a:avLst/>
            </a:prstGeom>
            <a:solidFill>
              <a:srgbClr val="52C5C4"/>
            </a:solidFill>
            <a:ln w="9525">
              <a:noFill/>
            </a:ln>
            <a:effectLst/>
          </p:spPr>
          <p:txBody>
            <a:bodyPr anchor="ctr"/>
            <a:lstStyle/>
            <a:p>
              <a:pPr algn="ctr" defTabSz="913448"/>
              <a:endParaRPr lang="en-US" altLang="en-US" sz="12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9" name="椭圆 12"/>
            <p:cNvSpPr/>
            <p:nvPr/>
          </p:nvSpPr>
          <p:spPr>
            <a:xfrm>
              <a:off x="9401" y="7070"/>
              <a:ext cx="1068" cy="698"/>
            </a:xfrm>
            <a:prstGeom prst="roundRect">
              <a:avLst/>
            </a:prstGeom>
            <a:solidFill>
              <a:srgbClr val="FFCA82"/>
            </a:solidFill>
            <a:ln w="9525">
              <a:noFill/>
            </a:ln>
            <a:effectLst/>
          </p:spPr>
          <p:txBody>
            <a:bodyPr anchor="ctr"/>
            <a:lstStyle/>
            <a:p>
              <a:pPr algn="ctr" defTabSz="913448"/>
              <a:endParaRPr lang="en-US" altLang="en-US" sz="12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0" name="椭圆 13"/>
            <p:cNvSpPr/>
            <p:nvPr/>
          </p:nvSpPr>
          <p:spPr>
            <a:xfrm>
              <a:off x="7676" y="7082"/>
              <a:ext cx="1062" cy="698"/>
            </a:xfrm>
            <a:prstGeom prst="roundRect">
              <a:avLst/>
            </a:prstGeom>
            <a:solidFill>
              <a:srgbClr val="9DC260"/>
            </a:solidFill>
            <a:ln w="9525">
              <a:noFill/>
            </a:ln>
            <a:effectLst/>
          </p:spPr>
          <p:txBody>
            <a:bodyPr anchor="ctr"/>
            <a:lstStyle/>
            <a:p>
              <a:pPr algn="ctr" defTabSz="913448"/>
              <a:endParaRPr lang="en-US" altLang="en-US" sz="12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1" name="椭圆 12"/>
            <p:cNvSpPr/>
            <p:nvPr/>
          </p:nvSpPr>
          <p:spPr>
            <a:xfrm>
              <a:off x="11075" y="7082"/>
              <a:ext cx="1062" cy="698"/>
            </a:xfrm>
            <a:prstGeom prst="roundRect">
              <a:avLst/>
            </a:prstGeom>
            <a:solidFill>
              <a:srgbClr val="FD6F31"/>
            </a:solidFill>
            <a:ln w="9525">
              <a:noFill/>
            </a:ln>
            <a:effectLst/>
          </p:spPr>
          <p:txBody>
            <a:bodyPr anchor="ctr"/>
            <a:lstStyle/>
            <a:p>
              <a:pPr algn="ctr" defTabSz="913448"/>
              <a:endParaRPr lang="en-US" altLang="en-US" sz="12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4782470" y="2192656"/>
            <a:ext cx="1681672" cy="2391192"/>
            <a:chOff x="6376626" y="2542540"/>
            <a:chExt cx="2242229" cy="3188256"/>
          </a:xfrm>
        </p:grpSpPr>
        <p:sp>
          <p:nvSpPr>
            <p:cNvPr id="58" name="文本框 35"/>
            <p:cNvSpPr txBox="1"/>
            <p:nvPr/>
          </p:nvSpPr>
          <p:spPr>
            <a:xfrm>
              <a:off x="6435725" y="4622800"/>
              <a:ext cx="2183130" cy="1107996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ctr"/>
              <a:r>
                <a:rPr lang="zh-CN" altLang="en-US" sz="12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请输入文字请输入文字请输入文字请输入文字请输入文字</a:t>
              </a:r>
              <a:endParaRPr lang="en-US" altLang="zh-CN" sz="12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algn="ctr"/>
              <a:endParaRPr lang="en-US" altLang="zh-CN" sz="12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9" name="文本框 36"/>
            <p:cNvSpPr txBox="1"/>
            <p:nvPr/>
          </p:nvSpPr>
          <p:spPr>
            <a:xfrm>
              <a:off x="6376626" y="4093091"/>
              <a:ext cx="2183130" cy="369332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lvl="0" algn="ctr">
                <a:defRPr/>
              </a:pPr>
              <a:r>
                <a:rPr lang="zh-CN" altLang="en-US" sz="1200" b="1" kern="0" dirty="0">
                  <a:latin typeface="Arial" panose="020B0604020202020204" pitchFamily="34" charset="0"/>
                  <a:ea typeface="微软雅黑" panose="020B0503020204020204" pitchFamily="34" charset="-122"/>
                  <a:cs typeface="宋体" panose="02010600030101010101" pitchFamily="2" charset="-122"/>
                  <a:sym typeface="Arial" panose="020B0604020202020204" pitchFamily="34" charset="0"/>
                </a:rPr>
                <a:t>请输入标题</a:t>
              </a:r>
              <a:endParaRPr lang="en-US" altLang="zh-CN" sz="1200" b="1" kern="0" dirty="0">
                <a:latin typeface="Arial" panose="020B0604020202020204" pitchFamily="34" charset="0"/>
                <a:ea typeface="微软雅黑" panose="020B0503020204020204" pitchFamily="34" charset="-122"/>
                <a:cs typeface="宋体" panose="02010600030101010101" pitchFamily="2" charset="-122"/>
                <a:sym typeface="Arial" panose="020B0604020202020204" pitchFamily="34" charset="0"/>
              </a:endParaRPr>
            </a:p>
          </p:txBody>
        </p:sp>
        <p:cxnSp>
          <p:nvCxnSpPr>
            <p:cNvPr id="60" name="直接连接符 59"/>
            <p:cNvCxnSpPr/>
            <p:nvPr/>
          </p:nvCxnSpPr>
          <p:spPr>
            <a:xfrm>
              <a:off x="7050405" y="4622800"/>
              <a:ext cx="953135" cy="0"/>
            </a:xfrm>
            <a:prstGeom prst="line">
              <a:avLst/>
            </a:prstGeom>
            <a:ln w="22225">
              <a:solidFill>
                <a:srgbClr val="4B7E8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4" name="Freeform 13"/>
            <p:cNvSpPr>
              <a:spLocks noEditPoints="1"/>
            </p:cNvSpPr>
            <p:nvPr/>
          </p:nvSpPr>
          <p:spPr bwMode="auto">
            <a:xfrm>
              <a:off x="7250430" y="2542540"/>
              <a:ext cx="520700" cy="736600"/>
            </a:xfrm>
            <a:custGeom>
              <a:avLst/>
              <a:gdLst>
                <a:gd name="T0" fmla="*/ 80 w 161"/>
                <a:gd name="T1" fmla="*/ 229 h 229"/>
                <a:gd name="T2" fmla="*/ 0 w 161"/>
                <a:gd name="T3" fmla="*/ 194 h 229"/>
                <a:gd name="T4" fmla="*/ 53 w 161"/>
                <a:gd name="T5" fmla="*/ 161 h 229"/>
                <a:gd name="T6" fmla="*/ 55 w 161"/>
                <a:gd name="T7" fmla="*/ 161 h 229"/>
                <a:gd name="T8" fmla="*/ 19 w 161"/>
                <a:gd name="T9" fmla="*/ 104 h 229"/>
                <a:gd name="T10" fmla="*/ 16 w 161"/>
                <a:gd name="T11" fmla="*/ 97 h 229"/>
                <a:gd name="T12" fmla="*/ 15 w 161"/>
                <a:gd name="T13" fmla="*/ 96 h 229"/>
                <a:gd name="T14" fmla="*/ 15 w 161"/>
                <a:gd name="T15" fmla="*/ 95 h 229"/>
                <a:gd name="T16" fmla="*/ 10 w 161"/>
                <a:gd name="T17" fmla="*/ 70 h 229"/>
                <a:gd name="T18" fmla="*/ 80 w 161"/>
                <a:gd name="T19" fmla="*/ 0 h 229"/>
                <a:gd name="T20" fmla="*/ 150 w 161"/>
                <a:gd name="T21" fmla="*/ 70 h 229"/>
                <a:gd name="T22" fmla="*/ 146 w 161"/>
                <a:gd name="T23" fmla="*/ 95 h 229"/>
                <a:gd name="T24" fmla="*/ 145 w 161"/>
                <a:gd name="T25" fmla="*/ 96 h 229"/>
                <a:gd name="T26" fmla="*/ 145 w 161"/>
                <a:gd name="T27" fmla="*/ 96 h 229"/>
                <a:gd name="T28" fmla="*/ 145 w 161"/>
                <a:gd name="T29" fmla="*/ 97 h 229"/>
                <a:gd name="T30" fmla="*/ 141 w 161"/>
                <a:gd name="T31" fmla="*/ 104 h 229"/>
                <a:gd name="T32" fmla="*/ 80 w 161"/>
                <a:gd name="T33" fmla="*/ 205 h 229"/>
                <a:gd name="T34" fmla="*/ 66 w 161"/>
                <a:gd name="T35" fmla="*/ 182 h 229"/>
                <a:gd name="T36" fmla="*/ 65 w 161"/>
                <a:gd name="T37" fmla="*/ 182 h 229"/>
                <a:gd name="T38" fmla="*/ 23 w 161"/>
                <a:gd name="T39" fmla="*/ 194 h 229"/>
                <a:gd name="T40" fmla="*/ 22 w 161"/>
                <a:gd name="T41" fmla="*/ 194 h 229"/>
                <a:gd name="T42" fmla="*/ 23 w 161"/>
                <a:gd name="T43" fmla="*/ 195 h 229"/>
                <a:gd name="T44" fmla="*/ 79 w 161"/>
                <a:gd name="T45" fmla="*/ 208 h 229"/>
                <a:gd name="T46" fmla="*/ 82 w 161"/>
                <a:gd name="T47" fmla="*/ 208 h 229"/>
                <a:gd name="T48" fmla="*/ 82 w 161"/>
                <a:gd name="T49" fmla="*/ 208 h 229"/>
                <a:gd name="T50" fmla="*/ 138 w 161"/>
                <a:gd name="T51" fmla="*/ 195 h 229"/>
                <a:gd name="T52" fmla="*/ 138 w 161"/>
                <a:gd name="T53" fmla="*/ 194 h 229"/>
                <a:gd name="T54" fmla="*/ 138 w 161"/>
                <a:gd name="T55" fmla="*/ 194 h 229"/>
                <a:gd name="T56" fmla="*/ 108 w 161"/>
                <a:gd name="T57" fmla="*/ 183 h 229"/>
                <a:gd name="T58" fmla="*/ 121 w 161"/>
                <a:gd name="T59" fmla="*/ 164 h 229"/>
                <a:gd name="T60" fmla="*/ 161 w 161"/>
                <a:gd name="T61" fmla="*/ 194 h 229"/>
                <a:gd name="T62" fmla="*/ 80 w 161"/>
                <a:gd name="T63" fmla="*/ 229 h 229"/>
                <a:gd name="T64" fmla="*/ 80 w 161"/>
                <a:gd name="T65" fmla="*/ 32 h 229"/>
                <a:gd name="T66" fmla="*/ 50 w 161"/>
                <a:gd name="T67" fmla="*/ 62 h 229"/>
                <a:gd name="T68" fmla="*/ 80 w 161"/>
                <a:gd name="T69" fmla="*/ 92 h 229"/>
                <a:gd name="T70" fmla="*/ 110 w 161"/>
                <a:gd name="T71" fmla="*/ 62 h 229"/>
                <a:gd name="T72" fmla="*/ 80 w 161"/>
                <a:gd name="T73" fmla="*/ 32 h 229"/>
                <a:gd name="T74" fmla="*/ 80 w 161"/>
                <a:gd name="T75" fmla="*/ 32 h 229"/>
                <a:gd name="T76" fmla="*/ 80 w 161"/>
                <a:gd name="T77" fmla="*/ 32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61" h="229">
                  <a:moveTo>
                    <a:pt x="80" y="229"/>
                  </a:moveTo>
                  <a:cubicBezTo>
                    <a:pt x="40" y="229"/>
                    <a:pt x="0" y="219"/>
                    <a:pt x="0" y="194"/>
                  </a:cubicBezTo>
                  <a:cubicBezTo>
                    <a:pt x="0" y="176"/>
                    <a:pt x="28" y="164"/>
                    <a:pt x="53" y="161"/>
                  </a:cubicBezTo>
                  <a:cubicBezTo>
                    <a:pt x="55" y="161"/>
                    <a:pt x="55" y="161"/>
                    <a:pt x="55" y="161"/>
                  </a:cubicBezTo>
                  <a:cubicBezTo>
                    <a:pt x="19" y="104"/>
                    <a:pt x="19" y="104"/>
                    <a:pt x="19" y="104"/>
                  </a:cubicBezTo>
                  <a:cubicBezTo>
                    <a:pt x="18" y="102"/>
                    <a:pt x="17" y="100"/>
                    <a:pt x="16" y="97"/>
                  </a:cubicBezTo>
                  <a:cubicBezTo>
                    <a:pt x="15" y="96"/>
                    <a:pt x="15" y="96"/>
                    <a:pt x="15" y="96"/>
                  </a:cubicBezTo>
                  <a:cubicBezTo>
                    <a:pt x="15" y="95"/>
                    <a:pt x="15" y="95"/>
                    <a:pt x="15" y="95"/>
                  </a:cubicBezTo>
                  <a:cubicBezTo>
                    <a:pt x="12" y="87"/>
                    <a:pt x="10" y="78"/>
                    <a:pt x="10" y="70"/>
                  </a:cubicBezTo>
                  <a:cubicBezTo>
                    <a:pt x="10" y="31"/>
                    <a:pt x="42" y="0"/>
                    <a:pt x="80" y="0"/>
                  </a:cubicBezTo>
                  <a:cubicBezTo>
                    <a:pt x="119" y="0"/>
                    <a:pt x="150" y="31"/>
                    <a:pt x="150" y="70"/>
                  </a:cubicBezTo>
                  <a:cubicBezTo>
                    <a:pt x="150" y="78"/>
                    <a:pt x="149" y="87"/>
                    <a:pt x="146" y="95"/>
                  </a:cubicBezTo>
                  <a:cubicBezTo>
                    <a:pt x="145" y="96"/>
                    <a:pt x="145" y="96"/>
                    <a:pt x="145" y="96"/>
                  </a:cubicBezTo>
                  <a:cubicBezTo>
                    <a:pt x="145" y="96"/>
                    <a:pt x="145" y="96"/>
                    <a:pt x="145" y="96"/>
                  </a:cubicBezTo>
                  <a:cubicBezTo>
                    <a:pt x="145" y="97"/>
                    <a:pt x="145" y="97"/>
                    <a:pt x="145" y="97"/>
                  </a:cubicBezTo>
                  <a:cubicBezTo>
                    <a:pt x="144" y="99"/>
                    <a:pt x="143" y="102"/>
                    <a:pt x="141" y="104"/>
                  </a:cubicBezTo>
                  <a:cubicBezTo>
                    <a:pt x="80" y="205"/>
                    <a:pt x="80" y="205"/>
                    <a:pt x="80" y="205"/>
                  </a:cubicBezTo>
                  <a:cubicBezTo>
                    <a:pt x="66" y="182"/>
                    <a:pt x="66" y="182"/>
                    <a:pt x="66" y="182"/>
                  </a:cubicBezTo>
                  <a:cubicBezTo>
                    <a:pt x="65" y="182"/>
                    <a:pt x="65" y="182"/>
                    <a:pt x="65" y="182"/>
                  </a:cubicBezTo>
                  <a:cubicBezTo>
                    <a:pt x="42" y="184"/>
                    <a:pt x="27" y="190"/>
                    <a:pt x="23" y="194"/>
                  </a:cubicBezTo>
                  <a:cubicBezTo>
                    <a:pt x="22" y="194"/>
                    <a:pt x="22" y="194"/>
                    <a:pt x="22" y="194"/>
                  </a:cubicBezTo>
                  <a:cubicBezTo>
                    <a:pt x="23" y="195"/>
                    <a:pt x="23" y="195"/>
                    <a:pt x="23" y="195"/>
                  </a:cubicBezTo>
                  <a:cubicBezTo>
                    <a:pt x="28" y="200"/>
                    <a:pt x="48" y="207"/>
                    <a:pt x="79" y="208"/>
                  </a:cubicBezTo>
                  <a:cubicBezTo>
                    <a:pt x="82" y="208"/>
                    <a:pt x="82" y="208"/>
                    <a:pt x="82" y="208"/>
                  </a:cubicBezTo>
                  <a:cubicBezTo>
                    <a:pt x="82" y="208"/>
                    <a:pt x="82" y="208"/>
                    <a:pt x="82" y="208"/>
                  </a:cubicBezTo>
                  <a:cubicBezTo>
                    <a:pt x="113" y="207"/>
                    <a:pt x="133" y="200"/>
                    <a:pt x="138" y="195"/>
                  </a:cubicBezTo>
                  <a:cubicBezTo>
                    <a:pt x="138" y="194"/>
                    <a:pt x="138" y="194"/>
                    <a:pt x="138" y="194"/>
                  </a:cubicBezTo>
                  <a:cubicBezTo>
                    <a:pt x="138" y="194"/>
                    <a:pt x="138" y="194"/>
                    <a:pt x="138" y="194"/>
                  </a:cubicBezTo>
                  <a:cubicBezTo>
                    <a:pt x="135" y="191"/>
                    <a:pt x="124" y="186"/>
                    <a:pt x="108" y="183"/>
                  </a:cubicBezTo>
                  <a:cubicBezTo>
                    <a:pt x="121" y="164"/>
                    <a:pt x="121" y="164"/>
                    <a:pt x="121" y="164"/>
                  </a:cubicBezTo>
                  <a:cubicBezTo>
                    <a:pt x="146" y="169"/>
                    <a:pt x="161" y="180"/>
                    <a:pt x="161" y="194"/>
                  </a:cubicBezTo>
                  <a:cubicBezTo>
                    <a:pt x="161" y="219"/>
                    <a:pt x="120" y="229"/>
                    <a:pt x="80" y="229"/>
                  </a:cubicBezTo>
                  <a:close/>
                  <a:moveTo>
                    <a:pt x="80" y="32"/>
                  </a:moveTo>
                  <a:cubicBezTo>
                    <a:pt x="64" y="32"/>
                    <a:pt x="50" y="45"/>
                    <a:pt x="50" y="62"/>
                  </a:cubicBezTo>
                  <a:cubicBezTo>
                    <a:pt x="50" y="78"/>
                    <a:pt x="64" y="92"/>
                    <a:pt x="80" y="92"/>
                  </a:cubicBezTo>
                  <a:cubicBezTo>
                    <a:pt x="97" y="92"/>
                    <a:pt x="110" y="78"/>
                    <a:pt x="110" y="62"/>
                  </a:cubicBezTo>
                  <a:cubicBezTo>
                    <a:pt x="110" y="45"/>
                    <a:pt x="97" y="32"/>
                    <a:pt x="80" y="32"/>
                  </a:cubicBezTo>
                  <a:close/>
                  <a:moveTo>
                    <a:pt x="80" y="32"/>
                  </a:moveTo>
                  <a:cubicBezTo>
                    <a:pt x="80" y="32"/>
                    <a:pt x="80" y="32"/>
                    <a:pt x="80" y="3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6858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2896044" y="2236946"/>
            <a:ext cx="1681672" cy="2346901"/>
            <a:chOff x="3861391" y="2601595"/>
            <a:chExt cx="2242229" cy="3129201"/>
          </a:xfrm>
        </p:grpSpPr>
        <p:sp>
          <p:nvSpPr>
            <p:cNvPr id="55" name="文本框 31"/>
            <p:cNvSpPr txBox="1"/>
            <p:nvPr/>
          </p:nvSpPr>
          <p:spPr>
            <a:xfrm>
              <a:off x="3920490" y="4622800"/>
              <a:ext cx="2183130" cy="1107996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ctr"/>
              <a:r>
                <a:rPr lang="zh-CN" altLang="en-US" sz="12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请输入文字请输入文字请输入文字请输入文字请输入文字</a:t>
              </a:r>
              <a:endParaRPr lang="en-US" altLang="zh-CN" sz="12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algn="ctr"/>
              <a:endParaRPr lang="en-US" altLang="zh-CN" sz="12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6" name="文本框 32"/>
            <p:cNvSpPr txBox="1"/>
            <p:nvPr/>
          </p:nvSpPr>
          <p:spPr>
            <a:xfrm>
              <a:off x="3861391" y="4093091"/>
              <a:ext cx="2183130" cy="369332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lvl="0" algn="ctr">
                <a:defRPr/>
              </a:pPr>
              <a:r>
                <a:rPr lang="zh-CN" altLang="en-US" sz="1200" b="1" kern="0" dirty="0">
                  <a:latin typeface="Arial" panose="020B0604020202020204" pitchFamily="34" charset="0"/>
                  <a:ea typeface="微软雅黑" panose="020B0503020204020204" pitchFamily="34" charset="-122"/>
                  <a:cs typeface="宋体" panose="02010600030101010101" pitchFamily="2" charset="-122"/>
                  <a:sym typeface="Arial" panose="020B0604020202020204" pitchFamily="34" charset="0"/>
                </a:rPr>
                <a:t>请输入标题</a:t>
              </a:r>
              <a:endParaRPr lang="en-US" altLang="zh-CN" sz="1200" b="1" kern="0" dirty="0">
                <a:latin typeface="Arial" panose="020B0604020202020204" pitchFamily="34" charset="0"/>
                <a:ea typeface="微软雅黑" panose="020B0503020204020204" pitchFamily="34" charset="-122"/>
                <a:cs typeface="宋体" panose="02010600030101010101" pitchFamily="2" charset="-122"/>
                <a:sym typeface="Arial" panose="020B0604020202020204" pitchFamily="34" charset="0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4535170" y="2601595"/>
              <a:ext cx="953135" cy="2021205"/>
              <a:chOff x="4535170" y="2601595"/>
              <a:chExt cx="953135" cy="2021205"/>
            </a:xfrm>
          </p:grpSpPr>
          <p:cxnSp>
            <p:nvCxnSpPr>
              <p:cNvPr id="57" name="直接连接符 56"/>
              <p:cNvCxnSpPr/>
              <p:nvPr/>
            </p:nvCxnSpPr>
            <p:spPr>
              <a:xfrm>
                <a:off x="4535170" y="4622800"/>
                <a:ext cx="953135" cy="0"/>
              </a:xfrm>
              <a:prstGeom prst="line">
                <a:avLst/>
              </a:prstGeom>
              <a:ln w="22225">
                <a:solidFill>
                  <a:srgbClr val="4B7E84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5" name="Freeform 9"/>
              <p:cNvSpPr>
                <a:spLocks noEditPoints="1"/>
              </p:cNvSpPr>
              <p:nvPr/>
            </p:nvSpPr>
            <p:spPr bwMode="auto">
              <a:xfrm>
                <a:off x="4625975" y="2601595"/>
                <a:ext cx="657860" cy="643255"/>
              </a:xfrm>
              <a:custGeom>
                <a:avLst/>
                <a:gdLst>
                  <a:gd name="T0" fmla="*/ 138 w 179"/>
                  <a:gd name="T1" fmla="*/ 79 h 175"/>
                  <a:gd name="T2" fmla="*/ 104 w 179"/>
                  <a:gd name="T3" fmla="*/ 152 h 175"/>
                  <a:gd name="T4" fmla="*/ 123 w 179"/>
                  <a:gd name="T5" fmla="*/ 167 h 175"/>
                  <a:gd name="T6" fmla="*/ 131 w 179"/>
                  <a:gd name="T7" fmla="*/ 171 h 175"/>
                  <a:gd name="T8" fmla="*/ 51 w 179"/>
                  <a:gd name="T9" fmla="*/ 175 h 175"/>
                  <a:gd name="T10" fmla="*/ 51 w 179"/>
                  <a:gd name="T11" fmla="*/ 167 h 175"/>
                  <a:gd name="T12" fmla="*/ 74 w 179"/>
                  <a:gd name="T13" fmla="*/ 152 h 175"/>
                  <a:gd name="T14" fmla="*/ 71 w 179"/>
                  <a:gd name="T15" fmla="*/ 116 h 175"/>
                  <a:gd name="T16" fmla="*/ 2 w 179"/>
                  <a:gd name="T17" fmla="*/ 42 h 175"/>
                  <a:gd name="T18" fmla="*/ 29 w 179"/>
                  <a:gd name="T19" fmla="*/ 19 h 175"/>
                  <a:gd name="T20" fmla="*/ 29 w 179"/>
                  <a:gd name="T21" fmla="*/ 5 h 175"/>
                  <a:gd name="T22" fmla="*/ 29 w 179"/>
                  <a:gd name="T23" fmla="*/ 2 h 175"/>
                  <a:gd name="T24" fmla="*/ 32 w 179"/>
                  <a:gd name="T25" fmla="*/ 0 h 175"/>
                  <a:gd name="T26" fmla="*/ 142 w 179"/>
                  <a:gd name="T27" fmla="*/ 0 h 175"/>
                  <a:gd name="T28" fmla="*/ 149 w 179"/>
                  <a:gd name="T29" fmla="*/ 0 h 175"/>
                  <a:gd name="T30" fmla="*/ 150 w 179"/>
                  <a:gd name="T31" fmla="*/ 4 h 175"/>
                  <a:gd name="T32" fmla="*/ 150 w 179"/>
                  <a:gd name="T33" fmla="*/ 15 h 175"/>
                  <a:gd name="T34" fmla="*/ 154 w 179"/>
                  <a:gd name="T35" fmla="*/ 19 h 175"/>
                  <a:gd name="T36" fmla="*/ 74 w 179"/>
                  <a:gd name="T37" fmla="*/ 159 h 175"/>
                  <a:gd name="T38" fmla="*/ 115 w 179"/>
                  <a:gd name="T39" fmla="*/ 167 h 175"/>
                  <a:gd name="T40" fmla="*/ 74 w 179"/>
                  <a:gd name="T41" fmla="*/ 159 h 175"/>
                  <a:gd name="T42" fmla="*/ 82 w 179"/>
                  <a:gd name="T43" fmla="*/ 121 h 175"/>
                  <a:gd name="T44" fmla="*/ 94 w 179"/>
                  <a:gd name="T45" fmla="*/ 152 h 175"/>
                  <a:gd name="T46" fmla="*/ 25 w 179"/>
                  <a:gd name="T47" fmla="*/ 27 h 175"/>
                  <a:gd name="T48" fmla="*/ 15 w 179"/>
                  <a:gd name="T49" fmla="*/ 27 h 175"/>
                  <a:gd name="T50" fmla="*/ 10 w 179"/>
                  <a:gd name="T51" fmla="*/ 36 h 175"/>
                  <a:gd name="T52" fmla="*/ 38 w 179"/>
                  <a:gd name="T53" fmla="*/ 71 h 175"/>
                  <a:gd name="T54" fmla="*/ 25 w 179"/>
                  <a:gd name="T55" fmla="*/ 27 h 175"/>
                  <a:gd name="T56" fmla="*/ 36 w 179"/>
                  <a:gd name="T57" fmla="*/ 8 h 175"/>
                  <a:gd name="T58" fmla="*/ 89 w 179"/>
                  <a:gd name="T59" fmla="*/ 114 h 175"/>
                  <a:gd name="T60" fmla="*/ 142 w 179"/>
                  <a:gd name="T61" fmla="*/ 8 h 175"/>
                  <a:gd name="T62" fmla="*/ 164 w 179"/>
                  <a:gd name="T63" fmla="*/ 27 h 175"/>
                  <a:gd name="T64" fmla="*/ 154 w 179"/>
                  <a:gd name="T65" fmla="*/ 27 h 175"/>
                  <a:gd name="T66" fmla="*/ 141 w 179"/>
                  <a:gd name="T67" fmla="*/ 71 h 175"/>
                  <a:gd name="T68" fmla="*/ 169 w 179"/>
                  <a:gd name="T69" fmla="*/ 36 h 175"/>
                  <a:gd name="T70" fmla="*/ 169 w 179"/>
                  <a:gd name="T71" fmla="*/ 27 h 1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79" h="175">
                    <a:moveTo>
                      <a:pt x="177" y="42"/>
                    </a:moveTo>
                    <a:cubicBezTo>
                      <a:pt x="177" y="65"/>
                      <a:pt x="160" y="77"/>
                      <a:pt x="138" y="79"/>
                    </a:cubicBezTo>
                    <a:cubicBezTo>
                      <a:pt x="130" y="96"/>
                      <a:pt x="120" y="109"/>
                      <a:pt x="108" y="116"/>
                    </a:cubicBezTo>
                    <a:cubicBezTo>
                      <a:pt x="104" y="152"/>
                      <a:pt x="104" y="152"/>
                      <a:pt x="104" y="152"/>
                    </a:cubicBezTo>
                    <a:cubicBezTo>
                      <a:pt x="105" y="152"/>
                      <a:pt x="105" y="152"/>
                      <a:pt x="105" y="152"/>
                    </a:cubicBezTo>
                    <a:cubicBezTo>
                      <a:pt x="114" y="152"/>
                      <a:pt x="121" y="158"/>
                      <a:pt x="123" y="167"/>
                    </a:cubicBezTo>
                    <a:cubicBezTo>
                      <a:pt x="127" y="167"/>
                      <a:pt x="127" y="167"/>
                      <a:pt x="127" y="167"/>
                    </a:cubicBezTo>
                    <a:cubicBezTo>
                      <a:pt x="129" y="167"/>
                      <a:pt x="131" y="169"/>
                      <a:pt x="131" y="171"/>
                    </a:cubicBezTo>
                    <a:cubicBezTo>
                      <a:pt x="131" y="173"/>
                      <a:pt x="129" y="175"/>
                      <a:pt x="127" y="175"/>
                    </a:cubicBezTo>
                    <a:cubicBezTo>
                      <a:pt x="51" y="175"/>
                      <a:pt x="51" y="175"/>
                      <a:pt x="51" y="175"/>
                    </a:cubicBezTo>
                    <a:cubicBezTo>
                      <a:pt x="49" y="175"/>
                      <a:pt x="48" y="173"/>
                      <a:pt x="48" y="171"/>
                    </a:cubicBezTo>
                    <a:cubicBezTo>
                      <a:pt x="48" y="169"/>
                      <a:pt x="49" y="167"/>
                      <a:pt x="51" y="167"/>
                    </a:cubicBezTo>
                    <a:cubicBezTo>
                      <a:pt x="56" y="167"/>
                      <a:pt x="56" y="167"/>
                      <a:pt x="56" y="167"/>
                    </a:cubicBezTo>
                    <a:cubicBezTo>
                      <a:pt x="57" y="158"/>
                      <a:pt x="65" y="152"/>
                      <a:pt x="74" y="152"/>
                    </a:cubicBezTo>
                    <a:cubicBezTo>
                      <a:pt x="75" y="152"/>
                      <a:pt x="75" y="152"/>
                      <a:pt x="75" y="152"/>
                    </a:cubicBezTo>
                    <a:cubicBezTo>
                      <a:pt x="71" y="116"/>
                      <a:pt x="71" y="116"/>
                      <a:pt x="71" y="116"/>
                    </a:cubicBezTo>
                    <a:cubicBezTo>
                      <a:pt x="59" y="109"/>
                      <a:pt x="48" y="96"/>
                      <a:pt x="41" y="79"/>
                    </a:cubicBezTo>
                    <a:cubicBezTo>
                      <a:pt x="19" y="77"/>
                      <a:pt x="2" y="65"/>
                      <a:pt x="2" y="42"/>
                    </a:cubicBezTo>
                    <a:cubicBezTo>
                      <a:pt x="2" y="17"/>
                      <a:pt x="0" y="19"/>
                      <a:pt x="25" y="19"/>
                    </a:cubicBezTo>
                    <a:cubicBezTo>
                      <a:pt x="29" y="19"/>
                      <a:pt x="29" y="19"/>
                      <a:pt x="29" y="19"/>
                    </a:cubicBezTo>
                    <a:cubicBezTo>
                      <a:pt x="29" y="18"/>
                      <a:pt x="29" y="16"/>
                      <a:pt x="29" y="15"/>
                    </a:cubicBezTo>
                    <a:cubicBezTo>
                      <a:pt x="29" y="12"/>
                      <a:pt x="29" y="9"/>
                      <a:pt x="29" y="5"/>
                    </a:cubicBezTo>
                    <a:cubicBezTo>
                      <a:pt x="29" y="5"/>
                      <a:pt x="29" y="4"/>
                      <a:pt x="29" y="4"/>
                    </a:cubicBezTo>
                    <a:cubicBezTo>
                      <a:pt x="29" y="3"/>
                      <a:pt x="29" y="2"/>
                      <a:pt x="29" y="2"/>
                    </a:cubicBezTo>
                    <a:cubicBezTo>
                      <a:pt x="29" y="1"/>
                      <a:pt x="29" y="1"/>
                      <a:pt x="29" y="0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142" y="0"/>
                      <a:pt x="142" y="0"/>
                      <a:pt x="142" y="0"/>
                    </a:cubicBezTo>
                    <a:cubicBezTo>
                      <a:pt x="146" y="0"/>
                      <a:pt x="146" y="0"/>
                      <a:pt x="146" y="0"/>
                    </a:cubicBezTo>
                    <a:cubicBezTo>
                      <a:pt x="149" y="0"/>
                      <a:pt x="149" y="0"/>
                      <a:pt x="149" y="0"/>
                    </a:cubicBezTo>
                    <a:cubicBezTo>
                      <a:pt x="149" y="1"/>
                      <a:pt x="149" y="1"/>
                      <a:pt x="149" y="2"/>
                    </a:cubicBezTo>
                    <a:cubicBezTo>
                      <a:pt x="150" y="2"/>
                      <a:pt x="150" y="3"/>
                      <a:pt x="150" y="4"/>
                    </a:cubicBezTo>
                    <a:cubicBezTo>
                      <a:pt x="150" y="4"/>
                      <a:pt x="150" y="5"/>
                      <a:pt x="150" y="5"/>
                    </a:cubicBezTo>
                    <a:cubicBezTo>
                      <a:pt x="150" y="9"/>
                      <a:pt x="150" y="12"/>
                      <a:pt x="150" y="15"/>
                    </a:cubicBezTo>
                    <a:cubicBezTo>
                      <a:pt x="150" y="16"/>
                      <a:pt x="150" y="18"/>
                      <a:pt x="150" y="19"/>
                    </a:cubicBezTo>
                    <a:cubicBezTo>
                      <a:pt x="154" y="19"/>
                      <a:pt x="154" y="19"/>
                      <a:pt x="154" y="19"/>
                    </a:cubicBezTo>
                    <a:cubicBezTo>
                      <a:pt x="179" y="19"/>
                      <a:pt x="177" y="17"/>
                      <a:pt x="177" y="42"/>
                    </a:cubicBezTo>
                    <a:close/>
                    <a:moveTo>
                      <a:pt x="74" y="159"/>
                    </a:moveTo>
                    <a:cubicBezTo>
                      <a:pt x="69" y="159"/>
                      <a:pt x="65" y="163"/>
                      <a:pt x="63" y="167"/>
                    </a:cubicBezTo>
                    <a:cubicBezTo>
                      <a:pt x="115" y="167"/>
                      <a:pt x="115" y="167"/>
                      <a:pt x="115" y="167"/>
                    </a:cubicBezTo>
                    <a:cubicBezTo>
                      <a:pt x="114" y="163"/>
                      <a:pt x="109" y="159"/>
                      <a:pt x="105" y="159"/>
                    </a:cubicBezTo>
                    <a:cubicBezTo>
                      <a:pt x="74" y="159"/>
                      <a:pt x="74" y="159"/>
                      <a:pt x="74" y="159"/>
                    </a:cubicBezTo>
                    <a:close/>
                    <a:moveTo>
                      <a:pt x="97" y="121"/>
                    </a:moveTo>
                    <a:cubicBezTo>
                      <a:pt x="82" y="121"/>
                      <a:pt x="82" y="121"/>
                      <a:pt x="82" y="121"/>
                    </a:cubicBezTo>
                    <a:cubicBezTo>
                      <a:pt x="84" y="152"/>
                      <a:pt x="84" y="152"/>
                      <a:pt x="84" y="152"/>
                    </a:cubicBezTo>
                    <a:cubicBezTo>
                      <a:pt x="94" y="152"/>
                      <a:pt x="94" y="152"/>
                      <a:pt x="94" y="152"/>
                    </a:cubicBezTo>
                    <a:cubicBezTo>
                      <a:pt x="97" y="121"/>
                      <a:pt x="97" y="121"/>
                      <a:pt x="97" y="121"/>
                    </a:cubicBezTo>
                    <a:close/>
                    <a:moveTo>
                      <a:pt x="25" y="27"/>
                    </a:moveTo>
                    <a:cubicBezTo>
                      <a:pt x="23" y="27"/>
                      <a:pt x="21" y="27"/>
                      <a:pt x="19" y="27"/>
                    </a:cubicBezTo>
                    <a:cubicBezTo>
                      <a:pt x="15" y="27"/>
                      <a:pt x="15" y="27"/>
                      <a:pt x="15" y="27"/>
                    </a:cubicBezTo>
                    <a:cubicBezTo>
                      <a:pt x="13" y="27"/>
                      <a:pt x="11" y="27"/>
                      <a:pt x="10" y="27"/>
                    </a:cubicBezTo>
                    <a:cubicBezTo>
                      <a:pt x="10" y="29"/>
                      <a:pt x="10" y="32"/>
                      <a:pt x="10" y="36"/>
                    </a:cubicBezTo>
                    <a:cubicBezTo>
                      <a:pt x="10" y="38"/>
                      <a:pt x="10" y="40"/>
                      <a:pt x="10" y="42"/>
                    </a:cubicBezTo>
                    <a:cubicBezTo>
                      <a:pt x="10" y="59"/>
                      <a:pt x="22" y="69"/>
                      <a:pt x="38" y="71"/>
                    </a:cubicBezTo>
                    <a:cubicBezTo>
                      <a:pt x="33" y="58"/>
                      <a:pt x="30" y="43"/>
                      <a:pt x="29" y="27"/>
                    </a:cubicBezTo>
                    <a:cubicBezTo>
                      <a:pt x="25" y="27"/>
                      <a:pt x="25" y="27"/>
                      <a:pt x="25" y="27"/>
                    </a:cubicBezTo>
                    <a:close/>
                    <a:moveTo>
                      <a:pt x="142" y="8"/>
                    </a:moveTo>
                    <a:cubicBezTo>
                      <a:pt x="36" y="8"/>
                      <a:pt x="36" y="8"/>
                      <a:pt x="36" y="8"/>
                    </a:cubicBezTo>
                    <a:cubicBezTo>
                      <a:pt x="36" y="10"/>
                      <a:pt x="36" y="13"/>
                      <a:pt x="36" y="15"/>
                    </a:cubicBezTo>
                    <a:cubicBezTo>
                      <a:pt x="36" y="69"/>
                      <a:pt x="61" y="114"/>
                      <a:pt x="89" y="114"/>
                    </a:cubicBezTo>
                    <a:cubicBezTo>
                      <a:pt x="118" y="114"/>
                      <a:pt x="142" y="69"/>
                      <a:pt x="142" y="15"/>
                    </a:cubicBezTo>
                    <a:cubicBezTo>
                      <a:pt x="142" y="13"/>
                      <a:pt x="142" y="10"/>
                      <a:pt x="142" y="8"/>
                    </a:cubicBezTo>
                    <a:close/>
                    <a:moveTo>
                      <a:pt x="169" y="27"/>
                    </a:moveTo>
                    <a:cubicBezTo>
                      <a:pt x="168" y="27"/>
                      <a:pt x="166" y="27"/>
                      <a:pt x="164" y="27"/>
                    </a:cubicBezTo>
                    <a:cubicBezTo>
                      <a:pt x="160" y="27"/>
                      <a:pt x="160" y="27"/>
                      <a:pt x="160" y="27"/>
                    </a:cubicBezTo>
                    <a:cubicBezTo>
                      <a:pt x="158" y="27"/>
                      <a:pt x="156" y="27"/>
                      <a:pt x="154" y="27"/>
                    </a:cubicBezTo>
                    <a:cubicBezTo>
                      <a:pt x="150" y="27"/>
                      <a:pt x="150" y="27"/>
                      <a:pt x="150" y="27"/>
                    </a:cubicBezTo>
                    <a:cubicBezTo>
                      <a:pt x="149" y="43"/>
                      <a:pt x="146" y="58"/>
                      <a:pt x="141" y="71"/>
                    </a:cubicBezTo>
                    <a:cubicBezTo>
                      <a:pt x="157" y="69"/>
                      <a:pt x="169" y="59"/>
                      <a:pt x="169" y="42"/>
                    </a:cubicBezTo>
                    <a:cubicBezTo>
                      <a:pt x="169" y="40"/>
                      <a:pt x="169" y="38"/>
                      <a:pt x="169" y="36"/>
                    </a:cubicBezTo>
                    <a:cubicBezTo>
                      <a:pt x="169" y="32"/>
                      <a:pt x="169" y="29"/>
                      <a:pt x="169" y="27"/>
                    </a:cubicBezTo>
                    <a:close/>
                    <a:moveTo>
                      <a:pt x="169" y="27"/>
                    </a:moveTo>
                    <a:cubicBezTo>
                      <a:pt x="169" y="27"/>
                      <a:pt x="169" y="27"/>
                      <a:pt x="169" y="27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685800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8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2" name="组合 1"/>
          <p:cNvGrpSpPr/>
          <p:nvPr/>
        </p:nvGrpSpPr>
        <p:grpSpPr>
          <a:xfrm>
            <a:off x="1009617" y="2165986"/>
            <a:ext cx="1681672" cy="2417862"/>
            <a:chOff x="1346156" y="2506980"/>
            <a:chExt cx="2242229" cy="3223816"/>
          </a:xfrm>
        </p:grpSpPr>
        <p:sp>
          <p:nvSpPr>
            <p:cNvPr id="52" name="文本框 26"/>
            <p:cNvSpPr txBox="1"/>
            <p:nvPr/>
          </p:nvSpPr>
          <p:spPr>
            <a:xfrm>
              <a:off x="1405255" y="4622800"/>
              <a:ext cx="2183130" cy="1107996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ctr"/>
              <a:r>
                <a:rPr lang="zh-CN" altLang="en-US" sz="12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请输入文字请输入文字请输入文字请输入文字请输入文字</a:t>
              </a:r>
              <a:endParaRPr lang="en-US" altLang="zh-CN" sz="12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algn="ctr"/>
              <a:endParaRPr lang="en-US" altLang="zh-CN" sz="12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3" name="文本框 28"/>
            <p:cNvSpPr txBox="1"/>
            <p:nvPr/>
          </p:nvSpPr>
          <p:spPr>
            <a:xfrm>
              <a:off x="1346156" y="4093091"/>
              <a:ext cx="2183130" cy="369332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lvl="0" algn="ctr">
                <a:defRPr/>
              </a:pPr>
              <a:r>
                <a:rPr lang="zh-CN" altLang="en-US" sz="1200" b="1" kern="0" dirty="0">
                  <a:latin typeface="Arial" panose="020B0604020202020204" pitchFamily="34" charset="0"/>
                  <a:ea typeface="微软雅黑" panose="020B0503020204020204" pitchFamily="34" charset="-122"/>
                  <a:cs typeface="宋体" panose="02010600030101010101" pitchFamily="2" charset="-122"/>
                  <a:sym typeface="Arial" panose="020B0604020202020204" pitchFamily="34" charset="0"/>
                </a:rPr>
                <a:t>请输入标题</a:t>
              </a:r>
              <a:endParaRPr lang="en-US" altLang="zh-CN" sz="1200" b="1" kern="0" dirty="0">
                <a:latin typeface="Arial" panose="020B0604020202020204" pitchFamily="34" charset="0"/>
                <a:ea typeface="微软雅黑" panose="020B0503020204020204" pitchFamily="34" charset="-122"/>
                <a:cs typeface="宋体" panose="02010600030101010101" pitchFamily="2" charset="-122"/>
                <a:sym typeface="Arial" panose="020B0604020202020204" pitchFamily="34" charset="0"/>
              </a:endParaRPr>
            </a:p>
          </p:txBody>
        </p:sp>
        <p:cxnSp>
          <p:nvCxnSpPr>
            <p:cNvPr id="54" name="直接连接符 53"/>
            <p:cNvCxnSpPr/>
            <p:nvPr/>
          </p:nvCxnSpPr>
          <p:spPr>
            <a:xfrm>
              <a:off x="2019935" y="4622800"/>
              <a:ext cx="953135" cy="0"/>
            </a:xfrm>
            <a:prstGeom prst="line">
              <a:avLst/>
            </a:prstGeom>
            <a:ln w="22225">
              <a:solidFill>
                <a:srgbClr val="4B7E8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6" name="Freeform 5"/>
            <p:cNvSpPr>
              <a:spLocks noEditPoints="1"/>
            </p:cNvSpPr>
            <p:nvPr/>
          </p:nvSpPr>
          <p:spPr bwMode="auto">
            <a:xfrm>
              <a:off x="2058035" y="2506980"/>
              <a:ext cx="760095" cy="808355"/>
            </a:xfrm>
            <a:custGeom>
              <a:avLst/>
              <a:gdLst>
                <a:gd name="T0" fmla="*/ 699 w 2617"/>
                <a:gd name="T1" fmla="*/ 1600 h 2781"/>
                <a:gd name="T2" fmla="*/ 0 w 2617"/>
                <a:gd name="T3" fmla="*/ 2273 h 2781"/>
                <a:gd name="T4" fmla="*/ 564 w 2617"/>
                <a:gd name="T5" fmla="*/ 2735 h 2781"/>
                <a:gd name="T6" fmla="*/ 1307 w 2617"/>
                <a:gd name="T7" fmla="*/ 1732 h 2781"/>
                <a:gd name="T8" fmla="*/ 1932 w 2617"/>
                <a:gd name="T9" fmla="*/ 1432 h 2781"/>
                <a:gd name="T10" fmla="*/ 1551 w 2617"/>
                <a:gd name="T11" fmla="*/ 1587 h 2781"/>
                <a:gd name="T12" fmla="*/ 1284 w 2617"/>
                <a:gd name="T13" fmla="*/ 1784 h 2781"/>
                <a:gd name="T14" fmla="*/ 2067 w 2617"/>
                <a:gd name="T15" fmla="*/ 2217 h 2781"/>
                <a:gd name="T16" fmla="*/ 1932 w 2617"/>
                <a:gd name="T17" fmla="*/ 1432 h 2781"/>
                <a:gd name="T18" fmla="*/ 1874 w 2617"/>
                <a:gd name="T19" fmla="*/ 1257 h 2781"/>
                <a:gd name="T20" fmla="*/ 1548 w 2617"/>
                <a:gd name="T21" fmla="*/ 1513 h 2781"/>
                <a:gd name="T22" fmla="*/ 1084 w 2617"/>
                <a:gd name="T23" fmla="*/ 1513 h 2781"/>
                <a:gd name="T24" fmla="*/ 756 w 2617"/>
                <a:gd name="T25" fmla="*/ 1257 h 2781"/>
                <a:gd name="T26" fmla="*/ 617 w 2617"/>
                <a:gd name="T27" fmla="*/ 838 h 2781"/>
                <a:gd name="T28" fmla="*/ 756 w 2617"/>
                <a:gd name="T29" fmla="*/ 419 h 2781"/>
                <a:gd name="T30" fmla="*/ 1084 w 2617"/>
                <a:gd name="T31" fmla="*/ 163 h 2781"/>
                <a:gd name="T32" fmla="*/ 1548 w 2617"/>
                <a:gd name="T33" fmla="*/ 163 h 2781"/>
                <a:gd name="T34" fmla="*/ 1874 w 2617"/>
                <a:gd name="T35" fmla="*/ 419 h 2781"/>
                <a:gd name="T36" fmla="*/ 2014 w 2617"/>
                <a:gd name="T37" fmla="*/ 838 h 2781"/>
                <a:gd name="T38" fmla="*/ 2153 w 2617"/>
                <a:gd name="T39" fmla="*/ 1117 h 2781"/>
                <a:gd name="T40" fmla="*/ 1953 w 2617"/>
                <a:gd name="T41" fmla="*/ 1050 h 2781"/>
                <a:gd name="T42" fmla="*/ 1953 w 2617"/>
                <a:gd name="T43" fmla="*/ 625 h 2781"/>
                <a:gd name="T44" fmla="*/ 1741 w 2617"/>
                <a:gd name="T45" fmla="*/ 306 h 2781"/>
                <a:gd name="T46" fmla="*/ 1316 w 2617"/>
                <a:gd name="T47" fmla="*/ 200 h 2781"/>
                <a:gd name="T48" fmla="*/ 892 w 2617"/>
                <a:gd name="T49" fmla="*/ 306 h 2781"/>
                <a:gd name="T50" fmla="*/ 679 w 2617"/>
                <a:gd name="T51" fmla="*/ 620 h 2781"/>
                <a:gd name="T52" fmla="*/ 679 w 2617"/>
                <a:gd name="T53" fmla="*/ 1050 h 2781"/>
                <a:gd name="T54" fmla="*/ 892 w 2617"/>
                <a:gd name="T55" fmla="*/ 1368 h 2781"/>
                <a:gd name="T56" fmla="*/ 1316 w 2617"/>
                <a:gd name="T57" fmla="*/ 1474 h 2781"/>
                <a:gd name="T58" fmla="*/ 1741 w 2617"/>
                <a:gd name="T59" fmla="*/ 1368 h 2781"/>
                <a:gd name="T60" fmla="*/ 1953 w 2617"/>
                <a:gd name="T61" fmla="*/ 1050 h 2781"/>
                <a:gd name="T62" fmla="*/ 1953 w 2617"/>
                <a:gd name="T63" fmla="*/ 1050 h 2781"/>
                <a:gd name="T64" fmla="*/ 1608 w 2617"/>
                <a:gd name="T65" fmla="*/ 1057 h 2781"/>
                <a:gd name="T66" fmla="*/ 1438 w 2617"/>
                <a:gd name="T67" fmla="*/ 1190 h 2781"/>
                <a:gd name="T68" fmla="*/ 1196 w 2617"/>
                <a:gd name="T69" fmla="*/ 1190 h 2781"/>
                <a:gd name="T70" fmla="*/ 1025 w 2617"/>
                <a:gd name="T71" fmla="*/ 1057 h 2781"/>
                <a:gd name="T72" fmla="*/ 952 w 2617"/>
                <a:gd name="T73" fmla="*/ 838 h 2781"/>
                <a:gd name="T74" fmla="*/ 1025 w 2617"/>
                <a:gd name="T75" fmla="*/ 619 h 2781"/>
                <a:gd name="T76" fmla="*/ 1196 w 2617"/>
                <a:gd name="T77" fmla="*/ 486 h 2781"/>
                <a:gd name="T78" fmla="*/ 1438 w 2617"/>
                <a:gd name="T79" fmla="*/ 486 h 2781"/>
                <a:gd name="T80" fmla="*/ 1608 w 2617"/>
                <a:gd name="T81" fmla="*/ 619 h 2781"/>
                <a:gd name="T82" fmla="*/ 1681 w 2617"/>
                <a:gd name="T83" fmla="*/ 838 h 2781"/>
                <a:gd name="T84" fmla="*/ 1754 w 2617"/>
                <a:gd name="T85" fmla="*/ 984 h 2781"/>
                <a:gd name="T86" fmla="*/ 1754 w 2617"/>
                <a:gd name="T87" fmla="*/ 984 h 27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617" h="2781">
                  <a:moveTo>
                    <a:pt x="1081" y="1571"/>
                  </a:moveTo>
                  <a:lnTo>
                    <a:pt x="699" y="1600"/>
                  </a:lnTo>
                  <a:lnTo>
                    <a:pt x="699" y="1420"/>
                  </a:lnTo>
                  <a:lnTo>
                    <a:pt x="0" y="2273"/>
                  </a:lnTo>
                  <a:lnTo>
                    <a:pt x="555" y="2171"/>
                  </a:lnTo>
                  <a:lnTo>
                    <a:pt x="564" y="2735"/>
                  </a:lnTo>
                  <a:lnTo>
                    <a:pt x="1355" y="1770"/>
                  </a:lnTo>
                  <a:lnTo>
                    <a:pt x="1307" y="1732"/>
                  </a:lnTo>
                  <a:lnTo>
                    <a:pt x="1081" y="1571"/>
                  </a:lnTo>
                  <a:close/>
                  <a:moveTo>
                    <a:pt x="1932" y="1432"/>
                  </a:moveTo>
                  <a:lnTo>
                    <a:pt x="1932" y="1614"/>
                  </a:lnTo>
                  <a:lnTo>
                    <a:pt x="1551" y="1587"/>
                  </a:lnTo>
                  <a:lnTo>
                    <a:pt x="1486" y="1632"/>
                  </a:lnTo>
                  <a:lnTo>
                    <a:pt x="1284" y="1784"/>
                  </a:lnTo>
                  <a:lnTo>
                    <a:pt x="2035" y="2781"/>
                  </a:lnTo>
                  <a:lnTo>
                    <a:pt x="2067" y="2217"/>
                  </a:lnTo>
                  <a:lnTo>
                    <a:pt x="2617" y="2342"/>
                  </a:lnTo>
                  <a:lnTo>
                    <a:pt x="1932" y="1432"/>
                  </a:lnTo>
                  <a:close/>
                  <a:moveTo>
                    <a:pt x="2153" y="1117"/>
                  </a:moveTo>
                  <a:lnTo>
                    <a:pt x="1874" y="1257"/>
                  </a:lnTo>
                  <a:lnTo>
                    <a:pt x="1874" y="1536"/>
                  </a:lnTo>
                  <a:lnTo>
                    <a:pt x="1548" y="1513"/>
                  </a:lnTo>
                  <a:lnTo>
                    <a:pt x="1315" y="1676"/>
                  </a:lnTo>
                  <a:lnTo>
                    <a:pt x="1084" y="1513"/>
                  </a:lnTo>
                  <a:lnTo>
                    <a:pt x="756" y="1536"/>
                  </a:lnTo>
                  <a:lnTo>
                    <a:pt x="756" y="1257"/>
                  </a:lnTo>
                  <a:lnTo>
                    <a:pt x="477" y="1117"/>
                  </a:lnTo>
                  <a:lnTo>
                    <a:pt x="617" y="838"/>
                  </a:lnTo>
                  <a:lnTo>
                    <a:pt x="477" y="553"/>
                  </a:lnTo>
                  <a:lnTo>
                    <a:pt x="756" y="419"/>
                  </a:lnTo>
                  <a:lnTo>
                    <a:pt x="756" y="139"/>
                  </a:lnTo>
                  <a:lnTo>
                    <a:pt x="1084" y="163"/>
                  </a:lnTo>
                  <a:lnTo>
                    <a:pt x="1315" y="0"/>
                  </a:lnTo>
                  <a:lnTo>
                    <a:pt x="1548" y="163"/>
                  </a:lnTo>
                  <a:lnTo>
                    <a:pt x="1874" y="139"/>
                  </a:lnTo>
                  <a:lnTo>
                    <a:pt x="1874" y="419"/>
                  </a:lnTo>
                  <a:lnTo>
                    <a:pt x="2153" y="558"/>
                  </a:lnTo>
                  <a:lnTo>
                    <a:pt x="2014" y="838"/>
                  </a:lnTo>
                  <a:lnTo>
                    <a:pt x="2153" y="1117"/>
                  </a:lnTo>
                  <a:lnTo>
                    <a:pt x="2153" y="1117"/>
                  </a:lnTo>
                  <a:lnTo>
                    <a:pt x="2153" y="1117"/>
                  </a:lnTo>
                  <a:close/>
                  <a:moveTo>
                    <a:pt x="1953" y="1050"/>
                  </a:moveTo>
                  <a:lnTo>
                    <a:pt x="1847" y="837"/>
                  </a:lnTo>
                  <a:lnTo>
                    <a:pt x="1953" y="625"/>
                  </a:lnTo>
                  <a:lnTo>
                    <a:pt x="1741" y="519"/>
                  </a:lnTo>
                  <a:lnTo>
                    <a:pt x="1741" y="306"/>
                  </a:lnTo>
                  <a:lnTo>
                    <a:pt x="1492" y="325"/>
                  </a:lnTo>
                  <a:lnTo>
                    <a:pt x="1316" y="200"/>
                  </a:lnTo>
                  <a:lnTo>
                    <a:pt x="1140" y="325"/>
                  </a:lnTo>
                  <a:lnTo>
                    <a:pt x="892" y="306"/>
                  </a:lnTo>
                  <a:lnTo>
                    <a:pt x="892" y="519"/>
                  </a:lnTo>
                  <a:lnTo>
                    <a:pt x="679" y="620"/>
                  </a:lnTo>
                  <a:lnTo>
                    <a:pt x="785" y="837"/>
                  </a:lnTo>
                  <a:lnTo>
                    <a:pt x="679" y="1050"/>
                  </a:lnTo>
                  <a:lnTo>
                    <a:pt x="892" y="1156"/>
                  </a:lnTo>
                  <a:lnTo>
                    <a:pt x="892" y="1368"/>
                  </a:lnTo>
                  <a:lnTo>
                    <a:pt x="1140" y="1351"/>
                  </a:lnTo>
                  <a:lnTo>
                    <a:pt x="1316" y="1474"/>
                  </a:lnTo>
                  <a:lnTo>
                    <a:pt x="1492" y="1351"/>
                  </a:lnTo>
                  <a:lnTo>
                    <a:pt x="1741" y="1368"/>
                  </a:lnTo>
                  <a:lnTo>
                    <a:pt x="1741" y="1156"/>
                  </a:lnTo>
                  <a:lnTo>
                    <a:pt x="1953" y="1050"/>
                  </a:lnTo>
                  <a:lnTo>
                    <a:pt x="1953" y="1050"/>
                  </a:lnTo>
                  <a:lnTo>
                    <a:pt x="1953" y="1050"/>
                  </a:lnTo>
                  <a:close/>
                  <a:moveTo>
                    <a:pt x="1754" y="984"/>
                  </a:moveTo>
                  <a:lnTo>
                    <a:pt x="1608" y="1057"/>
                  </a:lnTo>
                  <a:lnTo>
                    <a:pt x="1608" y="1203"/>
                  </a:lnTo>
                  <a:lnTo>
                    <a:pt x="1438" y="1190"/>
                  </a:lnTo>
                  <a:lnTo>
                    <a:pt x="1316" y="1276"/>
                  </a:lnTo>
                  <a:lnTo>
                    <a:pt x="1196" y="1190"/>
                  </a:lnTo>
                  <a:lnTo>
                    <a:pt x="1025" y="1203"/>
                  </a:lnTo>
                  <a:lnTo>
                    <a:pt x="1025" y="1057"/>
                  </a:lnTo>
                  <a:lnTo>
                    <a:pt x="879" y="984"/>
                  </a:lnTo>
                  <a:lnTo>
                    <a:pt x="952" y="838"/>
                  </a:lnTo>
                  <a:lnTo>
                    <a:pt x="879" y="690"/>
                  </a:lnTo>
                  <a:lnTo>
                    <a:pt x="1025" y="619"/>
                  </a:lnTo>
                  <a:lnTo>
                    <a:pt x="1025" y="474"/>
                  </a:lnTo>
                  <a:lnTo>
                    <a:pt x="1196" y="486"/>
                  </a:lnTo>
                  <a:lnTo>
                    <a:pt x="1316" y="401"/>
                  </a:lnTo>
                  <a:lnTo>
                    <a:pt x="1438" y="486"/>
                  </a:lnTo>
                  <a:lnTo>
                    <a:pt x="1608" y="474"/>
                  </a:lnTo>
                  <a:lnTo>
                    <a:pt x="1608" y="619"/>
                  </a:lnTo>
                  <a:lnTo>
                    <a:pt x="1754" y="692"/>
                  </a:lnTo>
                  <a:lnTo>
                    <a:pt x="1681" y="838"/>
                  </a:lnTo>
                  <a:lnTo>
                    <a:pt x="1754" y="984"/>
                  </a:lnTo>
                  <a:lnTo>
                    <a:pt x="1754" y="984"/>
                  </a:lnTo>
                  <a:close/>
                  <a:moveTo>
                    <a:pt x="1754" y="984"/>
                  </a:moveTo>
                  <a:lnTo>
                    <a:pt x="1754" y="98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6858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6668896" y="2236946"/>
            <a:ext cx="1681672" cy="2346901"/>
            <a:chOff x="8891861" y="2601595"/>
            <a:chExt cx="2242229" cy="3129201"/>
          </a:xfrm>
        </p:grpSpPr>
        <p:sp>
          <p:nvSpPr>
            <p:cNvPr id="61" name="文本框 39"/>
            <p:cNvSpPr txBox="1"/>
            <p:nvPr/>
          </p:nvSpPr>
          <p:spPr>
            <a:xfrm>
              <a:off x="8950960" y="4622800"/>
              <a:ext cx="2183130" cy="1107996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ctr"/>
              <a:r>
                <a:rPr lang="zh-CN" altLang="en-US" sz="12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请输入文字请输入文字请输入文字请输入文字请输入文字</a:t>
              </a:r>
              <a:endParaRPr lang="en-US" altLang="zh-CN" sz="12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algn="ctr"/>
              <a:endParaRPr lang="en-US" altLang="zh-CN" sz="12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2" name="文本框 40"/>
            <p:cNvSpPr txBox="1"/>
            <p:nvPr/>
          </p:nvSpPr>
          <p:spPr>
            <a:xfrm>
              <a:off x="8891861" y="4093091"/>
              <a:ext cx="2183130" cy="369332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lvl="0" algn="ctr">
                <a:defRPr/>
              </a:pPr>
              <a:r>
                <a:rPr lang="zh-CN" altLang="en-US" sz="1200" b="1" kern="0" dirty="0">
                  <a:latin typeface="Arial" panose="020B0604020202020204" pitchFamily="34" charset="0"/>
                  <a:ea typeface="微软雅黑" panose="020B0503020204020204" pitchFamily="34" charset="-122"/>
                  <a:cs typeface="宋体" panose="02010600030101010101" pitchFamily="2" charset="-122"/>
                  <a:sym typeface="Arial" panose="020B0604020202020204" pitchFamily="34" charset="0"/>
                </a:rPr>
                <a:t>请输入标题</a:t>
              </a:r>
              <a:endParaRPr lang="en-US" altLang="zh-CN" sz="1200" b="1" kern="0" dirty="0">
                <a:latin typeface="Arial" panose="020B0604020202020204" pitchFamily="34" charset="0"/>
                <a:ea typeface="微软雅黑" panose="020B0503020204020204" pitchFamily="34" charset="-122"/>
                <a:cs typeface="宋体" panose="02010600030101010101" pitchFamily="2" charset="-122"/>
                <a:sym typeface="Arial" panose="020B0604020202020204" pitchFamily="34" charset="0"/>
              </a:endParaRPr>
            </a:p>
          </p:txBody>
        </p:sp>
        <p:cxnSp>
          <p:nvCxnSpPr>
            <p:cNvPr id="63" name="直接连接符 62"/>
            <p:cNvCxnSpPr/>
            <p:nvPr/>
          </p:nvCxnSpPr>
          <p:spPr>
            <a:xfrm>
              <a:off x="9565640" y="4622800"/>
              <a:ext cx="953135" cy="0"/>
            </a:xfrm>
            <a:prstGeom prst="line">
              <a:avLst/>
            </a:prstGeom>
            <a:ln w="22225">
              <a:solidFill>
                <a:srgbClr val="4B7E8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7" name="Freeform 14"/>
            <p:cNvSpPr>
              <a:spLocks noEditPoints="1"/>
            </p:cNvSpPr>
            <p:nvPr/>
          </p:nvSpPr>
          <p:spPr bwMode="auto">
            <a:xfrm>
              <a:off x="9556115" y="2601595"/>
              <a:ext cx="851535" cy="618490"/>
            </a:xfrm>
            <a:custGeom>
              <a:avLst/>
              <a:gdLst>
                <a:gd name="T0" fmla="*/ 2661 w 2865"/>
                <a:gd name="T1" fmla="*/ 526 h 2076"/>
                <a:gd name="T2" fmla="*/ 2456 w 2865"/>
                <a:gd name="T3" fmla="*/ 731 h 2076"/>
                <a:gd name="T4" fmla="*/ 2536 w 2865"/>
                <a:gd name="T5" fmla="*/ 893 h 2076"/>
                <a:gd name="T6" fmla="*/ 1988 w 2865"/>
                <a:gd name="T7" fmla="*/ 1316 h 2076"/>
                <a:gd name="T8" fmla="*/ 1503 w 2865"/>
                <a:gd name="T9" fmla="*/ 397 h 2076"/>
                <a:gd name="T10" fmla="*/ 1637 w 2865"/>
                <a:gd name="T11" fmla="*/ 205 h 2076"/>
                <a:gd name="T12" fmla="*/ 1433 w 2865"/>
                <a:gd name="T13" fmla="*/ 0 h 2076"/>
                <a:gd name="T14" fmla="*/ 1228 w 2865"/>
                <a:gd name="T15" fmla="*/ 205 h 2076"/>
                <a:gd name="T16" fmla="*/ 1362 w 2865"/>
                <a:gd name="T17" fmla="*/ 397 h 2076"/>
                <a:gd name="T18" fmla="*/ 877 w 2865"/>
                <a:gd name="T19" fmla="*/ 1316 h 2076"/>
                <a:gd name="T20" fmla="*/ 330 w 2865"/>
                <a:gd name="T21" fmla="*/ 893 h 2076"/>
                <a:gd name="T22" fmla="*/ 409 w 2865"/>
                <a:gd name="T23" fmla="*/ 731 h 2076"/>
                <a:gd name="T24" fmla="*/ 205 w 2865"/>
                <a:gd name="T25" fmla="*/ 526 h 2076"/>
                <a:gd name="T26" fmla="*/ 0 w 2865"/>
                <a:gd name="T27" fmla="*/ 731 h 2076"/>
                <a:gd name="T28" fmla="*/ 205 w 2865"/>
                <a:gd name="T29" fmla="*/ 936 h 2076"/>
                <a:gd name="T30" fmla="*/ 258 w 2865"/>
                <a:gd name="T31" fmla="*/ 929 h 2076"/>
                <a:gd name="T32" fmla="*/ 439 w 2865"/>
                <a:gd name="T33" fmla="*/ 1754 h 2076"/>
                <a:gd name="T34" fmla="*/ 1433 w 2865"/>
                <a:gd name="T35" fmla="*/ 2076 h 2076"/>
                <a:gd name="T36" fmla="*/ 2427 w 2865"/>
                <a:gd name="T37" fmla="*/ 1754 h 2076"/>
                <a:gd name="T38" fmla="*/ 2607 w 2865"/>
                <a:gd name="T39" fmla="*/ 929 h 2076"/>
                <a:gd name="T40" fmla="*/ 2661 w 2865"/>
                <a:gd name="T41" fmla="*/ 936 h 2076"/>
                <a:gd name="T42" fmla="*/ 2865 w 2865"/>
                <a:gd name="T43" fmla="*/ 731 h 2076"/>
                <a:gd name="T44" fmla="*/ 2661 w 2865"/>
                <a:gd name="T45" fmla="*/ 526 h 2076"/>
                <a:gd name="T46" fmla="*/ 2661 w 2865"/>
                <a:gd name="T47" fmla="*/ 526 h 2076"/>
                <a:gd name="T48" fmla="*/ 2661 w 2865"/>
                <a:gd name="T49" fmla="*/ 526 h 20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865" h="2076">
                  <a:moveTo>
                    <a:pt x="2661" y="526"/>
                  </a:moveTo>
                  <a:cubicBezTo>
                    <a:pt x="2548" y="526"/>
                    <a:pt x="2456" y="618"/>
                    <a:pt x="2456" y="731"/>
                  </a:cubicBezTo>
                  <a:cubicBezTo>
                    <a:pt x="2456" y="797"/>
                    <a:pt x="2487" y="855"/>
                    <a:pt x="2536" y="893"/>
                  </a:cubicBezTo>
                  <a:cubicBezTo>
                    <a:pt x="1988" y="1316"/>
                    <a:pt x="1988" y="1316"/>
                    <a:pt x="1988" y="1316"/>
                  </a:cubicBezTo>
                  <a:cubicBezTo>
                    <a:pt x="1503" y="397"/>
                    <a:pt x="1503" y="397"/>
                    <a:pt x="1503" y="397"/>
                  </a:cubicBezTo>
                  <a:cubicBezTo>
                    <a:pt x="1582" y="368"/>
                    <a:pt x="1637" y="293"/>
                    <a:pt x="1637" y="205"/>
                  </a:cubicBezTo>
                  <a:cubicBezTo>
                    <a:pt x="1637" y="92"/>
                    <a:pt x="1546" y="0"/>
                    <a:pt x="1433" y="0"/>
                  </a:cubicBezTo>
                  <a:cubicBezTo>
                    <a:pt x="1320" y="0"/>
                    <a:pt x="1228" y="92"/>
                    <a:pt x="1228" y="205"/>
                  </a:cubicBezTo>
                  <a:cubicBezTo>
                    <a:pt x="1228" y="293"/>
                    <a:pt x="1284" y="368"/>
                    <a:pt x="1362" y="397"/>
                  </a:cubicBezTo>
                  <a:cubicBezTo>
                    <a:pt x="877" y="1316"/>
                    <a:pt x="877" y="1316"/>
                    <a:pt x="877" y="1316"/>
                  </a:cubicBezTo>
                  <a:cubicBezTo>
                    <a:pt x="330" y="893"/>
                    <a:pt x="330" y="893"/>
                    <a:pt x="330" y="893"/>
                  </a:cubicBezTo>
                  <a:cubicBezTo>
                    <a:pt x="378" y="855"/>
                    <a:pt x="409" y="797"/>
                    <a:pt x="409" y="731"/>
                  </a:cubicBezTo>
                  <a:cubicBezTo>
                    <a:pt x="409" y="618"/>
                    <a:pt x="318" y="526"/>
                    <a:pt x="205" y="526"/>
                  </a:cubicBezTo>
                  <a:cubicBezTo>
                    <a:pt x="92" y="526"/>
                    <a:pt x="0" y="618"/>
                    <a:pt x="0" y="731"/>
                  </a:cubicBezTo>
                  <a:cubicBezTo>
                    <a:pt x="0" y="844"/>
                    <a:pt x="92" y="936"/>
                    <a:pt x="205" y="936"/>
                  </a:cubicBezTo>
                  <a:cubicBezTo>
                    <a:pt x="223" y="936"/>
                    <a:pt x="241" y="933"/>
                    <a:pt x="258" y="929"/>
                  </a:cubicBezTo>
                  <a:cubicBezTo>
                    <a:pt x="439" y="1754"/>
                    <a:pt x="439" y="1754"/>
                    <a:pt x="439" y="1754"/>
                  </a:cubicBezTo>
                  <a:cubicBezTo>
                    <a:pt x="439" y="1932"/>
                    <a:pt x="884" y="2076"/>
                    <a:pt x="1433" y="2076"/>
                  </a:cubicBezTo>
                  <a:cubicBezTo>
                    <a:pt x="1982" y="2076"/>
                    <a:pt x="2427" y="1932"/>
                    <a:pt x="2427" y="1754"/>
                  </a:cubicBezTo>
                  <a:cubicBezTo>
                    <a:pt x="2607" y="929"/>
                    <a:pt x="2607" y="929"/>
                    <a:pt x="2607" y="929"/>
                  </a:cubicBezTo>
                  <a:cubicBezTo>
                    <a:pt x="2624" y="933"/>
                    <a:pt x="2642" y="936"/>
                    <a:pt x="2661" y="936"/>
                  </a:cubicBezTo>
                  <a:cubicBezTo>
                    <a:pt x="2774" y="936"/>
                    <a:pt x="2865" y="844"/>
                    <a:pt x="2865" y="731"/>
                  </a:cubicBezTo>
                  <a:cubicBezTo>
                    <a:pt x="2865" y="618"/>
                    <a:pt x="2774" y="526"/>
                    <a:pt x="2661" y="526"/>
                  </a:cubicBezTo>
                  <a:close/>
                  <a:moveTo>
                    <a:pt x="2661" y="526"/>
                  </a:moveTo>
                  <a:cubicBezTo>
                    <a:pt x="2661" y="526"/>
                    <a:pt x="2661" y="526"/>
                    <a:pt x="2661" y="526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6858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E0D563FD-18C8-4522-BEE4-4C6BE5F7AC9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EB87E22B-8F68-48B9-A803-13E912978BB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xmlns="" id="{060FBAB2-3969-4DB3-9837-E6D0FCCCC317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图片占位符 5">
            <a:extLst>
              <a:ext uri="{FF2B5EF4-FFF2-40B4-BE49-F238E27FC236}">
                <a16:creationId xmlns:a16="http://schemas.microsoft.com/office/drawing/2014/main" xmlns="" id="{946D3C60-42FC-4022-9C92-C0D6094BEA07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</p:sp>
    </p:spTree>
    <p:extLst>
      <p:ext uri="{BB962C8B-B14F-4D97-AF65-F5344CB8AC3E}">
        <p14:creationId xmlns:p14="http://schemas.microsoft.com/office/powerpoint/2010/main" val="20832893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prism isContent="1" isInverted="1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051"/>
</p:tagLst>
</file>

<file path=ppt/theme/theme1.xml><?xml version="1.0" encoding="utf-8"?>
<a:theme xmlns:a="http://schemas.openxmlformats.org/drawingml/2006/main" name="千图网拥有20W+精美PPT模板 更多PPT模板下载至：www.58pic.com/office/ppt">
  <a:themeElements>
    <a:clrScheme name="Colored">
      <a:dk1>
        <a:sysClr val="windowText" lastClr="000000"/>
      </a:dk1>
      <a:lt1>
        <a:sysClr val="window" lastClr="FFFFFF"/>
      </a:lt1>
      <a:dk2>
        <a:srgbClr val="122C4D"/>
      </a:dk2>
      <a:lt2>
        <a:srgbClr val="FFFCFF"/>
      </a:lt2>
      <a:accent1>
        <a:srgbClr val="46556A"/>
      </a:accent1>
      <a:accent2>
        <a:srgbClr val="1487B1"/>
      </a:accent2>
      <a:accent3>
        <a:srgbClr val="44BE9B"/>
      </a:accent3>
      <a:accent4>
        <a:srgbClr val="9CB833"/>
      </a:accent4>
      <a:accent5>
        <a:srgbClr val="F98634"/>
      </a:accent5>
      <a:accent6>
        <a:srgbClr val="D44024"/>
      </a:accent6>
      <a:hlink>
        <a:srgbClr val="0000FF"/>
      </a:hlink>
      <a:folHlink>
        <a:srgbClr val="800080"/>
      </a:folHlink>
    </a:clrScheme>
    <a:fontScheme name="Temp">
      <a:majorFont>
        <a:latin typeface="Gill Sans MT"/>
        <a:ea typeface="方正兰亭细黑_GBK"/>
        <a:cs typeface=""/>
      </a:majorFont>
      <a:minorFont>
        <a:latin typeface="Gill Sans MT"/>
        <a:ea typeface="方正兰亭细黑_GBK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</TotalTime>
  <Words>1835</Words>
  <Application>Microsoft Office PowerPoint</Application>
  <PresentationFormat>全屏显示(16:10)</PresentationFormat>
  <Paragraphs>277</Paragraphs>
  <Slides>25</Slides>
  <Notes>25</Notes>
  <HiddenSlides>0</HiddenSlides>
  <MMClips>1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43" baseType="lpstr">
      <vt:lpstr>Bebas</vt:lpstr>
      <vt:lpstr>Impact MT Std</vt:lpstr>
      <vt:lpstr>Lato Hairline</vt:lpstr>
      <vt:lpstr>Lato Light</vt:lpstr>
      <vt:lpstr>Lato Regular</vt:lpstr>
      <vt:lpstr>Open Sans</vt:lpstr>
      <vt:lpstr>UKIJ Qolyazma</vt:lpstr>
      <vt:lpstr>方正兰亭细黑_GBK</vt:lpstr>
      <vt:lpstr>华文黑体</vt:lpstr>
      <vt:lpstr>宋体</vt:lpstr>
      <vt:lpstr>微软雅黑</vt:lpstr>
      <vt:lpstr>Arial</vt:lpstr>
      <vt:lpstr>Arial Rounded MT Bold</vt:lpstr>
      <vt:lpstr>Calibri</vt:lpstr>
      <vt:lpstr>Calibri Light</vt:lpstr>
      <vt:lpstr>Gill Sans MT</vt:lpstr>
      <vt:lpstr>Times New Roman</vt:lpstr>
      <vt:lpstr>千图网拥有20W+精美PPT模板 更多PPT模板下载至：www.58pic.com/office/ppt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Zacomic Studios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051</dc:title>
  <dc:creator>Olvin Rivera</dc:creator>
  <cp:lastModifiedBy>wrjcgp</cp:lastModifiedBy>
  <cp:revision>1656</cp:revision>
  <dcterms:created xsi:type="dcterms:W3CDTF">2015-06-05T17:51:00Z</dcterms:created>
  <dcterms:modified xsi:type="dcterms:W3CDTF">2018-03-23T07:36:45Z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2052-10.1.0.6206</vt:lpwstr>
  </property>
</Properties>
</file>