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7"/>
  </p:notesMasterIdLst>
  <p:sldIdLst>
    <p:sldId id="302" r:id="rId2"/>
    <p:sldId id="257" r:id="rId3"/>
    <p:sldId id="258" r:id="rId4"/>
    <p:sldId id="259" r:id="rId5"/>
    <p:sldId id="292" r:id="rId6"/>
    <p:sldId id="262" r:id="rId7"/>
    <p:sldId id="291" r:id="rId8"/>
    <p:sldId id="264" r:id="rId9"/>
    <p:sldId id="293" r:id="rId10"/>
    <p:sldId id="265" r:id="rId11"/>
    <p:sldId id="268" r:id="rId12"/>
    <p:sldId id="269" r:id="rId13"/>
    <p:sldId id="270" r:id="rId14"/>
    <p:sldId id="271" r:id="rId15"/>
    <p:sldId id="273" r:id="rId16"/>
    <p:sldId id="296" r:id="rId17"/>
    <p:sldId id="274" r:id="rId18"/>
    <p:sldId id="275" r:id="rId19"/>
    <p:sldId id="276" r:id="rId20"/>
    <p:sldId id="277" r:id="rId21"/>
    <p:sldId id="278" r:id="rId22"/>
    <p:sldId id="279" r:id="rId23"/>
    <p:sldId id="280" r:id="rId24"/>
    <p:sldId id="281" r:id="rId25"/>
    <p:sldId id="297" r:id="rId26"/>
    <p:sldId id="282" r:id="rId27"/>
    <p:sldId id="283" r:id="rId28"/>
    <p:sldId id="284" r:id="rId29"/>
    <p:sldId id="285" r:id="rId30"/>
    <p:sldId id="286" r:id="rId31"/>
    <p:sldId id="301" r:id="rId32"/>
    <p:sldId id="287" r:id="rId33"/>
    <p:sldId id="298" r:id="rId34"/>
    <p:sldId id="299" r:id="rId35"/>
    <p:sldId id="300" r:id="rId36"/>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18">
          <p15:clr>
            <a:srgbClr val="A4A3A4"/>
          </p15:clr>
        </p15:guide>
        <p15:guide id="2" pos="287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howGuides="1">
      <p:cViewPr varScale="1">
        <p:scale>
          <a:sx n="101" d="100"/>
          <a:sy n="101" d="100"/>
        </p:scale>
        <p:origin x="696" y="72"/>
      </p:cViewPr>
      <p:guideLst>
        <p:guide orient="horz" pos="1818"/>
        <p:guide pos="28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spPr>
            <a:ln>
              <a:noFill/>
            </a:ln>
          </c:spPr>
          <c:dPt>
            <c:idx val="0"/>
            <c:bubble3D val="0"/>
            <c:spPr>
              <a:solidFill>
                <a:srgbClr val="D8D8D8"/>
              </a:solidFill>
              <a:ln w="19050">
                <a:noFill/>
              </a:ln>
              <a:effectLst>
                <a:innerShdw blurRad="101600" dist="50800" dir="13500000">
                  <a:prstClr val="black">
                    <a:alpha val="40000"/>
                  </a:prstClr>
                </a:innerShdw>
              </a:effectLst>
            </c:spPr>
            <c:extLst>
              <c:ext xmlns:c16="http://schemas.microsoft.com/office/drawing/2014/chart" uri="{C3380CC4-5D6E-409C-BE32-E72D297353CC}">
                <c16:uniqueId val="{00000001-1C2D-4744-9385-A3EE3A68C760}"/>
              </c:ext>
            </c:extLst>
          </c:dPt>
          <c:dPt>
            <c:idx val="1"/>
            <c:bubble3D val="0"/>
            <c:spPr>
              <a:gradFill>
                <a:gsLst>
                  <a:gs pos="0">
                    <a:srgbClr val="0070C0"/>
                  </a:gs>
                  <a:gs pos="100000">
                    <a:srgbClr val="00B0F0"/>
                  </a:gs>
                </a:gsLst>
                <a:lin ang="4200000" scaled="0"/>
              </a:gradFill>
              <a:ln w="19050">
                <a:noFill/>
              </a:ln>
              <a:effectLst>
                <a:innerShdw blurRad="101600" dist="50800" dir="13500000">
                  <a:prstClr val="black">
                    <a:alpha val="40000"/>
                  </a:prstClr>
                </a:innerShdw>
              </a:effectLst>
            </c:spPr>
            <c:extLst>
              <c:ext xmlns:c16="http://schemas.microsoft.com/office/drawing/2014/chart" uri="{C3380CC4-5D6E-409C-BE32-E72D297353CC}">
                <c16:uniqueId val="{00000003-1C2D-4744-9385-A3EE3A68C760}"/>
              </c:ext>
            </c:extLst>
          </c:dPt>
          <c:val>
            <c:numRef>
              <c:f>Sheet1!$B$2:$B$3</c:f>
              <c:numCache>
                <c:formatCode>General</c:formatCode>
                <c:ptCount val="2"/>
                <c:pt idx="0">
                  <c:v>75</c:v>
                </c:pt>
                <c:pt idx="1">
                  <c:v>25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1C2D-4744-9385-A3EE3A68C76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spPr>
            <a:ln>
              <a:noFill/>
            </a:ln>
          </c:spPr>
          <c:dPt>
            <c:idx val="0"/>
            <c:bubble3D val="0"/>
            <c:spPr>
              <a:solidFill>
                <a:srgbClr val="D8D8D8"/>
              </a:solidFill>
              <a:ln w="19050">
                <a:noFill/>
              </a:ln>
              <a:effectLst>
                <a:innerShdw blurRad="101600" dist="50800" dir="13500000">
                  <a:prstClr val="black">
                    <a:alpha val="40000"/>
                  </a:prstClr>
                </a:innerShdw>
              </a:effectLst>
            </c:spPr>
            <c:extLst>
              <c:ext xmlns:c16="http://schemas.microsoft.com/office/drawing/2014/chart" uri="{C3380CC4-5D6E-409C-BE32-E72D297353CC}">
                <c16:uniqueId val="{00000001-B782-47F9-AA2A-F8144DA1C566}"/>
              </c:ext>
            </c:extLst>
          </c:dPt>
          <c:dPt>
            <c:idx val="1"/>
            <c:bubble3D val="0"/>
            <c:spPr>
              <a:gradFill>
                <a:gsLst>
                  <a:gs pos="0">
                    <a:srgbClr val="0070C0"/>
                  </a:gs>
                  <a:gs pos="100000">
                    <a:srgbClr val="00B0F0"/>
                  </a:gs>
                </a:gsLst>
                <a:lin ang="4200000" scaled="0"/>
              </a:gradFill>
              <a:ln w="19050">
                <a:noFill/>
              </a:ln>
              <a:effectLst>
                <a:innerShdw blurRad="101600" dist="50800" dir="13500000">
                  <a:prstClr val="black">
                    <a:alpha val="40000"/>
                  </a:prstClr>
                </a:innerShdw>
              </a:effectLst>
            </c:spPr>
            <c:extLst>
              <c:ext xmlns:c16="http://schemas.microsoft.com/office/drawing/2014/chart" uri="{C3380CC4-5D6E-409C-BE32-E72D297353CC}">
                <c16:uniqueId val="{00000003-B782-47F9-AA2A-F8144DA1C566}"/>
              </c:ext>
            </c:extLst>
          </c:dPt>
          <c:val>
            <c:numRef>
              <c:f>Sheet1!$B$2:$B$3</c:f>
              <c:numCache>
                <c:formatCode>General</c:formatCode>
                <c:ptCount val="2"/>
                <c:pt idx="0">
                  <c:v>50</c:v>
                </c:pt>
                <c:pt idx="1">
                  <c:v>50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B782-47F9-AA2A-F8144DA1C56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spPr>
            <a:ln>
              <a:noFill/>
            </a:ln>
          </c:spPr>
          <c:dPt>
            <c:idx val="0"/>
            <c:bubble3D val="0"/>
            <c:spPr>
              <a:solidFill>
                <a:srgbClr val="D8D8D8"/>
              </a:solidFill>
              <a:ln w="19050">
                <a:noFill/>
              </a:ln>
              <a:effectLst>
                <a:innerShdw blurRad="101600" dist="50800" dir="13500000">
                  <a:prstClr val="black">
                    <a:alpha val="40000"/>
                  </a:prstClr>
                </a:innerShdw>
              </a:effectLst>
            </c:spPr>
            <c:extLst>
              <c:ext xmlns:c16="http://schemas.microsoft.com/office/drawing/2014/chart" uri="{C3380CC4-5D6E-409C-BE32-E72D297353CC}">
                <c16:uniqueId val="{00000001-39BD-4C36-8757-3139B168D964}"/>
              </c:ext>
            </c:extLst>
          </c:dPt>
          <c:dPt>
            <c:idx val="1"/>
            <c:bubble3D val="0"/>
            <c:spPr>
              <a:gradFill>
                <a:gsLst>
                  <a:gs pos="0">
                    <a:srgbClr val="0070C0"/>
                  </a:gs>
                  <a:gs pos="100000">
                    <a:srgbClr val="00B0F0"/>
                  </a:gs>
                </a:gsLst>
                <a:lin ang="4200000" scaled="0"/>
              </a:gradFill>
              <a:ln w="19050">
                <a:noFill/>
              </a:ln>
              <a:effectLst>
                <a:innerShdw blurRad="101600" dist="50800" dir="13500000">
                  <a:prstClr val="black">
                    <a:alpha val="40000"/>
                  </a:prstClr>
                </a:innerShdw>
              </a:effectLst>
            </c:spPr>
            <c:extLst>
              <c:ext xmlns:c16="http://schemas.microsoft.com/office/drawing/2014/chart" uri="{C3380CC4-5D6E-409C-BE32-E72D297353CC}">
                <c16:uniqueId val="{00000003-39BD-4C36-8757-3139B168D964}"/>
              </c:ext>
            </c:extLst>
          </c:dPt>
          <c:val>
            <c:numRef>
              <c:f>Sheet1!$B$2:$B$3</c:f>
              <c:numCache>
                <c:formatCode>General</c:formatCode>
                <c:ptCount val="2"/>
                <c:pt idx="0">
                  <c:v>25</c:v>
                </c:pt>
                <c:pt idx="1">
                  <c:v>75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39BD-4C36-8757-3139B168D96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spPr>
            <a:ln>
              <a:noFill/>
            </a:ln>
          </c:spPr>
          <c:dPt>
            <c:idx val="0"/>
            <c:bubble3D val="0"/>
            <c:spPr>
              <a:solidFill>
                <a:srgbClr val="D8D8D8"/>
              </a:solidFill>
              <a:ln w="19050">
                <a:noFill/>
              </a:ln>
              <a:effectLst>
                <a:innerShdw blurRad="101600" dist="50800" dir="13500000">
                  <a:prstClr val="black">
                    <a:alpha val="40000"/>
                  </a:prstClr>
                </a:innerShdw>
              </a:effectLst>
            </c:spPr>
            <c:extLst>
              <c:ext xmlns:c16="http://schemas.microsoft.com/office/drawing/2014/chart" uri="{C3380CC4-5D6E-409C-BE32-E72D297353CC}">
                <c16:uniqueId val="{00000001-FA4A-4702-B884-7D3CC54CF843}"/>
              </c:ext>
            </c:extLst>
          </c:dPt>
          <c:dPt>
            <c:idx val="1"/>
            <c:bubble3D val="0"/>
            <c:spPr>
              <a:gradFill>
                <a:gsLst>
                  <a:gs pos="0">
                    <a:srgbClr val="0070C0"/>
                  </a:gs>
                  <a:gs pos="100000">
                    <a:srgbClr val="00B0F0"/>
                  </a:gs>
                </a:gsLst>
                <a:lin ang="4200000" scaled="0"/>
              </a:gradFill>
              <a:ln w="19050">
                <a:noFill/>
              </a:ln>
              <a:effectLst>
                <a:innerShdw blurRad="101600" dist="50800" dir="13500000">
                  <a:prstClr val="black">
                    <a:alpha val="40000"/>
                  </a:prstClr>
                </a:innerShdw>
              </a:effectLst>
            </c:spPr>
            <c:extLst>
              <c:ext xmlns:c16="http://schemas.microsoft.com/office/drawing/2014/chart" uri="{C3380CC4-5D6E-409C-BE32-E72D297353CC}">
                <c16:uniqueId val="{00000003-FA4A-4702-B884-7D3CC54CF843}"/>
              </c:ext>
            </c:extLst>
          </c:dPt>
          <c:val>
            <c:numRef>
              <c:f>Sheet1!$B$2:$B$3</c:f>
              <c:numCache>
                <c:formatCode>General</c:formatCode>
                <c:ptCount val="2"/>
                <c:pt idx="0">
                  <c:v>75</c:v>
                </c:pt>
                <c:pt idx="1">
                  <c:v>25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FA4A-4702-B884-7D3CC54CF84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54A1DB-77B4-46A1-8248-376E3A826541}"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381533" y="685800"/>
            <a:ext cx="6094933"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F4DA30-AA03-4F72-96B9-33D624FA8F4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099"/>
            <a:ext cx="7772400" cy="1102712"/>
          </a:xfrm>
        </p:spPr>
        <p:txBody>
          <a:bodyPr/>
          <a:lstStyle/>
          <a:p>
            <a:r>
              <a:rPr lang="zh-CN" altLang="en-US"/>
              <a:t>单击此处编辑母版标题样式</a:t>
            </a:r>
          </a:p>
        </p:txBody>
      </p:sp>
      <p:sp>
        <p:nvSpPr>
          <p:cNvPr id="3" name="副标题 2"/>
          <p:cNvSpPr>
            <a:spLocks noGrp="1"/>
          </p:cNvSpPr>
          <p:nvPr>
            <p:ph type="subTitle" idx="1"/>
          </p:nvPr>
        </p:nvSpPr>
        <p:spPr>
          <a:xfrm>
            <a:off x="1371600" y="2915160"/>
            <a:ext cx="6400800" cy="131468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06015"/>
            <a:ext cx="2743200" cy="43894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06015"/>
            <a:ext cx="8080375" cy="43894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754"/>
            <a:ext cx="7772400" cy="102173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313" y="2180416"/>
            <a:ext cx="7772400" cy="112533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8035" indent="0">
              <a:buNone/>
              <a:defRPr sz="1050">
                <a:solidFill>
                  <a:schemeClr val="tx1">
                    <a:tint val="75000"/>
                  </a:schemeClr>
                </a:solidFill>
              </a:defRPr>
            </a:lvl7pPr>
            <a:lvl8pPr marL="2400935" indent="0">
              <a:buNone/>
              <a:defRPr sz="1050">
                <a:solidFill>
                  <a:schemeClr val="tx1">
                    <a:tint val="75000"/>
                  </a:schemeClr>
                </a:solidFill>
              </a:defRPr>
            </a:lvl8pPr>
            <a:lvl9pPr marL="2743835" indent="0">
              <a:buNone/>
              <a:defRPr sz="105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200361"/>
            <a:ext cx="5411788"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9" y="1200361"/>
            <a:ext cx="5411787"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536"/>
            <a:ext cx="4040188"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442"/>
            <a:ext cx="4040188" cy="296398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151536"/>
            <a:ext cx="4041775"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5" y="1631442"/>
            <a:ext cx="4041775" cy="296398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823"/>
            <a:ext cx="3008313" cy="87169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49" y="204824"/>
            <a:ext cx="5111750" cy="439060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514"/>
            <a:ext cx="3008313" cy="351891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080"/>
            <a:ext cx="5486400" cy="42512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459662"/>
            <a:ext cx="5486400" cy="308664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1792288" y="4026208"/>
            <a:ext cx="5486400" cy="60375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3EF50FB-A872-4548-BE96-D55726568788}"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BEBA8EAE-BF5A-486C-A8C5-ECC9F3942E4B}">
                <a14:imgProps xmlns:a14="http://schemas.microsoft.com/office/drawing/2010/main">
                  <a14:imgLayer r:embed="rId14">
                    <a14:imgEffect>
                      <a14:brightnessContrast bright="12000"/>
                    </a14:imgEffect>
                  </a14:imgLayer>
                </a14:imgProps>
              </a:ext>
            </a:extLst>
          </a:blip>
          <a:srcRect/>
          <a:stretch>
            <a:fillRect t="-3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15"/>
            <a:ext cx="8229600" cy="8574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361"/>
            <a:ext cx="8229600" cy="339506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098"/>
            <a:ext cx="21336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33EF50FB-A872-4548-BE96-D55726568788}" type="datetimeFigureOut">
              <a:rPr lang="zh-CN" altLang="en-US" smtClean="0"/>
              <a:t>2019/3/28</a:t>
            </a:fld>
            <a:endParaRPr lang="zh-CN" altLang="en-US"/>
          </a:p>
        </p:txBody>
      </p:sp>
      <p:sp>
        <p:nvSpPr>
          <p:cNvPr id="5" name="页脚占位符 4"/>
          <p:cNvSpPr>
            <a:spLocks noGrp="1"/>
          </p:cNvSpPr>
          <p:nvPr>
            <p:ph type="ftr" sz="quarter" idx="3"/>
          </p:nvPr>
        </p:nvSpPr>
        <p:spPr>
          <a:xfrm>
            <a:off x="3124200" y="4768098"/>
            <a:ext cx="28956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098"/>
            <a:ext cx="21336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FD2FABEE-F649-434F-AA04-C5194DFCC83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6540"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3995"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0815"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6585"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6.jpeg"/><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5"/>
          <p:cNvSpPr/>
          <p:nvPr/>
        </p:nvSpPr>
        <p:spPr bwMode="auto">
          <a:xfrm flipH="1">
            <a:off x="306636" y="662105"/>
            <a:ext cx="1211205" cy="1398008"/>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rgbClr val="E0E0E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solidFill>
              <a:effectLst>
                <a:outerShdw blurRad="38100" dist="38100" dir="2700000" algn="tl">
                  <a:srgbClr val="000000">
                    <a:alpha val="43137"/>
                  </a:srgbClr>
                </a:outerShdw>
              </a:effectLst>
              <a:latin typeface="DIN-BoldItalic" pitchFamily="50" charset="0"/>
            </a:endParaRPr>
          </a:p>
        </p:txBody>
      </p:sp>
      <p:sp>
        <p:nvSpPr>
          <p:cNvPr id="36" name="Freeform 5"/>
          <p:cNvSpPr/>
          <p:nvPr/>
        </p:nvSpPr>
        <p:spPr bwMode="auto">
          <a:xfrm rot="1709469">
            <a:off x="622097" y="691534"/>
            <a:ext cx="1509454" cy="133781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rgbClr val="FDFDFD"/>
              </a:gs>
              <a:gs pos="0">
                <a:srgbClr val="E4E4E4"/>
              </a:gs>
            </a:gsLst>
            <a:lin ang="2700000" scaled="1"/>
          </a:gradFill>
          <a:ln w="19050">
            <a:gradFill flip="none" rotWithShape="1">
              <a:gsLst>
                <a:gs pos="0">
                  <a:schemeClr val="bg1"/>
                </a:gs>
                <a:gs pos="100000">
                  <a:schemeClr val="bg1">
                    <a:lumMod val="85000"/>
                  </a:schemeClr>
                </a:gs>
              </a:gsLst>
              <a:lin ang="2700000" scaled="1"/>
              <a:tileRect/>
            </a:gradFill>
          </a:ln>
          <a:effectLst>
            <a:outerShdw blurRad="317500" dist="127000" dir="2700000" algn="tl" rotWithShape="0">
              <a:prstClr val="black">
                <a:alpha val="30000"/>
              </a:prstClr>
            </a:outerShdw>
          </a:effectLst>
        </p:spPr>
        <p:txBody>
          <a:bodyPr vert="horz" wrap="square" lIns="68562" tIns="34281" rIns="68562" bIns="34281" numCol="1" anchor="t" anchorCtr="0" compatLnSpc="1"/>
          <a:lstStyle/>
          <a:p>
            <a:endParaRPr lang="zh-CN" altLang="en-US" sz="135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952029" y="790466"/>
            <a:ext cx="866382" cy="1106502"/>
            <a:chOff x="5499100" y="2711450"/>
            <a:chExt cx="1193801" cy="1524666"/>
          </a:xfrm>
          <a:gradFill>
            <a:gsLst>
              <a:gs pos="0">
                <a:srgbClr val="0070C0"/>
              </a:gs>
              <a:gs pos="100000">
                <a:srgbClr val="00B0F0"/>
              </a:gs>
            </a:gsLst>
            <a:lin ang="5400000" scaled="1"/>
          </a:gradFill>
        </p:grpSpPr>
        <p:sp>
          <p:nvSpPr>
            <p:cNvPr id="38" name="Freeform 17"/>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2" name="Freeform 18"/>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3" name="Freeform 19"/>
            <p:cNvSpPr/>
            <p:nvPr/>
          </p:nvSpPr>
          <p:spPr bwMode="auto">
            <a:xfrm>
              <a:off x="5722938" y="3846513"/>
              <a:ext cx="746125" cy="389603"/>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 name="connsiteX0" fmla="*/ 43 w 10000"/>
                <a:gd name="connsiteY0" fmla="*/ 10000 h 11093"/>
                <a:gd name="connsiteX1" fmla="*/ 9894 w 10000"/>
                <a:gd name="connsiteY1" fmla="*/ 10000 h 11093"/>
                <a:gd name="connsiteX2" fmla="*/ 10000 w 10000"/>
                <a:gd name="connsiteY2" fmla="*/ 0 h 11093"/>
                <a:gd name="connsiteX3" fmla="*/ 0 w 10000"/>
                <a:gd name="connsiteY3" fmla="*/ 0 h 11093"/>
                <a:gd name="connsiteX4" fmla="*/ 43 w 10000"/>
                <a:gd name="connsiteY4" fmla="*/ 10000 h 11093"/>
                <a:gd name="connsiteX0-1" fmla="*/ 43 w 10000"/>
                <a:gd name="connsiteY0-2" fmla="*/ 10000 h 11815"/>
                <a:gd name="connsiteX1-3" fmla="*/ 9894 w 10000"/>
                <a:gd name="connsiteY1-4" fmla="*/ 10000 h 11815"/>
                <a:gd name="connsiteX2-5" fmla="*/ 10000 w 10000"/>
                <a:gd name="connsiteY2-6" fmla="*/ 0 h 11815"/>
                <a:gd name="connsiteX3-7" fmla="*/ 0 w 10000"/>
                <a:gd name="connsiteY3-8" fmla="*/ 0 h 11815"/>
                <a:gd name="connsiteX4-9" fmla="*/ 43 w 10000"/>
                <a:gd name="connsiteY4-10" fmla="*/ 10000 h 11815"/>
                <a:gd name="connsiteX0-11" fmla="*/ 43 w 10000"/>
                <a:gd name="connsiteY0-12" fmla="*/ 10000 h 11784"/>
                <a:gd name="connsiteX1-13" fmla="*/ 9894 w 10000"/>
                <a:gd name="connsiteY1-14" fmla="*/ 10000 h 11784"/>
                <a:gd name="connsiteX2-15" fmla="*/ 10000 w 10000"/>
                <a:gd name="connsiteY2-16" fmla="*/ 0 h 11784"/>
                <a:gd name="connsiteX3-17" fmla="*/ 0 w 10000"/>
                <a:gd name="connsiteY3-18" fmla="*/ 0 h 11784"/>
                <a:gd name="connsiteX4-19" fmla="*/ 43 w 10000"/>
                <a:gd name="connsiteY4-20" fmla="*/ 10000 h 11784"/>
                <a:gd name="connsiteX0-21" fmla="*/ 43 w 10000"/>
                <a:gd name="connsiteY0-22" fmla="*/ 10000 h 11753"/>
                <a:gd name="connsiteX1-23" fmla="*/ 9894 w 10000"/>
                <a:gd name="connsiteY1-24" fmla="*/ 10000 h 11753"/>
                <a:gd name="connsiteX2-25" fmla="*/ 10000 w 10000"/>
                <a:gd name="connsiteY2-26" fmla="*/ 0 h 11753"/>
                <a:gd name="connsiteX3-27" fmla="*/ 0 w 10000"/>
                <a:gd name="connsiteY3-28" fmla="*/ 0 h 11753"/>
                <a:gd name="connsiteX4-29" fmla="*/ 43 w 10000"/>
                <a:gd name="connsiteY4-30" fmla="*/ 10000 h 11753"/>
                <a:gd name="connsiteX0-31" fmla="*/ 43 w 10000"/>
                <a:gd name="connsiteY0-32" fmla="*/ 10000 h 12074"/>
                <a:gd name="connsiteX1-33" fmla="*/ 9894 w 10000"/>
                <a:gd name="connsiteY1-34" fmla="*/ 10000 h 12074"/>
                <a:gd name="connsiteX2-35" fmla="*/ 10000 w 10000"/>
                <a:gd name="connsiteY2-36" fmla="*/ 0 h 12074"/>
                <a:gd name="connsiteX3-37" fmla="*/ 0 w 10000"/>
                <a:gd name="connsiteY3-38" fmla="*/ 0 h 12074"/>
                <a:gd name="connsiteX4-39" fmla="*/ 43 w 10000"/>
                <a:gd name="connsiteY4-40" fmla="*/ 10000 h 12074"/>
                <a:gd name="connsiteX0-41" fmla="*/ 43 w 10000"/>
                <a:gd name="connsiteY0-42" fmla="*/ 10000 h 12813"/>
                <a:gd name="connsiteX1-43" fmla="*/ 9894 w 10000"/>
                <a:gd name="connsiteY1-44" fmla="*/ 10000 h 12813"/>
                <a:gd name="connsiteX2-45" fmla="*/ 10000 w 10000"/>
                <a:gd name="connsiteY2-46" fmla="*/ 0 h 12813"/>
                <a:gd name="connsiteX3-47" fmla="*/ 0 w 10000"/>
                <a:gd name="connsiteY3-48" fmla="*/ 0 h 12813"/>
                <a:gd name="connsiteX4-49" fmla="*/ 43 w 10000"/>
                <a:gd name="connsiteY4-50" fmla="*/ 10000 h 12813"/>
                <a:gd name="connsiteX0-51" fmla="*/ 43 w 10000"/>
                <a:gd name="connsiteY0-52" fmla="*/ 10000 h 12716"/>
                <a:gd name="connsiteX1-53" fmla="*/ 9963 w 10000"/>
                <a:gd name="connsiteY1-54" fmla="*/ 9777 h 12716"/>
                <a:gd name="connsiteX2-55" fmla="*/ 10000 w 10000"/>
                <a:gd name="connsiteY2-56" fmla="*/ 0 h 12716"/>
                <a:gd name="connsiteX3-57" fmla="*/ 0 w 10000"/>
                <a:gd name="connsiteY3-58" fmla="*/ 0 h 12716"/>
                <a:gd name="connsiteX4-59" fmla="*/ 43 w 10000"/>
                <a:gd name="connsiteY4-60" fmla="*/ 10000 h 127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2716">
                  <a:moveTo>
                    <a:pt x="43" y="10000"/>
                  </a:moveTo>
                  <a:cubicBezTo>
                    <a:pt x="3260" y="14266"/>
                    <a:pt x="7554" y="12976"/>
                    <a:pt x="9963" y="9777"/>
                  </a:cubicBezTo>
                  <a:cubicBezTo>
                    <a:pt x="9998" y="6444"/>
                    <a:pt x="9965" y="3333"/>
                    <a:pt x="10000" y="0"/>
                  </a:cubicBezTo>
                  <a:lnTo>
                    <a:pt x="0" y="0"/>
                  </a:lnTo>
                  <a:cubicBezTo>
                    <a:pt x="14" y="3333"/>
                    <a:pt x="29" y="6667"/>
                    <a:pt x="43" y="10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6" name="Freeform 20"/>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7" name="Freeform 21"/>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cxnSp>
        <p:nvCxnSpPr>
          <p:cNvPr id="48" name="直接连接符 47"/>
          <p:cNvCxnSpPr/>
          <p:nvPr/>
        </p:nvCxnSpPr>
        <p:spPr>
          <a:xfrm>
            <a:off x="2250346" y="736474"/>
            <a:ext cx="0" cy="126609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304415" y="682625"/>
            <a:ext cx="5172075" cy="613410"/>
          </a:xfrm>
          <a:prstGeom prst="rect">
            <a:avLst/>
          </a:prstGeom>
          <a:noFill/>
        </p:spPr>
        <p:txBody>
          <a:bodyPr wrap="square" rtlCol="0">
            <a:spAutoFit/>
          </a:bodyPr>
          <a:lstStyle/>
          <a:p>
            <a:r>
              <a:rPr lang="zh-CN" altLang="en-US" sz="3200" b="1" dirty="0">
                <a:solidFill>
                  <a:srgbClr val="0070C0"/>
                </a:solidFill>
                <a:latin typeface="微软雅黑" panose="020B0503020204020204" pitchFamily="34" charset="-122"/>
                <a:ea typeface="微软雅黑" panose="020B0503020204020204" pitchFamily="34" charset="-122"/>
              </a:rPr>
              <a:t>教育</a:t>
            </a:r>
            <a:r>
              <a:rPr lang="en-US" altLang="zh-CN" sz="3200" b="1" dirty="0">
                <a:solidFill>
                  <a:srgbClr val="0070C0"/>
                </a:solidFill>
                <a:latin typeface="微软雅黑" panose="020B0503020204020204" pitchFamily="34" charset="-122"/>
                <a:ea typeface="微软雅黑" panose="020B0503020204020204" pitchFamily="34" charset="-122"/>
              </a:rPr>
              <a:t>/</a:t>
            </a:r>
            <a:r>
              <a:rPr lang="zh-CN" altLang="en-US" sz="3200" b="1" dirty="0">
                <a:solidFill>
                  <a:srgbClr val="0070C0"/>
                </a:solidFill>
                <a:latin typeface="微软雅黑" panose="020B0503020204020204" pitchFamily="34" charset="-122"/>
                <a:ea typeface="微软雅黑" panose="020B0503020204020204" pitchFamily="34" charset="-122"/>
              </a:rPr>
              <a:t>培训</a:t>
            </a:r>
            <a:r>
              <a:rPr lang="en-US" altLang="zh-CN" sz="3200" b="1" dirty="0">
                <a:solidFill>
                  <a:srgbClr val="0070C0"/>
                </a:solidFill>
                <a:latin typeface="微软雅黑" panose="020B0503020204020204" pitchFamily="34" charset="-122"/>
                <a:ea typeface="微软雅黑" panose="020B0503020204020204" pitchFamily="34" charset="-122"/>
                <a:sym typeface="+mn-ea"/>
              </a:rPr>
              <a:t>/</a:t>
            </a:r>
            <a:r>
              <a:rPr lang="zh-CN" altLang="en-US" sz="3200" b="1" dirty="0">
                <a:solidFill>
                  <a:srgbClr val="0070C0"/>
                </a:solidFill>
                <a:latin typeface="微软雅黑" panose="020B0503020204020204" pitchFamily="34" charset="-122"/>
                <a:ea typeface="微软雅黑" panose="020B0503020204020204" pitchFamily="34" charset="-122"/>
              </a:rPr>
              <a:t>课件</a:t>
            </a:r>
            <a:r>
              <a:rPr lang="en-US" altLang="zh-CN" sz="3200" b="1" dirty="0">
                <a:solidFill>
                  <a:srgbClr val="0070C0"/>
                </a:solidFill>
                <a:latin typeface="微软雅黑" panose="020B0503020204020204" pitchFamily="34" charset="-122"/>
                <a:ea typeface="微软雅黑" panose="020B0503020204020204" pitchFamily="34" charset="-122"/>
                <a:sym typeface="+mn-ea"/>
              </a:rPr>
              <a:t>/</a:t>
            </a:r>
            <a:r>
              <a:rPr lang="zh-CN" altLang="en-US" sz="3200" b="1" dirty="0">
                <a:solidFill>
                  <a:srgbClr val="0070C0"/>
                </a:solidFill>
                <a:latin typeface="微软雅黑" panose="020B0503020204020204" pitchFamily="34" charset="-122"/>
                <a:ea typeface="微软雅黑" panose="020B0503020204020204" pitchFamily="34" charset="-122"/>
                <a:sym typeface="+mn-ea"/>
              </a:rPr>
              <a:t>论文答辩</a:t>
            </a:r>
          </a:p>
        </p:txBody>
      </p:sp>
      <p:cxnSp>
        <p:nvCxnSpPr>
          <p:cNvPr id="50" name="直接连接符 49"/>
          <p:cNvCxnSpPr/>
          <p:nvPr/>
        </p:nvCxnSpPr>
        <p:spPr>
          <a:xfrm>
            <a:off x="2366645" y="1330325"/>
            <a:ext cx="4690110"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51" name="标题 4"/>
          <p:cNvSpPr txBox="1"/>
          <p:nvPr/>
        </p:nvSpPr>
        <p:spPr>
          <a:xfrm>
            <a:off x="2304338" y="1330386"/>
            <a:ext cx="3171906" cy="27651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tx1">
                    <a:lumMod val="50000"/>
                    <a:lumOff val="50000"/>
                  </a:schemeClr>
                </a:solidFill>
                <a:latin typeface="微软雅黑" panose="020B0503020204020204" pitchFamily="34" charset="-122"/>
                <a:ea typeface="微软雅黑" panose="020B0503020204020204" pitchFamily="34" charset="-122"/>
              </a:rPr>
              <a:t>简洁实用</a:t>
            </a:r>
            <a:r>
              <a:rPr lang="en-US" altLang="zh-CN" sz="1350" b="1"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350" b="1" dirty="0">
                <a:solidFill>
                  <a:schemeClr val="tx1">
                    <a:lumMod val="50000"/>
                    <a:lumOff val="50000"/>
                  </a:schemeClr>
                </a:solidFill>
                <a:latin typeface="微软雅黑" panose="020B0503020204020204" pitchFamily="34" charset="-122"/>
                <a:ea typeface="微软雅黑" panose="020B0503020204020204" pitchFamily="34" charset="-122"/>
              </a:rPr>
              <a:t>适用于教育培训论文答辩等</a:t>
            </a:r>
          </a:p>
        </p:txBody>
      </p:sp>
      <p:sp>
        <p:nvSpPr>
          <p:cNvPr id="54" name="圆角矩形 53"/>
          <p:cNvSpPr/>
          <p:nvPr/>
        </p:nvSpPr>
        <p:spPr>
          <a:xfrm>
            <a:off x="2422574" y="1690699"/>
            <a:ext cx="2905313" cy="279776"/>
          </a:xfrm>
          <a:prstGeom prst="roundRect">
            <a:avLst>
              <a:gd name="adj" fmla="val 50000"/>
            </a:avLst>
          </a:prstGeom>
          <a:solidFill>
            <a:schemeClr val="bg1">
              <a:lumMod val="95000"/>
            </a:schemeClr>
          </a:solidFill>
          <a:ln w="57150">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55" name="TextBox 7"/>
          <p:cNvSpPr>
            <a:spLocks noChangeArrowheads="1"/>
          </p:cNvSpPr>
          <p:nvPr/>
        </p:nvSpPr>
        <p:spPr bwMode="auto">
          <a:xfrm>
            <a:off x="2707261" y="1740784"/>
            <a:ext cx="2242682" cy="1615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05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en-US" altLang="zh-CN" sz="105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XXX</a:t>
            </a:r>
            <a:endParaRPr lang="zh-CN" altLang="en-US" sz="105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6" name="组合 55"/>
          <p:cNvGrpSpPr/>
          <p:nvPr/>
        </p:nvGrpSpPr>
        <p:grpSpPr>
          <a:xfrm>
            <a:off x="2304338" y="1600345"/>
            <a:ext cx="468297" cy="46829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57" name="任意多边形 56"/>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gradFill>
              <a:gsLst>
                <a:gs pos="0">
                  <a:srgbClr val="0070C0"/>
                </a:gs>
                <a:gs pos="100000">
                  <a:srgbClr val="00B0F0"/>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58" name="椭圆 57"/>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59" name="椭圆 58"/>
            <p:cNvSpPr/>
            <p:nvPr/>
          </p:nvSpPr>
          <p:spPr>
            <a:xfrm>
              <a:off x="4710169" y="2738382"/>
              <a:ext cx="2152650" cy="2152648"/>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grpSp>
      <p:sp>
        <p:nvSpPr>
          <p:cNvPr id="60" name="矩形 90"/>
          <p:cNvSpPr/>
          <p:nvPr/>
        </p:nvSpPr>
        <p:spPr>
          <a:xfrm>
            <a:off x="-27507" y="3034330"/>
            <a:ext cx="9188822" cy="2129483"/>
          </a:xfrm>
          <a:custGeom>
            <a:avLst/>
            <a:gdLst>
              <a:gd name="connsiteX0" fmla="*/ 0 w 12254953"/>
              <a:gd name="connsiteY0" fmla="*/ 0 h 2183753"/>
              <a:gd name="connsiteX1" fmla="*/ 12254953 w 12254953"/>
              <a:gd name="connsiteY1" fmla="*/ 0 h 2183753"/>
              <a:gd name="connsiteX2" fmla="*/ 12254953 w 12254953"/>
              <a:gd name="connsiteY2" fmla="*/ 2183753 h 2183753"/>
              <a:gd name="connsiteX3" fmla="*/ 0 w 12254953"/>
              <a:gd name="connsiteY3" fmla="*/ 2183753 h 2183753"/>
              <a:gd name="connsiteX4" fmla="*/ 0 w 12254953"/>
              <a:gd name="connsiteY4" fmla="*/ 0 h 2183753"/>
              <a:gd name="connsiteX0-1" fmla="*/ 0 w 12254953"/>
              <a:gd name="connsiteY0-2" fmla="*/ 0 h 2183753"/>
              <a:gd name="connsiteX1-3" fmla="*/ 5904086 w 12254953"/>
              <a:gd name="connsiteY1-4" fmla="*/ 998 h 2183753"/>
              <a:gd name="connsiteX2-5" fmla="*/ 12254953 w 12254953"/>
              <a:gd name="connsiteY2-6" fmla="*/ 0 h 2183753"/>
              <a:gd name="connsiteX3-7" fmla="*/ 12254953 w 12254953"/>
              <a:gd name="connsiteY3-8" fmla="*/ 2183753 h 2183753"/>
              <a:gd name="connsiteX4-9" fmla="*/ 0 w 12254953"/>
              <a:gd name="connsiteY4-10" fmla="*/ 2183753 h 2183753"/>
              <a:gd name="connsiteX5" fmla="*/ 0 w 12254953"/>
              <a:gd name="connsiteY5" fmla="*/ 0 h 2183753"/>
              <a:gd name="connsiteX0-11" fmla="*/ 0 w 12254953"/>
              <a:gd name="connsiteY0-12" fmla="*/ 2631 h 2186384"/>
              <a:gd name="connsiteX1-13" fmla="*/ 5904086 w 12254953"/>
              <a:gd name="connsiteY1-14" fmla="*/ 3629 h 2186384"/>
              <a:gd name="connsiteX2-15" fmla="*/ 6346772 w 12254953"/>
              <a:gd name="connsiteY2-16" fmla="*/ 0 h 2186384"/>
              <a:gd name="connsiteX3-17" fmla="*/ 12254953 w 12254953"/>
              <a:gd name="connsiteY3-18" fmla="*/ 2631 h 2186384"/>
              <a:gd name="connsiteX4-19" fmla="*/ 12254953 w 12254953"/>
              <a:gd name="connsiteY4-20" fmla="*/ 2186384 h 2186384"/>
              <a:gd name="connsiteX5-21" fmla="*/ 0 w 12254953"/>
              <a:gd name="connsiteY5-22" fmla="*/ 2186384 h 2186384"/>
              <a:gd name="connsiteX6" fmla="*/ 0 w 12254953"/>
              <a:gd name="connsiteY6" fmla="*/ 2631 h 2186384"/>
              <a:gd name="connsiteX0-23" fmla="*/ 0 w 12254953"/>
              <a:gd name="connsiteY0-24" fmla="*/ 2631 h 2186384"/>
              <a:gd name="connsiteX1-25" fmla="*/ 5904086 w 12254953"/>
              <a:gd name="connsiteY1-26" fmla="*/ 3629 h 2186384"/>
              <a:gd name="connsiteX2-27" fmla="*/ 6118172 w 12254953"/>
              <a:gd name="connsiteY2-28" fmla="*/ 0 h 2186384"/>
              <a:gd name="connsiteX3-29" fmla="*/ 6346772 w 12254953"/>
              <a:gd name="connsiteY3-30" fmla="*/ 0 h 2186384"/>
              <a:gd name="connsiteX4-31" fmla="*/ 12254953 w 12254953"/>
              <a:gd name="connsiteY4-32" fmla="*/ 2631 h 2186384"/>
              <a:gd name="connsiteX5-33" fmla="*/ 12254953 w 12254953"/>
              <a:gd name="connsiteY5-34" fmla="*/ 2186384 h 2186384"/>
              <a:gd name="connsiteX6-35" fmla="*/ 0 w 12254953"/>
              <a:gd name="connsiteY6-36" fmla="*/ 2186384 h 2186384"/>
              <a:gd name="connsiteX7" fmla="*/ 0 w 12254953"/>
              <a:gd name="connsiteY7" fmla="*/ 2631 h 2186384"/>
              <a:gd name="connsiteX0-37" fmla="*/ 0 w 12254953"/>
              <a:gd name="connsiteY0-38" fmla="*/ 2631 h 2186384"/>
              <a:gd name="connsiteX1-39" fmla="*/ 5904086 w 12254953"/>
              <a:gd name="connsiteY1-40" fmla="*/ 3629 h 2186384"/>
              <a:gd name="connsiteX2-41" fmla="*/ 6132686 w 12254953"/>
              <a:gd name="connsiteY2-42" fmla="*/ 399143 h 2186384"/>
              <a:gd name="connsiteX3-43" fmla="*/ 6346772 w 12254953"/>
              <a:gd name="connsiteY3-44" fmla="*/ 0 h 2186384"/>
              <a:gd name="connsiteX4-45" fmla="*/ 12254953 w 12254953"/>
              <a:gd name="connsiteY4-46" fmla="*/ 2631 h 2186384"/>
              <a:gd name="connsiteX5-47" fmla="*/ 12254953 w 12254953"/>
              <a:gd name="connsiteY5-48" fmla="*/ 2186384 h 2186384"/>
              <a:gd name="connsiteX6-49" fmla="*/ 0 w 12254953"/>
              <a:gd name="connsiteY6-50" fmla="*/ 2186384 h 2186384"/>
              <a:gd name="connsiteX7-51" fmla="*/ 0 w 12254953"/>
              <a:gd name="connsiteY7-52" fmla="*/ 2631 h 2186384"/>
              <a:gd name="connsiteX0-53" fmla="*/ 0 w 12254953"/>
              <a:gd name="connsiteY0-54" fmla="*/ 2631 h 2186384"/>
              <a:gd name="connsiteX1-55" fmla="*/ 5904086 w 12254953"/>
              <a:gd name="connsiteY1-56" fmla="*/ 3629 h 2186384"/>
              <a:gd name="connsiteX2-57" fmla="*/ 6119807 w 12254953"/>
              <a:gd name="connsiteY2-58" fmla="*/ 250422 h 2186384"/>
              <a:gd name="connsiteX3-59" fmla="*/ 6346772 w 12254953"/>
              <a:gd name="connsiteY3-60" fmla="*/ 0 h 2186384"/>
              <a:gd name="connsiteX4-61" fmla="*/ 12254953 w 12254953"/>
              <a:gd name="connsiteY4-62" fmla="*/ 2631 h 2186384"/>
              <a:gd name="connsiteX5-63" fmla="*/ 12254953 w 12254953"/>
              <a:gd name="connsiteY5-64" fmla="*/ 2186384 h 2186384"/>
              <a:gd name="connsiteX6-65" fmla="*/ 0 w 12254953"/>
              <a:gd name="connsiteY6-66" fmla="*/ 2186384 h 2186384"/>
              <a:gd name="connsiteX7-67" fmla="*/ 0 w 12254953"/>
              <a:gd name="connsiteY7-68" fmla="*/ 2631 h 21863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254953" h="2186384">
                <a:moveTo>
                  <a:pt x="0" y="2631"/>
                </a:moveTo>
                <a:lnTo>
                  <a:pt x="5904086" y="3629"/>
                </a:lnTo>
                <a:lnTo>
                  <a:pt x="6119807" y="250422"/>
                </a:lnTo>
                <a:lnTo>
                  <a:pt x="6346772" y="0"/>
                </a:lnTo>
                <a:lnTo>
                  <a:pt x="12254953" y="2631"/>
                </a:lnTo>
                <a:lnTo>
                  <a:pt x="12254953" y="2186384"/>
                </a:lnTo>
                <a:lnTo>
                  <a:pt x="0" y="2186384"/>
                </a:lnTo>
                <a:lnTo>
                  <a:pt x="0" y="2631"/>
                </a:lnTo>
                <a:close/>
              </a:path>
            </a:pathLst>
          </a:custGeom>
          <a:gradFill>
            <a:gsLst>
              <a:gs pos="0">
                <a:srgbClr val="0070C0"/>
              </a:gs>
              <a:gs pos="100000">
                <a:srgbClr val="00B0F0"/>
              </a:gs>
            </a:gsLst>
            <a:lin ang="4200000" scaled="0"/>
          </a:gradFill>
          <a:ln>
            <a:noFill/>
          </a:ln>
          <a:effectLst>
            <a:outerShdw blurRad="1143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8" name="TextBox 7"/>
          <p:cNvSpPr>
            <a:spLocks noChangeArrowheads="1"/>
          </p:cNvSpPr>
          <p:nvPr/>
        </p:nvSpPr>
        <p:spPr bwMode="auto">
          <a:xfrm>
            <a:off x="2920149" y="4374889"/>
            <a:ext cx="3293508" cy="14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在此输入学校名称或专业名称</a:t>
            </a:r>
          </a:p>
        </p:txBody>
      </p:sp>
      <p:pic>
        <p:nvPicPr>
          <p:cNvPr id="2052" name="图片 2051" descr="卡通遨游太空汇报模板"/>
          <p:cNvPicPr>
            <a:picLocks noChangeAspect="1"/>
          </p:cNvPicPr>
          <p:nvPr/>
        </p:nvPicPr>
        <p:blipFill>
          <a:blip r:embed="rId3"/>
          <a:stretch>
            <a:fillRect/>
          </a:stretch>
        </p:blipFill>
        <p:spPr>
          <a:xfrm>
            <a:off x="5221605" y="1504950"/>
            <a:ext cx="3817620" cy="32118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down)">
                                      <p:cBhvr>
                                        <p:cTn id="23" dur="500"/>
                                        <p:tgtEl>
                                          <p:spTgt spid="48"/>
                                        </p:tgtEl>
                                      </p:cBhvr>
                                    </p:animEffect>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9"/>
                                        </p:tgtEl>
                                        <p:attrNameLst>
                                          <p:attrName>ppt_y</p:attrName>
                                        </p:attrNameLst>
                                      </p:cBhvr>
                                      <p:tavLst>
                                        <p:tav tm="0">
                                          <p:val>
                                            <p:strVal val="#ppt_y"/>
                                          </p:val>
                                        </p:tav>
                                        <p:tav tm="100000">
                                          <p:val>
                                            <p:strVal val="#ppt_y"/>
                                          </p:val>
                                        </p:tav>
                                      </p:tavLst>
                                    </p:anim>
                                    <p:anim calcmode="lin" valueType="num">
                                      <p:cBhvr>
                                        <p:cTn id="2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9"/>
                                        </p:tgtEl>
                                      </p:cBhvr>
                                    </p:animEffect>
                                  </p:childTnLst>
                                </p:cTn>
                              </p:par>
                              <p:par>
                                <p:cTn id="32" presetID="22" presetClass="entr" presetSubtype="8" fill="hold" nodeType="withEffect">
                                  <p:stCondLst>
                                    <p:cond delay="1000"/>
                                  </p:stCondLst>
                                  <p:childTnLst>
                                    <p:set>
                                      <p:cBhvr>
                                        <p:cTn id="33" dur="1" fill="hold">
                                          <p:stCondLst>
                                            <p:cond delay="0"/>
                                          </p:stCondLst>
                                        </p:cTn>
                                        <p:tgtEl>
                                          <p:spTgt spid="50"/>
                                        </p:tgtEl>
                                        <p:attrNameLst>
                                          <p:attrName>style.visibility</p:attrName>
                                        </p:attrNameLst>
                                      </p:cBhvr>
                                      <p:to>
                                        <p:strVal val="visible"/>
                                      </p:to>
                                    </p:set>
                                    <p:animEffect transition="in" filter="wipe(left)">
                                      <p:cBhvr>
                                        <p:cTn id="34" dur="500"/>
                                        <p:tgtEl>
                                          <p:spTgt spid="50"/>
                                        </p:tgtEl>
                                      </p:cBhvr>
                                    </p:animEffect>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1000"/>
                                        <p:tgtEl>
                                          <p:spTgt spid="51"/>
                                        </p:tgtEl>
                                      </p:cBhvr>
                                    </p:animEffect>
                                    <p:anim calcmode="lin" valueType="num">
                                      <p:cBhvr>
                                        <p:cTn id="39" dur="1000" fill="hold"/>
                                        <p:tgtEl>
                                          <p:spTgt spid="51"/>
                                        </p:tgtEl>
                                        <p:attrNameLst>
                                          <p:attrName>ppt_x</p:attrName>
                                        </p:attrNameLst>
                                      </p:cBhvr>
                                      <p:tavLst>
                                        <p:tav tm="0">
                                          <p:val>
                                            <p:strVal val="#ppt_x"/>
                                          </p:val>
                                        </p:tav>
                                        <p:tav tm="100000">
                                          <p:val>
                                            <p:strVal val="#ppt_x"/>
                                          </p:val>
                                        </p:tav>
                                      </p:tavLst>
                                    </p:anim>
                                    <p:anim calcmode="lin" valueType="num">
                                      <p:cBhvr>
                                        <p:cTn id="40" dur="1000" fill="hold"/>
                                        <p:tgtEl>
                                          <p:spTgt spid="51"/>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1000"/>
                                        <p:tgtEl>
                                          <p:spTgt spid="54"/>
                                        </p:tgtEl>
                                      </p:cBhvr>
                                    </p:animEffect>
                                    <p:anim calcmode="lin" valueType="num">
                                      <p:cBhvr>
                                        <p:cTn id="45" dur="1000" fill="hold"/>
                                        <p:tgtEl>
                                          <p:spTgt spid="54"/>
                                        </p:tgtEl>
                                        <p:attrNameLst>
                                          <p:attrName>ppt_x</p:attrName>
                                        </p:attrNameLst>
                                      </p:cBhvr>
                                      <p:tavLst>
                                        <p:tav tm="0">
                                          <p:val>
                                            <p:strVal val="#ppt_x"/>
                                          </p:val>
                                        </p:tav>
                                        <p:tav tm="100000">
                                          <p:val>
                                            <p:strVal val="#ppt_x"/>
                                          </p:val>
                                        </p:tav>
                                      </p:tavLst>
                                    </p:anim>
                                    <p:anim calcmode="lin" valueType="num">
                                      <p:cBhvr>
                                        <p:cTn id="46" dur="1000" fill="hold"/>
                                        <p:tgtEl>
                                          <p:spTgt spid="54"/>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53" presetClass="entr" presetSubtype="16"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6000"/>
                            </p:stCondLst>
                            <p:childTnLst>
                              <p:par>
                                <p:cTn id="54" presetID="42" presetClass="path" presetSubtype="0" accel="50000" decel="50000" fill="hold" nodeType="afterEffect">
                                  <p:stCondLst>
                                    <p:cond delay="0"/>
                                  </p:stCondLst>
                                  <p:childTnLst>
                                    <p:animMotion origin="layout" path="M -1.66667E-6 -7.40741E-7 L 0.29922 0.00347 " pathEditMode="relative" rAng="0" ptsTypes="AA">
                                      <p:cBhvr>
                                        <p:cTn id="55" dur="2000" fill="hold"/>
                                        <p:tgtEl>
                                          <p:spTgt spid="56"/>
                                        </p:tgtEl>
                                        <p:attrNameLst>
                                          <p:attrName>ppt_x</p:attrName>
                                          <p:attrName>ppt_y</p:attrName>
                                        </p:attrNameLst>
                                      </p:cBhvr>
                                      <p:rCtr x="14961" y="162"/>
                                    </p:animMotion>
                                  </p:childTnLst>
                                </p:cTn>
                              </p:par>
                              <p:par>
                                <p:cTn id="56" presetID="14" presetClass="entr" presetSubtype="10" fill="hold" grpId="0" nodeType="withEffect">
                                  <p:stCondLst>
                                    <p:cond delay="1000"/>
                                  </p:stCondLst>
                                  <p:childTnLst>
                                    <p:set>
                                      <p:cBhvr>
                                        <p:cTn id="57" dur="1" fill="hold">
                                          <p:stCondLst>
                                            <p:cond delay="0"/>
                                          </p:stCondLst>
                                        </p:cTn>
                                        <p:tgtEl>
                                          <p:spTgt spid="55"/>
                                        </p:tgtEl>
                                        <p:attrNameLst>
                                          <p:attrName>style.visibility</p:attrName>
                                        </p:attrNameLst>
                                      </p:cBhvr>
                                      <p:to>
                                        <p:strVal val="visible"/>
                                      </p:to>
                                    </p:set>
                                    <p:animEffect transition="in" filter="randombar(horizontal)">
                                      <p:cBhvr>
                                        <p:cTn id="58" dur="500"/>
                                        <p:tgtEl>
                                          <p:spTgt spid="55"/>
                                        </p:tgtEl>
                                      </p:cBhvr>
                                    </p:animEffect>
                                  </p:childTnLst>
                                </p:cTn>
                              </p:par>
                            </p:childTnLst>
                          </p:cTn>
                        </p:par>
                        <p:par>
                          <p:cTn id="59" fill="hold">
                            <p:stCondLst>
                              <p:cond delay="8000"/>
                            </p:stCondLst>
                            <p:childTnLst>
                              <p:par>
                                <p:cTn id="60" presetID="42"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1000"/>
                                        <p:tgtEl>
                                          <p:spTgt spid="60"/>
                                        </p:tgtEl>
                                      </p:cBhvr>
                                    </p:animEffect>
                                    <p:anim calcmode="lin" valueType="num">
                                      <p:cBhvr>
                                        <p:cTn id="63" dur="1000" fill="hold"/>
                                        <p:tgtEl>
                                          <p:spTgt spid="60"/>
                                        </p:tgtEl>
                                        <p:attrNameLst>
                                          <p:attrName>ppt_x</p:attrName>
                                        </p:attrNameLst>
                                      </p:cBhvr>
                                      <p:tavLst>
                                        <p:tav tm="0">
                                          <p:val>
                                            <p:strVal val="#ppt_x"/>
                                          </p:val>
                                        </p:tav>
                                        <p:tav tm="100000">
                                          <p:val>
                                            <p:strVal val="#ppt_x"/>
                                          </p:val>
                                        </p:tav>
                                      </p:tavLst>
                                    </p:anim>
                                    <p:anim calcmode="lin" valueType="num">
                                      <p:cBhvr>
                                        <p:cTn id="64" dur="1000" fill="hold"/>
                                        <p:tgtEl>
                                          <p:spTgt spid="60"/>
                                        </p:tgtEl>
                                        <p:attrNameLst>
                                          <p:attrName>ppt_y</p:attrName>
                                        </p:attrNameLst>
                                      </p:cBhvr>
                                      <p:tavLst>
                                        <p:tav tm="0">
                                          <p:val>
                                            <p:strVal val="#ppt_y+.1"/>
                                          </p:val>
                                        </p:tav>
                                        <p:tav tm="100000">
                                          <p:val>
                                            <p:strVal val="#ppt_y"/>
                                          </p:val>
                                        </p:tav>
                                      </p:tavLst>
                                    </p:anim>
                                  </p:childTnLst>
                                </p:cTn>
                              </p:par>
                            </p:childTnLst>
                          </p:cTn>
                        </p:par>
                        <p:par>
                          <p:cTn id="65" fill="hold">
                            <p:stCondLst>
                              <p:cond delay="9000"/>
                            </p:stCondLst>
                            <p:childTnLst>
                              <p:par>
                                <p:cTn id="66" presetID="22" presetClass="entr" presetSubtype="8" fill="hold" grpId="0" nodeType="after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wipe(left)">
                                      <p:cBhvr>
                                        <p:cTn id="68" dur="8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49" grpId="0"/>
      <p:bldP spid="51" grpId="0"/>
      <p:bldP spid="54" grpId="0" bldLvl="0" animBg="1"/>
      <p:bldP spid="55" grpId="0" bldLvl="0" animBg="1"/>
      <p:bldP spid="60" grpId="0" bldLvl="0" animBg="1"/>
      <p:bldP spid="6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94" name="组合 93"/>
          <p:cNvGrpSpPr/>
          <p:nvPr/>
        </p:nvGrpSpPr>
        <p:grpSpPr>
          <a:xfrm>
            <a:off x="3393250" y="1321084"/>
            <a:ext cx="2374378" cy="3417434"/>
            <a:chOff x="2790790" y="1336999"/>
            <a:chExt cx="3166662" cy="4557765"/>
          </a:xfrm>
        </p:grpSpPr>
        <p:grpSp>
          <p:nvGrpSpPr>
            <p:cNvPr id="95" name="组合 94"/>
            <p:cNvGrpSpPr/>
            <p:nvPr/>
          </p:nvGrpSpPr>
          <p:grpSpPr>
            <a:xfrm>
              <a:off x="3125878" y="1336999"/>
              <a:ext cx="2622120" cy="3893624"/>
              <a:chOff x="2790261" y="1164662"/>
              <a:chExt cx="3172765" cy="4711285"/>
            </a:xfrm>
          </p:grpSpPr>
          <p:grpSp>
            <p:nvGrpSpPr>
              <p:cNvPr id="97" name="组合 96"/>
              <p:cNvGrpSpPr/>
              <p:nvPr/>
            </p:nvGrpSpPr>
            <p:grpSpPr>
              <a:xfrm>
                <a:off x="2790261" y="1777654"/>
                <a:ext cx="1850013" cy="1850013"/>
                <a:chOff x="5444044" y="1830654"/>
                <a:chExt cx="1850013" cy="1850013"/>
              </a:xfrm>
            </p:grpSpPr>
            <p:sp>
              <p:nvSpPr>
                <p:cNvPr id="306" name="椭圆 305"/>
                <p:cNvSpPr/>
                <p:nvPr/>
              </p:nvSpPr>
              <p:spPr>
                <a:xfrm>
                  <a:off x="5444044" y="1830654"/>
                  <a:ext cx="1850013" cy="185001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7" name="椭圆 306"/>
                <p:cNvSpPr/>
                <p:nvPr/>
              </p:nvSpPr>
              <p:spPr>
                <a:xfrm>
                  <a:off x="5576188" y="1962798"/>
                  <a:ext cx="1585725" cy="15857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8" name="椭圆 307"/>
                <p:cNvSpPr/>
                <p:nvPr/>
              </p:nvSpPr>
              <p:spPr>
                <a:xfrm>
                  <a:off x="5697987" y="2084597"/>
                  <a:ext cx="1342126" cy="1342126"/>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9" name="椭圆 308"/>
                <p:cNvSpPr/>
                <p:nvPr/>
              </p:nvSpPr>
              <p:spPr>
                <a:xfrm>
                  <a:off x="5868225" y="2257789"/>
                  <a:ext cx="1015823" cy="101582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0" name="椭圆 309"/>
                <p:cNvSpPr/>
                <p:nvPr/>
              </p:nvSpPr>
              <p:spPr>
                <a:xfrm>
                  <a:off x="5972810" y="2359420"/>
                  <a:ext cx="792480" cy="792480"/>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1" name="椭圆 310"/>
                <p:cNvSpPr/>
                <p:nvPr/>
              </p:nvSpPr>
              <p:spPr>
                <a:xfrm>
                  <a:off x="6171523" y="2558133"/>
                  <a:ext cx="395054" cy="39505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8" name="椭圆 97"/>
              <p:cNvSpPr/>
              <p:nvPr/>
            </p:nvSpPr>
            <p:spPr>
              <a:xfrm>
                <a:off x="3886350" y="5228247"/>
                <a:ext cx="865710" cy="6477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99" name="同侧圆角矩形 98"/>
              <p:cNvSpPr/>
              <p:nvPr/>
            </p:nvSpPr>
            <p:spPr>
              <a:xfrm flipV="1">
                <a:off x="3551240" y="4568689"/>
                <a:ext cx="1602500" cy="996950"/>
              </a:xfrm>
              <a:prstGeom prst="round2SameRect">
                <a:avLst>
                  <a:gd name="adj1" fmla="val 33228"/>
                  <a:gd name="adj2" fmla="val 0"/>
                </a:avLst>
              </a:prstGeom>
              <a:gradFill>
                <a:gsLst>
                  <a:gs pos="0">
                    <a:srgbClr val="0070C0"/>
                  </a:gs>
                  <a:gs pos="100000">
                    <a:srgbClr val="00B0F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0" name="圆角矩形 99"/>
              <p:cNvSpPr/>
              <p:nvPr/>
            </p:nvSpPr>
            <p:spPr>
              <a:xfrm>
                <a:off x="3488892" y="4483062"/>
                <a:ext cx="1727197" cy="183954"/>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1" name="圆角矩形 100"/>
              <p:cNvSpPr/>
              <p:nvPr/>
            </p:nvSpPr>
            <p:spPr>
              <a:xfrm>
                <a:off x="3488892" y="4819612"/>
                <a:ext cx="1727197" cy="183954"/>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2" name="圆角矩形 101"/>
              <p:cNvSpPr/>
              <p:nvPr/>
            </p:nvSpPr>
            <p:spPr>
              <a:xfrm>
                <a:off x="3488892" y="5156162"/>
                <a:ext cx="1727197" cy="183954"/>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3" name="任意多边形 102"/>
              <p:cNvSpPr/>
              <p:nvPr/>
            </p:nvSpPr>
            <p:spPr>
              <a:xfrm rot="540000">
                <a:off x="5142159" y="1478407"/>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4" name="任意多边形 103"/>
              <p:cNvSpPr/>
              <p:nvPr/>
            </p:nvSpPr>
            <p:spPr>
              <a:xfrm rot="19117182">
                <a:off x="3146805" y="1605265"/>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5" name="任意多边形 104"/>
              <p:cNvSpPr/>
              <p:nvPr/>
            </p:nvSpPr>
            <p:spPr>
              <a:xfrm>
                <a:off x="3027527" y="1799995"/>
                <a:ext cx="173624" cy="163492"/>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6" name="任意多边形 105"/>
              <p:cNvSpPr/>
              <p:nvPr/>
            </p:nvSpPr>
            <p:spPr>
              <a:xfrm rot="540000">
                <a:off x="5731932" y="2708537"/>
                <a:ext cx="231094"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7" name="任意多边形 106"/>
              <p:cNvSpPr/>
              <p:nvPr/>
            </p:nvSpPr>
            <p:spPr>
              <a:xfrm rot="20304764">
                <a:off x="2888300" y="3364504"/>
                <a:ext cx="210085" cy="19782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8" name="任意多边形 107"/>
              <p:cNvSpPr/>
              <p:nvPr/>
            </p:nvSpPr>
            <p:spPr>
              <a:xfrm rot="19776369">
                <a:off x="4873259" y="4161052"/>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9" name="任意多边形 108"/>
              <p:cNvSpPr/>
              <p:nvPr/>
            </p:nvSpPr>
            <p:spPr>
              <a:xfrm rot="21147409">
                <a:off x="3550210" y="4236227"/>
                <a:ext cx="231094"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10" name="任意多边形 109"/>
              <p:cNvSpPr/>
              <p:nvPr/>
            </p:nvSpPr>
            <p:spPr>
              <a:xfrm rot="21300000">
                <a:off x="4753809" y="1774219"/>
                <a:ext cx="590272" cy="602619"/>
              </a:xfrm>
              <a:custGeom>
                <a:avLst/>
                <a:gdLst>
                  <a:gd name="connsiteX0" fmla="*/ 378421 w 770173"/>
                  <a:gd name="connsiteY0" fmla="*/ 151612 h 786281"/>
                  <a:gd name="connsiteX1" fmla="*/ 131764 w 770173"/>
                  <a:gd name="connsiteY1" fmla="*/ 398268 h 786281"/>
                  <a:gd name="connsiteX2" fmla="*/ 378421 w 770173"/>
                  <a:gd name="connsiteY2" fmla="*/ 644925 h 786281"/>
                  <a:gd name="connsiteX3" fmla="*/ 625078 w 770173"/>
                  <a:gd name="connsiteY3" fmla="*/ 398268 h 786281"/>
                  <a:gd name="connsiteX4" fmla="*/ 378421 w 770173"/>
                  <a:gd name="connsiteY4" fmla="*/ 151612 h 786281"/>
                  <a:gd name="connsiteX5" fmla="*/ 295853 w 770173"/>
                  <a:gd name="connsiteY5" fmla="*/ 0 h 786281"/>
                  <a:gd name="connsiteX6" fmla="*/ 474320 w 770173"/>
                  <a:gd name="connsiteY6" fmla="*/ 0 h 786281"/>
                  <a:gd name="connsiteX7" fmla="*/ 474320 w 770173"/>
                  <a:gd name="connsiteY7" fmla="*/ 98921 h 786281"/>
                  <a:gd name="connsiteX8" fmla="*/ 502920 w 770173"/>
                  <a:gd name="connsiteY8" fmla="*/ 107799 h 786281"/>
                  <a:gd name="connsiteX9" fmla="*/ 555523 w 770173"/>
                  <a:gd name="connsiteY9" fmla="*/ 136351 h 786281"/>
                  <a:gd name="connsiteX10" fmla="*/ 594990 w 770173"/>
                  <a:gd name="connsiteY10" fmla="*/ 168914 h 786281"/>
                  <a:gd name="connsiteX11" fmla="*/ 680939 w 770173"/>
                  <a:gd name="connsiteY11" fmla="*/ 119292 h 786281"/>
                  <a:gd name="connsiteX12" fmla="*/ 770173 w 770173"/>
                  <a:gd name="connsiteY12" fmla="*/ 273849 h 786281"/>
                  <a:gd name="connsiteX13" fmla="*/ 683620 w 770173"/>
                  <a:gd name="connsiteY13" fmla="*/ 323819 h 786281"/>
                  <a:gd name="connsiteX14" fmla="*/ 685766 w 770173"/>
                  <a:gd name="connsiteY14" fmla="*/ 330730 h 786281"/>
                  <a:gd name="connsiteX15" fmla="*/ 692057 w 770173"/>
                  <a:gd name="connsiteY15" fmla="*/ 393141 h 786281"/>
                  <a:gd name="connsiteX16" fmla="*/ 685766 w 770173"/>
                  <a:gd name="connsiteY16" fmla="*/ 455551 h 786281"/>
                  <a:gd name="connsiteX17" fmla="*/ 683620 w 770173"/>
                  <a:gd name="connsiteY17" fmla="*/ 462462 h 786281"/>
                  <a:gd name="connsiteX18" fmla="*/ 770173 w 770173"/>
                  <a:gd name="connsiteY18" fmla="*/ 512433 h 786281"/>
                  <a:gd name="connsiteX19" fmla="*/ 680939 w 770173"/>
                  <a:gd name="connsiteY19" fmla="*/ 666990 h 786281"/>
                  <a:gd name="connsiteX20" fmla="*/ 594990 w 770173"/>
                  <a:gd name="connsiteY20" fmla="*/ 617367 h 786281"/>
                  <a:gd name="connsiteX21" fmla="*/ 555523 w 770173"/>
                  <a:gd name="connsiteY21" fmla="*/ 649930 h 786281"/>
                  <a:gd name="connsiteX22" fmla="*/ 502920 w 770173"/>
                  <a:gd name="connsiteY22" fmla="*/ 678482 h 786281"/>
                  <a:gd name="connsiteX23" fmla="*/ 474320 w 770173"/>
                  <a:gd name="connsiteY23" fmla="*/ 687360 h 786281"/>
                  <a:gd name="connsiteX24" fmla="*/ 474320 w 770173"/>
                  <a:gd name="connsiteY24" fmla="*/ 786281 h 786281"/>
                  <a:gd name="connsiteX25" fmla="*/ 295853 w 770173"/>
                  <a:gd name="connsiteY25" fmla="*/ 786281 h 786281"/>
                  <a:gd name="connsiteX26" fmla="*/ 295853 w 770173"/>
                  <a:gd name="connsiteY26" fmla="*/ 689041 h 786281"/>
                  <a:gd name="connsiteX27" fmla="*/ 261839 w 770173"/>
                  <a:gd name="connsiteY27" fmla="*/ 678482 h 786281"/>
                  <a:gd name="connsiteX28" fmla="*/ 209236 w 770173"/>
                  <a:gd name="connsiteY28" fmla="*/ 649930 h 786281"/>
                  <a:gd name="connsiteX29" fmla="*/ 171997 w 770173"/>
                  <a:gd name="connsiteY29" fmla="*/ 619205 h 786281"/>
                  <a:gd name="connsiteX30" fmla="*/ 89233 w 770173"/>
                  <a:gd name="connsiteY30" fmla="*/ 666990 h 786281"/>
                  <a:gd name="connsiteX31" fmla="*/ 0 w 770173"/>
                  <a:gd name="connsiteY31" fmla="*/ 512433 h 786281"/>
                  <a:gd name="connsiteX32" fmla="*/ 81961 w 770173"/>
                  <a:gd name="connsiteY32" fmla="*/ 465112 h 786281"/>
                  <a:gd name="connsiteX33" fmla="*/ 78993 w 770173"/>
                  <a:gd name="connsiteY33" fmla="*/ 455551 h 786281"/>
                  <a:gd name="connsiteX34" fmla="*/ 72702 w 770173"/>
                  <a:gd name="connsiteY34" fmla="*/ 393141 h 786281"/>
                  <a:gd name="connsiteX35" fmla="*/ 78993 w 770173"/>
                  <a:gd name="connsiteY35" fmla="*/ 330730 h 786281"/>
                  <a:gd name="connsiteX36" fmla="*/ 81961 w 770173"/>
                  <a:gd name="connsiteY36" fmla="*/ 321169 h 786281"/>
                  <a:gd name="connsiteX37" fmla="*/ 0 w 770173"/>
                  <a:gd name="connsiteY37" fmla="*/ 273849 h 786281"/>
                  <a:gd name="connsiteX38" fmla="*/ 89233 w 770173"/>
                  <a:gd name="connsiteY38" fmla="*/ 119292 h 786281"/>
                  <a:gd name="connsiteX39" fmla="*/ 171997 w 770173"/>
                  <a:gd name="connsiteY39" fmla="*/ 167076 h 786281"/>
                  <a:gd name="connsiteX40" fmla="*/ 209236 w 770173"/>
                  <a:gd name="connsiteY40" fmla="*/ 136351 h 786281"/>
                  <a:gd name="connsiteX41" fmla="*/ 261839 w 770173"/>
                  <a:gd name="connsiteY41" fmla="*/ 107799 h 786281"/>
                  <a:gd name="connsiteX42" fmla="*/ 295853 w 770173"/>
                  <a:gd name="connsiteY42" fmla="*/ 97241 h 78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70173" h="786281">
                    <a:moveTo>
                      <a:pt x="378421" y="151612"/>
                    </a:moveTo>
                    <a:cubicBezTo>
                      <a:pt x="242197" y="151612"/>
                      <a:pt x="131764" y="262044"/>
                      <a:pt x="131764" y="398268"/>
                    </a:cubicBezTo>
                    <a:cubicBezTo>
                      <a:pt x="131764" y="534493"/>
                      <a:pt x="242197" y="644925"/>
                      <a:pt x="378421" y="644925"/>
                    </a:cubicBezTo>
                    <a:cubicBezTo>
                      <a:pt x="514646" y="644925"/>
                      <a:pt x="625078" y="534493"/>
                      <a:pt x="625078" y="398268"/>
                    </a:cubicBezTo>
                    <a:cubicBezTo>
                      <a:pt x="625078" y="262044"/>
                      <a:pt x="514646" y="151612"/>
                      <a:pt x="378421" y="151612"/>
                    </a:cubicBezTo>
                    <a:close/>
                    <a:moveTo>
                      <a:pt x="295853" y="0"/>
                    </a:moveTo>
                    <a:lnTo>
                      <a:pt x="474320" y="0"/>
                    </a:lnTo>
                    <a:lnTo>
                      <a:pt x="474320" y="98921"/>
                    </a:lnTo>
                    <a:lnTo>
                      <a:pt x="502920" y="107799"/>
                    </a:lnTo>
                    <a:cubicBezTo>
                      <a:pt x="521445" y="115634"/>
                      <a:pt x="539048" y="125221"/>
                      <a:pt x="555523" y="136351"/>
                    </a:cubicBezTo>
                    <a:lnTo>
                      <a:pt x="594990" y="168914"/>
                    </a:lnTo>
                    <a:lnTo>
                      <a:pt x="680939" y="119292"/>
                    </a:lnTo>
                    <a:lnTo>
                      <a:pt x="770173" y="273849"/>
                    </a:lnTo>
                    <a:lnTo>
                      <a:pt x="683620" y="323819"/>
                    </a:lnTo>
                    <a:lnTo>
                      <a:pt x="685766" y="330730"/>
                    </a:lnTo>
                    <a:cubicBezTo>
                      <a:pt x="689891" y="350889"/>
                      <a:pt x="692057" y="371762"/>
                      <a:pt x="692057" y="393141"/>
                    </a:cubicBezTo>
                    <a:cubicBezTo>
                      <a:pt x="692057" y="414519"/>
                      <a:pt x="689891" y="435392"/>
                      <a:pt x="685766" y="455551"/>
                    </a:cubicBezTo>
                    <a:lnTo>
                      <a:pt x="683620" y="462462"/>
                    </a:lnTo>
                    <a:lnTo>
                      <a:pt x="770173" y="512433"/>
                    </a:lnTo>
                    <a:lnTo>
                      <a:pt x="680939" y="666990"/>
                    </a:lnTo>
                    <a:lnTo>
                      <a:pt x="594990" y="617367"/>
                    </a:lnTo>
                    <a:lnTo>
                      <a:pt x="555523" y="649930"/>
                    </a:lnTo>
                    <a:cubicBezTo>
                      <a:pt x="539048" y="661060"/>
                      <a:pt x="521445" y="670647"/>
                      <a:pt x="502920" y="678482"/>
                    </a:cubicBezTo>
                    <a:lnTo>
                      <a:pt x="474320" y="687360"/>
                    </a:lnTo>
                    <a:lnTo>
                      <a:pt x="474320" y="786281"/>
                    </a:lnTo>
                    <a:lnTo>
                      <a:pt x="295853" y="786281"/>
                    </a:lnTo>
                    <a:lnTo>
                      <a:pt x="295853" y="689041"/>
                    </a:lnTo>
                    <a:lnTo>
                      <a:pt x="261839" y="678482"/>
                    </a:lnTo>
                    <a:cubicBezTo>
                      <a:pt x="243314" y="670647"/>
                      <a:pt x="225711" y="661060"/>
                      <a:pt x="209236" y="649930"/>
                    </a:cubicBezTo>
                    <a:lnTo>
                      <a:pt x="171997" y="619205"/>
                    </a:lnTo>
                    <a:lnTo>
                      <a:pt x="89233" y="666990"/>
                    </a:lnTo>
                    <a:lnTo>
                      <a:pt x="0" y="512433"/>
                    </a:lnTo>
                    <a:lnTo>
                      <a:pt x="81961" y="465112"/>
                    </a:lnTo>
                    <a:lnTo>
                      <a:pt x="78993" y="455551"/>
                    </a:lnTo>
                    <a:cubicBezTo>
                      <a:pt x="74868" y="435392"/>
                      <a:pt x="72702" y="414519"/>
                      <a:pt x="72702" y="393141"/>
                    </a:cubicBezTo>
                    <a:cubicBezTo>
                      <a:pt x="72702" y="371762"/>
                      <a:pt x="74868" y="350889"/>
                      <a:pt x="78993" y="330730"/>
                    </a:cubicBezTo>
                    <a:lnTo>
                      <a:pt x="81961" y="321169"/>
                    </a:lnTo>
                    <a:lnTo>
                      <a:pt x="0" y="273849"/>
                    </a:lnTo>
                    <a:lnTo>
                      <a:pt x="89233" y="119292"/>
                    </a:lnTo>
                    <a:lnTo>
                      <a:pt x="171997" y="167076"/>
                    </a:lnTo>
                    <a:lnTo>
                      <a:pt x="209236" y="136351"/>
                    </a:lnTo>
                    <a:cubicBezTo>
                      <a:pt x="225711" y="125221"/>
                      <a:pt x="243314" y="115634"/>
                      <a:pt x="261839" y="107799"/>
                    </a:cubicBezTo>
                    <a:lnTo>
                      <a:pt x="295853" y="97241"/>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grpSp>
            <p:nvGrpSpPr>
              <p:cNvPr id="111" name="组合 110"/>
              <p:cNvGrpSpPr/>
              <p:nvPr/>
            </p:nvGrpSpPr>
            <p:grpSpPr>
              <a:xfrm>
                <a:off x="3392721" y="1409066"/>
                <a:ext cx="373659" cy="373659"/>
                <a:chOff x="3404393" y="1190304"/>
                <a:chExt cx="1066092" cy="1066091"/>
              </a:xfrm>
            </p:grpSpPr>
            <p:sp>
              <p:nvSpPr>
                <p:cNvPr id="291" name="矩形 290"/>
                <p:cNvSpPr/>
                <p:nvPr/>
              </p:nvSpPr>
              <p:spPr>
                <a:xfrm>
                  <a:off x="3870396"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2" name="矩形 291"/>
                <p:cNvSpPr/>
                <p:nvPr/>
              </p:nvSpPr>
              <p:spPr>
                <a:xfrm rot="1800000">
                  <a:off x="41180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3" name="矩形 292"/>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4" name="矩形 293"/>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5" name="矩形 294"/>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6" name="矩形 295"/>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7" name="矩形 296"/>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8" name="矩形 297"/>
                <p:cNvSpPr/>
                <p:nvPr/>
              </p:nvSpPr>
              <p:spPr>
                <a:xfrm rot="12600000">
                  <a:off x="36227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9" name="矩形 298"/>
                <p:cNvSpPr/>
                <p:nvPr/>
              </p:nvSpPr>
              <p:spPr>
                <a:xfrm rot="14400000">
                  <a:off x="3441453"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0" name="矩形 299"/>
                <p:cNvSpPr/>
                <p:nvPr/>
              </p:nvSpPr>
              <p:spPr>
                <a:xfrm rot="16200000">
                  <a:off x="33750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1" name="矩形 300"/>
                <p:cNvSpPr/>
                <p:nvPr/>
              </p:nvSpPr>
              <p:spPr>
                <a:xfrm rot="18000000">
                  <a:off x="3441453"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2" name="矩形 301"/>
                <p:cNvSpPr/>
                <p:nvPr/>
              </p:nvSpPr>
              <p:spPr>
                <a:xfrm rot="19800000">
                  <a:off x="36227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3" name="任意多边形 302"/>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4" name="任意多边形 303"/>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5" name="任意多边形 304"/>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2" name="组合 111"/>
              <p:cNvGrpSpPr/>
              <p:nvPr/>
            </p:nvGrpSpPr>
            <p:grpSpPr>
              <a:xfrm>
                <a:off x="4109340" y="3529786"/>
                <a:ext cx="841832" cy="841831"/>
                <a:chOff x="5889363" y="3101297"/>
                <a:chExt cx="841832" cy="841831"/>
              </a:xfrm>
            </p:grpSpPr>
            <p:sp>
              <p:nvSpPr>
                <p:cNvPr id="289" name="任意多边形 288"/>
                <p:cNvSpPr/>
                <p:nvPr/>
              </p:nvSpPr>
              <p:spPr>
                <a:xfrm>
                  <a:off x="5889363" y="3101297"/>
                  <a:ext cx="841832" cy="841831"/>
                </a:xfrm>
                <a:custGeom>
                  <a:avLst/>
                  <a:gdLst>
                    <a:gd name="connsiteX0" fmla="*/ 441182 w 889882"/>
                    <a:gd name="connsiteY0" fmla="*/ 266316 h 889881"/>
                    <a:gd name="connsiteX1" fmla="*/ 268444 w 889882"/>
                    <a:gd name="connsiteY1" fmla="*/ 439053 h 889881"/>
                    <a:gd name="connsiteX2" fmla="*/ 441182 w 889882"/>
                    <a:gd name="connsiteY2" fmla="*/ 611790 h 889881"/>
                    <a:gd name="connsiteX3" fmla="*/ 613919 w 889882"/>
                    <a:gd name="connsiteY3" fmla="*/ 439053 h 889881"/>
                    <a:gd name="connsiteX4" fmla="*/ 441182 w 889882"/>
                    <a:gd name="connsiteY4" fmla="*/ 266316 h 889881"/>
                    <a:gd name="connsiteX5" fmla="*/ 388980 w 889882"/>
                    <a:gd name="connsiteY5" fmla="*/ 0 h 889881"/>
                    <a:gd name="connsiteX6" fmla="*/ 500903 w 889882"/>
                    <a:gd name="connsiteY6" fmla="*/ 0 h 889881"/>
                    <a:gd name="connsiteX7" fmla="*/ 500903 w 889882"/>
                    <a:gd name="connsiteY7" fmla="*/ 60161 h 889881"/>
                    <a:gd name="connsiteX8" fmla="*/ 524838 w 889882"/>
                    <a:gd name="connsiteY8" fmla="*/ 62573 h 889881"/>
                    <a:gd name="connsiteX9" fmla="*/ 589495 w 889882"/>
                    <a:gd name="connsiteY9" fmla="*/ 82644 h 889881"/>
                    <a:gd name="connsiteX10" fmla="*/ 618948 w 889882"/>
                    <a:gd name="connsiteY10" fmla="*/ 31630 h 889881"/>
                    <a:gd name="connsiteX11" fmla="*/ 715876 w 889882"/>
                    <a:gd name="connsiteY11" fmla="*/ 87591 h 889881"/>
                    <a:gd name="connsiteX12" fmla="*/ 686033 w 889882"/>
                    <a:gd name="connsiteY12" fmla="*/ 139281 h 889881"/>
                    <a:gd name="connsiteX13" fmla="*/ 721707 w 889882"/>
                    <a:gd name="connsiteY13" fmla="*/ 168715 h 889881"/>
                    <a:gd name="connsiteX14" fmla="*/ 750665 w 889882"/>
                    <a:gd name="connsiteY14" fmla="*/ 203812 h 889881"/>
                    <a:gd name="connsiteX15" fmla="*/ 802290 w 889882"/>
                    <a:gd name="connsiteY15" fmla="*/ 174007 h 889881"/>
                    <a:gd name="connsiteX16" fmla="*/ 858251 w 889882"/>
                    <a:gd name="connsiteY16" fmla="*/ 270935 h 889881"/>
                    <a:gd name="connsiteX17" fmla="*/ 807553 w 889882"/>
                    <a:gd name="connsiteY17" fmla="*/ 300205 h 889881"/>
                    <a:gd name="connsiteX18" fmla="*/ 827848 w 889882"/>
                    <a:gd name="connsiteY18" fmla="*/ 365584 h 889881"/>
                    <a:gd name="connsiteX19" fmla="*/ 830207 w 889882"/>
                    <a:gd name="connsiteY19" fmla="*/ 388980 h 889881"/>
                    <a:gd name="connsiteX20" fmla="*/ 889882 w 889882"/>
                    <a:gd name="connsiteY20" fmla="*/ 388980 h 889881"/>
                    <a:gd name="connsiteX21" fmla="*/ 889882 w 889882"/>
                    <a:gd name="connsiteY21" fmla="*/ 500903 h 889881"/>
                    <a:gd name="connsiteX22" fmla="*/ 830029 w 889882"/>
                    <a:gd name="connsiteY22" fmla="*/ 500903 h 889881"/>
                    <a:gd name="connsiteX23" fmla="*/ 827848 w 889882"/>
                    <a:gd name="connsiteY23" fmla="*/ 522539 h 889881"/>
                    <a:gd name="connsiteX24" fmla="*/ 807090 w 889882"/>
                    <a:gd name="connsiteY24" fmla="*/ 589410 h 889881"/>
                    <a:gd name="connsiteX25" fmla="*/ 858251 w 889882"/>
                    <a:gd name="connsiteY25" fmla="*/ 618948 h 889881"/>
                    <a:gd name="connsiteX26" fmla="*/ 802290 w 889882"/>
                    <a:gd name="connsiteY26" fmla="*/ 715876 h 889881"/>
                    <a:gd name="connsiteX27" fmla="*/ 749682 w 889882"/>
                    <a:gd name="connsiteY27" fmla="*/ 685502 h 889881"/>
                    <a:gd name="connsiteX28" fmla="*/ 721707 w 889882"/>
                    <a:gd name="connsiteY28" fmla="*/ 719408 h 889881"/>
                    <a:gd name="connsiteX29" fmla="*/ 685345 w 889882"/>
                    <a:gd name="connsiteY29" fmla="*/ 749409 h 889881"/>
                    <a:gd name="connsiteX30" fmla="*/ 715876 w 889882"/>
                    <a:gd name="connsiteY30" fmla="*/ 802290 h 889881"/>
                    <a:gd name="connsiteX31" fmla="*/ 618948 w 889882"/>
                    <a:gd name="connsiteY31" fmla="*/ 858252 h 889881"/>
                    <a:gd name="connsiteX32" fmla="*/ 588634 w 889882"/>
                    <a:gd name="connsiteY32" fmla="*/ 805746 h 889881"/>
                    <a:gd name="connsiteX33" fmla="*/ 524838 w 889882"/>
                    <a:gd name="connsiteY33" fmla="*/ 825549 h 889881"/>
                    <a:gd name="connsiteX34" fmla="*/ 500903 w 889882"/>
                    <a:gd name="connsiteY34" fmla="*/ 827962 h 889881"/>
                    <a:gd name="connsiteX35" fmla="*/ 500903 w 889882"/>
                    <a:gd name="connsiteY35" fmla="*/ 889881 h 889881"/>
                    <a:gd name="connsiteX36" fmla="*/ 388980 w 889882"/>
                    <a:gd name="connsiteY36" fmla="*/ 889881 h 889881"/>
                    <a:gd name="connsiteX37" fmla="*/ 388980 w 889882"/>
                    <a:gd name="connsiteY37" fmla="*/ 827676 h 889881"/>
                    <a:gd name="connsiteX38" fmla="*/ 367883 w 889882"/>
                    <a:gd name="connsiteY38" fmla="*/ 825549 h 889881"/>
                    <a:gd name="connsiteX39" fmla="*/ 301681 w 889882"/>
                    <a:gd name="connsiteY39" fmla="*/ 804998 h 889881"/>
                    <a:gd name="connsiteX40" fmla="*/ 270935 w 889882"/>
                    <a:gd name="connsiteY40" fmla="*/ 858252 h 889881"/>
                    <a:gd name="connsiteX41" fmla="*/ 174007 w 889882"/>
                    <a:gd name="connsiteY41" fmla="*/ 802290 h 889881"/>
                    <a:gd name="connsiteX42" fmla="*/ 205454 w 889882"/>
                    <a:gd name="connsiteY42" fmla="*/ 747823 h 889881"/>
                    <a:gd name="connsiteX43" fmla="*/ 171014 w 889882"/>
                    <a:gd name="connsiteY43" fmla="*/ 719408 h 889881"/>
                    <a:gd name="connsiteX44" fmla="*/ 142123 w 889882"/>
                    <a:gd name="connsiteY44" fmla="*/ 684392 h 889881"/>
                    <a:gd name="connsiteX45" fmla="*/ 87591 w 889882"/>
                    <a:gd name="connsiteY45" fmla="*/ 715876 h 889881"/>
                    <a:gd name="connsiteX46" fmla="*/ 31630 w 889882"/>
                    <a:gd name="connsiteY46" fmla="*/ 618948 h 889881"/>
                    <a:gd name="connsiteX47" fmla="*/ 85199 w 889882"/>
                    <a:gd name="connsiteY47" fmla="*/ 588019 h 889881"/>
                    <a:gd name="connsiteX48" fmla="*/ 64873 w 889882"/>
                    <a:gd name="connsiteY48" fmla="*/ 522539 h 889881"/>
                    <a:gd name="connsiteX49" fmla="*/ 62692 w 889882"/>
                    <a:gd name="connsiteY49" fmla="*/ 500903 h 889881"/>
                    <a:gd name="connsiteX50" fmla="*/ 0 w 889882"/>
                    <a:gd name="connsiteY50" fmla="*/ 500903 h 889881"/>
                    <a:gd name="connsiteX51" fmla="*/ 0 w 889882"/>
                    <a:gd name="connsiteY51" fmla="*/ 388980 h 889881"/>
                    <a:gd name="connsiteX52" fmla="*/ 62514 w 889882"/>
                    <a:gd name="connsiteY52" fmla="*/ 388980 h 889881"/>
                    <a:gd name="connsiteX53" fmla="*/ 64873 w 889882"/>
                    <a:gd name="connsiteY53" fmla="*/ 365584 h 889881"/>
                    <a:gd name="connsiteX54" fmla="*/ 84736 w 889882"/>
                    <a:gd name="connsiteY54" fmla="*/ 301596 h 889881"/>
                    <a:gd name="connsiteX55" fmla="*/ 31630 w 889882"/>
                    <a:gd name="connsiteY55" fmla="*/ 270935 h 889881"/>
                    <a:gd name="connsiteX56" fmla="*/ 87591 w 889882"/>
                    <a:gd name="connsiteY56" fmla="*/ 174007 h 889881"/>
                    <a:gd name="connsiteX57" fmla="*/ 141139 w 889882"/>
                    <a:gd name="connsiteY57" fmla="*/ 204923 h 889881"/>
                    <a:gd name="connsiteX58" fmla="*/ 171014 w 889882"/>
                    <a:gd name="connsiteY58" fmla="*/ 168715 h 889881"/>
                    <a:gd name="connsiteX59" fmla="*/ 204766 w 889882"/>
                    <a:gd name="connsiteY59" fmla="*/ 140867 h 889881"/>
                    <a:gd name="connsiteX60" fmla="*/ 174007 w 889882"/>
                    <a:gd name="connsiteY60" fmla="*/ 87591 h 889881"/>
                    <a:gd name="connsiteX61" fmla="*/ 270935 w 889882"/>
                    <a:gd name="connsiteY61" fmla="*/ 31630 h 889881"/>
                    <a:gd name="connsiteX62" fmla="*/ 300819 w 889882"/>
                    <a:gd name="connsiteY62" fmla="*/ 83391 h 889881"/>
                    <a:gd name="connsiteX63" fmla="*/ 367883 w 889882"/>
                    <a:gd name="connsiteY63" fmla="*/ 62573 h 889881"/>
                    <a:gd name="connsiteX64" fmla="*/ 388980 w 889882"/>
                    <a:gd name="connsiteY64" fmla="*/ 60447 h 88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89882" h="889881">
                      <a:moveTo>
                        <a:pt x="441182" y="266316"/>
                      </a:moveTo>
                      <a:cubicBezTo>
                        <a:pt x="345781" y="266316"/>
                        <a:pt x="268444" y="343653"/>
                        <a:pt x="268444" y="439053"/>
                      </a:cubicBezTo>
                      <a:cubicBezTo>
                        <a:pt x="268444" y="534453"/>
                        <a:pt x="345781" y="611790"/>
                        <a:pt x="441182" y="611790"/>
                      </a:cubicBezTo>
                      <a:cubicBezTo>
                        <a:pt x="536582" y="611790"/>
                        <a:pt x="613919" y="534453"/>
                        <a:pt x="613919" y="439053"/>
                      </a:cubicBezTo>
                      <a:cubicBezTo>
                        <a:pt x="613919" y="343653"/>
                        <a:pt x="536582" y="266316"/>
                        <a:pt x="441182" y="266316"/>
                      </a:cubicBezTo>
                      <a:close/>
                      <a:moveTo>
                        <a:pt x="388980" y="0"/>
                      </a:moveTo>
                      <a:lnTo>
                        <a:pt x="500903" y="0"/>
                      </a:lnTo>
                      <a:lnTo>
                        <a:pt x="500903" y="60161"/>
                      </a:lnTo>
                      <a:lnTo>
                        <a:pt x="524838" y="62573"/>
                      </a:lnTo>
                      <a:lnTo>
                        <a:pt x="589495" y="82644"/>
                      </a:lnTo>
                      <a:lnTo>
                        <a:pt x="618948" y="31630"/>
                      </a:lnTo>
                      <a:lnTo>
                        <a:pt x="715876" y="87591"/>
                      </a:lnTo>
                      <a:lnTo>
                        <a:pt x="686033" y="139281"/>
                      </a:lnTo>
                      <a:lnTo>
                        <a:pt x="721707" y="168715"/>
                      </a:lnTo>
                      <a:lnTo>
                        <a:pt x="750665" y="203812"/>
                      </a:lnTo>
                      <a:lnTo>
                        <a:pt x="802290" y="174007"/>
                      </a:lnTo>
                      <a:lnTo>
                        <a:pt x="858251" y="270935"/>
                      </a:lnTo>
                      <a:lnTo>
                        <a:pt x="807553" y="300205"/>
                      </a:lnTo>
                      <a:lnTo>
                        <a:pt x="827848" y="365584"/>
                      </a:lnTo>
                      <a:lnTo>
                        <a:pt x="830207" y="388980"/>
                      </a:lnTo>
                      <a:lnTo>
                        <a:pt x="889882" y="388980"/>
                      </a:lnTo>
                      <a:lnTo>
                        <a:pt x="889882" y="500903"/>
                      </a:lnTo>
                      <a:lnTo>
                        <a:pt x="830029" y="500903"/>
                      </a:lnTo>
                      <a:lnTo>
                        <a:pt x="827848" y="522539"/>
                      </a:lnTo>
                      <a:lnTo>
                        <a:pt x="807090" y="589410"/>
                      </a:lnTo>
                      <a:lnTo>
                        <a:pt x="858251" y="618948"/>
                      </a:lnTo>
                      <a:lnTo>
                        <a:pt x="802290" y="715876"/>
                      </a:lnTo>
                      <a:lnTo>
                        <a:pt x="749682" y="685502"/>
                      </a:lnTo>
                      <a:lnTo>
                        <a:pt x="721707" y="719408"/>
                      </a:lnTo>
                      <a:lnTo>
                        <a:pt x="685345" y="749409"/>
                      </a:lnTo>
                      <a:lnTo>
                        <a:pt x="715876" y="802290"/>
                      </a:lnTo>
                      <a:lnTo>
                        <a:pt x="618948" y="858252"/>
                      </a:lnTo>
                      <a:lnTo>
                        <a:pt x="588634" y="805746"/>
                      </a:lnTo>
                      <a:lnTo>
                        <a:pt x="524838" y="825549"/>
                      </a:lnTo>
                      <a:lnTo>
                        <a:pt x="500903" y="827962"/>
                      </a:lnTo>
                      <a:lnTo>
                        <a:pt x="500903" y="889881"/>
                      </a:lnTo>
                      <a:lnTo>
                        <a:pt x="388980" y="889881"/>
                      </a:lnTo>
                      <a:lnTo>
                        <a:pt x="388980" y="827676"/>
                      </a:lnTo>
                      <a:lnTo>
                        <a:pt x="367883" y="825549"/>
                      </a:lnTo>
                      <a:lnTo>
                        <a:pt x="301681" y="804998"/>
                      </a:lnTo>
                      <a:lnTo>
                        <a:pt x="270935" y="858252"/>
                      </a:lnTo>
                      <a:lnTo>
                        <a:pt x="174007" y="802290"/>
                      </a:lnTo>
                      <a:lnTo>
                        <a:pt x="205454" y="747823"/>
                      </a:lnTo>
                      <a:lnTo>
                        <a:pt x="171014" y="719408"/>
                      </a:lnTo>
                      <a:lnTo>
                        <a:pt x="142123" y="684392"/>
                      </a:lnTo>
                      <a:lnTo>
                        <a:pt x="87591" y="715876"/>
                      </a:lnTo>
                      <a:lnTo>
                        <a:pt x="31630" y="618948"/>
                      </a:lnTo>
                      <a:lnTo>
                        <a:pt x="85199" y="588019"/>
                      </a:lnTo>
                      <a:lnTo>
                        <a:pt x="64873" y="522539"/>
                      </a:lnTo>
                      <a:lnTo>
                        <a:pt x="62692" y="500903"/>
                      </a:lnTo>
                      <a:lnTo>
                        <a:pt x="0" y="500903"/>
                      </a:lnTo>
                      <a:lnTo>
                        <a:pt x="0" y="388980"/>
                      </a:lnTo>
                      <a:lnTo>
                        <a:pt x="62514" y="388980"/>
                      </a:lnTo>
                      <a:lnTo>
                        <a:pt x="64873" y="365584"/>
                      </a:lnTo>
                      <a:lnTo>
                        <a:pt x="84736" y="301596"/>
                      </a:lnTo>
                      <a:lnTo>
                        <a:pt x="31630" y="270935"/>
                      </a:lnTo>
                      <a:lnTo>
                        <a:pt x="87591" y="174007"/>
                      </a:lnTo>
                      <a:lnTo>
                        <a:pt x="141139" y="204923"/>
                      </a:lnTo>
                      <a:lnTo>
                        <a:pt x="171014" y="168715"/>
                      </a:lnTo>
                      <a:lnTo>
                        <a:pt x="204766" y="140867"/>
                      </a:lnTo>
                      <a:lnTo>
                        <a:pt x="174007" y="87591"/>
                      </a:lnTo>
                      <a:lnTo>
                        <a:pt x="270935" y="31630"/>
                      </a:lnTo>
                      <a:lnTo>
                        <a:pt x="300819" y="83391"/>
                      </a:lnTo>
                      <a:lnTo>
                        <a:pt x="367883" y="62573"/>
                      </a:lnTo>
                      <a:lnTo>
                        <a:pt x="388980" y="60447"/>
                      </a:lnTo>
                      <a:close/>
                    </a:path>
                  </a:pathLst>
                </a:cu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290" name="椭圆 289"/>
                <p:cNvSpPr/>
                <p:nvPr/>
              </p:nvSpPr>
              <p:spPr>
                <a:xfrm>
                  <a:off x="6033461" y="3247646"/>
                  <a:ext cx="546936" cy="546936"/>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3" name="组合 112"/>
              <p:cNvGrpSpPr/>
              <p:nvPr/>
            </p:nvGrpSpPr>
            <p:grpSpPr>
              <a:xfrm>
                <a:off x="4859188" y="2759978"/>
                <a:ext cx="965122" cy="955564"/>
                <a:chOff x="7839570" y="2453897"/>
                <a:chExt cx="373659" cy="373658"/>
              </a:xfrm>
              <a:solidFill>
                <a:srgbClr val="01ACBE"/>
              </a:solidFill>
            </p:grpSpPr>
            <p:sp>
              <p:nvSpPr>
                <p:cNvPr id="275" name="矩形 274"/>
                <p:cNvSpPr/>
                <p:nvPr/>
              </p:nvSpPr>
              <p:spPr>
                <a:xfrm>
                  <a:off x="8002901" y="2453897"/>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6" name="矩形 275"/>
                <p:cNvSpPr/>
                <p:nvPr/>
              </p:nvSpPr>
              <p:spPr>
                <a:xfrm rot="1800000">
                  <a:off x="8089701" y="2477155"/>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7" name="矩形 276"/>
                <p:cNvSpPr/>
                <p:nvPr/>
              </p:nvSpPr>
              <p:spPr>
                <a:xfrm rot="3600000">
                  <a:off x="8153243" y="2540695"/>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8" name="矩形 277"/>
                <p:cNvSpPr/>
                <p:nvPr/>
              </p:nvSpPr>
              <p:spPr>
                <a:xfrm rot="5400000">
                  <a:off x="8176501" y="2627496"/>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9" name="矩形 278"/>
                <p:cNvSpPr/>
                <p:nvPr/>
              </p:nvSpPr>
              <p:spPr>
                <a:xfrm rot="7200000">
                  <a:off x="8153243" y="2714296"/>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0" name="矩形 279"/>
                <p:cNvSpPr/>
                <p:nvPr/>
              </p:nvSpPr>
              <p:spPr>
                <a:xfrm rot="9000000">
                  <a:off x="8089701" y="2777838"/>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1" name="矩形 280"/>
                <p:cNvSpPr/>
                <p:nvPr/>
              </p:nvSpPr>
              <p:spPr>
                <a:xfrm rot="10800000">
                  <a:off x="8002901" y="2801095"/>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2" name="矩形 281"/>
                <p:cNvSpPr/>
                <p:nvPr/>
              </p:nvSpPr>
              <p:spPr>
                <a:xfrm rot="12600000">
                  <a:off x="7916101" y="2777839"/>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3" name="矩形 282"/>
                <p:cNvSpPr/>
                <p:nvPr/>
              </p:nvSpPr>
              <p:spPr>
                <a:xfrm rot="14400000">
                  <a:off x="7852559" y="2714297"/>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4" name="矩形 283"/>
                <p:cNvSpPr/>
                <p:nvPr/>
              </p:nvSpPr>
              <p:spPr>
                <a:xfrm rot="16200000">
                  <a:off x="7829302" y="2627497"/>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5" name="矩形 284"/>
                <p:cNvSpPr/>
                <p:nvPr/>
              </p:nvSpPr>
              <p:spPr>
                <a:xfrm rot="18000000">
                  <a:off x="7852559" y="2540697"/>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6" name="矩形 285"/>
                <p:cNvSpPr/>
                <p:nvPr/>
              </p:nvSpPr>
              <p:spPr>
                <a:xfrm rot="19800000">
                  <a:off x="7916101" y="2477155"/>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7" name="任意多边形 286"/>
                <p:cNvSpPr/>
                <p:nvPr/>
              </p:nvSpPr>
              <p:spPr>
                <a:xfrm>
                  <a:off x="7863488" y="2476849"/>
                  <a:ext cx="327015" cy="327016"/>
                </a:xfrm>
                <a:custGeom>
                  <a:avLst/>
                  <a:gdLst>
                    <a:gd name="connsiteX0" fmla="*/ 162142 w 327015"/>
                    <a:gd name="connsiteY0" fmla="*/ 28994 h 327016"/>
                    <a:gd name="connsiteX1" fmla="*/ 27011 w 327015"/>
                    <a:gd name="connsiteY1" fmla="*/ 164125 h 327016"/>
                    <a:gd name="connsiteX2" fmla="*/ 162142 w 327015"/>
                    <a:gd name="connsiteY2" fmla="*/ 299255 h 327016"/>
                    <a:gd name="connsiteX3" fmla="*/ 297272 w 327015"/>
                    <a:gd name="connsiteY3" fmla="*/ 164125 h 327016"/>
                    <a:gd name="connsiteX4" fmla="*/ 162142 w 327015"/>
                    <a:gd name="connsiteY4" fmla="*/ 28994 h 327016"/>
                    <a:gd name="connsiteX5" fmla="*/ 163508 w 327015"/>
                    <a:gd name="connsiteY5" fmla="*/ 0 h 327016"/>
                    <a:gd name="connsiteX6" fmla="*/ 327015 w 327015"/>
                    <a:gd name="connsiteY6" fmla="*/ 163508 h 327016"/>
                    <a:gd name="connsiteX7" fmla="*/ 163508 w 327015"/>
                    <a:gd name="connsiteY7" fmla="*/ 327016 h 327016"/>
                    <a:gd name="connsiteX8" fmla="*/ 0 w 327015"/>
                    <a:gd name="connsiteY8" fmla="*/ 163508 h 327016"/>
                    <a:gd name="connsiteX9" fmla="*/ 163508 w 327015"/>
                    <a:gd name="connsiteY9" fmla="*/ 0 h 32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015" h="327016">
                      <a:moveTo>
                        <a:pt x="162142" y="28994"/>
                      </a:moveTo>
                      <a:cubicBezTo>
                        <a:pt x="87511" y="28994"/>
                        <a:pt x="27011" y="89494"/>
                        <a:pt x="27011" y="164125"/>
                      </a:cubicBezTo>
                      <a:cubicBezTo>
                        <a:pt x="27011" y="238755"/>
                        <a:pt x="87511" y="299255"/>
                        <a:pt x="162142" y="299255"/>
                      </a:cubicBezTo>
                      <a:cubicBezTo>
                        <a:pt x="236772" y="299255"/>
                        <a:pt x="297272" y="238755"/>
                        <a:pt x="297272" y="164125"/>
                      </a:cubicBezTo>
                      <a:cubicBezTo>
                        <a:pt x="297272" y="89494"/>
                        <a:pt x="236772" y="28994"/>
                        <a:pt x="162142" y="28994"/>
                      </a:cubicBezTo>
                      <a:close/>
                      <a:moveTo>
                        <a:pt x="163508" y="0"/>
                      </a:moveTo>
                      <a:cubicBezTo>
                        <a:pt x="253810" y="0"/>
                        <a:pt x="327015" y="73205"/>
                        <a:pt x="327015" y="163508"/>
                      </a:cubicBezTo>
                      <a:cubicBezTo>
                        <a:pt x="327015" y="253811"/>
                        <a:pt x="253810" y="327016"/>
                        <a:pt x="163508" y="327016"/>
                      </a:cubicBezTo>
                      <a:cubicBezTo>
                        <a:pt x="73205" y="327016"/>
                        <a:pt x="0" y="253811"/>
                        <a:pt x="0" y="163508"/>
                      </a:cubicBezTo>
                      <a:cubicBezTo>
                        <a:pt x="0" y="73205"/>
                        <a:pt x="73205" y="0"/>
                        <a:pt x="1635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8" name="任意多边形 287"/>
                <p:cNvSpPr/>
                <p:nvPr/>
              </p:nvSpPr>
              <p:spPr>
                <a:xfrm>
                  <a:off x="7904167" y="2518628"/>
                  <a:ext cx="244020" cy="244020"/>
                </a:xfrm>
                <a:custGeom>
                  <a:avLst/>
                  <a:gdLst>
                    <a:gd name="connsiteX0" fmla="*/ 150008 w 244020"/>
                    <a:gd name="connsiteY0" fmla="*/ 23440 h 244020"/>
                    <a:gd name="connsiteX1" fmla="*/ 138474 w 244020"/>
                    <a:gd name="connsiteY1" fmla="*/ 45133 h 244020"/>
                    <a:gd name="connsiteX2" fmla="*/ 129633 w 244020"/>
                    <a:gd name="connsiteY2" fmla="*/ 43454 h 244020"/>
                    <a:gd name="connsiteX3" fmla="*/ 114512 w 244020"/>
                    <a:gd name="connsiteY3" fmla="*/ 43585 h 244020"/>
                    <a:gd name="connsiteX4" fmla="*/ 102559 w 244020"/>
                    <a:gd name="connsiteY4" fmla="*/ 46021 h 244020"/>
                    <a:gd name="connsiteX5" fmla="*/ 89763 w 244020"/>
                    <a:gd name="connsiteY5" fmla="*/ 25544 h 244020"/>
                    <a:gd name="connsiteX6" fmla="*/ 51524 w 244020"/>
                    <a:gd name="connsiteY6" fmla="*/ 49438 h 244020"/>
                    <a:gd name="connsiteX7" fmla="*/ 64195 w 244020"/>
                    <a:gd name="connsiteY7" fmla="*/ 69717 h 244020"/>
                    <a:gd name="connsiteX8" fmla="*/ 62399 w 244020"/>
                    <a:gd name="connsiteY8" fmla="*/ 71498 h 244020"/>
                    <a:gd name="connsiteX9" fmla="*/ 53592 w 244020"/>
                    <a:gd name="connsiteY9" fmla="*/ 84675 h 244020"/>
                    <a:gd name="connsiteX10" fmla="*/ 47593 w 244020"/>
                    <a:gd name="connsiteY10" fmla="*/ 99344 h 244020"/>
                    <a:gd name="connsiteX11" fmla="*/ 47121 w 244020"/>
                    <a:gd name="connsiteY11" fmla="*/ 101828 h 244020"/>
                    <a:gd name="connsiteX12" fmla="*/ 23224 w 244020"/>
                    <a:gd name="connsiteY12" fmla="*/ 102663 h 244020"/>
                    <a:gd name="connsiteX13" fmla="*/ 24797 w 244020"/>
                    <a:gd name="connsiteY13" fmla="*/ 147727 h 244020"/>
                    <a:gd name="connsiteX14" fmla="*/ 48929 w 244020"/>
                    <a:gd name="connsiteY14" fmla="*/ 146884 h 244020"/>
                    <a:gd name="connsiteX15" fmla="*/ 53593 w 244020"/>
                    <a:gd name="connsiteY15" fmla="*/ 158156 h 244020"/>
                    <a:gd name="connsiteX16" fmla="*/ 61941 w 244020"/>
                    <a:gd name="connsiteY16" fmla="*/ 170765 h 244020"/>
                    <a:gd name="connsiteX17" fmla="*/ 68277 w 244020"/>
                    <a:gd name="connsiteY17" fmla="*/ 177155 h 244020"/>
                    <a:gd name="connsiteX18" fmla="*/ 56742 w 244020"/>
                    <a:gd name="connsiteY18" fmla="*/ 198848 h 244020"/>
                    <a:gd name="connsiteX19" fmla="*/ 96556 w 244020"/>
                    <a:gd name="connsiteY19" fmla="*/ 220017 h 244020"/>
                    <a:gd name="connsiteX20" fmla="*/ 108290 w 244020"/>
                    <a:gd name="connsiteY20" fmla="*/ 197950 h 244020"/>
                    <a:gd name="connsiteX21" fmla="*/ 115723 w 244020"/>
                    <a:gd name="connsiteY21" fmla="*/ 199362 h 244020"/>
                    <a:gd name="connsiteX22" fmla="*/ 130844 w 244020"/>
                    <a:gd name="connsiteY22" fmla="*/ 199231 h 244020"/>
                    <a:gd name="connsiteX23" fmla="*/ 143511 w 244020"/>
                    <a:gd name="connsiteY23" fmla="*/ 196649 h 244020"/>
                    <a:gd name="connsiteX24" fmla="*/ 156800 w 244020"/>
                    <a:gd name="connsiteY24" fmla="*/ 217914 h 244020"/>
                    <a:gd name="connsiteX25" fmla="*/ 195040 w 244020"/>
                    <a:gd name="connsiteY25" fmla="*/ 194019 h 244020"/>
                    <a:gd name="connsiteX26" fmla="*/ 181658 w 244020"/>
                    <a:gd name="connsiteY26" fmla="*/ 172605 h 244020"/>
                    <a:gd name="connsiteX27" fmla="*/ 182957 w 244020"/>
                    <a:gd name="connsiteY27" fmla="*/ 171317 h 244020"/>
                    <a:gd name="connsiteX28" fmla="*/ 191763 w 244020"/>
                    <a:gd name="connsiteY28" fmla="*/ 158141 h 244020"/>
                    <a:gd name="connsiteX29" fmla="*/ 197762 w 244020"/>
                    <a:gd name="connsiteY29" fmla="*/ 143472 h 244020"/>
                    <a:gd name="connsiteX30" fmla="*/ 198103 w 244020"/>
                    <a:gd name="connsiteY30" fmla="*/ 141676 h 244020"/>
                    <a:gd name="connsiteX31" fmla="*/ 223340 w 244020"/>
                    <a:gd name="connsiteY31" fmla="*/ 140794 h 244020"/>
                    <a:gd name="connsiteX32" fmla="*/ 221766 w 244020"/>
                    <a:gd name="connsiteY32" fmla="*/ 95730 h 244020"/>
                    <a:gd name="connsiteX33" fmla="*/ 196706 w 244020"/>
                    <a:gd name="connsiteY33" fmla="*/ 96606 h 244020"/>
                    <a:gd name="connsiteX34" fmla="*/ 191764 w 244020"/>
                    <a:gd name="connsiteY34" fmla="*/ 84660 h 244020"/>
                    <a:gd name="connsiteX35" fmla="*/ 183415 w 244020"/>
                    <a:gd name="connsiteY35" fmla="*/ 72051 h 244020"/>
                    <a:gd name="connsiteX36" fmla="*/ 178088 w 244020"/>
                    <a:gd name="connsiteY36" fmla="*/ 66677 h 244020"/>
                    <a:gd name="connsiteX37" fmla="*/ 189822 w 244020"/>
                    <a:gd name="connsiteY37" fmla="*/ 44610 h 244020"/>
                    <a:gd name="connsiteX38" fmla="*/ 122010 w 244020"/>
                    <a:gd name="connsiteY38" fmla="*/ 0 h 244020"/>
                    <a:gd name="connsiteX39" fmla="*/ 244020 w 244020"/>
                    <a:gd name="connsiteY39" fmla="*/ 122010 h 244020"/>
                    <a:gd name="connsiteX40" fmla="*/ 122010 w 244020"/>
                    <a:gd name="connsiteY40" fmla="*/ 244020 h 244020"/>
                    <a:gd name="connsiteX41" fmla="*/ 0 w 244020"/>
                    <a:gd name="connsiteY41" fmla="*/ 122010 h 244020"/>
                    <a:gd name="connsiteX42" fmla="*/ 122010 w 244020"/>
                    <a:gd name="connsiteY42" fmla="*/ 0 h 24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44020" h="244020">
                      <a:moveTo>
                        <a:pt x="150008" y="23440"/>
                      </a:moveTo>
                      <a:lnTo>
                        <a:pt x="138474" y="45133"/>
                      </a:lnTo>
                      <a:lnTo>
                        <a:pt x="129633" y="43454"/>
                      </a:lnTo>
                      <a:cubicBezTo>
                        <a:pt x="124571" y="43005"/>
                        <a:pt x="119507" y="43056"/>
                        <a:pt x="114512" y="43585"/>
                      </a:cubicBezTo>
                      <a:lnTo>
                        <a:pt x="102559" y="46021"/>
                      </a:lnTo>
                      <a:lnTo>
                        <a:pt x="89763" y="25544"/>
                      </a:lnTo>
                      <a:lnTo>
                        <a:pt x="51524" y="49438"/>
                      </a:lnTo>
                      <a:lnTo>
                        <a:pt x="64195" y="69717"/>
                      </a:lnTo>
                      <a:lnTo>
                        <a:pt x="62399" y="71498"/>
                      </a:lnTo>
                      <a:cubicBezTo>
                        <a:pt x="59088" y="75505"/>
                        <a:pt x="56128" y="79905"/>
                        <a:pt x="53592" y="84675"/>
                      </a:cubicBezTo>
                      <a:cubicBezTo>
                        <a:pt x="51057" y="89444"/>
                        <a:pt x="49064" y="94358"/>
                        <a:pt x="47593" y="99344"/>
                      </a:cubicBezTo>
                      <a:lnTo>
                        <a:pt x="47121" y="101828"/>
                      </a:lnTo>
                      <a:lnTo>
                        <a:pt x="23224" y="102663"/>
                      </a:lnTo>
                      <a:lnTo>
                        <a:pt x="24797" y="147727"/>
                      </a:lnTo>
                      <a:lnTo>
                        <a:pt x="48929" y="146884"/>
                      </a:lnTo>
                      <a:lnTo>
                        <a:pt x="53593" y="158156"/>
                      </a:lnTo>
                      <a:cubicBezTo>
                        <a:pt x="55948" y="162593"/>
                        <a:pt x="58738" y="166820"/>
                        <a:pt x="61941" y="170765"/>
                      </a:cubicBezTo>
                      <a:lnTo>
                        <a:pt x="68277" y="177155"/>
                      </a:lnTo>
                      <a:lnTo>
                        <a:pt x="56742" y="198848"/>
                      </a:lnTo>
                      <a:lnTo>
                        <a:pt x="96556" y="220017"/>
                      </a:lnTo>
                      <a:lnTo>
                        <a:pt x="108290" y="197950"/>
                      </a:lnTo>
                      <a:lnTo>
                        <a:pt x="115723" y="199362"/>
                      </a:lnTo>
                      <a:cubicBezTo>
                        <a:pt x="120785" y="199811"/>
                        <a:pt x="125849" y="199760"/>
                        <a:pt x="130844" y="199231"/>
                      </a:cubicBezTo>
                      <a:lnTo>
                        <a:pt x="143511" y="196649"/>
                      </a:lnTo>
                      <a:lnTo>
                        <a:pt x="156800" y="217914"/>
                      </a:lnTo>
                      <a:lnTo>
                        <a:pt x="195040" y="194019"/>
                      </a:lnTo>
                      <a:lnTo>
                        <a:pt x="181658" y="172605"/>
                      </a:lnTo>
                      <a:lnTo>
                        <a:pt x="182957" y="171317"/>
                      </a:lnTo>
                      <a:cubicBezTo>
                        <a:pt x="186268" y="167309"/>
                        <a:pt x="189227" y="162910"/>
                        <a:pt x="191763" y="158141"/>
                      </a:cubicBezTo>
                      <a:cubicBezTo>
                        <a:pt x="194298" y="153371"/>
                        <a:pt x="196292" y="148459"/>
                        <a:pt x="197762" y="143472"/>
                      </a:cubicBezTo>
                      <a:lnTo>
                        <a:pt x="198103" y="141676"/>
                      </a:lnTo>
                      <a:lnTo>
                        <a:pt x="223340" y="140794"/>
                      </a:lnTo>
                      <a:lnTo>
                        <a:pt x="221766" y="95730"/>
                      </a:lnTo>
                      <a:lnTo>
                        <a:pt x="196706" y="96606"/>
                      </a:lnTo>
                      <a:lnTo>
                        <a:pt x="191764" y="84660"/>
                      </a:lnTo>
                      <a:cubicBezTo>
                        <a:pt x="189409" y="80222"/>
                        <a:pt x="186618" y="75996"/>
                        <a:pt x="183415" y="72051"/>
                      </a:cubicBezTo>
                      <a:lnTo>
                        <a:pt x="178088" y="66677"/>
                      </a:lnTo>
                      <a:lnTo>
                        <a:pt x="189822" y="44610"/>
                      </a:lnTo>
                      <a:close/>
                      <a:moveTo>
                        <a:pt x="122010" y="0"/>
                      </a:moveTo>
                      <a:cubicBezTo>
                        <a:pt x="189394" y="0"/>
                        <a:pt x="244020" y="54626"/>
                        <a:pt x="244020" y="122010"/>
                      </a:cubicBezTo>
                      <a:cubicBezTo>
                        <a:pt x="244020" y="189394"/>
                        <a:pt x="189394" y="244020"/>
                        <a:pt x="122010" y="244020"/>
                      </a:cubicBezTo>
                      <a:cubicBezTo>
                        <a:pt x="54626" y="244020"/>
                        <a:pt x="0" y="189394"/>
                        <a:pt x="0" y="122010"/>
                      </a:cubicBezTo>
                      <a:cubicBezTo>
                        <a:pt x="0" y="54626"/>
                        <a:pt x="54626" y="0"/>
                        <a:pt x="122010"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4" name="组合 113"/>
              <p:cNvGrpSpPr/>
              <p:nvPr/>
            </p:nvGrpSpPr>
            <p:grpSpPr>
              <a:xfrm>
                <a:off x="3850317" y="4134904"/>
                <a:ext cx="308809" cy="308809"/>
                <a:chOff x="3404393" y="1190304"/>
                <a:chExt cx="1066092" cy="1066091"/>
              </a:xfrm>
            </p:grpSpPr>
            <p:sp>
              <p:nvSpPr>
                <p:cNvPr id="260" name="矩形 259"/>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1" name="矩形 260"/>
                <p:cNvSpPr/>
                <p:nvPr/>
              </p:nvSpPr>
              <p:spPr>
                <a:xfrm rot="1800000">
                  <a:off x="41180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2" name="矩形 261"/>
                <p:cNvSpPr/>
                <p:nvPr/>
              </p:nvSpPr>
              <p:spPr>
                <a:xfrm rot="3600000">
                  <a:off x="4299338"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3" name="矩形 262"/>
                <p:cNvSpPr/>
                <p:nvPr/>
              </p:nvSpPr>
              <p:spPr>
                <a:xfrm rot="5400000">
                  <a:off x="43656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4" name="矩形 263"/>
                <p:cNvSpPr/>
                <p:nvPr/>
              </p:nvSpPr>
              <p:spPr>
                <a:xfrm rot="7200000">
                  <a:off x="4299338"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5" name="矩形 264"/>
                <p:cNvSpPr/>
                <p:nvPr/>
              </p:nvSpPr>
              <p:spPr>
                <a:xfrm rot="9000000">
                  <a:off x="41180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6" name="矩形 265"/>
                <p:cNvSpPr/>
                <p:nvPr/>
              </p:nvSpPr>
              <p:spPr>
                <a:xfrm rot="10800000">
                  <a:off x="3870396" y="2180903"/>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7" name="矩形 266"/>
                <p:cNvSpPr/>
                <p:nvPr/>
              </p:nvSpPr>
              <p:spPr>
                <a:xfrm rot="12600000">
                  <a:off x="36227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8" name="矩形 267"/>
                <p:cNvSpPr/>
                <p:nvPr/>
              </p:nvSpPr>
              <p:spPr>
                <a:xfrm rot="14400000">
                  <a:off x="3441453"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9" name="矩形 268"/>
                <p:cNvSpPr/>
                <p:nvPr/>
              </p:nvSpPr>
              <p:spPr>
                <a:xfrm rot="16200000">
                  <a:off x="33750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0" name="矩形 269"/>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1" name="矩形 270"/>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2" name="任意多边形 271"/>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3" name="任意多边形 272"/>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4" name="任意多边形 273"/>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5" name="组合 114"/>
              <p:cNvGrpSpPr/>
              <p:nvPr/>
            </p:nvGrpSpPr>
            <p:grpSpPr>
              <a:xfrm>
                <a:off x="3428186" y="3675286"/>
                <a:ext cx="544785" cy="550235"/>
                <a:chOff x="3404393" y="1190304"/>
                <a:chExt cx="1066088" cy="1066091"/>
              </a:xfrm>
              <a:solidFill>
                <a:srgbClr val="E87071"/>
              </a:solidFill>
            </p:grpSpPr>
            <p:sp>
              <p:nvSpPr>
                <p:cNvPr id="247" name="矩形 246"/>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8" name="矩形 247"/>
                <p:cNvSpPr/>
                <p:nvPr/>
              </p:nvSpPr>
              <p:spPr>
                <a:xfrm rot="1800000">
                  <a:off x="4118044" y="1256662"/>
                  <a:ext cx="134084"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9" name="矩形 248"/>
                <p:cNvSpPr/>
                <p:nvPr/>
              </p:nvSpPr>
              <p:spPr>
                <a:xfrm rot="3600000">
                  <a:off x="4299336" y="1437953"/>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0" name="矩形 249"/>
                <p:cNvSpPr/>
                <p:nvPr/>
              </p:nvSpPr>
              <p:spPr>
                <a:xfrm rot="5400000">
                  <a:off x="4365692"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1" name="矩形 250"/>
                <p:cNvSpPr/>
                <p:nvPr/>
              </p:nvSpPr>
              <p:spPr>
                <a:xfrm rot="7200000">
                  <a:off x="4299338"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2" name="矩形 251"/>
                <p:cNvSpPr/>
                <p:nvPr/>
              </p:nvSpPr>
              <p:spPr>
                <a:xfrm rot="9000000">
                  <a:off x="4118046" y="2114545"/>
                  <a:ext cx="134086"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3" name="矩形 252"/>
                <p:cNvSpPr/>
                <p:nvPr/>
              </p:nvSpPr>
              <p:spPr>
                <a:xfrm rot="10800000">
                  <a:off x="3870396" y="2180903"/>
                  <a:ext cx="134086"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4" name="矩形 253"/>
                <p:cNvSpPr/>
                <p:nvPr/>
              </p:nvSpPr>
              <p:spPr>
                <a:xfrm rot="12600000">
                  <a:off x="3622746" y="2114545"/>
                  <a:ext cx="134086"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5" name="矩形 254"/>
                <p:cNvSpPr/>
                <p:nvPr/>
              </p:nvSpPr>
              <p:spPr>
                <a:xfrm rot="14400000">
                  <a:off x="3441453"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6" name="矩形 255"/>
                <p:cNvSpPr/>
                <p:nvPr/>
              </p:nvSpPr>
              <p:spPr>
                <a:xfrm rot="16200000">
                  <a:off x="33750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7" name="矩形 256"/>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8" name="矩形 257"/>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9" name="任意多边形 258"/>
                <p:cNvSpPr/>
                <p:nvPr/>
              </p:nvSpPr>
              <p:spPr>
                <a:xfrm>
                  <a:off x="3472632" y="1255790"/>
                  <a:ext cx="933013" cy="933011"/>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6" name="组合 115"/>
              <p:cNvGrpSpPr/>
              <p:nvPr/>
            </p:nvGrpSpPr>
            <p:grpSpPr>
              <a:xfrm>
                <a:off x="5031823" y="3746179"/>
                <a:ext cx="338269" cy="333771"/>
                <a:chOff x="3404393" y="1190304"/>
                <a:chExt cx="1066092" cy="1041497"/>
              </a:xfrm>
              <a:solidFill>
                <a:srgbClr val="FFB850"/>
              </a:solidFill>
            </p:grpSpPr>
            <p:sp>
              <p:nvSpPr>
                <p:cNvPr id="234" name="矩形 233"/>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5" name="矩形 234"/>
                <p:cNvSpPr/>
                <p:nvPr/>
              </p:nvSpPr>
              <p:spPr>
                <a:xfrm rot="1800000">
                  <a:off x="41180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6" name="矩形 235"/>
                <p:cNvSpPr/>
                <p:nvPr/>
              </p:nvSpPr>
              <p:spPr>
                <a:xfrm rot="3600000">
                  <a:off x="4299338"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7" name="矩形 236"/>
                <p:cNvSpPr/>
                <p:nvPr/>
              </p:nvSpPr>
              <p:spPr>
                <a:xfrm rot="5400000">
                  <a:off x="43656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8" name="矩形 237"/>
                <p:cNvSpPr/>
                <p:nvPr/>
              </p:nvSpPr>
              <p:spPr>
                <a:xfrm rot="7200000">
                  <a:off x="4299338"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9" name="矩形 238"/>
                <p:cNvSpPr/>
                <p:nvPr/>
              </p:nvSpPr>
              <p:spPr>
                <a:xfrm rot="9000000">
                  <a:off x="4118046" y="2089953"/>
                  <a:ext cx="134085"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0" name="矩形 239"/>
                <p:cNvSpPr/>
                <p:nvPr/>
              </p:nvSpPr>
              <p:spPr>
                <a:xfrm rot="10800000">
                  <a:off x="3870397" y="2156310"/>
                  <a:ext cx="134085"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1" name="矩形 240"/>
                <p:cNvSpPr/>
                <p:nvPr/>
              </p:nvSpPr>
              <p:spPr>
                <a:xfrm rot="12600000">
                  <a:off x="36227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2" name="矩形 241"/>
                <p:cNvSpPr/>
                <p:nvPr/>
              </p:nvSpPr>
              <p:spPr>
                <a:xfrm rot="14400000">
                  <a:off x="3441453"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3" name="矩形 242"/>
                <p:cNvSpPr/>
                <p:nvPr/>
              </p:nvSpPr>
              <p:spPr>
                <a:xfrm rot="16200000">
                  <a:off x="33750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4" name="矩形 243"/>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5" name="矩形 244"/>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6" name="任意多边形 245"/>
                <p:cNvSpPr/>
                <p:nvPr/>
              </p:nvSpPr>
              <p:spPr>
                <a:xfrm>
                  <a:off x="3472632" y="1255789"/>
                  <a:ext cx="933012" cy="933013"/>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7" name="组合 116"/>
              <p:cNvGrpSpPr/>
              <p:nvPr/>
            </p:nvGrpSpPr>
            <p:grpSpPr>
              <a:xfrm>
                <a:off x="4490499" y="3137957"/>
                <a:ext cx="373657" cy="373659"/>
                <a:chOff x="3404392" y="1190304"/>
                <a:chExt cx="1066086" cy="1066091"/>
              </a:xfrm>
            </p:grpSpPr>
            <p:sp>
              <p:nvSpPr>
                <p:cNvPr id="219" name="矩形 218"/>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0" name="矩形 219"/>
                <p:cNvSpPr/>
                <p:nvPr/>
              </p:nvSpPr>
              <p:spPr>
                <a:xfrm rot="1800000">
                  <a:off x="4118046" y="1256660"/>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1" name="矩形 220"/>
                <p:cNvSpPr/>
                <p:nvPr/>
              </p:nvSpPr>
              <p:spPr>
                <a:xfrm rot="3600000">
                  <a:off x="4299339" y="1437952"/>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2" name="矩形 221"/>
                <p:cNvSpPr/>
                <p:nvPr/>
              </p:nvSpPr>
              <p:spPr>
                <a:xfrm rot="5400000">
                  <a:off x="4365690" y="1685604"/>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3" name="矩形 222"/>
                <p:cNvSpPr/>
                <p:nvPr/>
              </p:nvSpPr>
              <p:spPr>
                <a:xfrm rot="7200000">
                  <a:off x="4299330" y="1933252"/>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4" name="矩形 223"/>
                <p:cNvSpPr/>
                <p:nvPr/>
              </p:nvSpPr>
              <p:spPr>
                <a:xfrm rot="9000000">
                  <a:off x="4118041" y="2114545"/>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5" name="矩形 224"/>
                <p:cNvSpPr/>
                <p:nvPr/>
              </p:nvSpPr>
              <p:spPr>
                <a:xfrm rot="10800000">
                  <a:off x="3870389" y="2180904"/>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6" name="矩形 225"/>
                <p:cNvSpPr/>
                <p:nvPr/>
              </p:nvSpPr>
              <p:spPr>
                <a:xfrm rot="12600000">
                  <a:off x="3622741" y="2114545"/>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7" name="矩形 226"/>
                <p:cNvSpPr/>
                <p:nvPr/>
              </p:nvSpPr>
              <p:spPr>
                <a:xfrm rot="14400000">
                  <a:off x="3441449" y="1933252"/>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8" name="矩形 227"/>
                <p:cNvSpPr/>
                <p:nvPr/>
              </p:nvSpPr>
              <p:spPr>
                <a:xfrm rot="16200000">
                  <a:off x="3375095" y="1685604"/>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9" name="矩形 228"/>
                <p:cNvSpPr/>
                <p:nvPr/>
              </p:nvSpPr>
              <p:spPr>
                <a:xfrm rot="18000000">
                  <a:off x="3441454" y="1437952"/>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0" name="矩形 229"/>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1" name="任意多边形 230"/>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2" name="任意多边形 231"/>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3" name="任意多边形 232"/>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8" name="组合 117"/>
              <p:cNvGrpSpPr/>
              <p:nvPr/>
            </p:nvGrpSpPr>
            <p:grpSpPr>
              <a:xfrm>
                <a:off x="4338942" y="1697927"/>
                <a:ext cx="428383" cy="424144"/>
                <a:chOff x="3404394" y="1190304"/>
                <a:chExt cx="1066091" cy="1066090"/>
              </a:xfrm>
              <a:solidFill>
                <a:srgbClr val="FFB850"/>
              </a:solidFill>
            </p:grpSpPr>
            <p:sp>
              <p:nvSpPr>
                <p:cNvPr id="206" name="矩形 205"/>
                <p:cNvSpPr/>
                <p:nvPr/>
              </p:nvSpPr>
              <p:spPr>
                <a:xfrm>
                  <a:off x="3870400"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7" name="矩形 206"/>
                <p:cNvSpPr/>
                <p:nvPr/>
              </p:nvSpPr>
              <p:spPr>
                <a:xfrm rot="1800000">
                  <a:off x="4118048" y="1256660"/>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8" name="矩形 207"/>
                <p:cNvSpPr/>
                <p:nvPr/>
              </p:nvSpPr>
              <p:spPr>
                <a:xfrm rot="3600000">
                  <a:off x="4299343" y="1437955"/>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9" name="矩形 208"/>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0" name="矩形 209"/>
                <p:cNvSpPr/>
                <p:nvPr/>
              </p:nvSpPr>
              <p:spPr>
                <a:xfrm rot="7200000">
                  <a:off x="4299339" y="1933254"/>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1" name="矩形 210"/>
                <p:cNvSpPr/>
                <p:nvPr/>
              </p:nvSpPr>
              <p:spPr>
                <a:xfrm rot="9000000">
                  <a:off x="4118045"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2" name="矩形 211"/>
                <p:cNvSpPr/>
                <p:nvPr/>
              </p:nvSpPr>
              <p:spPr>
                <a:xfrm rot="10800000">
                  <a:off x="3870396" y="2180902"/>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3" name="矩形 212"/>
                <p:cNvSpPr/>
                <p:nvPr/>
              </p:nvSpPr>
              <p:spPr>
                <a:xfrm rot="12600000">
                  <a:off x="3622747" y="2114545"/>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4" name="矩形 213"/>
                <p:cNvSpPr/>
                <p:nvPr/>
              </p:nvSpPr>
              <p:spPr>
                <a:xfrm rot="14400000">
                  <a:off x="3441454" y="1933254"/>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5" name="矩形 214"/>
                <p:cNvSpPr/>
                <p:nvPr/>
              </p:nvSpPr>
              <p:spPr>
                <a:xfrm rot="16200000">
                  <a:off x="3375098" y="1685603"/>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6" name="矩形 215"/>
                <p:cNvSpPr/>
                <p:nvPr/>
              </p:nvSpPr>
              <p:spPr>
                <a:xfrm rot="18000000">
                  <a:off x="3441458" y="1437955"/>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7" name="矩形 216"/>
                <p:cNvSpPr/>
                <p:nvPr/>
              </p:nvSpPr>
              <p:spPr>
                <a:xfrm rot="19800000">
                  <a:off x="3622749" y="1256660"/>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8" name="任意多边形 217"/>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9" name="组合 118"/>
              <p:cNvGrpSpPr/>
              <p:nvPr/>
            </p:nvGrpSpPr>
            <p:grpSpPr>
              <a:xfrm>
                <a:off x="4632890" y="2300411"/>
                <a:ext cx="251630" cy="249138"/>
                <a:chOff x="3404393" y="1190304"/>
                <a:chExt cx="1066092" cy="1066091"/>
              </a:xfrm>
              <a:solidFill>
                <a:srgbClr val="9055A8"/>
              </a:solidFill>
            </p:grpSpPr>
            <p:sp>
              <p:nvSpPr>
                <p:cNvPr id="193" name="矩形 192"/>
                <p:cNvSpPr/>
                <p:nvPr/>
              </p:nvSpPr>
              <p:spPr>
                <a:xfrm>
                  <a:off x="3870396"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4" name="矩形 193"/>
                <p:cNvSpPr/>
                <p:nvPr/>
              </p:nvSpPr>
              <p:spPr>
                <a:xfrm rot="1800000">
                  <a:off x="41180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5" name="矩形 194"/>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6" name="矩形 195"/>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7" name="矩形 196"/>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8" name="矩形 197"/>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9" name="矩形 198"/>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0" name="矩形 199"/>
                <p:cNvSpPr/>
                <p:nvPr/>
              </p:nvSpPr>
              <p:spPr>
                <a:xfrm rot="12600000">
                  <a:off x="36227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1" name="矩形 200"/>
                <p:cNvSpPr/>
                <p:nvPr/>
              </p:nvSpPr>
              <p:spPr>
                <a:xfrm rot="14400000">
                  <a:off x="3441453"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2" name="矩形 201"/>
                <p:cNvSpPr/>
                <p:nvPr/>
              </p:nvSpPr>
              <p:spPr>
                <a:xfrm rot="16200000">
                  <a:off x="33750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3" name="矩形 202"/>
                <p:cNvSpPr/>
                <p:nvPr/>
              </p:nvSpPr>
              <p:spPr>
                <a:xfrm rot="18000000">
                  <a:off x="3441453"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4" name="矩形 203"/>
                <p:cNvSpPr/>
                <p:nvPr/>
              </p:nvSpPr>
              <p:spPr>
                <a:xfrm rot="19800000">
                  <a:off x="36227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5" name="任意多边形 204"/>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20" name="组合 119"/>
              <p:cNvGrpSpPr/>
              <p:nvPr/>
            </p:nvGrpSpPr>
            <p:grpSpPr>
              <a:xfrm>
                <a:off x="5322821" y="1734754"/>
                <a:ext cx="334919" cy="331603"/>
                <a:chOff x="3404393" y="1190304"/>
                <a:chExt cx="1066092" cy="1066091"/>
              </a:xfrm>
              <a:solidFill>
                <a:srgbClr val="FFB850"/>
              </a:solidFill>
            </p:grpSpPr>
            <p:sp>
              <p:nvSpPr>
                <p:cNvPr id="180" name="矩形 179"/>
                <p:cNvSpPr/>
                <p:nvPr/>
              </p:nvSpPr>
              <p:spPr>
                <a:xfrm>
                  <a:off x="3870396"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1" name="矩形 180"/>
                <p:cNvSpPr/>
                <p:nvPr/>
              </p:nvSpPr>
              <p:spPr>
                <a:xfrm rot="1800000">
                  <a:off x="41180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2" name="矩形 181"/>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3" name="矩形 182"/>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4" name="矩形 183"/>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5" name="矩形 184"/>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6" name="矩形 185"/>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7" name="矩形 186"/>
                <p:cNvSpPr/>
                <p:nvPr/>
              </p:nvSpPr>
              <p:spPr>
                <a:xfrm rot="12600000">
                  <a:off x="36227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8" name="矩形 187"/>
                <p:cNvSpPr/>
                <p:nvPr/>
              </p:nvSpPr>
              <p:spPr>
                <a:xfrm rot="14400000">
                  <a:off x="3441453"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9" name="矩形 188"/>
                <p:cNvSpPr/>
                <p:nvPr/>
              </p:nvSpPr>
              <p:spPr>
                <a:xfrm rot="16200000">
                  <a:off x="33750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0" name="矩形 189"/>
                <p:cNvSpPr/>
                <p:nvPr/>
              </p:nvSpPr>
              <p:spPr>
                <a:xfrm rot="18000000">
                  <a:off x="3441453"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1" name="矩形 190"/>
                <p:cNvSpPr/>
                <p:nvPr/>
              </p:nvSpPr>
              <p:spPr>
                <a:xfrm rot="19800000">
                  <a:off x="36227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2" name="任意多边形 191"/>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21" name="组合 120"/>
              <p:cNvGrpSpPr/>
              <p:nvPr/>
            </p:nvGrpSpPr>
            <p:grpSpPr>
              <a:xfrm>
                <a:off x="3085736" y="3555704"/>
                <a:ext cx="304472" cy="301457"/>
                <a:chOff x="3404393" y="1190304"/>
                <a:chExt cx="1066092" cy="1066091"/>
              </a:xfrm>
              <a:solidFill>
                <a:srgbClr val="9055A8"/>
              </a:solidFill>
            </p:grpSpPr>
            <p:sp>
              <p:nvSpPr>
                <p:cNvPr id="167" name="矩形 166"/>
                <p:cNvSpPr/>
                <p:nvPr/>
              </p:nvSpPr>
              <p:spPr>
                <a:xfrm>
                  <a:off x="3870396"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8" name="矩形 167"/>
                <p:cNvSpPr/>
                <p:nvPr/>
              </p:nvSpPr>
              <p:spPr>
                <a:xfrm rot="1800000">
                  <a:off x="41180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9" name="矩形 168"/>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0" name="矩形 169"/>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1" name="矩形 170"/>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2" name="矩形 171"/>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3" name="矩形 172"/>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4" name="矩形 173"/>
                <p:cNvSpPr/>
                <p:nvPr/>
              </p:nvSpPr>
              <p:spPr>
                <a:xfrm rot="12600000">
                  <a:off x="36227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5" name="矩形 174"/>
                <p:cNvSpPr/>
                <p:nvPr/>
              </p:nvSpPr>
              <p:spPr>
                <a:xfrm rot="14400000">
                  <a:off x="3441453"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6" name="矩形 175"/>
                <p:cNvSpPr/>
                <p:nvPr/>
              </p:nvSpPr>
              <p:spPr>
                <a:xfrm rot="16200000">
                  <a:off x="33750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7" name="矩形 176"/>
                <p:cNvSpPr/>
                <p:nvPr/>
              </p:nvSpPr>
              <p:spPr>
                <a:xfrm rot="18000000">
                  <a:off x="3441453"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8" name="矩形 177"/>
                <p:cNvSpPr/>
                <p:nvPr/>
              </p:nvSpPr>
              <p:spPr>
                <a:xfrm rot="19800000">
                  <a:off x="36227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9" name="任意多边形 178"/>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22" name="组合 121"/>
              <p:cNvGrpSpPr/>
              <p:nvPr/>
            </p:nvGrpSpPr>
            <p:grpSpPr>
              <a:xfrm>
                <a:off x="4574895" y="1245098"/>
                <a:ext cx="536295" cy="520525"/>
                <a:chOff x="3404393" y="1190304"/>
                <a:chExt cx="1066092" cy="1066091"/>
              </a:xfrm>
              <a:solidFill>
                <a:srgbClr val="9055A8"/>
              </a:solidFill>
            </p:grpSpPr>
            <p:sp>
              <p:nvSpPr>
                <p:cNvPr id="154" name="矩形 153"/>
                <p:cNvSpPr/>
                <p:nvPr/>
              </p:nvSpPr>
              <p:spPr>
                <a:xfrm>
                  <a:off x="3870396" y="1190304"/>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5" name="矩形 154"/>
                <p:cNvSpPr/>
                <p:nvPr/>
              </p:nvSpPr>
              <p:spPr>
                <a:xfrm rot="1800000">
                  <a:off x="4118045" y="1256661"/>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6" name="矩形 155"/>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7" name="矩形 156"/>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8" name="矩形 157"/>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9" name="矩形 158"/>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0" name="矩形 159"/>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1" name="矩形 160"/>
                <p:cNvSpPr/>
                <p:nvPr/>
              </p:nvSpPr>
              <p:spPr>
                <a:xfrm rot="12600000">
                  <a:off x="3622746" y="2114547"/>
                  <a:ext cx="134085"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2" name="矩形 161"/>
                <p:cNvSpPr/>
                <p:nvPr/>
              </p:nvSpPr>
              <p:spPr>
                <a:xfrm rot="14400000">
                  <a:off x="3441454" y="1933255"/>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3" name="矩形 162"/>
                <p:cNvSpPr/>
                <p:nvPr/>
              </p:nvSpPr>
              <p:spPr>
                <a:xfrm rot="16200000">
                  <a:off x="3375096" y="1685605"/>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4" name="矩形 163"/>
                <p:cNvSpPr/>
                <p:nvPr/>
              </p:nvSpPr>
              <p:spPr>
                <a:xfrm rot="18000000">
                  <a:off x="3441453" y="1437955"/>
                  <a:ext cx="134086"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5" name="矩形 164"/>
                <p:cNvSpPr/>
                <p:nvPr/>
              </p:nvSpPr>
              <p:spPr>
                <a:xfrm rot="19800000">
                  <a:off x="3622745" y="1256660"/>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6" name="任意多边形 165"/>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23" name="组合 122"/>
              <p:cNvGrpSpPr/>
              <p:nvPr/>
            </p:nvGrpSpPr>
            <p:grpSpPr>
              <a:xfrm>
                <a:off x="5294039" y="2050606"/>
                <a:ext cx="661961" cy="661961"/>
                <a:chOff x="3404393" y="1190304"/>
                <a:chExt cx="1066092" cy="1066091"/>
              </a:xfrm>
            </p:grpSpPr>
            <p:sp>
              <p:nvSpPr>
                <p:cNvPr id="139" name="矩形 138"/>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0" name="矩形 139"/>
                <p:cNvSpPr/>
                <p:nvPr/>
              </p:nvSpPr>
              <p:spPr>
                <a:xfrm rot="1800000">
                  <a:off x="41180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1" name="矩形 140"/>
                <p:cNvSpPr/>
                <p:nvPr/>
              </p:nvSpPr>
              <p:spPr>
                <a:xfrm rot="3600000">
                  <a:off x="4299338"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2" name="矩形 141"/>
                <p:cNvSpPr/>
                <p:nvPr/>
              </p:nvSpPr>
              <p:spPr>
                <a:xfrm rot="5400000">
                  <a:off x="43656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3" name="矩形 142"/>
                <p:cNvSpPr/>
                <p:nvPr/>
              </p:nvSpPr>
              <p:spPr>
                <a:xfrm rot="7200000">
                  <a:off x="4299338"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4" name="矩形 143"/>
                <p:cNvSpPr/>
                <p:nvPr/>
              </p:nvSpPr>
              <p:spPr>
                <a:xfrm rot="9000000">
                  <a:off x="41180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5" name="矩形 144"/>
                <p:cNvSpPr/>
                <p:nvPr/>
              </p:nvSpPr>
              <p:spPr>
                <a:xfrm rot="10800000">
                  <a:off x="3870396" y="2180903"/>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6" name="矩形 145"/>
                <p:cNvSpPr/>
                <p:nvPr/>
              </p:nvSpPr>
              <p:spPr>
                <a:xfrm rot="12600000">
                  <a:off x="36227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7" name="矩形 146"/>
                <p:cNvSpPr/>
                <p:nvPr/>
              </p:nvSpPr>
              <p:spPr>
                <a:xfrm rot="14400000">
                  <a:off x="3441453"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8" name="矩形 147"/>
                <p:cNvSpPr/>
                <p:nvPr/>
              </p:nvSpPr>
              <p:spPr>
                <a:xfrm rot="16200000">
                  <a:off x="33750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9" name="矩形 148"/>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0" name="矩形 149"/>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1" name="任意多边形 150"/>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2" name="任意多边形 151"/>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3" name="任意多边形 152"/>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24" name="任意多边形 123"/>
              <p:cNvSpPr/>
              <p:nvPr/>
            </p:nvSpPr>
            <p:spPr>
              <a:xfrm>
                <a:off x="3678652" y="2562301"/>
                <a:ext cx="1537436" cy="320085"/>
              </a:xfrm>
              <a:custGeom>
                <a:avLst/>
                <a:gdLst>
                  <a:gd name="connsiteX0" fmla="*/ 1184472 w 1537436"/>
                  <a:gd name="connsiteY0" fmla="*/ 0 h 320085"/>
                  <a:gd name="connsiteX1" fmla="*/ 1537436 w 1537436"/>
                  <a:gd name="connsiteY1" fmla="*/ 0 h 320085"/>
                  <a:gd name="connsiteX2" fmla="*/ 1537436 w 1537436"/>
                  <a:gd name="connsiteY2" fmla="*/ 9999 h 320085"/>
                  <a:gd name="connsiteX3" fmla="*/ 1360678 w 1537436"/>
                  <a:gd name="connsiteY3" fmla="*/ 161713 h 320085"/>
                  <a:gd name="connsiteX4" fmla="*/ 1537436 w 1537436"/>
                  <a:gd name="connsiteY4" fmla="*/ 313427 h 320085"/>
                  <a:gd name="connsiteX5" fmla="*/ 1537436 w 1537436"/>
                  <a:gd name="connsiteY5" fmla="*/ 320085 h 320085"/>
                  <a:gd name="connsiteX6" fmla="*/ 1184472 w 1537436"/>
                  <a:gd name="connsiteY6" fmla="*/ 320085 h 320085"/>
                  <a:gd name="connsiteX7" fmla="*/ 982517 w 1537436"/>
                  <a:gd name="connsiteY7" fmla="*/ 186471 h 320085"/>
                  <a:gd name="connsiteX8" fmla="*/ 310500 w 1537436"/>
                  <a:gd name="connsiteY8" fmla="*/ 186471 h 320085"/>
                  <a:gd name="connsiteX9" fmla="*/ 363008 w 1537436"/>
                  <a:gd name="connsiteY9" fmla="*/ 258248 h 320085"/>
                  <a:gd name="connsiteX10" fmla="*/ 363008 w 1537436"/>
                  <a:gd name="connsiteY10" fmla="*/ 267292 h 320085"/>
                  <a:gd name="connsiteX11" fmla="*/ 0 w 1537436"/>
                  <a:gd name="connsiteY11" fmla="*/ 161199 h 320085"/>
                  <a:gd name="connsiteX12" fmla="*/ 363008 w 1537436"/>
                  <a:gd name="connsiteY12" fmla="*/ 55106 h 320085"/>
                  <a:gd name="connsiteX13" fmla="*/ 363008 w 1537436"/>
                  <a:gd name="connsiteY13" fmla="*/ 64150 h 320085"/>
                  <a:gd name="connsiteX14" fmla="*/ 312191 w 1537436"/>
                  <a:gd name="connsiteY14" fmla="*/ 133615 h 320085"/>
                  <a:gd name="connsiteX15" fmla="*/ 982517 w 1537436"/>
                  <a:gd name="connsiteY15" fmla="*/ 133615 h 32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7436" h="320085">
                    <a:moveTo>
                      <a:pt x="1184472" y="0"/>
                    </a:moveTo>
                    <a:lnTo>
                      <a:pt x="1537436" y="0"/>
                    </a:lnTo>
                    <a:lnTo>
                      <a:pt x="1537436" y="9999"/>
                    </a:lnTo>
                    <a:lnTo>
                      <a:pt x="1360678" y="161713"/>
                    </a:lnTo>
                    <a:lnTo>
                      <a:pt x="1537436" y="313427"/>
                    </a:lnTo>
                    <a:lnTo>
                      <a:pt x="1537436" y="320085"/>
                    </a:lnTo>
                    <a:lnTo>
                      <a:pt x="1184472" y="320085"/>
                    </a:lnTo>
                    <a:lnTo>
                      <a:pt x="982517" y="186471"/>
                    </a:lnTo>
                    <a:lnTo>
                      <a:pt x="310500" y="186471"/>
                    </a:lnTo>
                    <a:lnTo>
                      <a:pt x="363008" y="258248"/>
                    </a:lnTo>
                    <a:lnTo>
                      <a:pt x="363008" y="267292"/>
                    </a:lnTo>
                    <a:lnTo>
                      <a:pt x="0" y="161199"/>
                    </a:lnTo>
                    <a:lnTo>
                      <a:pt x="363008" y="55106"/>
                    </a:lnTo>
                    <a:lnTo>
                      <a:pt x="363008" y="64150"/>
                    </a:lnTo>
                    <a:lnTo>
                      <a:pt x="312191" y="133615"/>
                    </a:lnTo>
                    <a:lnTo>
                      <a:pt x="982517" y="13361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25" name="组合 124"/>
              <p:cNvGrpSpPr/>
              <p:nvPr/>
            </p:nvGrpSpPr>
            <p:grpSpPr>
              <a:xfrm>
                <a:off x="3866817" y="1164662"/>
                <a:ext cx="627196" cy="620989"/>
                <a:chOff x="3404391" y="1190304"/>
                <a:chExt cx="1066092" cy="1066091"/>
              </a:xfrm>
              <a:solidFill>
                <a:srgbClr val="01ACBE"/>
              </a:solidFill>
            </p:grpSpPr>
            <p:sp>
              <p:nvSpPr>
                <p:cNvPr id="126" name="矩形 125"/>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7" name="矩形 126"/>
                <p:cNvSpPr/>
                <p:nvPr/>
              </p:nvSpPr>
              <p:spPr>
                <a:xfrm rot="1800000">
                  <a:off x="4118046" y="1256661"/>
                  <a:ext cx="134084" cy="754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8" name="矩形 127"/>
                <p:cNvSpPr/>
                <p:nvPr/>
              </p:nvSpPr>
              <p:spPr>
                <a:xfrm rot="3600000">
                  <a:off x="4299337" y="1437955"/>
                  <a:ext cx="134084"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9" name="矩形 128"/>
                <p:cNvSpPr/>
                <p:nvPr/>
              </p:nvSpPr>
              <p:spPr>
                <a:xfrm rot="5400000">
                  <a:off x="4365695" y="1685604"/>
                  <a:ext cx="134084"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0" name="矩形 129"/>
                <p:cNvSpPr/>
                <p:nvPr/>
              </p:nvSpPr>
              <p:spPr>
                <a:xfrm rot="7200000">
                  <a:off x="4299338" y="1933254"/>
                  <a:ext cx="134084"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1" name="矩形 130"/>
                <p:cNvSpPr/>
                <p:nvPr/>
              </p:nvSpPr>
              <p:spPr>
                <a:xfrm rot="9000000">
                  <a:off x="4118045" y="2114546"/>
                  <a:ext cx="134084" cy="754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2" name="矩形 131"/>
                <p:cNvSpPr/>
                <p:nvPr/>
              </p:nvSpPr>
              <p:spPr>
                <a:xfrm rot="10800000">
                  <a:off x="3870394" y="2180902"/>
                  <a:ext cx="134084" cy="754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3" name="矩形 132"/>
                <p:cNvSpPr/>
                <p:nvPr/>
              </p:nvSpPr>
              <p:spPr>
                <a:xfrm rot="12600000">
                  <a:off x="3622744" y="2114546"/>
                  <a:ext cx="134084" cy="754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4" name="矩形 133"/>
                <p:cNvSpPr/>
                <p:nvPr/>
              </p:nvSpPr>
              <p:spPr>
                <a:xfrm rot="14400000">
                  <a:off x="3441452"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5" name="矩形 134"/>
                <p:cNvSpPr/>
                <p:nvPr/>
              </p:nvSpPr>
              <p:spPr>
                <a:xfrm rot="16200000">
                  <a:off x="3375094" y="1685605"/>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6" name="矩形 135"/>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7" name="矩形 136"/>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8" name="任意多边形 137"/>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96" name="椭圆 95"/>
            <p:cNvSpPr/>
            <p:nvPr/>
          </p:nvSpPr>
          <p:spPr>
            <a:xfrm>
              <a:off x="2790790" y="5408047"/>
              <a:ext cx="3166662" cy="486717"/>
            </a:xfrm>
            <a:prstGeom prst="ellipse">
              <a:avLst/>
            </a:prstGeom>
            <a:gradFill flip="none" rotWithShape="1">
              <a:gsLst>
                <a:gs pos="0">
                  <a:schemeClr val="tx1">
                    <a:alpha val="30000"/>
                  </a:schemeClr>
                </a:gs>
                <a:gs pos="100000">
                  <a:srgbClr val="F3F3F3">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12" name="组合 311"/>
          <p:cNvGrpSpPr/>
          <p:nvPr/>
        </p:nvGrpSpPr>
        <p:grpSpPr>
          <a:xfrm>
            <a:off x="5680184" y="2897616"/>
            <a:ext cx="457582" cy="458524"/>
            <a:chOff x="7099916" y="4007017"/>
            <a:chExt cx="610268" cy="611524"/>
          </a:xfrm>
        </p:grpSpPr>
        <p:sp>
          <p:nvSpPr>
            <p:cNvPr id="313" name="任意多边形 312"/>
            <p:cNvSpPr/>
            <p:nvPr/>
          </p:nvSpPr>
          <p:spPr>
            <a:xfrm>
              <a:off x="7099916" y="4007017"/>
              <a:ext cx="610268" cy="611524"/>
            </a:xfrm>
            <a:custGeom>
              <a:avLst/>
              <a:gdLst>
                <a:gd name="connsiteX0" fmla="*/ 413081 w 772416"/>
                <a:gd name="connsiteY0" fmla="*/ 961 h 772416"/>
                <a:gd name="connsiteX1" fmla="*/ 720618 w 772416"/>
                <a:gd name="connsiteY1" fmla="*/ 193136 h 772416"/>
                <a:gd name="connsiteX2" fmla="*/ 579280 w 772416"/>
                <a:gd name="connsiteY2" fmla="*/ 720618 h 772416"/>
                <a:gd name="connsiteX3" fmla="*/ 51797 w 772416"/>
                <a:gd name="connsiteY3" fmla="*/ 579280 h 772416"/>
                <a:gd name="connsiteX4" fmla="*/ 193136 w 772416"/>
                <a:gd name="connsiteY4" fmla="*/ 51797 h 772416"/>
                <a:gd name="connsiteX5" fmla="*/ 413081 w 772416"/>
                <a:gd name="connsiteY5" fmla="*/ 961 h 77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6">
                  <a:moveTo>
                    <a:pt x="413081" y="961"/>
                  </a:moveTo>
                  <a:cubicBezTo>
                    <a:pt x="536732" y="9700"/>
                    <a:pt x="653974" y="77705"/>
                    <a:pt x="720618" y="193136"/>
                  </a:cubicBezTo>
                  <a:cubicBezTo>
                    <a:pt x="827249" y="377825"/>
                    <a:pt x="763969" y="613988"/>
                    <a:pt x="579280" y="720618"/>
                  </a:cubicBezTo>
                  <a:cubicBezTo>
                    <a:pt x="394590" y="827249"/>
                    <a:pt x="158428" y="763969"/>
                    <a:pt x="51797" y="579280"/>
                  </a:cubicBezTo>
                  <a:cubicBezTo>
                    <a:pt x="-54833" y="394590"/>
                    <a:pt x="8446" y="158428"/>
                    <a:pt x="193136" y="51797"/>
                  </a:cubicBezTo>
                  <a:cubicBezTo>
                    <a:pt x="262394" y="11811"/>
                    <a:pt x="338891" y="-4282"/>
                    <a:pt x="413081" y="961"/>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14" name="KSO_Shape"/>
            <p:cNvSpPr/>
            <p:nvPr/>
          </p:nvSpPr>
          <p:spPr bwMode="auto">
            <a:xfrm>
              <a:off x="7333475" y="4177792"/>
              <a:ext cx="144405" cy="269974"/>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dirty="0">
                <a:latin typeface="华文中宋" panose="02010600040101010101" pitchFamily="2" charset="-122"/>
                <a:ea typeface="华文中宋" panose="02010600040101010101" pitchFamily="2" charset="-122"/>
              </a:endParaRPr>
            </a:p>
          </p:txBody>
        </p:sp>
      </p:grpSp>
      <p:grpSp>
        <p:nvGrpSpPr>
          <p:cNvPr id="315" name="组合 314"/>
          <p:cNvGrpSpPr/>
          <p:nvPr/>
        </p:nvGrpSpPr>
        <p:grpSpPr>
          <a:xfrm>
            <a:off x="3006233" y="2897616"/>
            <a:ext cx="458524" cy="458524"/>
            <a:chOff x="4485555" y="4007017"/>
            <a:chExt cx="611524" cy="611524"/>
          </a:xfrm>
        </p:grpSpPr>
        <p:sp>
          <p:nvSpPr>
            <p:cNvPr id="316" name="任意多边形 315"/>
            <p:cNvSpPr/>
            <p:nvPr/>
          </p:nvSpPr>
          <p:spPr>
            <a:xfrm>
              <a:off x="4485555" y="4007017"/>
              <a:ext cx="611524" cy="611524"/>
            </a:xfrm>
            <a:custGeom>
              <a:avLst/>
              <a:gdLst>
                <a:gd name="connsiteX0" fmla="*/ 413083 w 772417"/>
                <a:gd name="connsiteY0" fmla="*/ 961 h 772415"/>
                <a:gd name="connsiteX1" fmla="*/ 720620 w 772417"/>
                <a:gd name="connsiteY1" fmla="*/ 193136 h 772415"/>
                <a:gd name="connsiteX2" fmla="*/ 579281 w 772417"/>
                <a:gd name="connsiteY2" fmla="*/ 720618 h 772415"/>
                <a:gd name="connsiteX3" fmla="*/ 51799 w 772417"/>
                <a:gd name="connsiteY3" fmla="*/ 579279 h 772415"/>
                <a:gd name="connsiteX4" fmla="*/ 193137 w 772417"/>
                <a:gd name="connsiteY4" fmla="*/ 51797 h 772415"/>
                <a:gd name="connsiteX5" fmla="*/ 413083 w 772417"/>
                <a:gd name="connsiteY5" fmla="*/ 961 h 77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5">
                  <a:moveTo>
                    <a:pt x="413083" y="961"/>
                  </a:moveTo>
                  <a:cubicBezTo>
                    <a:pt x="536733" y="9700"/>
                    <a:pt x="653976" y="77705"/>
                    <a:pt x="720620" y="193136"/>
                  </a:cubicBezTo>
                  <a:cubicBezTo>
                    <a:pt x="827250" y="377825"/>
                    <a:pt x="763971" y="613987"/>
                    <a:pt x="579281" y="720618"/>
                  </a:cubicBezTo>
                  <a:cubicBezTo>
                    <a:pt x="394592" y="827248"/>
                    <a:pt x="158429" y="763969"/>
                    <a:pt x="51799" y="579279"/>
                  </a:cubicBezTo>
                  <a:cubicBezTo>
                    <a:pt x="-54832" y="394590"/>
                    <a:pt x="8448" y="158428"/>
                    <a:pt x="193137" y="51797"/>
                  </a:cubicBezTo>
                  <a:cubicBezTo>
                    <a:pt x="262396" y="11811"/>
                    <a:pt x="338893" y="-4282"/>
                    <a:pt x="413083" y="961"/>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17" name="KSO_Shape"/>
            <p:cNvSpPr/>
            <p:nvPr/>
          </p:nvSpPr>
          <p:spPr bwMode="auto">
            <a:xfrm>
              <a:off x="4621171" y="4212952"/>
              <a:ext cx="340293" cy="19965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318" name="组合 317"/>
          <p:cNvGrpSpPr/>
          <p:nvPr/>
        </p:nvGrpSpPr>
        <p:grpSpPr>
          <a:xfrm>
            <a:off x="5975790" y="1765901"/>
            <a:ext cx="457582" cy="458524"/>
            <a:chOff x="7099916" y="2497671"/>
            <a:chExt cx="610268" cy="611524"/>
          </a:xfrm>
        </p:grpSpPr>
        <p:sp>
          <p:nvSpPr>
            <p:cNvPr id="319" name="任意多边形 318"/>
            <p:cNvSpPr/>
            <p:nvPr/>
          </p:nvSpPr>
          <p:spPr>
            <a:xfrm>
              <a:off x="7099916" y="2497671"/>
              <a:ext cx="610268" cy="611524"/>
            </a:xfrm>
            <a:custGeom>
              <a:avLst/>
              <a:gdLst>
                <a:gd name="connsiteX0" fmla="*/ 413081 w 772416"/>
                <a:gd name="connsiteY0" fmla="*/ 962 h 772417"/>
                <a:gd name="connsiteX1" fmla="*/ 720618 w 772416"/>
                <a:gd name="connsiteY1" fmla="*/ 193137 h 772417"/>
                <a:gd name="connsiteX2" fmla="*/ 579280 w 772416"/>
                <a:gd name="connsiteY2" fmla="*/ 720619 h 772417"/>
                <a:gd name="connsiteX3" fmla="*/ 51797 w 772416"/>
                <a:gd name="connsiteY3" fmla="*/ 579281 h 772417"/>
                <a:gd name="connsiteX4" fmla="*/ 193136 w 772416"/>
                <a:gd name="connsiteY4" fmla="*/ 51798 h 772417"/>
                <a:gd name="connsiteX5" fmla="*/ 413081 w 772416"/>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7">
                  <a:moveTo>
                    <a:pt x="413081" y="962"/>
                  </a:moveTo>
                  <a:cubicBezTo>
                    <a:pt x="536732" y="9701"/>
                    <a:pt x="653974" y="77706"/>
                    <a:pt x="720618" y="193137"/>
                  </a:cubicBezTo>
                  <a:cubicBezTo>
                    <a:pt x="827249" y="377826"/>
                    <a:pt x="763969" y="613989"/>
                    <a:pt x="579280" y="720619"/>
                  </a:cubicBezTo>
                  <a:cubicBezTo>
                    <a:pt x="394590" y="827250"/>
                    <a:pt x="158428" y="763970"/>
                    <a:pt x="51797" y="579281"/>
                  </a:cubicBezTo>
                  <a:cubicBezTo>
                    <a:pt x="-54833" y="394591"/>
                    <a:pt x="8446" y="158429"/>
                    <a:pt x="193136" y="51798"/>
                  </a:cubicBezTo>
                  <a:cubicBezTo>
                    <a:pt x="262394" y="11812"/>
                    <a:pt x="338891" y="-4281"/>
                    <a:pt x="413081"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20" name="KSO_Shape"/>
            <p:cNvSpPr/>
            <p:nvPr/>
          </p:nvSpPr>
          <p:spPr bwMode="auto">
            <a:xfrm>
              <a:off x="7300826" y="2658400"/>
              <a:ext cx="271230" cy="246116"/>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321" name="组合 320"/>
          <p:cNvGrpSpPr/>
          <p:nvPr/>
        </p:nvGrpSpPr>
        <p:grpSpPr>
          <a:xfrm>
            <a:off x="2817669" y="1765901"/>
            <a:ext cx="458524" cy="458524"/>
            <a:chOff x="4485555" y="2497671"/>
            <a:chExt cx="611524" cy="611524"/>
          </a:xfrm>
        </p:grpSpPr>
        <p:sp>
          <p:nvSpPr>
            <p:cNvPr id="322" name="任意多边形 321"/>
            <p:cNvSpPr/>
            <p:nvPr/>
          </p:nvSpPr>
          <p:spPr>
            <a:xfrm>
              <a:off x="4485555" y="2497671"/>
              <a:ext cx="611524" cy="611524"/>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23" name="KSO_Shape"/>
            <p:cNvSpPr/>
            <p:nvPr/>
          </p:nvSpPr>
          <p:spPr>
            <a:xfrm>
              <a:off x="4657585" y="2668446"/>
              <a:ext cx="266207" cy="269974"/>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sp>
        <p:nvSpPr>
          <p:cNvPr id="324" name="矩形 323"/>
          <p:cNvSpPr/>
          <p:nvPr/>
        </p:nvSpPr>
        <p:spPr>
          <a:xfrm>
            <a:off x="1208626" y="1606078"/>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5" name="矩形 324"/>
          <p:cNvSpPr/>
          <p:nvPr/>
        </p:nvSpPr>
        <p:spPr>
          <a:xfrm>
            <a:off x="1370603" y="2788168"/>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6" name="矩形 325"/>
          <p:cNvSpPr/>
          <p:nvPr/>
        </p:nvSpPr>
        <p:spPr>
          <a:xfrm>
            <a:off x="6525483" y="1600345"/>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B0F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7" name="矩形 326"/>
          <p:cNvSpPr/>
          <p:nvPr/>
        </p:nvSpPr>
        <p:spPr>
          <a:xfrm>
            <a:off x="6203024" y="2782436"/>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fade">
                                      <p:cBhvr>
                                        <p:cTn id="26" dur="1000"/>
                                        <p:tgtEl>
                                          <p:spTgt spid="94"/>
                                        </p:tgtEl>
                                      </p:cBhvr>
                                    </p:animEffect>
                                    <p:anim calcmode="lin" valueType="num">
                                      <p:cBhvr>
                                        <p:cTn id="27" dur="1000" fill="hold"/>
                                        <p:tgtEl>
                                          <p:spTgt spid="94"/>
                                        </p:tgtEl>
                                        <p:attrNameLst>
                                          <p:attrName>ppt_x</p:attrName>
                                        </p:attrNameLst>
                                      </p:cBhvr>
                                      <p:tavLst>
                                        <p:tav tm="0">
                                          <p:val>
                                            <p:strVal val="#ppt_x"/>
                                          </p:val>
                                        </p:tav>
                                        <p:tav tm="100000">
                                          <p:val>
                                            <p:strVal val="#ppt_x"/>
                                          </p:val>
                                        </p:tav>
                                      </p:tavLst>
                                    </p:anim>
                                    <p:anim calcmode="lin" valueType="num">
                                      <p:cBhvr>
                                        <p:cTn id="28" dur="1000" fill="hold"/>
                                        <p:tgtEl>
                                          <p:spTgt spid="9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6" presetClass="entr" presetSubtype="0" fill="hold" nodeType="afterEffect">
                                  <p:stCondLst>
                                    <p:cond delay="0"/>
                                  </p:stCondLst>
                                  <p:childTnLst>
                                    <p:set>
                                      <p:cBhvr>
                                        <p:cTn id="31" dur="1" fill="hold">
                                          <p:stCondLst>
                                            <p:cond delay="0"/>
                                          </p:stCondLst>
                                        </p:cTn>
                                        <p:tgtEl>
                                          <p:spTgt spid="318"/>
                                        </p:tgtEl>
                                        <p:attrNameLst>
                                          <p:attrName>style.visibility</p:attrName>
                                        </p:attrNameLst>
                                      </p:cBhvr>
                                      <p:to>
                                        <p:strVal val="visible"/>
                                      </p:to>
                                    </p:set>
                                    <p:animEffect transition="in" filter="wipe(down)">
                                      <p:cBhvr>
                                        <p:cTn id="32" dur="290">
                                          <p:stCondLst>
                                            <p:cond delay="0"/>
                                          </p:stCondLst>
                                        </p:cTn>
                                        <p:tgtEl>
                                          <p:spTgt spid="318"/>
                                        </p:tgtEl>
                                      </p:cBhvr>
                                    </p:animEffect>
                                    <p:anim calcmode="lin" valueType="num">
                                      <p:cBhvr>
                                        <p:cTn id="33" dur="911" tmFilter="0,0; 0.14,0.36; 0.43,0.73; 0.71,0.91; 1.0,1.0">
                                          <p:stCondLst>
                                            <p:cond delay="0"/>
                                          </p:stCondLst>
                                        </p:cTn>
                                        <p:tgtEl>
                                          <p:spTgt spid="318"/>
                                        </p:tgtEl>
                                        <p:attrNameLst>
                                          <p:attrName>ppt_x</p:attrName>
                                        </p:attrNameLst>
                                      </p:cBhvr>
                                      <p:tavLst>
                                        <p:tav tm="0">
                                          <p:val>
                                            <p:strVal val="#ppt_x-0.25"/>
                                          </p:val>
                                        </p:tav>
                                        <p:tav tm="100000">
                                          <p:val>
                                            <p:strVal val="#ppt_x"/>
                                          </p:val>
                                        </p:tav>
                                      </p:tavLst>
                                    </p:anim>
                                    <p:anim calcmode="lin" valueType="num">
                                      <p:cBhvr>
                                        <p:cTn id="34" dur="332" tmFilter="0.0,0.0; 0.25,0.07; 0.50,0.2; 0.75,0.467; 1.0,1.0">
                                          <p:stCondLst>
                                            <p:cond delay="0"/>
                                          </p:stCondLst>
                                        </p:cTn>
                                        <p:tgtEl>
                                          <p:spTgt spid="318"/>
                                        </p:tgtEl>
                                        <p:attrNameLst>
                                          <p:attrName>ppt_y</p:attrName>
                                        </p:attrNameLst>
                                      </p:cBhvr>
                                      <p:tavLst>
                                        <p:tav tm="0" fmla="#ppt_y-sin(pi*$)/3">
                                          <p:val>
                                            <p:fltVal val="0.5"/>
                                          </p:val>
                                        </p:tav>
                                        <p:tav tm="100000">
                                          <p:val>
                                            <p:fltVal val="1"/>
                                          </p:val>
                                        </p:tav>
                                      </p:tavLst>
                                    </p:anim>
                                    <p:anim calcmode="lin" valueType="num">
                                      <p:cBhvr>
                                        <p:cTn id="35" dur="332" tmFilter="0, 0; 0.125,0.2665; 0.25,0.4; 0.375,0.465; 0.5,0.5;  0.625,0.535; 0.75,0.6; 0.875,0.7335; 1,1">
                                          <p:stCondLst>
                                            <p:cond delay="332"/>
                                          </p:stCondLst>
                                        </p:cTn>
                                        <p:tgtEl>
                                          <p:spTgt spid="318"/>
                                        </p:tgtEl>
                                        <p:attrNameLst>
                                          <p:attrName>ppt_y</p:attrName>
                                        </p:attrNameLst>
                                      </p:cBhvr>
                                      <p:tavLst>
                                        <p:tav tm="0" fmla="#ppt_y-sin(pi*$)/9">
                                          <p:val>
                                            <p:fltVal val="0"/>
                                          </p:val>
                                        </p:tav>
                                        <p:tav tm="100000">
                                          <p:val>
                                            <p:fltVal val="1"/>
                                          </p:val>
                                        </p:tav>
                                      </p:tavLst>
                                    </p:anim>
                                    <p:anim calcmode="lin" valueType="num">
                                      <p:cBhvr>
                                        <p:cTn id="36" dur="166" tmFilter="0, 0; 0.125,0.2665; 0.25,0.4; 0.375,0.465; 0.5,0.5;  0.625,0.535; 0.75,0.6; 0.875,0.7335; 1,1">
                                          <p:stCondLst>
                                            <p:cond delay="662"/>
                                          </p:stCondLst>
                                        </p:cTn>
                                        <p:tgtEl>
                                          <p:spTgt spid="318"/>
                                        </p:tgtEl>
                                        <p:attrNameLst>
                                          <p:attrName>ppt_y</p:attrName>
                                        </p:attrNameLst>
                                      </p:cBhvr>
                                      <p:tavLst>
                                        <p:tav tm="0" fmla="#ppt_y-sin(pi*$)/27">
                                          <p:val>
                                            <p:fltVal val="0"/>
                                          </p:val>
                                        </p:tav>
                                        <p:tav tm="100000">
                                          <p:val>
                                            <p:fltVal val="1"/>
                                          </p:val>
                                        </p:tav>
                                      </p:tavLst>
                                    </p:anim>
                                    <p:anim calcmode="lin" valueType="num">
                                      <p:cBhvr>
                                        <p:cTn id="37" dur="82" tmFilter="0, 0; 0.125,0.2665; 0.25,0.4; 0.375,0.465; 0.5,0.5;  0.625,0.535; 0.75,0.6; 0.875,0.7335; 1,1">
                                          <p:stCondLst>
                                            <p:cond delay="828"/>
                                          </p:stCondLst>
                                        </p:cTn>
                                        <p:tgtEl>
                                          <p:spTgt spid="318"/>
                                        </p:tgtEl>
                                        <p:attrNameLst>
                                          <p:attrName>ppt_y</p:attrName>
                                        </p:attrNameLst>
                                      </p:cBhvr>
                                      <p:tavLst>
                                        <p:tav tm="0" fmla="#ppt_y-sin(pi*$)/81">
                                          <p:val>
                                            <p:fltVal val="0"/>
                                          </p:val>
                                        </p:tav>
                                        <p:tav tm="100000">
                                          <p:val>
                                            <p:fltVal val="1"/>
                                          </p:val>
                                        </p:tav>
                                      </p:tavLst>
                                    </p:anim>
                                    <p:animScale>
                                      <p:cBhvr>
                                        <p:cTn id="38" dur="13">
                                          <p:stCondLst>
                                            <p:cond delay="325"/>
                                          </p:stCondLst>
                                        </p:cTn>
                                        <p:tgtEl>
                                          <p:spTgt spid="318"/>
                                        </p:tgtEl>
                                      </p:cBhvr>
                                      <p:to x="100000" y="60000"/>
                                    </p:animScale>
                                    <p:animScale>
                                      <p:cBhvr>
                                        <p:cTn id="39" dur="83" decel="50000">
                                          <p:stCondLst>
                                            <p:cond delay="338"/>
                                          </p:stCondLst>
                                        </p:cTn>
                                        <p:tgtEl>
                                          <p:spTgt spid="318"/>
                                        </p:tgtEl>
                                      </p:cBhvr>
                                      <p:to x="100000" y="100000"/>
                                    </p:animScale>
                                    <p:animScale>
                                      <p:cBhvr>
                                        <p:cTn id="40" dur="13">
                                          <p:stCondLst>
                                            <p:cond delay="656"/>
                                          </p:stCondLst>
                                        </p:cTn>
                                        <p:tgtEl>
                                          <p:spTgt spid="318"/>
                                        </p:tgtEl>
                                      </p:cBhvr>
                                      <p:to x="100000" y="80000"/>
                                    </p:animScale>
                                    <p:animScale>
                                      <p:cBhvr>
                                        <p:cTn id="41" dur="83" decel="50000">
                                          <p:stCondLst>
                                            <p:cond delay="669"/>
                                          </p:stCondLst>
                                        </p:cTn>
                                        <p:tgtEl>
                                          <p:spTgt spid="318"/>
                                        </p:tgtEl>
                                      </p:cBhvr>
                                      <p:to x="100000" y="100000"/>
                                    </p:animScale>
                                    <p:animScale>
                                      <p:cBhvr>
                                        <p:cTn id="42" dur="13">
                                          <p:stCondLst>
                                            <p:cond delay="821"/>
                                          </p:stCondLst>
                                        </p:cTn>
                                        <p:tgtEl>
                                          <p:spTgt spid="318"/>
                                        </p:tgtEl>
                                      </p:cBhvr>
                                      <p:to x="100000" y="90000"/>
                                    </p:animScale>
                                    <p:animScale>
                                      <p:cBhvr>
                                        <p:cTn id="43" dur="83" decel="50000">
                                          <p:stCondLst>
                                            <p:cond delay="834"/>
                                          </p:stCondLst>
                                        </p:cTn>
                                        <p:tgtEl>
                                          <p:spTgt spid="318"/>
                                        </p:tgtEl>
                                      </p:cBhvr>
                                      <p:to x="100000" y="100000"/>
                                    </p:animScale>
                                    <p:animScale>
                                      <p:cBhvr>
                                        <p:cTn id="44" dur="13">
                                          <p:stCondLst>
                                            <p:cond delay="904"/>
                                          </p:stCondLst>
                                        </p:cTn>
                                        <p:tgtEl>
                                          <p:spTgt spid="318"/>
                                        </p:tgtEl>
                                      </p:cBhvr>
                                      <p:to x="100000" y="95000"/>
                                    </p:animScale>
                                    <p:animScale>
                                      <p:cBhvr>
                                        <p:cTn id="45" dur="83" decel="50000">
                                          <p:stCondLst>
                                            <p:cond delay="917"/>
                                          </p:stCondLst>
                                        </p:cTn>
                                        <p:tgtEl>
                                          <p:spTgt spid="318"/>
                                        </p:tgtEl>
                                      </p:cBhvr>
                                      <p:to x="100000" y="100000"/>
                                    </p:animScale>
                                  </p:childTnLst>
                                </p:cTn>
                              </p:par>
                            </p:childTnLst>
                          </p:cTn>
                        </p:par>
                        <p:par>
                          <p:cTn id="46" fill="hold">
                            <p:stCondLst>
                              <p:cond delay="3000"/>
                            </p:stCondLst>
                            <p:childTnLst>
                              <p:par>
                                <p:cTn id="47" presetID="26" presetClass="entr" presetSubtype="0" fill="hold" nodeType="afterEffect">
                                  <p:stCondLst>
                                    <p:cond delay="0"/>
                                  </p:stCondLst>
                                  <p:childTnLst>
                                    <p:set>
                                      <p:cBhvr>
                                        <p:cTn id="48" dur="1" fill="hold">
                                          <p:stCondLst>
                                            <p:cond delay="0"/>
                                          </p:stCondLst>
                                        </p:cTn>
                                        <p:tgtEl>
                                          <p:spTgt spid="321"/>
                                        </p:tgtEl>
                                        <p:attrNameLst>
                                          <p:attrName>style.visibility</p:attrName>
                                        </p:attrNameLst>
                                      </p:cBhvr>
                                      <p:to>
                                        <p:strVal val="visible"/>
                                      </p:to>
                                    </p:set>
                                    <p:animEffect transition="in" filter="wipe(down)">
                                      <p:cBhvr>
                                        <p:cTn id="49" dur="290">
                                          <p:stCondLst>
                                            <p:cond delay="0"/>
                                          </p:stCondLst>
                                        </p:cTn>
                                        <p:tgtEl>
                                          <p:spTgt spid="321"/>
                                        </p:tgtEl>
                                      </p:cBhvr>
                                    </p:animEffect>
                                    <p:anim calcmode="lin" valueType="num">
                                      <p:cBhvr>
                                        <p:cTn id="50" dur="911" tmFilter="0,0; 0.14,0.36; 0.43,0.73; 0.71,0.91; 1.0,1.0">
                                          <p:stCondLst>
                                            <p:cond delay="0"/>
                                          </p:stCondLst>
                                        </p:cTn>
                                        <p:tgtEl>
                                          <p:spTgt spid="321"/>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321"/>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321"/>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321"/>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321"/>
                                        </p:tgtEl>
                                        <p:attrNameLst>
                                          <p:attrName>ppt_y</p:attrName>
                                        </p:attrNameLst>
                                      </p:cBhvr>
                                      <p:tavLst>
                                        <p:tav tm="0" fmla="#ppt_y-sin(pi*$)/81">
                                          <p:val>
                                            <p:fltVal val="0"/>
                                          </p:val>
                                        </p:tav>
                                        <p:tav tm="100000">
                                          <p:val>
                                            <p:fltVal val="1"/>
                                          </p:val>
                                        </p:tav>
                                      </p:tavLst>
                                    </p:anim>
                                    <p:animScale>
                                      <p:cBhvr>
                                        <p:cTn id="55" dur="13">
                                          <p:stCondLst>
                                            <p:cond delay="325"/>
                                          </p:stCondLst>
                                        </p:cTn>
                                        <p:tgtEl>
                                          <p:spTgt spid="321"/>
                                        </p:tgtEl>
                                      </p:cBhvr>
                                      <p:to x="100000" y="60000"/>
                                    </p:animScale>
                                    <p:animScale>
                                      <p:cBhvr>
                                        <p:cTn id="56" dur="83" decel="50000">
                                          <p:stCondLst>
                                            <p:cond delay="338"/>
                                          </p:stCondLst>
                                        </p:cTn>
                                        <p:tgtEl>
                                          <p:spTgt spid="321"/>
                                        </p:tgtEl>
                                      </p:cBhvr>
                                      <p:to x="100000" y="100000"/>
                                    </p:animScale>
                                    <p:animScale>
                                      <p:cBhvr>
                                        <p:cTn id="57" dur="13">
                                          <p:stCondLst>
                                            <p:cond delay="656"/>
                                          </p:stCondLst>
                                        </p:cTn>
                                        <p:tgtEl>
                                          <p:spTgt spid="321"/>
                                        </p:tgtEl>
                                      </p:cBhvr>
                                      <p:to x="100000" y="80000"/>
                                    </p:animScale>
                                    <p:animScale>
                                      <p:cBhvr>
                                        <p:cTn id="58" dur="83" decel="50000">
                                          <p:stCondLst>
                                            <p:cond delay="669"/>
                                          </p:stCondLst>
                                        </p:cTn>
                                        <p:tgtEl>
                                          <p:spTgt spid="321"/>
                                        </p:tgtEl>
                                      </p:cBhvr>
                                      <p:to x="100000" y="100000"/>
                                    </p:animScale>
                                    <p:animScale>
                                      <p:cBhvr>
                                        <p:cTn id="59" dur="13">
                                          <p:stCondLst>
                                            <p:cond delay="821"/>
                                          </p:stCondLst>
                                        </p:cTn>
                                        <p:tgtEl>
                                          <p:spTgt spid="321"/>
                                        </p:tgtEl>
                                      </p:cBhvr>
                                      <p:to x="100000" y="90000"/>
                                    </p:animScale>
                                    <p:animScale>
                                      <p:cBhvr>
                                        <p:cTn id="60" dur="83" decel="50000">
                                          <p:stCondLst>
                                            <p:cond delay="834"/>
                                          </p:stCondLst>
                                        </p:cTn>
                                        <p:tgtEl>
                                          <p:spTgt spid="321"/>
                                        </p:tgtEl>
                                      </p:cBhvr>
                                      <p:to x="100000" y="100000"/>
                                    </p:animScale>
                                    <p:animScale>
                                      <p:cBhvr>
                                        <p:cTn id="61" dur="13">
                                          <p:stCondLst>
                                            <p:cond delay="904"/>
                                          </p:stCondLst>
                                        </p:cTn>
                                        <p:tgtEl>
                                          <p:spTgt spid="321"/>
                                        </p:tgtEl>
                                      </p:cBhvr>
                                      <p:to x="100000" y="95000"/>
                                    </p:animScale>
                                    <p:animScale>
                                      <p:cBhvr>
                                        <p:cTn id="62" dur="83" decel="50000">
                                          <p:stCondLst>
                                            <p:cond delay="917"/>
                                          </p:stCondLst>
                                        </p:cTn>
                                        <p:tgtEl>
                                          <p:spTgt spid="321"/>
                                        </p:tgtEl>
                                      </p:cBhvr>
                                      <p:to x="100000" y="100000"/>
                                    </p:animScale>
                                  </p:childTnLst>
                                </p:cTn>
                              </p:par>
                            </p:childTnLst>
                          </p:cTn>
                        </p:par>
                        <p:par>
                          <p:cTn id="63" fill="hold">
                            <p:stCondLst>
                              <p:cond delay="4000"/>
                            </p:stCondLst>
                            <p:childTnLst>
                              <p:par>
                                <p:cTn id="64" presetID="26" presetClass="entr" presetSubtype="0" fill="hold" nodeType="afterEffect">
                                  <p:stCondLst>
                                    <p:cond delay="0"/>
                                  </p:stCondLst>
                                  <p:childTnLst>
                                    <p:set>
                                      <p:cBhvr>
                                        <p:cTn id="65" dur="1" fill="hold">
                                          <p:stCondLst>
                                            <p:cond delay="0"/>
                                          </p:stCondLst>
                                        </p:cTn>
                                        <p:tgtEl>
                                          <p:spTgt spid="312"/>
                                        </p:tgtEl>
                                        <p:attrNameLst>
                                          <p:attrName>style.visibility</p:attrName>
                                        </p:attrNameLst>
                                      </p:cBhvr>
                                      <p:to>
                                        <p:strVal val="visible"/>
                                      </p:to>
                                    </p:set>
                                    <p:animEffect transition="in" filter="wipe(down)">
                                      <p:cBhvr>
                                        <p:cTn id="66" dur="290">
                                          <p:stCondLst>
                                            <p:cond delay="0"/>
                                          </p:stCondLst>
                                        </p:cTn>
                                        <p:tgtEl>
                                          <p:spTgt spid="312"/>
                                        </p:tgtEl>
                                      </p:cBhvr>
                                    </p:animEffect>
                                    <p:anim calcmode="lin" valueType="num">
                                      <p:cBhvr>
                                        <p:cTn id="67" dur="911" tmFilter="0,0; 0.14,0.36; 0.43,0.73; 0.71,0.91; 1.0,1.0">
                                          <p:stCondLst>
                                            <p:cond delay="0"/>
                                          </p:stCondLst>
                                        </p:cTn>
                                        <p:tgtEl>
                                          <p:spTgt spid="312"/>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312"/>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312"/>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312"/>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312"/>
                                        </p:tgtEl>
                                        <p:attrNameLst>
                                          <p:attrName>ppt_y</p:attrName>
                                        </p:attrNameLst>
                                      </p:cBhvr>
                                      <p:tavLst>
                                        <p:tav tm="0" fmla="#ppt_y-sin(pi*$)/81">
                                          <p:val>
                                            <p:fltVal val="0"/>
                                          </p:val>
                                        </p:tav>
                                        <p:tav tm="100000">
                                          <p:val>
                                            <p:fltVal val="1"/>
                                          </p:val>
                                        </p:tav>
                                      </p:tavLst>
                                    </p:anim>
                                    <p:animScale>
                                      <p:cBhvr>
                                        <p:cTn id="72" dur="13">
                                          <p:stCondLst>
                                            <p:cond delay="325"/>
                                          </p:stCondLst>
                                        </p:cTn>
                                        <p:tgtEl>
                                          <p:spTgt spid="312"/>
                                        </p:tgtEl>
                                      </p:cBhvr>
                                      <p:to x="100000" y="60000"/>
                                    </p:animScale>
                                    <p:animScale>
                                      <p:cBhvr>
                                        <p:cTn id="73" dur="83" decel="50000">
                                          <p:stCondLst>
                                            <p:cond delay="338"/>
                                          </p:stCondLst>
                                        </p:cTn>
                                        <p:tgtEl>
                                          <p:spTgt spid="312"/>
                                        </p:tgtEl>
                                      </p:cBhvr>
                                      <p:to x="100000" y="100000"/>
                                    </p:animScale>
                                    <p:animScale>
                                      <p:cBhvr>
                                        <p:cTn id="74" dur="13">
                                          <p:stCondLst>
                                            <p:cond delay="656"/>
                                          </p:stCondLst>
                                        </p:cTn>
                                        <p:tgtEl>
                                          <p:spTgt spid="312"/>
                                        </p:tgtEl>
                                      </p:cBhvr>
                                      <p:to x="100000" y="80000"/>
                                    </p:animScale>
                                    <p:animScale>
                                      <p:cBhvr>
                                        <p:cTn id="75" dur="83" decel="50000">
                                          <p:stCondLst>
                                            <p:cond delay="669"/>
                                          </p:stCondLst>
                                        </p:cTn>
                                        <p:tgtEl>
                                          <p:spTgt spid="312"/>
                                        </p:tgtEl>
                                      </p:cBhvr>
                                      <p:to x="100000" y="100000"/>
                                    </p:animScale>
                                    <p:animScale>
                                      <p:cBhvr>
                                        <p:cTn id="76" dur="13">
                                          <p:stCondLst>
                                            <p:cond delay="821"/>
                                          </p:stCondLst>
                                        </p:cTn>
                                        <p:tgtEl>
                                          <p:spTgt spid="312"/>
                                        </p:tgtEl>
                                      </p:cBhvr>
                                      <p:to x="100000" y="90000"/>
                                    </p:animScale>
                                    <p:animScale>
                                      <p:cBhvr>
                                        <p:cTn id="77" dur="83" decel="50000">
                                          <p:stCondLst>
                                            <p:cond delay="834"/>
                                          </p:stCondLst>
                                        </p:cTn>
                                        <p:tgtEl>
                                          <p:spTgt spid="312"/>
                                        </p:tgtEl>
                                      </p:cBhvr>
                                      <p:to x="100000" y="100000"/>
                                    </p:animScale>
                                    <p:animScale>
                                      <p:cBhvr>
                                        <p:cTn id="78" dur="13">
                                          <p:stCondLst>
                                            <p:cond delay="904"/>
                                          </p:stCondLst>
                                        </p:cTn>
                                        <p:tgtEl>
                                          <p:spTgt spid="312"/>
                                        </p:tgtEl>
                                      </p:cBhvr>
                                      <p:to x="100000" y="95000"/>
                                    </p:animScale>
                                    <p:animScale>
                                      <p:cBhvr>
                                        <p:cTn id="79" dur="83" decel="50000">
                                          <p:stCondLst>
                                            <p:cond delay="917"/>
                                          </p:stCondLst>
                                        </p:cTn>
                                        <p:tgtEl>
                                          <p:spTgt spid="312"/>
                                        </p:tgtEl>
                                      </p:cBhvr>
                                      <p:to x="100000" y="100000"/>
                                    </p:animScale>
                                  </p:childTnLst>
                                </p:cTn>
                              </p:par>
                            </p:childTnLst>
                          </p:cTn>
                        </p:par>
                        <p:par>
                          <p:cTn id="80" fill="hold">
                            <p:stCondLst>
                              <p:cond delay="5000"/>
                            </p:stCondLst>
                            <p:childTnLst>
                              <p:par>
                                <p:cTn id="81" presetID="26" presetClass="entr" presetSubtype="0" fill="hold" nodeType="afterEffect">
                                  <p:stCondLst>
                                    <p:cond delay="0"/>
                                  </p:stCondLst>
                                  <p:childTnLst>
                                    <p:set>
                                      <p:cBhvr>
                                        <p:cTn id="82" dur="1" fill="hold">
                                          <p:stCondLst>
                                            <p:cond delay="0"/>
                                          </p:stCondLst>
                                        </p:cTn>
                                        <p:tgtEl>
                                          <p:spTgt spid="315"/>
                                        </p:tgtEl>
                                        <p:attrNameLst>
                                          <p:attrName>style.visibility</p:attrName>
                                        </p:attrNameLst>
                                      </p:cBhvr>
                                      <p:to>
                                        <p:strVal val="visible"/>
                                      </p:to>
                                    </p:set>
                                    <p:animEffect transition="in" filter="wipe(down)">
                                      <p:cBhvr>
                                        <p:cTn id="83" dur="290">
                                          <p:stCondLst>
                                            <p:cond delay="0"/>
                                          </p:stCondLst>
                                        </p:cTn>
                                        <p:tgtEl>
                                          <p:spTgt spid="315"/>
                                        </p:tgtEl>
                                      </p:cBhvr>
                                    </p:animEffect>
                                    <p:anim calcmode="lin" valueType="num">
                                      <p:cBhvr>
                                        <p:cTn id="84" dur="911" tmFilter="0,0; 0.14,0.36; 0.43,0.73; 0.71,0.91; 1.0,1.0">
                                          <p:stCondLst>
                                            <p:cond delay="0"/>
                                          </p:stCondLst>
                                        </p:cTn>
                                        <p:tgtEl>
                                          <p:spTgt spid="315"/>
                                        </p:tgtEl>
                                        <p:attrNameLst>
                                          <p:attrName>ppt_x</p:attrName>
                                        </p:attrNameLst>
                                      </p:cBhvr>
                                      <p:tavLst>
                                        <p:tav tm="0">
                                          <p:val>
                                            <p:strVal val="#ppt_x-0.25"/>
                                          </p:val>
                                        </p:tav>
                                        <p:tav tm="100000">
                                          <p:val>
                                            <p:strVal val="#ppt_x"/>
                                          </p:val>
                                        </p:tav>
                                      </p:tavLst>
                                    </p:anim>
                                    <p:anim calcmode="lin" valueType="num">
                                      <p:cBhvr>
                                        <p:cTn id="85" dur="332" tmFilter="0.0,0.0; 0.25,0.07; 0.50,0.2; 0.75,0.467; 1.0,1.0">
                                          <p:stCondLst>
                                            <p:cond delay="0"/>
                                          </p:stCondLst>
                                        </p:cTn>
                                        <p:tgtEl>
                                          <p:spTgt spid="315"/>
                                        </p:tgtEl>
                                        <p:attrNameLst>
                                          <p:attrName>ppt_y</p:attrName>
                                        </p:attrNameLst>
                                      </p:cBhvr>
                                      <p:tavLst>
                                        <p:tav tm="0" fmla="#ppt_y-sin(pi*$)/3">
                                          <p:val>
                                            <p:fltVal val="0.5"/>
                                          </p:val>
                                        </p:tav>
                                        <p:tav tm="100000">
                                          <p:val>
                                            <p:fltVal val="1"/>
                                          </p:val>
                                        </p:tav>
                                      </p:tavLst>
                                    </p:anim>
                                    <p:anim calcmode="lin" valueType="num">
                                      <p:cBhvr>
                                        <p:cTn id="86" dur="332" tmFilter="0, 0; 0.125,0.2665; 0.25,0.4; 0.375,0.465; 0.5,0.5;  0.625,0.535; 0.75,0.6; 0.875,0.7335; 1,1">
                                          <p:stCondLst>
                                            <p:cond delay="332"/>
                                          </p:stCondLst>
                                        </p:cTn>
                                        <p:tgtEl>
                                          <p:spTgt spid="315"/>
                                        </p:tgtEl>
                                        <p:attrNameLst>
                                          <p:attrName>ppt_y</p:attrName>
                                        </p:attrNameLst>
                                      </p:cBhvr>
                                      <p:tavLst>
                                        <p:tav tm="0" fmla="#ppt_y-sin(pi*$)/9">
                                          <p:val>
                                            <p:fltVal val="0"/>
                                          </p:val>
                                        </p:tav>
                                        <p:tav tm="100000">
                                          <p:val>
                                            <p:fltVal val="1"/>
                                          </p:val>
                                        </p:tav>
                                      </p:tavLst>
                                    </p:anim>
                                    <p:anim calcmode="lin" valueType="num">
                                      <p:cBhvr>
                                        <p:cTn id="87" dur="166" tmFilter="0, 0; 0.125,0.2665; 0.25,0.4; 0.375,0.465; 0.5,0.5;  0.625,0.535; 0.75,0.6; 0.875,0.7335; 1,1">
                                          <p:stCondLst>
                                            <p:cond delay="662"/>
                                          </p:stCondLst>
                                        </p:cTn>
                                        <p:tgtEl>
                                          <p:spTgt spid="315"/>
                                        </p:tgtEl>
                                        <p:attrNameLst>
                                          <p:attrName>ppt_y</p:attrName>
                                        </p:attrNameLst>
                                      </p:cBhvr>
                                      <p:tavLst>
                                        <p:tav tm="0" fmla="#ppt_y-sin(pi*$)/27">
                                          <p:val>
                                            <p:fltVal val="0"/>
                                          </p:val>
                                        </p:tav>
                                        <p:tav tm="100000">
                                          <p:val>
                                            <p:fltVal val="1"/>
                                          </p:val>
                                        </p:tav>
                                      </p:tavLst>
                                    </p:anim>
                                    <p:anim calcmode="lin" valueType="num">
                                      <p:cBhvr>
                                        <p:cTn id="88" dur="82" tmFilter="0, 0; 0.125,0.2665; 0.25,0.4; 0.375,0.465; 0.5,0.5;  0.625,0.535; 0.75,0.6; 0.875,0.7335; 1,1">
                                          <p:stCondLst>
                                            <p:cond delay="828"/>
                                          </p:stCondLst>
                                        </p:cTn>
                                        <p:tgtEl>
                                          <p:spTgt spid="315"/>
                                        </p:tgtEl>
                                        <p:attrNameLst>
                                          <p:attrName>ppt_y</p:attrName>
                                        </p:attrNameLst>
                                      </p:cBhvr>
                                      <p:tavLst>
                                        <p:tav tm="0" fmla="#ppt_y-sin(pi*$)/81">
                                          <p:val>
                                            <p:fltVal val="0"/>
                                          </p:val>
                                        </p:tav>
                                        <p:tav tm="100000">
                                          <p:val>
                                            <p:fltVal val="1"/>
                                          </p:val>
                                        </p:tav>
                                      </p:tavLst>
                                    </p:anim>
                                    <p:animScale>
                                      <p:cBhvr>
                                        <p:cTn id="89" dur="13">
                                          <p:stCondLst>
                                            <p:cond delay="325"/>
                                          </p:stCondLst>
                                        </p:cTn>
                                        <p:tgtEl>
                                          <p:spTgt spid="315"/>
                                        </p:tgtEl>
                                      </p:cBhvr>
                                      <p:to x="100000" y="60000"/>
                                    </p:animScale>
                                    <p:animScale>
                                      <p:cBhvr>
                                        <p:cTn id="90" dur="83" decel="50000">
                                          <p:stCondLst>
                                            <p:cond delay="338"/>
                                          </p:stCondLst>
                                        </p:cTn>
                                        <p:tgtEl>
                                          <p:spTgt spid="315"/>
                                        </p:tgtEl>
                                      </p:cBhvr>
                                      <p:to x="100000" y="100000"/>
                                    </p:animScale>
                                    <p:animScale>
                                      <p:cBhvr>
                                        <p:cTn id="91" dur="13">
                                          <p:stCondLst>
                                            <p:cond delay="656"/>
                                          </p:stCondLst>
                                        </p:cTn>
                                        <p:tgtEl>
                                          <p:spTgt spid="315"/>
                                        </p:tgtEl>
                                      </p:cBhvr>
                                      <p:to x="100000" y="80000"/>
                                    </p:animScale>
                                    <p:animScale>
                                      <p:cBhvr>
                                        <p:cTn id="92" dur="83" decel="50000">
                                          <p:stCondLst>
                                            <p:cond delay="669"/>
                                          </p:stCondLst>
                                        </p:cTn>
                                        <p:tgtEl>
                                          <p:spTgt spid="315"/>
                                        </p:tgtEl>
                                      </p:cBhvr>
                                      <p:to x="100000" y="100000"/>
                                    </p:animScale>
                                    <p:animScale>
                                      <p:cBhvr>
                                        <p:cTn id="93" dur="13">
                                          <p:stCondLst>
                                            <p:cond delay="821"/>
                                          </p:stCondLst>
                                        </p:cTn>
                                        <p:tgtEl>
                                          <p:spTgt spid="315"/>
                                        </p:tgtEl>
                                      </p:cBhvr>
                                      <p:to x="100000" y="90000"/>
                                    </p:animScale>
                                    <p:animScale>
                                      <p:cBhvr>
                                        <p:cTn id="94" dur="83" decel="50000">
                                          <p:stCondLst>
                                            <p:cond delay="834"/>
                                          </p:stCondLst>
                                        </p:cTn>
                                        <p:tgtEl>
                                          <p:spTgt spid="315"/>
                                        </p:tgtEl>
                                      </p:cBhvr>
                                      <p:to x="100000" y="100000"/>
                                    </p:animScale>
                                    <p:animScale>
                                      <p:cBhvr>
                                        <p:cTn id="95" dur="13">
                                          <p:stCondLst>
                                            <p:cond delay="904"/>
                                          </p:stCondLst>
                                        </p:cTn>
                                        <p:tgtEl>
                                          <p:spTgt spid="315"/>
                                        </p:tgtEl>
                                      </p:cBhvr>
                                      <p:to x="100000" y="95000"/>
                                    </p:animScale>
                                    <p:animScale>
                                      <p:cBhvr>
                                        <p:cTn id="96" dur="83" decel="50000">
                                          <p:stCondLst>
                                            <p:cond delay="917"/>
                                          </p:stCondLst>
                                        </p:cTn>
                                        <p:tgtEl>
                                          <p:spTgt spid="315"/>
                                        </p:tgtEl>
                                      </p:cBhvr>
                                      <p:to x="100000" y="100000"/>
                                    </p:animScale>
                                  </p:childTnLst>
                                </p:cTn>
                              </p:par>
                            </p:childTnLst>
                          </p:cTn>
                        </p:par>
                        <p:par>
                          <p:cTn id="97" fill="hold">
                            <p:stCondLst>
                              <p:cond delay="6000"/>
                            </p:stCondLst>
                            <p:childTnLst>
                              <p:par>
                                <p:cTn id="98" presetID="2" presetClass="entr" presetSubtype="8" fill="hold" grpId="0" nodeType="afterEffect">
                                  <p:stCondLst>
                                    <p:cond delay="0"/>
                                  </p:stCondLst>
                                  <p:childTnLst>
                                    <p:set>
                                      <p:cBhvr>
                                        <p:cTn id="99" dur="1" fill="hold">
                                          <p:stCondLst>
                                            <p:cond delay="0"/>
                                          </p:stCondLst>
                                        </p:cTn>
                                        <p:tgtEl>
                                          <p:spTgt spid="324"/>
                                        </p:tgtEl>
                                        <p:attrNameLst>
                                          <p:attrName>style.visibility</p:attrName>
                                        </p:attrNameLst>
                                      </p:cBhvr>
                                      <p:to>
                                        <p:strVal val="visible"/>
                                      </p:to>
                                    </p:set>
                                    <p:anim calcmode="lin" valueType="num">
                                      <p:cBhvr additive="base">
                                        <p:cTn id="100" dur="500" fill="hold"/>
                                        <p:tgtEl>
                                          <p:spTgt spid="324"/>
                                        </p:tgtEl>
                                        <p:attrNameLst>
                                          <p:attrName>ppt_x</p:attrName>
                                        </p:attrNameLst>
                                      </p:cBhvr>
                                      <p:tavLst>
                                        <p:tav tm="0">
                                          <p:val>
                                            <p:strVal val="0-#ppt_w/2"/>
                                          </p:val>
                                        </p:tav>
                                        <p:tav tm="100000">
                                          <p:val>
                                            <p:strVal val="#ppt_x"/>
                                          </p:val>
                                        </p:tav>
                                      </p:tavLst>
                                    </p:anim>
                                    <p:anim calcmode="lin" valueType="num">
                                      <p:cBhvr additive="base">
                                        <p:cTn id="101" dur="500" fill="hold"/>
                                        <p:tgtEl>
                                          <p:spTgt spid="324"/>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325"/>
                                        </p:tgtEl>
                                        <p:attrNameLst>
                                          <p:attrName>style.visibility</p:attrName>
                                        </p:attrNameLst>
                                      </p:cBhvr>
                                      <p:to>
                                        <p:strVal val="visible"/>
                                      </p:to>
                                    </p:set>
                                    <p:anim calcmode="lin" valueType="num">
                                      <p:cBhvr additive="base">
                                        <p:cTn id="105" dur="500" fill="hold"/>
                                        <p:tgtEl>
                                          <p:spTgt spid="325"/>
                                        </p:tgtEl>
                                        <p:attrNameLst>
                                          <p:attrName>ppt_x</p:attrName>
                                        </p:attrNameLst>
                                      </p:cBhvr>
                                      <p:tavLst>
                                        <p:tav tm="0">
                                          <p:val>
                                            <p:strVal val="0-#ppt_w/2"/>
                                          </p:val>
                                        </p:tav>
                                        <p:tav tm="100000">
                                          <p:val>
                                            <p:strVal val="#ppt_x"/>
                                          </p:val>
                                        </p:tav>
                                      </p:tavLst>
                                    </p:anim>
                                    <p:anim calcmode="lin" valueType="num">
                                      <p:cBhvr additive="base">
                                        <p:cTn id="106" dur="500" fill="hold"/>
                                        <p:tgtEl>
                                          <p:spTgt spid="325"/>
                                        </p:tgtEl>
                                        <p:attrNameLst>
                                          <p:attrName>ppt_y</p:attrName>
                                        </p:attrNameLst>
                                      </p:cBhvr>
                                      <p:tavLst>
                                        <p:tav tm="0">
                                          <p:val>
                                            <p:strVal val="#ppt_y"/>
                                          </p:val>
                                        </p:tav>
                                        <p:tav tm="100000">
                                          <p:val>
                                            <p:strVal val="#ppt_y"/>
                                          </p:val>
                                        </p:tav>
                                      </p:tavLst>
                                    </p:anim>
                                  </p:childTnLst>
                                </p:cTn>
                              </p:par>
                            </p:childTnLst>
                          </p:cTn>
                        </p:par>
                        <p:par>
                          <p:cTn id="107" fill="hold">
                            <p:stCondLst>
                              <p:cond delay="7000"/>
                            </p:stCondLst>
                            <p:childTnLst>
                              <p:par>
                                <p:cTn id="108" presetID="2" presetClass="entr" presetSubtype="2" fill="hold" grpId="0" nodeType="afterEffect">
                                  <p:stCondLst>
                                    <p:cond delay="0"/>
                                  </p:stCondLst>
                                  <p:childTnLst>
                                    <p:set>
                                      <p:cBhvr>
                                        <p:cTn id="109" dur="1" fill="hold">
                                          <p:stCondLst>
                                            <p:cond delay="0"/>
                                          </p:stCondLst>
                                        </p:cTn>
                                        <p:tgtEl>
                                          <p:spTgt spid="326"/>
                                        </p:tgtEl>
                                        <p:attrNameLst>
                                          <p:attrName>style.visibility</p:attrName>
                                        </p:attrNameLst>
                                      </p:cBhvr>
                                      <p:to>
                                        <p:strVal val="visible"/>
                                      </p:to>
                                    </p:set>
                                    <p:anim calcmode="lin" valueType="num">
                                      <p:cBhvr additive="base">
                                        <p:cTn id="110" dur="500" fill="hold"/>
                                        <p:tgtEl>
                                          <p:spTgt spid="326"/>
                                        </p:tgtEl>
                                        <p:attrNameLst>
                                          <p:attrName>ppt_x</p:attrName>
                                        </p:attrNameLst>
                                      </p:cBhvr>
                                      <p:tavLst>
                                        <p:tav tm="0">
                                          <p:val>
                                            <p:strVal val="1+#ppt_w/2"/>
                                          </p:val>
                                        </p:tav>
                                        <p:tav tm="100000">
                                          <p:val>
                                            <p:strVal val="#ppt_x"/>
                                          </p:val>
                                        </p:tav>
                                      </p:tavLst>
                                    </p:anim>
                                    <p:anim calcmode="lin" valueType="num">
                                      <p:cBhvr additive="base">
                                        <p:cTn id="111" dur="500" fill="hold"/>
                                        <p:tgtEl>
                                          <p:spTgt spid="326"/>
                                        </p:tgtEl>
                                        <p:attrNameLst>
                                          <p:attrName>ppt_y</p:attrName>
                                        </p:attrNameLst>
                                      </p:cBhvr>
                                      <p:tavLst>
                                        <p:tav tm="0">
                                          <p:val>
                                            <p:strVal val="#ppt_y"/>
                                          </p:val>
                                        </p:tav>
                                        <p:tav tm="100000">
                                          <p:val>
                                            <p:strVal val="#ppt_y"/>
                                          </p:val>
                                        </p:tav>
                                      </p:tavLst>
                                    </p:anim>
                                  </p:childTnLst>
                                </p:cTn>
                              </p:par>
                            </p:childTnLst>
                          </p:cTn>
                        </p:par>
                        <p:par>
                          <p:cTn id="112" fill="hold">
                            <p:stCondLst>
                              <p:cond delay="7500"/>
                            </p:stCondLst>
                            <p:childTnLst>
                              <p:par>
                                <p:cTn id="113" presetID="2" presetClass="entr" presetSubtype="2" fill="hold" grpId="0" nodeType="afterEffect">
                                  <p:stCondLst>
                                    <p:cond delay="0"/>
                                  </p:stCondLst>
                                  <p:childTnLst>
                                    <p:set>
                                      <p:cBhvr>
                                        <p:cTn id="114" dur="1" fill="hold">
                                          <p:stCondLst>
                                            <p:cond delay="0"/>
                                          </p:stCondLst>
                                        </p:cTn>
                                        <p:tgtEl>
                                          <p:spTgt spid="327"/>
                                        </p:tgtEl>
                                        <p:attrNameLst>
                                          <p:attrName>style.visibility</p:attrName>
                                        </p:attrNameLst>
                                      </p:cBhvr>
                                      <p:to>
                                        <p:strVal val="visible"/>
                                      </p:to>
                                    </p:set>
                                    <p:anim calcmode="lin" valueType="num">
                                      <p:cBhvr additive="base">
                                        <p:cTn id="115" dur="500" fill="hold"/>
                                        <p:tgtEl>
                                          <p:spTgt spid="327"/>
                                        </p:tgtEl>
                                        <p:attrNameLst>
                                          <p:attrName>ppt_x</p:attrName>
                                        </p:attrNameLst>
                                      </p:cBhvr>
                                      <p:tavLst>
                                        <p:tav tm="0">
                                          <p:val>
                                            <p:strVal val="1+#ppt_w/2"/>
                                          </p:val>
                                        </p:tav>
                                        <p:tav tm="100000">
                                          <p:val>
                                            <p:strVal val="#ppt_x"/>
                                          </p:val>
                                        </p:tav>
                                      </p:tavLst>
                                    </p:anim>
                                    <p:anim calcmode="lin" valueType="num">
                                      <p:cBhvr additive="base">
                                        <p:cTn id="116"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324" grpId="0"/>
      <p:bldP spid="325" grpId="0"/>
      <p:bldP spid="326" grpId="0"/>
      <p:bldP spid="3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sp>
        <p:nvSpPr>
          <p:cNvPr id="12" name="Freeform 7"/>
          <p:cNvSpPr>
            <a:spLocks noEditPoints="1"/>
          </p:cNvSpPr>
          <p:nvPr/>
        </p:nvSpPr>
        <p:spPr bwMode="auto">
          <a:xfrm>
            <a:off x="3180522" y="895665"/>
            <a:ext cx="1429569" cy="3247179"/>
          </a:xfrm>
          <a:custGeom>
            <a:avLst/>
            <a:gdLst>
              <a:gd name="T0" fmla="*/ 914 w 1007"/>
              <a:gd name="T1" fmla="*/ 170 h 2288"/>
              <a:gd name="T2" fmla="*/ 728 w 1007"/>
              <a:gd name="T3" fmla="*/ 122 h 2288"/>
              <a:gd name="T4" fmla="*/ 291 w 1007"/>
              <a:gd name="T5" fmla="*/ 122 h 2288"/>
              <a:gd name="T6" fmla="*/ 147 w 1007"/>
              <a:gd name="T7" fmla="*/ 0 h 2288"/>
              <a:gd name="T8" fmla="*/ 0 w 1007"/>
              <a:gd name="T9" fmla="*/ 146 h 2288"/>
              <a:gd name="T10" fmla="*/ 147 w 1007"/>
              <a:gd name="T11" fmla="*/ 293 h 2288"/>
              <a:gd name="T12" fmla="*/ 291 w 1007"/>
              <a:gd name="T13" fmla="*/ 171 h 2288"/>
              <a:gd name="T14" fmla="*/ 728 w 1007"/>
              <a:gd name="T15" fmla="*/ 171 h 2288"/>
              <a:gd name="T16" fmla="*/ 957 w 1007"/>
              <a:gd name="T17" fmla="*/ 351 h 2288"/>
              <a:gd name="T18" fmla="*/ 957 w 1007"/>
              <a:gd name="T19" fmla="*/ 2288 h 2288"/>
              <a:gd name="T20" fmla="*/ 1007 w 1007"/>
              <a:gd name="T21" fmla="*/ 2288 h 2288"/>
              <a:gd name="T22" fmla="*/ 1007 w 1007"/>
              <a:gd name="T23" fmla="*/ 351 h 2288"/>
              <a:gd name="T24" fmla="*/ 914 w 1007"/>
              <a:gd name="T25" fmla="*/ 170 h 2288"/>
              <a:gd name="T26" fmla="*/ 147 w 1007"/>
              <a:gd name="T27" fmla="*/ 233 h 2288"/>
              <a:gd name="T28" fmla="*/ 61 w 1007"/>
              <a:gd name="T29" fmla="*/ 146 h 2288"/>
              <a:gd name="T30" fmla="*/ 147 w 1007"/>
              <a:gd name="T31" fmla="*/ 60 h 2288"/>
              <a:gd name="T32" fmla="*/ 233 w 1007"/>
              <a:gd name="T33" fmla="*/ 146 h 2288"/>
              <a:gd name="T34" fmla="*/ 147 w 1007"/>
              <a:gd name="T35" fmla="*/ 233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7" h="2288">
                <a:moveTo>
                  <a:pt x="914" y="170"/>
                </a:moveTo>
                <a:cubicBezTo>
                  <a:pt x="854" y="130"/>
                  <a:pt x="780" y="122"/>
                  <a:pt x="728" y="122"/>
                </a:cubicBezTo>
                <a:cubicBezTo>
                  <a:pt x="291" y="122"/>
                  <a:pt x="291" y="122"/>
                  <a:pt x="291" y="122"/>
                </a:cubicBezTo>
                <a:cubicBezTo>
                  <a:pt x="279" y="53"/>
                  <a:pt x="219" y="0"/>
                  <a:pt x="147" y="0"/>
                </a:cubicBezTo>
                <a:cubicBezTo>
                  <a:pt x="66" y="0"/>
                  <a:pt x="0" y="66"/>
                  <a:pt x="0" y="146"/>
                </a:cubicBez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lose/>
                <a:moveTo>
                  <a:pt x="147" y="233"/>
                </a:moveTo>
                <a:cubicBezTo>
                  <a:pt x="99" y="233"/>
                  <a:pt x="61" y="194"/>
                  <a:pt x="61" y="146"/>
                </a:cubicBezTo>
                <a:cubicBezTo>
                  <a:pt x="61" y="99"/>
                  <a:pt x="99" y="60"/>
                  <a:pt x="147" y="60"/>
                </a:cubicBezTo>
                <a:cubicBezTo>
                  <a:pt x="194" y="60"/>
                  <a:pt x="233" y="99"/>
                  <a:pt x="233" y="146"/>
                </a:cubicBezTo>
                <a:cubicBezTo>
                  <a:pt x="233" y="194"/>
                  <a:pt x="194" y="233"/>
                  <a:pt x="147" y="233"/>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3" name="Freeform 8"/>
          <p:cNvSpPr>
            <a:spLocks noEditPoints="1"/>
          </p:cNvSpPr>
          <p:nvPr/>
        </p:nvSpPr>
        <p:spPr bwMode="auto">
          <a:xfrm>
            <a:off x="3180522" y="1977661"/>
            <a:ext cx="1295063" cy="2156851"/>
          </a:xfrm>
          <a:custGeom>
            <a:avLst/>
            <a:gdLst>
              <a:gd name="T0" fmla="*/ 673 w 912"/>
              <a:gd name="T1" fmla="*/ 125 h 1520"/>
              <a:gd name="T2" fmla="*/ 292 w 912"/>
              <a:gd name="T3" fmla="*/ 125 h 1520"/>
              <a:gd name="T4" fmla="*/ 147 w 912"/>
              <a:gd name="T5" fmla="*/ 0 h 1520"/>
              <a:gd name="T6" fmla="*/ 0 w 912"/>
              <a:gd name="T7" fmla="*/ 146 h 1520"/>
              <a:gd name="T8" fmla="*/ 147 w 912"/>
              <a:gd name="T9" fmla="*/ 292 h 1520"/>
              <a:gd name="T10" fmla="*/ 290 w 912"/>
              <a:gd name="T11" fmla="*/ 174 h 1520"/>
              <a:gd name="T12" fmla="*/ 673 w 912"/>
              <a:gd name="T13" fmla="*/ 174 h 1520"/>
              <a:gd name="T14" fmla="*/ 862 w 912"/>
              <a:gd name="T15" fmla="*/ 317 h 1520"/>
              <a:gd name="T16" fmla="*/ 862 w 912"/>
              <a:gd name="T17" fmla="*/ 1520 h 1520"/>
              <a:gd name="T18" fmla="*/ 912 w 912"/>
              <a:gd name="T19" fmla="*/ 1520 h 1520"/>
              <a:gd name="T20" fmla="*/ 912 w 912"/>
              <a:gd name="T21" fmla="*/ 317 h 1520"/>
              <a:gd name="T22" fmla="*/ 673 w 912"/>
              <a:gd name="T23" fmla="*/ 125 h 1520"/>
              <a:gd name="T24" fmla="*/ 147 w 912"/>
              <a:gd name="T25" fmla="*/ 232 h 1520"/>
              <a:gd name="T26" fmla="*/ 61 w 912"/>
              <a:gd name="T27" fmla="*/ 146 h 1520"/>
              <a:gd name="T28" fmla="*/ 147 w 912"/>
              <a:gd name="T29" fmla="*/ 60 h 1520"/>
              <a:gd name="T30" fmla="*/ 233 w 912"/>
              <a:gd name="T31" fmla="*/ 146 h 1520"/>
              <a:gd name="T32" fmla="*/ 147 w 912"/>
              <a:gd name="T33" fmla="*/ 232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2" h="1520">
                <a:moveTo>
                  <a:pt x="673" y="125"/>
                </a:moveTo>
                <a:cubicBezTo>
                  <a:pt x="292" y="125"/>
                  <a:pt x="292" y="125"/>
                  <a:pt x="292" y="125"/>
                </a:cubicBezTo>
                <a:cubicBezTo>
                  <a:pt x="281" y="54"/>
                  <a:pt x="220" y="0"/>
                  <a:pt x="147" y="0"/>
                </a:cubicBezTo>
                <a:cubicBezTo>
                  <a:pt x="66" y="0"/>
                  <a:pt x="0" y="65"/>
                  <a:pt x="0" y="146"/>
                </a:cubicBez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9"/>
                  <a:pt x="820" y="125"/>
                  <a:pt x="673" y="125"/>
                </a:cubicBezTo>
                <a:close/>
                <a:moveTo>
                  <a:pt x="147" y="232"/>
                </a:moveTo>
                <a:cubicBezTo>
                  <a:pt x="99" y="232"/>
                  <a:pt x="61" y="194"/>
                  <a:pt x="61" y="146"/>
                </a:cubicBezTo>
                <a:cubicBezTo>
                  <a:pt x="61" y="99"/>
                  <a:pt x="99" y="60"/>
                  <a:pt x="147" y="60"/>
                </a:cubicBezTo>
                <a:cubicBezTo>
                  <a:pt x="194" y="60"/>
                  <a:pt x="233" y="99"/>
                  <a:pt x="233" y="146"/>
                </a:cubicBezTo>
                <a:cubicBezTo>
                  <a:pt x="233" y="194"/>
                  <a:pt x="194" y="232"/>
                  <a:pt x="147" y="232"/>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4" name="Freeform 9"/>
          <p:cNvSpPr>
            <a:spLocks noEditPoints="1"/>
          </p:cNvSpPr>
          <p:nvPr/>
        </p:nvSpPr>
        <p:spPr bwMode="auto">
          <a:xfrm>
            <a:off x="3180522" y="3040612"/>
            <a:ext cx="1167699" cy="1097470"/>
          </a:xfrm>
          <a:custGeom>
            <a:avLst/>
            <a:gdLst>
              <a:gd name="T0" fmla="*/ 778 w 823"/>
              <a:gd name="T1" fmla="*/ 203 h 774"/>
              <a:gd name="T2" fmla="*/ 581 w 823"/>
              <a:gd name="T3" fmla="*/ 131 h 774"/>
              <a:gd name="T4" fmla="*/ 292 w 823"/>
              <a:gd name="T5" fmla="*/ 131 h 774"/>
              <a:gd name="T6" fmla="*/ 147 w 823"/>
              <a:gd name="T7" fmla="*/ 0 h 774"/>
              <a:gd name="T8" fmla="*/ 0 w 823"/>
              <a:gd name="T9" fmla="*/ 147 h 774"/>
              <a:gd name="T10" fmla="*/ 147 w 823"/>
              <a:gd name="T11" fmla="*/ 293 h 774"/>
              <a:gd name="T12" fmla="*/ 289 w 823"/>
              <a:gd name="T13" fmla="*/ 180 h 774"/>
              <a:gd name="T14" fmla="*/ 581 w 823"/>
              <a:gd name="T15" fmla="*/ 180 h 774"/>
              <a:gd name="T16" fmla="*/ 774 w 823"/>
              <a:gd name="T17" fmla="*/ 330 h 774"/>
              <a:gd name="T18" fmla="*/ 774 w 823"/>
              <a:gd name="T19" fmla="*/ 774 h 774"/>
              <a:gd name="T20" fmla="*/ 823 w 823"/>
              <a:gd name="T21" fmla="*/ 774 h 774"/>
              <a:gd name="T22" fmla="*/ 823 w 823"/>
              <a:gd name="T23" fmla="*/ 330 h 774"/>
              <a:gd name="T24" fmla="*/ 778 w 823"/>
              <a:gd name="T25" fmla="*/ 203 h 774"/>
              <a:gd name="T26" fmla="*/ 147 w 823"/>
              <a:gd name="T27" fmla="*/ 233 h 774"/>
              <a:gd name="T28" fmla="*/ 61 w 823"/>
              <a:gd name="T29" fmla="*/ 147 h 774"/>
              <a:gd name="T30" fmla="*/ 147 w 823"/>
              <a:gd name="T31" fmla="*/ 60 h 774"/>
              <a:gd name="T32" fmla="*/ 233 w 823"/>
              <a:gd name="T33" fmla="*/ 147 h 774"/>
              <a:gd name="T34" fmla="*/ 147 w 823"/>
              <a:gd name="T35" fmla="*/ 233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778" y="203"/>
                </a:moveTo>
                <a:cubicBezTo>
                  <a:pt x="737" y="155"/>
                  <a:pt x="671" y="131"/>
                  <a:pt x="581" y="131"/>
                </a:cubicBezTo>
                <a:cubicBezTo>
                  <a:pt x="292" y="131"/>
                  <a:pt x="292" y="131"/>
                  <a:pt x="292" y="131"/>
                </a:cubicBezTo>
                <a:cubicBezTo>
                  <a:pt x="285" y="58"/>
                  <a:pt x="222" y="0"/>
                  <a:pt x="147" y="0"/>
                </a:cubicBezTo>
                <a:cubicBezTo>
                  <a:pt x="66" y="0"/>
                  <a:pt x="0" y="66"/>
                  <a:pt x="0" y="147"/>
                </a:cubicBez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lose/>
                <a:moveTo>
                  <a:pt x="147" y="233"/>
                </a:moveTo>
                <a:cubicBezTo>
                  <a:pt x="99" y="233"/>
                  <a:pt x="61" y="194"/>
                  <a:pt x="61" y="147"/>
                </a:cubicBezTo>
                <a:cubicBezTo>
                  <a:pt x="61" y="99"/>
                  <a:pt x="99" y="60"/>
                  <a:pt x="147" y="60"/>
                </a:cubicBezTo>
                <a:cubicBezTo>
                  <a:pt x="194" y="60"/>
                  <a:pt x="233" y="99"/>
                  <a:pt x="233" y="147"/>
                </a:cubicBezTo>
                <a:cubicBezTo>
                  <a:pt x="233" y="194"/>
                  <a:pt x="194" y="233"/>
                  <a:pt x="147" y="233"/>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5" name="Freeform 10"/>
          <p:cNvSpPr>
            <a:spLocks noEditPoints="1"/>
          </p:cNvSpPr>
          <p:nvPr/>
        </p:nvSpPr>
        <p:spPr bwMode="auto">
          <a:xfrm>
            <a:off x="4663655" y="1452732"/>
            <a:ext cx="1306966" cy="2681780"/>
          </a:xfrm>
          <a:custGeom>
            <a:avLst/>
            <a:gdLst>
              <a:gd name="T0" fmla="*/ 775 w 921"/>
              <a:gd name="T1" fmla="*/ 0 h 1890"/>
              <a:gd name="T2" fmla="*/ 632 w 921"/>
              <a:gd name="T3" fmla="*/ 115 h 1890"/>
              <a:gd name="T4" fmla="*/ 252 w 921"/>
              <a:gd name="T5" fmla="*/ 115 h 1890"/>
              <a:gd name="T6" fmla="*/ 7 w 921"/>
              <a:gd name="T7" fmla="*/ 294 h 1890"/>
              <a:gd name="T8" fmla="*/ 7 w 921"/>
              <a:gd name="T9" fmla="*/ 1890 h 1890"/>
              <a:gd name="T10" fmla="*/ 56 w 921"/>
              <a:gd name="T11" fmla="*/ 1890 h 1890"/>
              <a:gd name="T12" fmla="*/ 56 w 921"/>
              <a:gd name="T13" fmla="*/ 298 h 1890"/>
              <a:gd name="T14" fmla="*/ 252 w 921"/>
              <a:gd name="T15" fmla="*/ 165 h 1890"/>
              <a:gd name="T16" fmla="*/ 630 w 921"/>
              <a:gd name="T17" fmla="*/ 165 h 1890"/>
              <a:gd name="T18" fmla="*/ 775 w 921"/>
              <a:gd name="T19" fmla="*/ 292 h 1890"/>
              <a:gd name="T20" fmla="*/ 921 w 921"/>
              <a:gd name="T21" fmla="*/ 146 h 1890"/>
              <a:gd name="T22" fmla="*/ 775 w 921"/>
              <a:gd name="T23" fmla="*/ 0 h 1890"/>
              <a:gd name="T24" fmla="*/ 775 w 921"/>
              <a:gd name="T25" fmla="*/ 232 h 1890"/>
              <a:gd name="T26" fmla="*/ 689 w 921"/>
              <a:gd name="T27" fmla="*/ 146 h 1890"/>
              <a:gd name="T28" fmla="*/ 775 w 921"/>
              <a:gd name="T29" fmla="*/ 60 h 1890"/>
              <a:gd name="T30" fmla="*/ 861 w 921"/>
              <a:gd name="T31" fmla="*/ 146 h 1890"/>
              <a:gd name="T32" fmla="*/ 775 w 921"/>
              <a:gd name="T33" fmla="*/ 232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775" y="0"/>
                </a:moveTo>
                <a:cubicBezTo>
                  <a:pt x="705" y="0"/>
                  <a:pt x="646" y="49"/>
                  <a:pt x="632" y="115"/>
                </a:cubicBez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lose/>
                <a:moveTo>
                  <a:pt x="775" y="232"/>
                </a:moveTo>
                <a:cubicBezTo>
                  <a:pt x="728" y="232"/>
                  <a:pt x="689" y="194"/>
                  <a:pt x="689" y="146"/>
                </a:cubicBezTo>
                <a:cubicBezTo>
                  <a:pt x="689" y="99"/>
                  <a:pt x="728" y="60"/>
                  <a:pt x="775" y="60"/>
                </a:cubicBezTo>
                <a:cubicBezTo>
                  <a:pt x="823" y="60"/>
                  <a:pt x="861" y="99"/>
                  <a:pt x="861" y="146"/>
                </a:cubicBezTo>
                <a:cubicBezTo>
                  <a:pt x="861" y="194"/>
                  <a:pt x="823" y="232"/>
                  <a:pt x="775" y="232"/>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6" name="Freeform 11"/>
          <p:cNvSpPr>
            <a:spLocks noEditPoints="1"/>
          </p:cNvSpPr>
          <p:nvPr/>
        </p:nvSpPr>
        <p:spPr bwMode="auto">
          <a:xfrm>
            <a:off x="4795780" y="2519254"/>
            <a:ext cx="1166509" cy="1610497"/>
          </a:xfrm>
          <a:custGeom>
            <a:avLst/>
            <a:gdLst>
              <a:gd name="T0" fmla="*/ 676 w 822"/>
              <a:gd name="T1" fmla="*/ 0 h 1135"/>
              <a:gd name="T2" fmla="*/ 532 w 822"/>
              <a:gd name="T3" fmla="*/ 122 h 1135"/>
              <a:gd name="T4" fmla="*/ 202 w 822"/>
              <a:gd name="T5" fmla="*/ 119 h 1135"/>
              <a:gd name="T6" fmla="*/ 0 w 822"/>
              <a:gd name="T7" fmla="*/ 333 h 1135"/>
              <a:gd name="T8" fmla="*/ 0 w 822"/>
              <a:gd name="T9" fmla="*/ 1135 h 1135"/>
              <a:gd name="T10" fmla="*/ 49 w 822"/>
              <a:gd name="T11" fmla="*/ 1135 h 1135"/>
              <a:gd name="T12" fmla="*/ 49 w 822"/>
              <a:gd name="T13" fmla="*/ 333 h 1135"/>
              <a:gd name="T14" fmla="*/ 202 w 822"/>
              <a:gd name="T15" fmla="*/ 168 h 1135"/>
              <a:gd name="T16" fmla="*/ 532 w 822"/>
              <a:gd name="T17" fmla="*/ 171 h 1135"/>
              <a:gd name="T18" fmla="*/ 676 w 822"/>
              <a:gd name="T19" fmla="*/ 293 h 1135"/>
              <a:gd name="T20" fmla="*/ 822 w 822"/>
              <a:gd name="T21" fmla="*/ 147 h 1135"/>
              <a:gd name="T22" fmla="*/ 676 w 822"/>
              <a:gd name="T23" fmla="*/ 0 h 1135"/>
              <a:gd name="T24" fmla="*/ 676 w 822"/>
              <a:gd name="T25" fmla="*/ 233 h 1135"/>
              <a:gd name="T26" fmla="*/ 590 w 822"/>
              <a:gd name="T27" fmla="*/ 147 h 1135"/>
              <a:gd name="T28" fmla="*/ 676 w 822"/>
              <a:gd name="T29" fmla="*/ 60 h 1135"/>
              <a:gd name="T30" fmla="*/ 762 w 822"/>
              <a:gd name="T31" fmla="*/ 147 h 1135"/>
              <a:gd name="T32" fmla="*/ 676 w 822"/>
              <a:gd name="T33" fmla="*/ 2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2" h="1135">
                <a:moveTo>
                  <a:pt x="676" y="0"/>
                </a:moveTo>
                <a:cubicBezTo>
                  <a:pt x="604" y="0"/>
                  <a:pt x="544" y="53"/>
                  <a:pt x="532" y="122"/>
                </a:cubicBez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lose/>
                <a:moveTo>
                  <a:pt x="676" y="233"/>
                </a:moveTo>
                <a:cubicBezTo>
                  <a:pt x="628" y="233"/>
                  <a:pt x="590" y="194"/>
                  <a:pt x="590" y="147"/>
                </a:cubicBezTo>
                <a:cubicBezTo>
                  <a:pt x="590" y="99"/>
                  <a:pt x="628" y="60"/>
                  <a:pt x="676" y="60"/>
                </a:cubicBezTo>
                <a:cubicBezTo>
                  <a:pt x="723" y="60"/>
                  <a:pt x="762" y="99"/>
                  <a:pt x="762" y="147"/>
                </a:cubicBezTo>
                <a:cubicBezTo>
                  <a:pt x="762" y="194"/>
                  <a:pt x="723" y="233"/>
                  <a:pt x="676" y="233"/>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7" name="矩形 16"/>
          <p:cNvSpPr/>
          <p:nvPr/>
        </p:nvSpPr>
        <p:spPr>
          <a:xfrm>
            <a:off x="1609536" y="820548"/>
            <a:ext cx="1211580" cy="311785"/>
          </a:xfrm>
          <a:prstGeom prst="rect">
            <a:avLst/>
          </a:prstGeom>
        </p:spPr>
        <p:txBody>
          <a:bodyPr wrap="non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在此输入标题</a:t>
            </a:r>
          </a:p>
        </p:txBody>
      </p:sp>
      <p:sp>
        <p:nvSpPr>
          <p:cNvPr id="18" name="矩形 17"/>
          <p:cNvSpPr/>
          <p:nvPr/>
        </p:nvSpPr>
        <p:spPr>
          <a:xfrm>
            <a:off x="1609536" y="1049324"/>
            <a:ext cx="1521369" cy="422910"/>
          </a:xfrm>
          <a:prstGeom prst="rect">
            <a:avLst/>
          </a:prstGeom>
        </p:spPr>
        <p:txBody>
          <a:bodyPr wrap="square" anchor="ctr">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9" name="矩形 18"/>
          <p:cNvSpPr/>
          <p:nvPr/>
        </p:nvSpPr>
        <p:spPr>
          <a:xfrm>
            <a:off x="1602443" y="1942863"/>
            <a:ext cx="1211580" cy="311785"/>
          </a:xfrm>
          <a:prstGeom prst="rect">
            <a:avLst/>
          </a:prstGeom>
        </p:spPr>
        <p:txBody>
          <a:bodyPr wrap="non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在此输入标题</a:t>
            </a:r>
          </a:p>
        </p:txBody>
      </p:sp>
      <p:sp>
        <p:nvSpPr>
          <p:cNvPr id="20" name="矩形 19"/>
          <p:cNvSpPr/>
          <p:nvPr/>
        </p:nvSpPr>
        <p:spPr>
          <a:xfrm>
            <a:off x="1602443" y="2171639"/>
            <a:ext cx="1521369" cy="422910"/>
          </a:xfrm>
          <a:prstGeom prst="rect">
            <a:avLst/>
          </a:prstGeom>
        </p:spPr>
        <p:txBody>
          <a:bodyPr wrap="square" anchor="ctr">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1" name="矩形 20"/>
          <p:cNvSpPr/>
          <p:nvPr/>
        </p:nvSpPr>
        <p:spPr>
          <a:xfrm>
            <a:off x="1602443" y="2968710"/>
            <a:ext cx="1211580" cy="311785"/>
          </a:xfrm>
          <a:prstGeom prst="rect">
            <a:avLst/>
          </a:prstGeom>
        </p:spPr>
        <p:txBody>
          <a:bodyPr wrap="non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在此输入标题</a:t>
            </a:r>
          </a:p>
        </p:txBody>
      </p:sp>
      <p:sp>
        <p:nvSpPr>
          <p:cNvPr id="22" name="矩形 21"/>
          <p:cNvSpPr/>
          <p:nvPr/>
        </p:nvSpPr>
        <p:spPr>
          <a:xfrm>
            <a:off x="1602443" y="3197486"/>
            <a:ext cx="1521369" cy="422910"/>
          </a:xfrm>
          <a:prstGeom prst="rect">
            <a:avLst/>
          </a:prstGeom>
        </p:spPr>
        <p:txBody>
          <a:bodyPr wrap="square" anchor="ctr">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3" name="矩形 22"/>
          <p:cNvSpPr/>
          <p:nvPr/>
        </p:nvSpPr>
        <p:spPr>
          <a:xfrm>
            <a:off x="6029782" y="1360467"/>
            <a:ext cx="1211580" cy="311785"/>
          </a:xfrm>
          <a:prstGeom prst="rect">
            <a:avLst/>
          </a:prstGeom>
        </p:spPr>
        <p:txBody>
          <a:bodyPr wrap="non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在此输入标题</a:t>
            </a:r>
          </a:p>
        </p:txBody>
      </p:sp>
      <p:sp>
        <p:nvSpPr>
          <p:cNvPr id="24" name="矩形 23"/>
          <p:cNvSpPr/>
          <p:nvPr/>
        </p:nvSpPr>
        <p:spPr>
          <a:xfrm>
            <a:off x="6029782" y="1589243"/>
            <a:ext cx="1521369" cy="422910"/>
          </a:xfrm>
          <a:prstGeom prst="rect">
            <a:avLst/>
          </a:prstGeom>
        </p:spPr>
        <p:txBody>
          <a:bodyPr wrap="square" anchor="ctr">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5" name="矩形 24"/>
          <p:cNvSpPr/>
          <p:nvPr/>
        </p:nvSpPr>
        <p:spPr>
          <a:xfrm>
            <a:off x="6029782" y="2482782"/>
            <a:ext cx="1211580" cy="311785"/>
          </a:xfrm>
          <a:prstGeom prst="rect">
            <a:avLst/>
          </a:prstGeom>
        </p:spPr>
        <p:txBody>
          <a:bodyPr wrap="non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在此输入标题</a:t>
            </a:r>
          </a:p>
        </p:txBody>
      </p:sp>
      <p:sp>
        <p:nvSpPr>
          <p:cNvPr id="26" name="矩形 25"/>
          <p:cNvSpPr/>
          <p:nvPr/>
        </p:nvSpPr>
        <p:spPr>
          <a:xfrm>
            <a:off x="6029782" y="2711559"/>
            <a:ext cx="1521369" cy="422910"/>
          </a:xfrm>
          <a:prstGeom prst="rect">
            <a:avLst/>
          </a:prstGeom>
        </p:spPr>
        <p:txBody>
          <a:bodyPr wrap="square" anchor="ctr">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7" name="矩形 26"/>
          <p:cNvSpPr/>
          <p:nvPr/>
        </p:nvSpPr>
        <p:spPr>
          <a:xfrm>
            <a:off x="3256546" y="971584"/>
            <a:ext cx="268605" cy="297180"/>
          </a:xfrm>
          <a:prstGeom prst="rect">
            <a:avLst/>
          </a:prstGeom>
        </p:spPr>
        <p:txBody>
          <a:bodyPr wrap="none">
            <a:spAutoFit/>
          </a:bodyPr>
          <a:lstStyle/>
          <a:p>
            <a:r>
              <a:rPr lang="en-US" altLang="zh-CN" sz="1350" dirty="0">
                <a:solidFill>
                  <a:srgbClr val="0070C0"/>
                </a:solidFill>
                <a:latin typeface="方正超粗黑简体" panose="03000509000000000000" pitchFamily="65" charset="-122"/>
                <a:ea typeface="方正超粗黑简体" panose="03000509000000000000" pitchFamily="65" charset="-122"/>
              </a:rPr>
              <a:t>1</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28" name="矩形 27"/>
          <p:cNvSpPr/>
          <p:nvPr/>
        </p:nvSpPr>
        <p:spPr>
          <a:xfrm>
            <a:off x="3257924" y="2050847"/>
            <a:ext cx="268605" cy="297180"/>
          </a:xfrm>
          <a:prstGeom prst="rect">
            <a:avLst/>
          </a:prstGeom>
        </p:spPr>
        <p:txBody>
          <a:bodyPr wrap="none">
            <a:spAutoFit/>
          </a:bodyPr>
          <a:lstStyle/>
          <a:p>
            <a:r>
              <a:rPr lang="en-US" altLang="zh-CN" sz="1350" dirty="0">
                <a:solidFill>
                  <a:srgbClr val="0070C0"/>
                </a:solidFill>
                <a:latin typeface="方正超粗黑简体" panose="03000509000000000000" pitchFamily="65" charset="-122"/>
                <a:ea typeface="方正超粗黑简体" panose="03000509000000000000" pitchFamily="65" charset="-122"/>
              </a:rPr>
              <a:t>2</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29" name="矩形 28"/>
          <p:cNvSpPr/>
          <p:nvPr/>
        </p:nvSpPr>
        <p:spPr>
          <a:xfrm>
            <a:off x="3257924" y="3123718"/>
            <a:ext cx="268605" cy="297180"/>
          </a:xfrm>
          <a:prstGeom prst="rect">
            <a:avLst/>
          </a:prstGeom>
        </p:spPr>
        <p:txBody>
          <a:bodyPr wrap="none">
            <a:spAutoFit/>
          </a:bodyPr>
          <a:lstStyle/>
          <a:p>
            <a:r>
              <a:rPr lang="en-US" altLang="zh-CN" sz="1350" dirty="0">
                <a:solidFill>
                  <a:srgbClr val="0070C0"/>
                </a:solidFill>
                <a:latin typeface="方正超粗黑简体" panose="03000509000000000000" pitchFamily="65" charset="-122"/>
                <a:ea typeface="方正超粗黑简体" panose="03000509000000000000" pitchFamily="65" charset="-122"/>
              </a:rPr>
              <a:t>3</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30" name="矩形 29"/>
          <p:cNvSpPr/>
          <p:nvPr/>
        </p:nvSpPr>
        <p:spPr>
          <a:xfrm>
            <a:off x="5633715" y="2590766"/>
            <a:ext cx="263029" cy="297180"/>
          </a:xfrm>
          <a:prstGeom prst="rect">
            <a:avLst/>
          </a:prstGeom>
        </p:spPr>
        <p:txBody>
          <a:bodyPr wrap="square">
            <a:spAutoFit/>
          </a:bodyPr>
          <a:lstStyle/>
          <a:p>
            <a:r>
              <a:rPr lang="en-US" altLang="zh-CN" sz="1350" dirty="0">
                <a:solidFill>
                  <a:srgbClr val="0070C0"/>
                </a:solidFill>
                <a:latin typeface="方正超粗黑简体" panose="03000509000000000000" pitchFamily="65" charset="-122"/>
                <a:ea typeface="方正超粗黑简体" panose="03000509000000000000" pitchFamily="65" charset="-122"/>
              </a:rPr>
              <a:t>5</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31" name="矩形 30"/>
          <p:cNvSpPr/>
          <p:nvPr/>
        </p:nvSpPr>
        <p:spPr>
          <a:xfrm>
            <a:off x="5640417" y="1526298"/>
            <a:ext cx="263029" cy="297180"/>
          </a:xfrm>
          <a:prstGeom prst="rect">
            <a:avLst/>
          </a:prstGeom>
        </p:spPr>
        <p:txBody>
          <a:bodyPr wrap="square">
            <a:spAutoFit/>
          </a:bodyPr>
          <a:lstStyle/>
          <a:p>
            <a:r>
              <a:rPr lang="en-US" altLang="zh-CN" sz="1350" dirty="0">
                <a:solidFill>
                  <a:srgbClr val="0070C0"/>
                </a:solidFill>
                <a:latin typeface="方正超粗黑简体" panose="03000509000000000000" pitchFamily="65" charset="-122"/>
                <a:ea typeface="方正超粗黑简体" panose="03000509000000000000" pitchFamily="65" charset="-122"/>
              </a:rPr>
              <a:t>4</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32" name="椭圆 31"/>
          <p:cNvSpPr/>
          <p:nvPr/>
        </p:nvSpPr>
        <p:spPr>
          <a:xfrm>
            <a:off x="3886251" y="3684332"/>
            <a:ext cx="1371499" cy="1371498"/>
          </a:xfrm>
          <a:prstGeom prst="ellipse">
            <a:avLst/>
          </a:prstGeom>
          <a:gradFill>
            <a:gsLst>
              <a:gs pos="0">
                <a:srgbClr val="D9D9D9"/>
              </a:gs>
              <a:gs pos="100000">
                <a:schemeClr val="bg1">
                  <a:lumMod val="98000"/>
                </a:schemeClr>
              </a:gs>
            </a:gsLst>
            <a:lin ang="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3" name="椭圆 32"/>
          <p:cNvSpPr/>
          <p:nvPr/>
        </p:nvSpPr>
        <p:spPr>
          <a:xfrm>
            <a:off x="4031375" y="3829456"/>
            <a:ext cx="1081249" cy="1081248"/>
          </a:xfrm>
          <a:prstGeom prst="ellipse">
            <a:avLst/>
          </a:prstGeom>
          <a:gradFill>
            <a:gsLst>
              <a:gs pos="0">
                <a:srgbClr val="D9D9D9"/>
              </a:gs>
              <a:gs pos="100000">
                <a:schemeClr val="bg1">
                  <a:lumMod val="98000"/>
                </a:schemeClr>
              </a:gs>
            </a:gsLst>
            <a:lin ang="5400000" scaled="1"/>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Freeform 352"/>
          <p:cNvSpPr>
            <a:spLocks noEditPoints="1"/>
          </p:cNvSpPr>
          <p:nvPr/>
        </p:nvSpPr>
        <p:spPr bwMode="auto">
          <a:xfrm>
            <a:off x="4362898" y="4241134"/>
            <a:ext cx="418203" cy="257892"/>
          </a:xfrm>
          <a:custGeom>
            <a:avLst/>
            <a:gdLst>
              <a:gd name="T0" fmla="*/ 33 w 51"/>
              <a:gd name="T1" fmla="*/ 31 h 31"/>
              <a:gd name="T2" fmla="*/ 8 w 51"/>
              <a:gd name="T3" fmla="*/ 31 h 31"/>
              <a:gd name="T4" fmla="*/ 7 w 51"/>
              <a:gd name="T5" fmla="*/ 29 h 31"/>
              <a:gd name="T6" fmla="*/ 7 w 51"/>
              <a:gd name="T7" fmla="*/ 25 h 31"/>
              <a:gd name="T8" fmla="*/ 7 w 51"/>
              <a:gd name="T9" fmla="*/ 14 h 31"/>
              <a:gd name="T10" fmla="*/ 2 w 51"/>
              <a:gd name="T11" fmla="*/ 14 h 31"/>
              <a:gd name="T12" fmla="*/ 0 w 51"/>
              <a:gd name="T13" fmla="*/ 12 h 31"/>
              <a:gd name="T14" fmla="*/ 0 w 51"/>
              <a:gd name="T15" fmla="*/ 11 h 31"/>
              <a:gd name="T16" fmla="*/ 9 w 51"/>
              <a:gd name="T17" fmla="*/ 1 h 31"/>
              <a:gd name="T18" fmla="*/ 10 w 51"/>
              <a:gd name="T19" fmla="*/ 0 h 31"/>
              <a:gd name="T20" fmla="*/ 12 w 51"/>
              <a:gd name="T21" fmla="*/ 1 h 31"/>
              <a:gd name="T22" fmla="*/ 20 w 51"/>
              <a:gd name="T23" fmla="*/ 11 h 31"/>
              <a:gd name="T24" fmla="*/ 21 w 51"/>
              <a:gd name="T25" fmla="*/ 12 h 31"/>
              <a:gd name="T26" fmla="*/ 19 w 51"/>
              <a:gd name="T27" fmla="*/ 14 h 31"/>
              <a:gd name="T28" fmla="*/ 14 w 51"/>
              <a:gd name="T29" fmla="*/ 14 h 31"/>
              <a:gd name="T30" fmla="*/ 14 w 51"/>
              <a:gd name="T31" fmla="*/ 24 h 31"/>
              <a:gd name="T32" fmla="*/ 29 w 51"/>
              <a:gd name="T33" fmla="*/ 24 h 31"/>
              <a:gd name="T34" fmla="*/ 30 w 51"/>
              <a:gd name="T35" fmla="*/ 25 h 31"/>
              <a:gd name="T36" fmla="*/ 34 w 51"/>
              <a:gd name="T37" fmla="*/ 30 h 31"/>
              <a:gd name="T38" fmla="*/ 34 w 51"/>
              <a:gd name="T39" fmla="*/ 30 h 31"/>
              <a:gd name="T40" fmla="*/ 33 w 51"/>
              <a:gd name="T41" fmla="*/ 31 h 31"/>
              <a:gd name="T42" fmla="*/ 51 w 51"/>
              <a:gd name="T43" fmla="*/ 20 h 31"/>
              <a:gd name="T44" fmla="*/ 42 w 51"/>
              <a:gd name="T45" fmla="*/ 31 h 31"/>
              <a:gd name="T46" fmla="*/ 41 w 51"/>
              <a:gd name="T47" fmla="*/ 31 h 31"/>
              <a:gd name="T48" fmla="*/ 40 w 51"/>
              <a:gd name="T49" fmla="*/ 31 h 31"/>
              <a:gd name="T50" fmla="*/ 31 w 51"/>
              <a:gd name="T51" fmla="*/ 20 h 31"/>
              <a:gd name="T52" fmla="*/ 31 w 51"/>
              <a:gd name="T53" fmla="*/ 19 h 31"/>
              <a:gd name="T54" fmla="*/ 33 w 51"/>
              <a:gd name="T55" fmla="*/ 17 h 31"/>
              <a:gd name="T56" fmla="*/ 38 w 51"/>
              <a:gd name="T57" fmla="*/ 17 h 31"/>
              <a:gd name="T58" fmla="*/ 38 w 51"/>
              <a:gd name="T59" fmla="*/ 7 h 31"/>
              <a:gd name="T60" fmla="*/ 22 w 51"/>
              <a:gd name="T61" fmla="*/ 7 h 31"/>
              <a:gd name="T62" fmla="*/ 22 w 51"/>
              <a:gd name="T63" fmla="*/ 7 h 31"/>
              <a:gd name="T64" fmla="*/ 17 w 51"/>
              <a:gd name="T65" fmla="*/ 2 h 31"/>
              <a:gd name="T66" fmla="*/ 17 w 51"/>
              <a:gd name="T67" fmla="*/ 1 h 31"/>
              <a:gd name="T68" fmla="*/ 18 w 51"/>
              <a:gd name="T69" fmla="*/ 0 h 31"/>
              <a:gd name="T70" fmla="*/ 44 w 51"/>
              <a:gd name="T71" fmla="*/ 0 h 31"/>
              <a:gd name="T72" fmla="*/ 45 w 51"/>
              <a:gd name="T73" fmla="*/ 2 h 31"/>
              <a:gd name="T74" fmla="*/ 45 w 51"/>
              <a:gd name="T75" fmla="*/ 6 h 31"/>
              <a:gd name="T76" fmla="*/ 45 w 51"/>
              <a:gd name="T77" fmla="*/ 17 h 31"/>
              <a:gd name="T78" fmla="*/ 50 w 51"/>
              <a:gd name="T79" fmla="*/ 17 h 31"/>
              <a:gd name="T80" fmla="*/ 51 w 51"/>
              <a:gd name="T81" fmla="*/ 19 h 31"/>
              <a:gd name="T82" fmla="*/ 51 w 51"/>
              <a:gd name="T83"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31">
                <a:moveTo>
                  <a:pt x="33" y="31"/>
                </a:moveTo>
                <a:cubicBezTo>
                  <a:pt x="8" y="31"/>
                  <a:pt x="8" y="31"/>
                  <a:pt x="8" y="31"/>
                </a:cubicBezTo>
                <a:cubicBezTo>
                  <a:pt x="7" y="31"/>
                  <a:pt x="7" y="30"/>
                  <a:pt x="7" y="29"/>
                </a:cubicBezTo>
                <a:cubicBezTo>
                  <a:pt x="7" y="25"/>
                  <a:pt x="7" y="25"/>
                  <a:pt x="7" y="25"/>
                </a:cubicBezTo>
                <a:cubicBezTo>
                  <a:pt x="7" y="14"/>
                  <a:pt x="7" y="14"/>
                  <a:pt x="7" y="14"/>
                </a:cubicBezTo>
                <a:cubicBezTo>
                  <a:pt x="2" y="14"/>
                  <a:pt x="2" y="14"/>
                  <a:pt x="2" y="14"/>
                </a:cubicBezTo>
                <a:cubicBezTo>
                  <a:pt x="1" y="14"/>
                  <a:pt x="0" y="13"/>
                  <a:pt x="0" y="12"/>
                </a:cubicBezTo>
                <a:cubicBezTo>
                  <a:pt x="0" y="12"/>
                  <a:pt x="0" y="12"/>
                  <a:pt x="0" y="11"/>
                </a:cubicBezTo>
                <a:cubicBezTo>
                  <a:pt x="9" y="1"/>
                  <a:pt x="9" y="1"/>
                  <a:pt x="9" y="1"/>
                </a:cubicBezTo>
                <a:cubicBezTo>
                  <a:pt x="9" y="1"/>
                  <a:pt x="10" y="0"/>
                  <a:pt x="10" y="0"/>
                </a:cubicBezTo>
                <a:cubicBezTo>
                  <a:pt x="11" y="0"/>
                  <a:pt x="11" y="1"/>
                  <a:pt x="12" y="1"/>
                </a:cubicBezTo>
                <a:cubicBezTo>
                  <a:pt x="20" y="11"/>
                  <a:pt x="20" y="11"/>
                  <a:pt x="20" y="11"/>
                </a:cubicBezTo>
                <a:cubicBezTo>
                  <a:pt x="20" y="12"/>
                  <a:pt x="21" y="12"/>
                  <a:pt x="21" y="12"/>
                </a:cubicBezTo>
                <a:cubicBezTo>
                  <a:pt x="21" y="13"/>
                  <a:pt x="20" y="14"/>
                  <a:pt x="19" y="14"/>
                </a:cubicBezTo>
                <a:cubicBezTo>
                  <a:pt x="14" y="14"/>
                  <a:pt x="14" y="14"/>
                  <a:pt x="14" y="14"/>
                </a:cubicBezTo>
                <a:cubicBezTo>
                  <a:pt x="14" y="24"/>
                  <a:pt x="14" y="24"/>
                  <a:pt x="14" y="24"/>
                </a:cubicBezTo>
                <a:cubicBezTo>
                  <a:pt x="29" y="24"/>
                  <a:pt x="29" y="24"/>
                  <a:pt x="29" y="24"/>
                </a:cubicBezTo>
                <a:cubicBezTo>
                  <a:pt x="29" y="24"/>
                  <a:pt x="30" y="24"/>
                  <a:pt x="30" y="25"/>
                </a:cubicBezTo>
                <a:cubicBezTo>
                  <a:pt x="34" y="30"/>
                  <a:pt x="34" y="30"/>
                  <a:pt x="34" y="30"/>
                </a:cubicBezTo>
                <a:cubicBezTo>
                  <a:pt x="34" y="30"/>
                  <a:pt x="34" y="30"/>
                  <a:pt x="34" y="30"/>
                </a:cubicBezTo>
                <a:cubicBezTo>
                  <a:pt x="34" y="31"/>
                  <a:pt x="34" y="31"/>
                  <a:pt x="33" y="31"/>
                </a:cubicBezTo>
                <a:close/>
                <a:moveTo>
                  <a:pt x="51" y="20"/>
                </a:moveTo>
                <a:cubicBezTo>
                  <a:pt x="42" y="31"/>
                  <a:pt x="42" y="31"/>
                  <a:pt x="42" y="31"/>
                </a:cubicBezTo>
                <a:cubicBezTo>
                  <a:pt x="42" y="31"/>
                  <a:pt x="42" y="31"/>
                  <a:pt x="41" y="31"/>
                </a:cubicBezTo>
                <a:cubicBezTo>
                  <a:pt x="41" y="31"/>
                  <a:pt x="40" y="31"/>
                  <a:pt x="40" y="31"/>
                </a:cubicBezTo>
                <a:cubicBezTo>
                  <a:pt x="31" y="20"/>
                  <a:pt x="31" y="20"/>
                  <a:pt x="31" y="20"/>
                </a:cubicBezTo>
                <a:cubicBezTo>
                  <a:pt x="31" y="20"/>
                  <a:pt x="31" y="20"/>
                  <a:pt x="31" y="19"/>
                </a:cubicBezTo>
                <a:cubicBezTo>
                  <a:pt x="31" y="18"/>
                  <a:pt x="32" y="17"/>
                  <a:pt x="33" y="17"/>
                </a:cubicBezTo>
                <a:cubicBezTo>
                  <a:pt x="38" y="17"/>
                  <a:pt x="38" y="17"/>
                  <a:pt x="38" y="17"/>
                </a:cubicBezTo>
                <a:cubicBezTo>
                  <a:pt x="38" y="7"/>
                  <a:pt x="38" y="7"/>
                  <a:pt x="38" y="7"/>
                </a:cubicBezTo>
                <a:cubicBezTo>
                  <a:pt x="22" y="7"/>
                  <a:pt x="22" y="7"/>
                  <a:pt x="22" y="7"/>
                </a:cubicBezTo>
                <a:cubicBezTo>
                  <a:pt x="22" y="7"/>
                  <a:pt x="22" y="7"/>
                  <a:pt x="22" y="7"/>
                </a:cubicBezTo>
                <a:cubicBezTo>
                  <a:pt x="17" y="2"/>
                  <a:pt x="17" y="2"/>
                  <a:pt x="17" y="2"/>
                </a:cubicBezTo>
                <a:cubicBezTo>
                  <a:pt x="17" y="2"/>
                  <a:pt x="17" y="1"/>
                  <a:pt x="17" y="1"/>
                </a:cubicBezTo>
                <a:cubicBezTo>
                  <a:pt x="17" y="1"/>
                  <a:pt x="18" y="0"/>
                  <a:pt x="18" y="0"/>
                </a:cubicBezTo>
                <a:cubicBezTo>
                  <a:pt x="44" y="0"/>
                  <a:pt x="44" y="0"/>
                  <a:pt x="44" y="0"/>
                </a:cubicBezTo>
                <a:cubicBezTo>
                  <a:pt x="45" y="0"/>
                  <a:pt x="45" y="1"/>
                  <a:pt x="45" y="2"/>
                </a:cubicBezTo>
                <a:cubicBezTo>
                  <a:pt x="45" y="6"/>
                  <a:pt x="45" y="6"/>
                  <a:pt x="45" y="6"/>
                </a:cubicBezTo>
                <a:cubicBezTo>
                  <a:pt x="45" y="17"/>
                  <a:pt x="45" y="17"/>
                  <a:pt x="45" y="17"/>
                </a:cubicBezTo>
                <a:cubicBezTo>
                  <a:pt x="50" y="17"/>
                  <a:pt x="50" y="17"/>
                  <a:pt x="50" y="17"/>
                </a:cubicBezTo>
                <a:cubicBezTo>
                  <a:pt x="51" y="17"/>
                  <a:pt x="51" y="18"/>
                  <a:pt x="51" y="19"/>
                </a:cubicBezTo>
                <a:cubicBezTo>
                  <a:pt x="51" y="20"/>
                  <a:pt x="51" y="20"/>
                  <a:pt x="51" y="20"/>
                </a:cubicBezTo>
                <a:close/>
              </a:path>
            </a:pathLst>
          </a:custGeom>
          <a:gradFill>
            <a:gsLst>
              <a:gs pos="0">
                <a:srgbClr val="0070C0"/>
              </a:gs>
              <a:gs pos="100000">
                <a:srgbClr val="00B0F0"/>
              </a:gs>
            </a:gsLst>
            <a:lin ang="5400000" scaled="0"/>
          </a:gradFill>
          <a:ln>
            <a:noFill/>
          </a:ln>
        </p:spPr>
        <p:txBody>
          <a:bodyPr vert="horz" wrap="square" lIns="68562" tIns="34281" rIns="68562" bIns="34281" numCol="1" anchor="t" anchorCtr="0" compatLnSpc="1"/>
          <a:lstStyle/>
          <a:p>
            <a:endParaRPr lang="id-ID" sz="135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1000"/>
                                        <p:tgtEl>
                                          <p:spTgt spid="12"/>
                                        </p:tgtEl>
                                      </p:cBhvr>
                                    </p:animEffect>
                                  </p:childTnLst>
                                </p:cTn>
                              </p:par>
                              <p:par>
                                <p:cTn id="41" presetID="2" presetClass="entr" presetSubtype="8" fill="hold" grpId="0" nodeType="withEffect">
                                  <p:stCondLst>
                                    <p:cond delay="5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childTnLst>
                          </p:cTn>
                        </p:par>
                        <p:par>
                          <p:cTn id="53" fill="hold">
                            <p:stCondLst>
                              <p:cond delay="4000"/>
                            </p:stCondLst>
                            <p:childTnLst>
                              <p:par>
                                <p:cTn id="54" presetID="22" presetClass="entr" presetSubtype="4"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1000"/>
                                        <p:tgtEl>
                                          <p:spTgt spid="13"/>
                                        </p:tgtEl>
                                      </p:cBhvr>
                                    </p:animEffect>
                                  </p:childTnLst>
                                </p:cTn>
                              </p:par>
                              <p:par>
                                <p:cTn id="57" presetID="2" presetClass="entr" presetSubtype="8" fill="hold" grpId="0" nodeType="withEffect">
                                  <p:stCondLst>
                                    <p:cond delay="50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0-#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50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50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0-#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2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down)">
                                      <p:cBhvr>
                                        <p:cTn id="72" dur="1000"/>
                                        <p:tgtEl>
                                          <p:spTgt spid="14"/>
                                        </p:tgtEl>
                                      </p:cBhvr>
                                    </p:animEffect>
                                  </p:childTnLst>
                                </p:cTn>
                              </p:par>
                              <p:par>
                                <p:cTn id="73" presetID="2" presetClass="entr" presetSubtype="8" fill="hold" grpId="0" nodeType="withEffect">
                                  <p:stCondLst>
                                    <p:cond delay="50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fill="hold"/>
                                        <p:tgtEl>
                                          <p:spTgt spid="21"/>
                                        </p:tgtEl>
                                        <p:attrNameLst>
                                          <p:attrName>ppt_x</p:attrName>
                                        </p:attrNameLst>
                                      </p:cBhvr>
                                      <p:tavLst>
                                        <p:tav tm="0">
                                          <p:val>
                                            <p:strVal val="0-#ppt_w/2"/>
                                          </p:val>
                                        </p:tav>
                                        <p:tav tm="100000">
                                          <p:val>
                                            <p:strVal val="#ppt_x"/>
                                          </p:val>
                                        </p:tav>
                                      </p:tavLst>
                                    </p:anim>
                                    <p:anim calcmode="lin" valueType="num">
                                      <p:cBhvr additive="base">
                                        <p:cTn id="76" dur="500" fill="hold"/>
                                        <p:tgtEl>
                                          <p:spTgt spid="21"/>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50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fill="hold"/>
                                        <p:tgtEl>
                                          <p:spTgt spid="22"/>
                                        </p:tgtEl>
                                        <p:attrNameLst>
                                          <p:attrName>ppt_x</p:attrName>
                                        </p:attrNameLst>
                                      </p:cBhvr>
                                      <p:tavLst>
                                        <p:tav tm="0">
                                          <p:val>
                                            <p:strVal val="0-#ppt_w/2"/>
                                          </p:val>
                                        </p:tav>
                                        <p:tav tm="100000">
                                          <p:val>
                                            <p:strVal val="#ppt_x"/>
                                          </p:val>
                                        </p:tav>
                                      </p:tavLst>
                                    </p:anim>
                                    <p:anim calcmode="lin" valueType="num">
                                      <p:cBhvr additive="base">
                                        <p:cTn id="80" dur="500" fill="hold"/>
                                        <p:tgtEl>
                                          <p:spTgt spid="2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50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0-#ppt_w/2"/>
                                          </p:val>
                                        </p:tav>
                                        <p:tav tm="100000">
                                          <p:val>
                                            <p:strVal val="#ppt_x"/>
                                          </p:val>
                                        </p:tav>
                                      </p:tavLst>
                                    </p:anim>
                                    <p:anim calcmode="lin" valueType="num">
                                      <p:cBhvr additive="base">
                                        <p:cTn id="84" dur="500" fill="hold"/>
                                        <p:tgtEl>
                                          <p:spTgt spid="29"/>
                                        </p:tgtEl>
                                        <p:attrNameLst>
                                          <p:attrName>ppt_y</p:attrName>
                                        </p:attrNameLst>
                                      </p:cBhvr>
                                      <p:tavLst>
                                        <p:tav tm="0">
                                          <p:val>
                                            <p:strVal val="#ppt_y"/>
                                          </p:val>
                                        </p:tav>
                                        <p:tav tm="100000">
                                          <p:val>
                                            <p:strVal val="#ppt_y"/>
                                          </p:val>
                                        </p:tav>
                                      </p:tavLst>
                                    </p:anim>
                                  </p:childTnLst>
                                </p:cTn>
                              </p:par>
                            </p:childTnLst>
                          </p:cTn>
                        </p:par>
                        <p:par>
                          <p:cTn id="85" fill="hold">
                            <p:stCondLst>
                              <p:cond delay="6000"/>
                            </p:stCondLst>
                            <p:childTnLst>
                              <p:par>
                                <p:cTn id="86" presetID="22" presetClass="entr" presetSubtype="4"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1000"/>
                                        <p:tgtEl>
                                          <p:spTgt spid="15"/>
                                        </p:tgtEl>
                                      </p:cBhvr>
                                    </p:animEffect>
                                  </p:childTnLst>
                                </p:cTn>
                              </p:par>
                              <p:par>
                                <p:cTn id="89" presetID="2" presetClass="entr" presetSubtype="2" fill="hold" grpId="0" nodeType="withEffect">
                                  <p:stCondLst>
                                    <p:cond delay="50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1+#ppt_w/2"/>
                                          </p:val>
                                        </p:tav>
                                        <p:tav tm="100000">
                                          <p:val>
                                            <p:strVal val="#ppt_x"/>
                                          </p:val>
                                        </p:tav>
                                      </p:tavLst>
                                    </p:anim>
                                    <p:anim calcmode="lin" valueType="num">
                                      <p:cBhvr additive="base">
                                        <p:cTn id="92" dur="500" fill="hold"/>
                                        <p:tgtEl>
                                          <p:spTgt spid="2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50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1+#ppt_w/2"/>
                                          </p:val>
                                        </p:tav>
                                        <p:tav tm="100000">
                                          <p:val>
                                            <p:strVal val="#ppt_x"/>
                                          </p:val>
                                        </p:tav>
                                      </p:tavLst>
                                    </p:anim>
                                    <p:anim calcmode="lin" valueType="num">
                                      <p:cBhvr additive="base">
                                        <p:cTn id="96" dur="500" fill="hold"/>
                                        <p:tgtEl>
                                          <p:spTgt spid="2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50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1+#ppt_w/2"/>
                                          </p:val>
                                        </p:tav>
                                        <p:tav tm="100000">
                                          <p:val>
                                            <p:strVal val="#ppt_x"/>
                                          </p:val>
                                        </p:tav>
                                      </p:tavLst>
                                    </p:anim>
                                    <p:anim calcmode="lin" valueType="num">
                                      <p:cBhvr additive="base">
                                        <p:cTn id="100" dur="500" fill="hold"/>
                                        <p:tgtEl>
                                          <p:spTgt spid="31"/>
                                        </p:tgtEl>
                                        <p:attrNameLst>
                                          <p:attrName>ppt_y</p:attrName>
                                        </p:attrNameLst>
                                      </p:cBhvr>
                                      <p:tavLst>
                                        <p:tav tm="0">
                                          <p:val>
                                            <p:strVal val="#ppt_y"/>
                                          </p:val>
                                        </p:tav>
                                        <p:tav tm="100000">
                                          <p:val>
                                            <p:strVal val="#ppt_y"/>
                                          </p:val>
                                        </p:tav>
                                      </p:tavLst>
                                    </p:anim>
                                  </p:childTnLst>
                                </p:cTn>
                              </p:par>
                            </p:childTnLst>
                          </p:cTn>
                        </p:par>
                        <p:par>
                          <p:cTn id="101" fill="hold">
                            <p:stCondLst>
                              <p:cond delay="7000"/>
                            </p:stCondLst>
                            <p:childTnLst>
                              <p:par>
                                <p:cTn id="102" presetID="22" presetClass="entr" presetSubtype="4"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wipe(down)">
                                      <p:cBhvr>
                                        <p:cTn id="104" dur="1000"/>
                                        <p:tgtEl>
                                          <p:spTgt spid="16"/>
                                        </p:tgtEl>
                                      </p:cBhvr>
                                    </p:animEffect>
                                  </p:childTnLst>
                                </p:cTn>
                              </p:par>
                              <p:par>
                                <p:cTn id="105" presetID="2" presetClass="entr" presetSubtype="2" fill="hold" grpId="0" nodeType="withEffect">
                                  <p:stCondLst>
                                    <p:cond delay="50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fill="hold"/>
                                        <p:tgtEl>
                                          <p:spTgt spid="25"/>
                                        </p:tgtEl>
                                        <p:attrNameLst>
                                          <p:attrName>ppt_x</p:attrName>
                                        </p:attrNameLst>
                                      </p:cBhvr>
                                      <p:tavLst>
                                        <p:tav tm="0">
                                          <p:val>
                                            <p:strVal val="1+#ppt_w/2"/>
                                          </p:val>
                                        </p:tav>
                                        <p:tav tm="100000">
                                          <p:val>
                                            <p:strVal val="#ppt_x"/>
                                          </p:val>
                                        </p:tav>
                                      </p:tavLst>
                                    </p:anim>
                                    <p:anim calcmode="lin" valueType="num">
                                      <p:cBhvr additive="base">
                                        <p:cTn id="108" dur="500" fill="hold"/>
                                        <p:tgtEl>
                                          <p:spTgt spid="2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500"/>
                                  </p:stCondLst>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500" fill="hold"/>
                                        <p:tgtEl>
                                          <p:spTgt spid="26"/>
                                        </p:tgtEl>
                                        <p:attrNameLst>
                                          <p:attrName>ppt_x</p:attrName>
                                        </p:attrNameLst>
                                      </p:cBhvr>
                                      <p:tavLst>
                                        <p:tav tm="0">
                                          <p:val>
                                            <p:strVal val="1+#ppt_w/2"/>
                                          </p:val>
                                        </p:tav>
                                        <p:tav tm="100000">
                                          <p:val>
                                            <p:strVal val="#ppt_x"/>
                                          </p:val>
                                        </p:tav>
                                      </p:tavLst>
                                    </p:anim>
                                    <p:anim calcmode="lin" valueType="num">
                                      <p:cBhvr additive="base">
                                        <p:cTn id="112" dur="500" fill="hold"/>
                                        <p:tgtEl>
                                          <p:spTgt spid="26"/>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500"/>
                                  </p:stCondLst>
                                  <p:childTnLst>
                                    <p:set>
                                      <p:cBhvr>
                                        <p:cTn id="114" dur="1" fill="hold">
                                          <p:stCondLst>
                                            <p:cond delay="0"/>
                                          </p:stCondLst>
                                        </p:cTn>
                                        <p:tgtEl>
                                          <p:spTgt spid="30"/>
                                        </p:tgtEl>
                                        <p:attrNameLst>
                                          <p:attrName>style.visibility</p:attrName>
                                        </p:attrNameLst>
                                      </p:cBhvr>
                                      <p:to>
                                        <p:strVal val="visible"/>
                                      </p:to>
                                    </p:set>
                                    <p:anim calcmode="lin" valueType="num">
                                      <p:cBhvr additive="base">
                                        <p:cTn id="115" dur="500" fill="hold"/>
                                        <p:tgtEl>
                                          <p:spTgt spid="30"/>
                                        </p:tgtEl>
                                        <p:attrNameLst>
                                          <p:attrName>ppt_x</p:attrName>
                                        </p:attrNameLst>
                                      </p:cBhvr>
                                      <p:tavLst>
                                        <p:tav tm="0">
                                          <p:val>
                                            <p:strVal val="1+#ppt_w/2"/>
                                          </p:val>
                                        </p:tav>
                                        <p:tav tm="100000">
                                          <p:val>
                                            <p:strVal val="#ppt_x"/>
                                          </p:val>
                                        </p:tav>
                                      </p:tavLst>
                                    </p:anim>
                                    <p:anim calcmode="lin" valueType="num">
                                      <p:cBhvr additive="base">
                                        <p:cTn id="11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13" grpId="0" bldLvl="0" animBg="1"/>
      <p:bldP spid="14" grpId="0" bldLvl="0" animBg="1"/>
      <p:bldP spid="15" grpId="0" bldLvl="0" animBg="1"/>
      <p:bldP spid="16" grpId="0" bldLvl="0" animBg="1"/>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bldLvl="0" animBg="1"/>
      <p:bldP spid="33" grpId="0" bldLvl="0" animBg="1"/>
      <p:bldP spid="3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792564" y="1384378"/>
            <a:ext cx="3292857" cy="2493809"/>
            <a:chOff x="2282031" y="457200"/>
            <a:chExt cx="7631113" cy="5943600"/>
          </a:xfrm>
        </p:grpSpPr>
        <p:pic>
          <p:nvPicPr>
            <p:cNvPr id="13" name="Picture 3" descr="C:\Users\Administrator\Desktop\iMac_resourc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2031" y="457200"/>
              <a:ext cx="7631113" cy="5943600"/>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3098185" y="980728"/>
              <a:ext cx="6048672" cy="3456384"/>
            </a:xfrm>
            <a:prstGeom prst="rect">
              <a:avLst/>
            </a:prstGeom>
            <a:blipFill>
              <a:blip r:embed="rId4"/>
              <a:srcRect/>
              <a:stretch>
                <a:fillRect l="-36872" t="-15145" r="-12052" b="-6353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5" name="组合 14"/>
          <p:cNvGrpSpPr/>
          <p:nvPr/>
        </p:nvGrpSpPr>
        <p:grpSpPr>
          <a:xfrm>
            <a:off x="2790266" y="2483225"/>
            <a:ext cx="1457782" cy="1803876"/>
            <a:chOff x="865232" y="1286330"/>
            <a:chExt cx="4013321" cy="4966128"/>
          </a:xfrm>
        </p:grpSpPr>
        <p:pic>
          <p:nvPicPr>
            <p:cNvPr id="16" name="Picture 3"/>
            <p:cNvPicPr>
              <a:picLocks noChangeAspect="1"/>
            </p:cNvPicPr>
            <p:nvPr/>
          </p:nvPicPr>
          <p:blipFill rotWithShape="1">
            <a:blip r:embed="rId5" cstate="print"/>
            <a:srcRect l="5354" t="8440" r="6203" b="10137"/>
            <a:stretch>
              <a:fillRect/>
            </a:stretch>
          </p:blipFill>
          <p:spPr>
            <a:xfrm>
              <a:off x="865232" y="1286330"/>
              <a:ext cx="4013321" cy="4966128"/>
            </a:xfrm>
            <a:prstGeom prst="rect">
              <a:avLst/>
            </a:prstGeom>
          </p:spPr>
        </p:pic>
        <p:sp>
          <p:nvSpPr>
            <p:cNvPr id="17" name="Rectangle 4"/>
            <p:cNvSpPr/>
            <p:nvPr/>
          </p:nvSpPr>
          <p:spPr>
            <a:xfrm>
              <a:off x="1454929" y="1875864"/>
              <a:ext cx="2838784" cy="3697941"/>
            </a:xfrm>
            <a:prstGeom prst="rect">
              <a:avLst/>
            </a:prstGeom>
            <a:blipFill>
              <a:blip r:embed="rId6"/>
              <a:srcRect/>
              <a:stretch>
                <a:fillRect l="-4200" t="-5259" r="-103674" b="-9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8" name="组合 17"/>
          <p:cNvGrpSpPr/>
          <p:nvPr/>
        </p:nvGrpSpPr>
        <p:grpSpPr>
          <a:xfrm>
            <a:off x="4579067" y="1276394"/>
            <a:ext cx="620233" cy="618851"/>
            <a:chOff x="5962996" y="1700808"/>
            <a:chExt cx="827193" cy="825350"/>
          </a:xfrm>
        </p:grpSpPr>
        <p:sp>
          <p:nvSpPr>
            <p:cNvPr id="19" name="橢圓 5"/>
            <p:cNvSpPr/>
            <p:nvPr/>
          </p:nvSpPr>
          <p:spPr>
            <a:xfrm>
              <a:off x="5962996" y="1700808"/>
              <a:ext cx="827193" cy="82535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0" name="Freeform 454"/>
            <p:cNvSpPr>
              <a:spLocks noEditPoints="1"/>
            </p:cNvSpPr>
            <p:nvPr/>
          </p:nvSpPr>
          <p:spPr bwMode="auto">
            <a:xfrm flipH="1">
              <a:off x="6188219" y="1964142"/>
              <a:ext cx="376746" cy="298681"/>
            </a:xfrm>
            <a:custGeom>
              <a:avLst/>
              <a:gdLst>
                <a:gd name="T0" fmla="*/ 47 w 47"/>
                <a:gd name="T1" fmla="*/ 29 h 37"/>
                <a:gd name="T2" fmla="*/ 43 w 47"/>
                <a:gd name="T3" fmla="*/ 30 h 37"/>
                <a:gd name="T4" fmla="*/ 36 w 47"/>
                <a:gd name="T5" fmla="*/ 37 h 37"/>
                <a:gd name="T6" fmla="*/ 29 w 47"/>
                <a:gd name="T7" fmla="*/ 30 h 37"/>
                <a:gd name="T8" fmla="*/ 19 w 47"/>
                <a:gd name="T9" fmla="*/ 30 h 37"/>
                <a:gd name="T10" fmla="*/ 12 w 47"/>
                <a:gd name="T11" fmla="*/ 37 h 37"/>
                <a:gd name="T12" fmla="*/ 5 w 47"/>
                <a:gd name="T13" fmla="*/ 30 h 37"/>
                <a:gd name="T14" fmla="*/ 4 w 47"/>
                <a:gd name="T15" fmla="*/ 30 h 37"/>
                <a:gd name="T16" fmla="*/ 0 w 47"/>
                <a:gd name="T17" fmla="*/ 29 h 37"/>
                <a:gd name="T18" fmla="*/ 2 w 47"/>
                <a:gd name="T19" fmla="*/ 27 h 37"/>
                <a:gd name="T20" fmla="*/ 2 w 47"/>
                <a:gd name="T21" fmla="*/ 18 h 37"/>
                <a:gd name="T22" fmla="*/ 3 w 47"/>
                <a:gd name="T23" fmla="*/ 13 h 37"/>
                <a:gd name="T24" fmla="*/ 8 w 47"/>
                <a:gd name="T25" fmla="*/ 8 h 37"/>
                <a:gd name="T26" fmla="*/ 11 w 47"/>
                <a:gd name="T27" fmla="*/ 6 h 37"/>
                <a:gd name="T28" fmla="*/ 16 w 47"/>
                <a:gd name="T29" fmla="*/ 6 h 37"/>
                <a:gd name="T30" fmla="*/ 16 w 47"/>
                <a:gd name="T31" fmla="*/ 1 h 37"/>
                <a:gd name="T32" fmla="*/ 17 w 47"/>
                <a:gd name="T33" fmla="*/ 0 h 37"/>
                <a:gd name="T34" fmla="*/ 45 w 47"/>
                <a:gd name="T35" fmla="*/ 0 h 37"/>
                <a:gd name="T36" fmla="*/ 47 w 47"/>
                <a:gd name="T37" fmla="*/ 1 h 37"/>
                <a:gd name="T38" fmla="*/ 47 w 47"/>
                <a:gd name="T39" fmla="*/ 29 h 37"/>
                <a:gd name="T40" fmla="*/ 16 w 47"/>
                <a:gd name="T41" fmla="*/ 17 h 37"/>
                <a:gd name="T42" fmla="*/ 16 w 47"/>
                <a:gd name="T43" fmla="*/ 10 h 37"/>
                <a:gd name="T44" fmla="*/ 11 w 47"/>
                <a:gd name="T45" fmla="*/ 10 h 37"/>
                <a:gd name="T46" fmla="*/ 11 w 47"/>
                <a:gd name="T47" fmla="*/ 10 h 37"/>
                <a:gd name="T48" fmla="*/ 6 w 47"/>
                <a:gd name="T49" fmla="*/ 15 h 37"/>
                <a:gd name="T50" fmla="*/ 5 w 47"/>
                <a:gd name="T51" fmla="*/ 16 h 37"/>
                <a:gd name="T52" fmla="*/ 5 w 47"/>
                <a:gd name="T53" fmla="*/ 17 h 37"/>
                <a:gd name="T54" fmla="*/ 16 w 47"/>
                <a:gd name="T55" fmla="*/ 17 h 37"/>
                <a:gd name="T56" fmla="*/ 12 w 47"/>
                <a:gd name="T57" fmla="*/ 27 h 37"/>
                <a:gd name="T58" fmla="*/ 9 w 47"/>
                <a:gd name="T59" fmla="*/ 30 h 37"/>
                <a:gd name="T60" fmla="*/ 12 w 47"/>
                <a:gd name="T61" fmla="*/ 34 h 37"/>
                <a:gd name="T62" fmla="*/ 16 w 47"/>
                <a:gd name="T63" fmla="*/ 30 h 37"/>
                <a:gd name="T64" fmla="*/ 12 w 47"/>
                <a:gd name="T65" fmla="*/ 27 h 37"/>
                <a:gd name="T66" fmla="*/ 36 w 47"/>
                <a:gd name="T67" fmla="*/ 27 h 37"/>
                <a:gd name="T68" fmla="*/ 33 w 47"/>
                <a:gd name="T69" fmla="*/ 30 h 37"/>
                <a:gd name="T70" fmla="*/ 36 w 47"/>
                <a:gd name="T71" fmla="*/ 34 h 37"/>
                <a:gd name="T72" fmla="*/ 40 w 47"/>
                <a:gd name="T73" fmla="*/ 30 h 37"/>
                <a:gd name="T74" fmla="*/ 36 w 47"/>
                <a:gd name="T75"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37">
                  <a:moveTo>
                    <a:pt x="47" y="29"/>
                  </a:moveTo>
                  <a:cubicBezTo>
                    <a:pt x="47" y="31"/>
                    <a:pt x="44" y="30"/>
                    <a:pt x="43" y="30"/>
                  </a:cubicBezTo>
                  <a:cubicBezTo>
                    <a:pt x="43" y="34"/>
                    <a:pt x="40" y="37"/>
                    <a:pt x="36" y="37"/>
                  </a:cubicBezTo>
                  <a:cubicBezTo>
                    <a:pt x="32" y="37"/>
                    <a:pt x="29" y="34"/>
                    <a:pt x="29" y="30"/>
                  </a:cubicBezTo>
                  <a:cubicBezTo>
                    <a:pt x="19" y="30"/>
                    <a:pt x="19" y="30"/>
                    <a:pt x="19" y="30"/>
                  </a:cubicBezTo>
                  <a:cubicBezTo>
                    <a:pt x="19" y="34"/>
                    <a:pt x="16" y="37"/>
                    <a:pt x="12" y="37"/>
                  </a:cubicBezTo>
                  <a:cubicBezTo>
                    <a:pt x="8" y="37"/>
                    <a:pt x="5" y="34"/>
                    <a:pt x="5" y="30"/>
                  </a:cubicBezTo>
                  <a:cubicBezTo>
                    <a:pt x="4" y="30"/>
                    <a:pt x="4" y="30"/>
                    <a:pt x="4" y="30"/>
                  </a:cubicBezTo>
                  <a:cubicBezTo>
                    <a:pt x="2" y="30"/>
                    <a:pt x="0" y="31"/>
                    <a:pt x="0" y="29"/>
                  </a:cubicBezTo>
                  <a:cubicBezTo>
                    <a:pt x="0" y="28"/>
                    <a:pt x="1" y="27"/>
                    <a:pt x="2" y="27"/>
                  </a:cubicBezTo>
                  <a:cubicBezTo>
                    <a:pt x="2" y="18"/>
                    <a:pt x="2" y="18"/>
                    <a:pt x="2" y="18"/>
                  </a:cubicBezTo>
                  <a:cubicBezTo>
                    <a:pt x="2" y="16"/>
                    <a:pt x="2" y="14"/>
                    <a:pt x="3" y="13"/>
                  </a:cubicBezTo>
                  <a:cubicBezTo>
                    <a:pt x="8" y="8"/>
                    <a:pt x="8" y="8"/>
                    <a:pt x="8" y="8"/>
                  </a:cubicBezTo>
                  <a:cubicBezTo>
                    <a:pt x="9" y="7"/>
                    <a:pt x="10" y="6"/>
                    <a:pt x="11" y="6"/>
                  </a:cubicBezTo>
                  <a:cubicBezTo>
                    <a:pt x="16" y="6"/>
                    <a:pt x="16" y="6"/>
                    <a:pt x="16" y="6"/>
                  </a:cubicBezTo>
                  <a:cubicBezTo>
                    <a:pt x="16" y="1"/>
                    <a:pt x="16" y="1"/>
                    <a:pt x="16" y="1"/>
                  </a:cubicBezTo>
                  <a:cubicBezTo>
                    <a:pt x="16" y="0"/>
                    <a:pt x="16" y="0"/>
                    <a:pt x="17" y="0"/>
                  </a:cubicBezTo>
                  <a:cubicBezTo>
                    <a:pt x="45" y="0"/>
                    <a:pt x="45" y="0"/>
                    <a:pt x="45" y="0"/>
                  </a:cubicBezTo>
                  <a:cubicBezTo>
                    <a:pt x="46" y="0"/>
                    <a:pt x="47" y="0"/>
                    <a:pt x="47" y="1"/>
                  </a:cubicBezTo>
                  <a:lnTo>
                    <a:pt x="47" y="29"/>
                  </a:lnTo>
                  <a:close/>
                  <a:moveTo>
                    <a:pt x="16" y="17"/>
                  </a:moveTo>
                  <a:cubicBezTo>
                    <a:pt x="16" y="10"/>
                    <a:pt x="16" y="10"/>
                    <a:pt x="16" y="10"/>
                  </a:cubicBezTo>
                  <a:cubicBezTo>
                    <a:pt x="11" y="10"/>
                    <a:pt x="11" y="10"/>
                    <a:pt x="11" y="10"/>
                  </a:cubicBezTo>
                  <a:cubicBezTo>
                    <a:pt x="11" y="10"/>
                    <a:pt x="11" y="10"/>
                    <a:pt x="11" y="10"/>
                  </a:cubicBezTo>
                  <a:cubicBezTo>
                    <a:pt x="6" y="15"/>
                    <a:pt x="6" y="15"/>
                    <a:pt x="6" y="15"/>
                  </a:cubicBezTo>
                  <a:cubicBezTo>
                    <a:pt x="6" y="15"/>
                    <a:pt x="5" y="16"/>
                    <a:pt x="5" y="16"/>
                  </a:cubicBezTo>
                  <a:cubicBezTo>
                    <a:pt x="5" y="17"/>
                    <a:pt x="5" y="17"/>
                    <a:pt x="5" y="17"/>
                  </a:cubicBezTo>
                  <a:lnTo>
                    <a:pt x="16" y="17"/>
                  </a:lnTo>
                  <a:close/>
                  <a:moveTo>
                    <a:pt x="12" y="27"/>
                  </a:moveTo>
                  <a:cubicBezTo>
                    <a:pt x="10" y="27"/>
                    <a:pt x="9" y="28"/>
                    <a:pt x="9" y="30"/>
                  </a:cubicBezTo>
                  <a:cubicBezTo>
                    <a:pt x="9" y="32"/>
                    <a:pt x="10" y="34"/>
                    <a:pt x="12" y="34"/>
                  </a:cubicBezTo>
                  <a:cubicBezTo>
                    <a:pt x="14" y="34"/>
                    <a:pt x="16" y="32"/>
                    <a:pt x="16" y="30"/>
                  </a:cubicBezTo>
                  <a:cubicBezTo>
                    <a:pt x="16" y="28"/>
                    <a:pt x="14" y="27"/>
                    <a:pt x="12" y="27"/>
                  </a:cubicBezTo>
                  <a:close/>
                  <a:moveTo>
                    <a:pt x="36" y="27"/>
                  </a:moveTo>
                  <a:cubicBezTo>
                    <a:pt x="34" y="27"/>
                    <a:pt x="33" y="28"/>
                    <a:pt x="33" y="30"/>
                  </a:cubicBezTo>
                  <a:cubicBezTo>
                    <a:pt x="33" y="32"/>
                    <a:pt x="34" y="34"/>
                    <a:pt x="36" y="34"/>
                  </a:cubicBezTo>
                  <a:cubicBezTo>
                    <a:pt x="38" y="34"/>
                    <a:pt x="40" y="32"/>
                    <a:pt x="40" y="30"/>
                  </a:cubicBezTo>
                  <a:cubicBezTo>
                    <a:pt x="40" y="28"/>
                    <a:pt x="38" y="27"/>
                    <a:pt x="36"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21" name="组合 20"/>
          <p:cNvGrpSpPr/>
          <p:nvPr/>
        </p:nvGrpSpPr>
        <p:grpSpPr>
          <a:xfrm>
            <a:off x="4580448" y="2057221"/>
            <a:ext cx="618851" cy="620232"/>
            <a:chOff x="5964839" y="2742182"/>
            <a:chExt cx="825350" cy="827192"/>
          </a:xfrm>
        </p:grpSpPr>
        <p:sp>
          <p:nvSpPr>
            <p:cNvPr id="22" name="橢圓 3"/>
            <p:cNvSpPr/>
            <p:nvPr/>
          </p:nvSpPr>
          <p:spPr>
            <a:xfrm>
              <a:off x="5964839" y="2742182"/>
              <a:ext cx="825350" cy="827192"/>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3" name="Freeform 453"/>
            <p:cNvSpPr>
              <a:spLocks noEditPoints="1"/>
            </p:cNvSpPr>
            <p:nvPr/>
          </p:nvSpPr>
          <p:spPr bwMode="auto">
            <a:xfrm>
              <a:off x="6209990" y="3025613"/>
              <a:ext cx="333203" cy="308290"/>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24" name="组合 23"/>
          <p:cNvGrpSpPr/>
          <p:nvPr/>
        </p:nvGrpSpPr>
        <p:grpSpPr>
          <a:xfrm>
            <a:off x="4579067" y="2842160"/>
            <a:ext cx="620233" cy="618851"/>
            <a:chOff x="5962996" y="3789040"/>
            <a:chExt cx="827193" cy="825350"/>
          </a:xfrm>
        </p:grpSpPr>
        <p:sp>
          <p:nvSpPr>
            <p:cNvPr id="25" name="橢圓 5"/>
            <p:cNvSpPr/>
            <p:nvPr/>
          </p:nvSpPr>
          <p:spPr>
            <a:xfrm>
              <a:off x="5962996" y="3789040"/>
              <a:ext cx="827193" cy="82535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6" name="Freeform 336"/>
            <p:cNvSpPr>
              <a:spLocks noEditPoints="1"/>
            </p:cNvSpPr>
            <p:nvPr/>
          </p:nvSpPr>
          <p:spPr bwMode="auto">
            <a:xfrm>
              <a:off x="6224530" y="4048744"/>
              <a:ext cx="314081" cy="314081"/>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27" name="组合 26"/>
          <p:cNvGrpSpPr/>
          <p:nvPr/>
        </p:nvGrpSpPr>
        <p:grpSpPr>
          <a:xfrm>
            <a:off x="4605388" y="3625718"/>
            <a:ext cx="618851" cy="620232"/>
            <a:chOff x="5998101" y="4834056"/>
            <a:chExt cx="825350" cy="827192"/>
          </a:xfrm>
        </p:grpSpPr>
        <p:sp>
          <p:nvSpPr>
            <p:cNvPr id="28" name="橢圓 3"/>
            <p:cNvSpPr/>
            <p:nvPr/>
          </p:nvSpPr>
          <p:spPr>
            <a:xfrm>
              <a:off x="5998101" y="4834056"/>
              <a:ext cx="825350" cy="827192"/>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9" name="Freeform 436"/>
            <p:cNvSpPr>
              <a:spLocks noEditPoints="1"/>
            </p:cNvSpPr>
            <p:nvPr/>
          </p:nvSpPr>
          <p:spPr bwMode="auto">
            <a:xfrm>
              <a:off x="6284501" y="5090290"/>
              <a:ext cx="252549" cy="369927"/>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30" name="组合 29"/>
          <p:cNvGrpSpPr/>
          <p:nvPr/>
        </p:nvGrpSpPr>
        <p:grpSpPr>
          <a:xfrm>
            <a:off x="5273894" y="1222402"/>
            <a:ext cx="3023549" cy="651687"/>
            <a:chOff x="1911251" y="1321493"/>
            <a:chExt cx="1373453" cy="869142"/>
          </a:xfrm>
        </p:grpSpPr>
        <p:sp>
          <p:nvSpPr>
            <p:cNvPr id="31" name="矩形 30"/>
            <p:cNvSpPr/>
            <p:nvPr/>
          </p:nvSpPr>
          <p:spPr>
            <a:xfrm>
              <a:off x="1911251" y="1321493"/>
              <a:ext cx="394600" cy="415822"/>
            </a:xfrm>
            <a:prstGeom prst="rect">
              <a:avLst/>
            </a:prstGeom>
          </p:spPr>
          <p:txBody>
            <a:bodyPr wrap="none">
              <a:spAutoFit/>
            </a:bodyPr>
            <a:lstStyle/>
            <a:p>
              <a:pPr algn="l"/>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32" name="矩形 31"/>
            <p:cNvSpPr/>
            <p:nvPr/>
          </p:nvSpPr>
          <p:spPr>
            <a:xfrm>
              <a:off x="1911251" y="1626608"/>
              <a:ext cx="1373453" cy="564027"/>
            </a:xfrm>
            <a:prstGeom prst="rect">
              <a:avLst/>
            </a:prstGeom>
          </p:spPr>
          <p:txBody>
            <a:bodyPr wrap="square" anchor="ctr">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p>
          </p:txBody>
        </p:sp>
      </p:grpSp>
      <p:grpSp>
        <p:nvGrpSpPr>
          <p:cNvPr id="33" name="组合 32"/>
          <p:cNvGrpSpPr/>
          <p:nvPr/>
        </p:nvGrpSpPr>
        <p:grpSpPr>
          <a:xfrm>
            <a:off x="5273894" y="2032281"/>
            <a:ext cx="3023549" cy="651687"/>
            <a:chOff x="1911251" y="1321493"/>
            <a:chExt cx="1373453" cy="869142"/>
          </a:xfrm>
        </p:grpSpPr>
        <p:sp>
          <p:nvSpPr>
            <p:cNvPr id="34" name="矩形 33"/>
            <p:cNvSpPr/>
            <p:nvPr/>
          </p:nvSpPr>
          <p:spPr>
            <a:xfrm>
              <a:off x="1911251" y="1321493"/>
              <a:ext cx="394600" cy="415822"/>
            </a:xfrm>
            <a:prstGeom prst="rect">
              <a:avLst/>
            </a:prstGeom>
          </p:spPr>
          <p:txBody>
            <a:bodyPr wrap="none">
              <a:spAutoFit/>
            </a:bodyPr>
            <a:lstStyle/>
            <a:p>
              <a:pPr algn="l"/>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35" name="矩形 34"/>
            <p:cNvSpPr/>
            <p:nvPr/>
          </p:nvSpPr>
          <p:spPr>
            <a:xfrm>
              <a:off x="1911251" y="1626608"/>
              <a:ext cx="1373453" cy="564027"/>
            </a:xfrm>
            <a:prstGeom prst="rect">
              <a:avLst/>
            </a:prstGeom>
          </p:spPr>
          <p:txBody>
            <a:bodyPr wrap="square" anchor="ctr">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p>
          </p:txBody>
        </p:sp>
      </p:grpSp>
      <p:grpSp>
        <p:nvGrpSpPr>
          <p:cNvPr id="36" name="组合 35"/>
          <p:cNvGrpSpPr/>
          <p:nvPr/>
        </p:nvGrpSpPr>
        <p:grpSpPr>
          <a:xfrm>
            <a:off x="5273894" y="2842160"/>
            <a:ext cx="3023549" cy="651687"/>
            <a:chOff x="1911251" y="1321493"/>
            <a:chExt cx="1373453" cy="869142"/>
          </a:xfrm>
        </p:grpSpPr>
        <p:sp>
          <p:nvSpPr>
            <p:cNvPr id="37" name="矩形 36"/>
            <p:cNvSpPr/>
            <p:nvPr/>
          </p:nvSpPr>
          <p:spPr>
            <a:xfrm>
              <a:off x="1911251" y="1321493"/>
              <a:ext cx="394600" cy="415822"/>
            </a:xfrm>
            <a:prstGeom prst="rect">
              <a:avLst/>
            </a:prstGeom>
          </p:spPr>
          <p:txBody>
            <a:bodyPr wrap="none">
              <a:spAutoFit/>
            </a:bodyPr>
            <a:lstStyle/>
            <a:p>
              <a:pPr algn="l"/>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38" name="矩形 37"/>
            <p:cNvSpPr/>
            <p:nvPr/>
          </p:nvSpPr>
          <p:spPr>
            <a:xfrm>
              <a:off x="1911251" y="1626608"/>
              <a:ext cx="1373453" cy="564027"/>
            </a:xfrm>
            <a:prstGeom prst="rect">
              <a:avLst/>
            </a:prstGeom>
          </p:spPr>
          <p:txBody>
            <a:bodyPr wrap="square" anchor="ctr">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p>
          </p:txBody>
        </p:sp>
      </p:grpSp>
      <p:grpSp>
        <p:nvGrpSpPr>
          <p:cNvPr id="39" name="组合 38"/>
          <p:cNvGrpSpPr/>
          <p:nvPr/>
        </p:nvGrpSpPr>
        <p:grpSpPr>
          <a:xfrm>
            <a:off x="5273894" y="3663554"/>
            <a:ext cx="3023549" cy="651687"/>
            <a:chOff x="1911251" y="1321493"/>
            <a:chExt cx="1373453" cy="869142"/>
          </a:xfrm>
        </p:grpSpPr>
        <p:sp>
          <p:nvSpPr>
            <p:cNvPr id="40" name="矩形 39"/>
            <p:cNvSpPr/>
            <p:nvPr/>
          </p:nvSpPr>
          <p:spPr>
            <a:xfrm>
              <a:off x="1911251" y="1321493"/>
              <a:ext cx="394600" cy="415822"/>
            </a:xfrm>
            <a:prstGeom prst="rect">
              <a:avLst/>
            </a:prstGeom>
          </p:spPr>
          <p:txBody>
            <a:bodyPr wrap="none">
              <a:spAutoFit/>
            </a:bodyPr>
            <a:lstStyle/>
            <a:p>
              <a:pPr algn="l"/>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41" name="矩形 40"/>
            <p:cNvSpPr/>
            <p:nvPr/>
          </p:nvSpPr>
          <p:spPr>
            <a:xfrm>
              <a:off x="1911251" y="1626608"/>
              <a:ext cx="1373453" cy="564027"/>
            </a:xfrm>
            <a:prstGeom prst="rect">
              <a:avLst/>
            </a:prstGeom>
          </p:spPr>
          <p:txBody>
            <a:bodyPr wrap="square" anchor="ctr">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2" presetClass="entr" presetSubtype="8" fill="hold" nodeType="with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1+#ppt_w/2"/>
                                          </p:val>
                                        </p:tav>
                                        <p:tav tm="100000">
                                          <p:val>
                                            <p:strVal val="#ppt_x"/>
                                          </p:val>
                                        </p:tav>
                                      </p:tavLst>
                                    </p:anim>
                                    <p:anim calcmode="lin" valueType="num">
                                      <p:cBhvr additive="base">
                                        <p:cTn id="42" dur="500" fill="hold"/>
                                        <p:tgtEl>
                                          <p:spTgt spid="3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100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0-#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10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1+#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15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0-#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150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1+#ppt_w/2"/>
                                          </p:val>
                                        </p:tav>
                                        <p:tav tm="100000">
                                          <p:val>
                                            <p:strVal val="#ppt_x"/>
                                          </p:val>
                                        </p:tav>
                                      </p:tavLst>
                                    </p:anim>
                                    <p:anim calcmode="lin" valueType="num">
                                      <p:cBhvr additive="base">
                                        <p:cTn id="58" dur="500" fill="hold"/>
                                        <p:tgtEl>
                                          <p:spTgt spid="36"/>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20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0-#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200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1+#ppt_w/2"/>
                                          </p:val>
                                        </p:tav>
                                        <p:tav tm="100000">
                                          <p:val>
                                            <p:strVal val="#ppt_x"/>
                                          </p:val>
                                        </p:tav>
                                      </p:tavLst>
                                    </p:anim>
                                    <p:anim calcmode="lin" valueType="num">
                                      <p:cBhvr additive="base">
                                        <p:cTn id="6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sp>
        <p:nvSpPr>
          <p:cNvPr id="42" name="任意多边形 41"/>
          <p:cNvSpPr/>
          <p:nvPr/>
        </p:nvSpPr>
        <p:spPr>
          <a:xfrm rot="18900000" flipH="1" flipV="1">
            <a:off x="5012039" y="1993531"/>
            <a:ext cx="1347706" cy="2699316"/>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1" fmla="*/ 255574 w 1520778"/>
              <a:gd name="connsiteY0-2" fmla="*/ 2887114 h 2887114"/>
              <a:gd name="connsiteX1-3" fmla="*/ 1264783 w 1520778"/>
              <a:gd name="connsiteY1-4" fmla="*/ 2887114 h 2887114"/>
              <a:gd name="connsiteX2-5" fmla="*/ 1264783 w 1520778"/>
              <a:gd name="connsiteY2-6" fmla="*/ 2323543 h 2887114"/>
              <a:gd name="connsiteX3-7" fmla="*/ 1264628 w 1520778"/>
              <a:gd name="connsiteY3-8" fmla="*/ 2323543 h 2887114"/>
              <a:gd name="connsiteX4-9" fmla="*/ 1264627 w 1520778"/>
              <a:gd name="connsiteY4-10" fmla="*/ 898812 h 2887114"/>
              <a:gd name="connsiteX5-11" fmla="*/ 1272244 w 1520778"/>
              <a:gd name="connsiteY5-12" fmla="*/ 906947 h 2887114"/>
              <a:gd name="connsiteX6-13" fmla="*/ 1478137 w 1520778"/>
              <a:gd name="connsiteY6-14" fmla="*/ 906946 h 2887114"/>
              <a:gd name="connsiteX7-15" fmla="*/ 1478137 w 1520778"/>
              <a:gd name="connsiteY7-16" fmla="*/ 687063 h 2887114"/>
              <a:gd name="connsiteX8-17" fmla="*/ 1464592 w 1520778"/>
              <a:gd name="connsiteY8-18" fmla="*/ 672597 h 2887114"/>
              <a:gd name="connsiteX9-19" fmla="*/ 1457674 w 1520778"/>
              <a:gd name="connsiteY9-20" fmla="*/ 663080 h 2887114"/>
              <a:gd name="connsiteX10-21" fmla="*/ 890811 w 1520778"/>
              <a:gd name="connsiteY10-22" fmla="*/ 57693 h 2887114"/>
              <a:gd name="connsiteX11-23" fmla="*/ 760389 w 1520778"/>
              <a:gd name="connsiteY11-24" fmla="*/ 0 h 2887114"/>
              <a:gd name="connsiteX12-25" fmla="*/ 629968 w 1520778"/>
              <a:gd name="connsiteY12-26" fmla="*/ 57693 h 2887114"/>
              <a:gd name="connsiteX13-27" fmla="*/ 63103 w 1520778"/>
              <a:gd name="connsiteY13-28" fmla="*/ 663080 h 2887114"/>
              <a:gd name="connsiteX14-29" fmla="*/ 56184 w 1520778"/>
              <a:gd name="connsiteY14-30" fmla="*/ 672600 h 2887114"/>
              <a:gd name="connsiteX15-31" fmla="*/ 42642 w 1520778"/>
              <a:gd name="connsiteY15-32" fmla="*/ 687063 h 2887114"/>
              <a:gd name="connsiteX16-33" fmla="*/ 42642 w 1520778"/>
              <a:gd name="connsiteY16-34" fmla="*/ 906946 h 2887114"/>
              <a:gd name="connsiteX17-35" fmla="*/ 248534 w 1520778"/>
              <a:gd name="connsiteY17-36" fmla="*/ 906947 h 2887114"/>
              <a:gd name="connsiteX18-37" fmla="*/ 256150 w 1520778"/>
              <a:gd name="connsiteY18-38" fmla="*/ 2323543 h 2887114"/>
              <a:gd name="connsiteX19-39" fmla="*/ 255573 w 1520778"/>
              <a:gd name="connsiteY19-40" fmla="*/ 2323543 h 2887114"/>
              <a:gd name="connsiteX20-41" fmla="*/ 255574 w 1520778"/>
              <a:gd name="connsiteY20-42" fmla="*/ 2887114 h 2887114"/>
              <a:gd name="connsiteX0-43" fmla="*/ 248045 w 1513249"/>
              <a:gd name="connsiteY0-44" fmla="*/ 2887114 h 2887114"/>
              <a:gd name="connsiteX1-45" fmla="*/ 1257254 w 1513249"/>
              <a:gd name="connsiteY1-46" fmla="*/ 2887114 h 2887114"/>
              <a:gd name="connsiteX2-47" fmla="*/ 1257254 w 1513249"/>
              <a:gd name="connsiteY2-48" fmla="*/ 2323543 h 2887114"/>
              <a:gd name="connsiteX3-49" fmla="*/ 1257099 w 1513249"/>
              <a:gd name="connsiteY3-50" fmla="*/ 2323543 h 2887114"/>
              <a:gd name="connsiteX4-51" fmla="*/ 1257098 w 1513249"/>
              <a:gd name="connsiteY4-52" fmla="*/ 898812 h 2887114"/>
              <a:gd name="connsiteX5-53" fmla="*/ 1264715 w 1513249"/>
              <a:gd name="connsiteY5-54" fmla="*/ 906947 h 2887114"/>
              <a:gd name="connsiteX6-55" fmla="*/ 1470608 w 1513249"/>
              <a:gd name="connsiteY6-56" fmla="*/ 906946 h 2887114"/>
              <a:gd name="connsiteX7-57" fmla="*/ 1470608 w 1513249"/>
              <a:gd name="connsiteY7-58" fmla="*/ 687063 h 2887114"/>
              <a:gd name="connsiteX8-59" fmla="*/ 1457063 w 1513249"/>
              <a:gd name="connsiteY8-60" fmla="*/ 672597 h 2887114"/>
              <a:gd name="connsiteX9-61" fmla="*/ 1450145 w 1513249"/>
              <a:gd name="connsiteY9-62" fmla="*/ 663080 h 2887114"/>
              <a:gd name="connsiteX10-63" fmla="*/ 883282 w 1513249"/>
              <a:gd name="connsiteY10-64" fmla="*/ 57693 h 2887114"/>
              <a:gd name="connsiteX11-65" fmla="*/ 752860 w 1513249"/>
              <a:gd name="connsiteY11-66" fmla="*/ 0 h 2887114"/>
              <a:gd name="connsiteX12-67" fmla="*/ 622439 w 1513249"/>
              <a:gd name="connsiteY12-68" fmla="*/ 57693 h 2887114"/>
              <a:gd name="connsiteX13-69" fmla="*/ 55574 w 1513249"/>
              <a:gd name="connsiteY13-70" fmla="*/ 663080 h 2887114"/>
              <a:gd name="connsiteX14-71" fmla="*/ 48655 w 1513249"/>
              <a:gd name="connsiteY14-72" fmla="*/ 672600 h 2887114"/>
              <a:gd name="connsiteX15-73" fmla="*/ 35113 w 1513249"/>
              <a:gd name="connsiteY15-74" fmla="*/ 687063 h 2887114"/>
              <a:gd name="connsiteX16-75" fmla="*/ 35113 w 1513249"/>
              <a:gd name="connsiteY16-76" fmla="*/ 906946 h 2887114"/>
              <a:gd name="connsiteX17-77" fmla="*/ 248621 w 1513249"/>
              <a:gd name="connsiteY17-78" fmla="*/ 2323543 h 2887114"/>
              <a:gd name="connsiteX18-79" fmla="*/ 248044 w 1513249"/>
              <a:gd name="connsiteY18-80" fmla="*/ 2323543 h 2887114"/>
              <a:gd name="connsiteX19-81" fmla="*/ 248045 w 1513249"/>
              <a:gd name="connsiteY19-82" fmla="*/ 2887114 h 2887114"/>
              <a:gd name="connsiteX0-83" fmla="*/ 248045 w 1513249"/>
              <a:gd name="connsiteY0-84" fmla="*/ 2887114 h 2887114"/>
              <a:gd name="connsiteX1-85" fmla="*/ 1257254 w 1513249"/>
              <a:gd name="connsiteY1-86" fmla="*/ 2887114 h 2887114"/>
              <a:gd name="connsiteX2-87" fmla="*/ 1257254 w 1513249"/>
              <a:gd name="connsiteY2-88" fmla="*/ 2323543 h 2887114"/>
              <a:gd name="connsiteX3-89" fmla="*/ 1257099 w 1513249"/>
              <a:gd name="connsiteY3-90" fmla="*/ 2323543 h 2887114"/>
              <a:gd name="connsiteX4-91" fmla="*/ 1257098 w 1513249"/>
              <a:gd name="connsiteY4-92" fmla="*/ 898812 h 2887114"/>
              <a:gd name="connsiteX5-93" fmla="*/ 1470608 w 1513249"/>
              <a:gd name="connsiteY5-94" fmla="*/ 906946 h 2887114"/>
              <a:gd name="connsiteX6-95" fmla="*/ 1470608 w 1513249"/>
              <a:gd name="connsiteY6-96" fmla="*/ 687063 h 2887114"/>
              <a:gd name="connsiteX7-97" fmla="*/ 1457063 w 1513249"/>
              <a:gd name="connsiteY7-98" fmla="*/ 672597 h 2887114"/>
              <a:gd name="connsiteX8-99" fmla="*/ 1450145 w 1513249"/>
              <a:gd name="connsiteY8-100" fmla="*/ 663080 h 2887114"/>
              <a:gd name="connsiteX9-101" fmla="*/ 883282 w 1513249"/>
              <a:gd name="connsiteY9-102" fmla="*/ 57693 h 2887114"/>
              <a:gd name="connsiteX10-103" fmla="*/ 752860 w 1513249"/>
              <a:gd name="connsiteY10-104" fmla="*/ 0 h 2887114"/>
              <a:gd name="connsiteX11-105" fmla="*/ 622439 w 1513249"/>
              <a:gd name="connsiteY11-106" fmla="*/ 57693 h 2887114"/>
              <a:gd name="connsiteX12-107" fmla="*/ 55574 w 1513249"/>
              <a:gd name="connsiteY12-108" fmla="*/ 663080 h 2887114"/>
              <a:gd name="connsiteX13-109" fmla="*/ 48655 w 1513249"/>
              <a:gd name="connsiteY13-110" fmla="*/ 672600 h 2887114"/>
              <a:gd name="connsiteX14-111" fmla="*/ 35113 w 1513249"/>
              <a:gd name="connsiteY14-112" fmla="*/ 687063 h 2887114"/>
              <a:gd name="connsiteX15-113" fmla="*/ 35113 w 1513249"/>
              <a:gd name="connsiteY15-114" fmla="*/ 906946 h 2887114"/>
              <a:gd name="connsiteX16-115" fmla="*/ 248621 w 1513249"/>
              <a:gd name="connsiteY16-116" fmla="*/ 2323543 h 2887114"/>
              <a:gd name="connsiteX17-117" fmla="*/ 248044 w 1513249"/>
              <a:gd name="connsiteY17-118" fmla="*/ 2323543 h 2887114"/>
              <a:gd name="connsiteX18-119" fmla="*/ 248045 w 1513249"/>
              <a:gd name="connsiteY18-120" fmla="*/ 2887114 h 2887114"/>
              <a:gd name="connsiteX0-121" fmla="*/ 248045 w 1513249"/>
              <a:gd name="connsiteY0-122" fmla="*/ 2887114 h 2887114"/>
              <a:gd name="connsiteX1-123" fmla="*/ 1257254 w 1513249"/>
              <a:gd name="connsiteY1-124" fmla="*/ 2887114 h 2887114"/>
              <a:gd name="connsiteX2-125" fmla="*/ 1257254 w 1513249"/>
              <a:gd name="connsiteY2-126" fmla="*/ 2323543 h 2887114"/>
              <a:gd name="connsiteX3-127" fmla="*/ 1257099 w 1513249"/>
              <a:gd name="connsiteY3-128" fmla="*/ 2323543 h 2887114"/>
              <a:gd name="connsiteX4-129" fmla="*/ 1470608 w 1513249"/>
              <a:gd name="connsiteY4-130" fmla="*/ 906946 h 2887114"/>
              <a:gd name="connsiteX5-131" fmla="*/ 1470608 w 1513249"/>
              <a:gd name="connsiteY5-132" fmla="*/ 687063 h 2887114"/>
              <a:gd name="connsiteX6-133" fmla="*/ 1457063 w 1513249"/>
              <a:gd name="connsiteY6-134" fmla="*/ 672597 h 2887114"/>
              <a:gd name="connsiteX7-135" fmla="*/ 1450145 w 1513249"/>
              <a:gd name="connsiteY7-136" fmla="*/ 663080 h 2887114"/>
              <a:gd name="connsiteX8-137" fmla="*/ 883282 w 1513249"/>
              <a:gd name="connsiteY8-138" fmla="*/ 57693 h 2887114"/>
              <a:gd name="connsiteX9-139" fmla="*/ 752860 w 1513249"/>
              <a:gd name="connsiteY9-140" fmla="*/ 0 h 2887114"/>
              <a:gd name="connsiteX10-141" fmla="*/ 622439 w 1513249"/>
              <a:gd name="connsiteY10-142" fmla="*/ 57693 h 2887114"/>
              <a:gd name="connsiteX11-143" fmla="*/ 55574 w 1513249"/>
              <a:gd name="connsiteY11-144" fmla="*/ 663080 h 2887114"/>
              <a:gd name="connsiteX12-145" fmla="*/ 48655 w 1513249"/>
              <a:gd name="connsiteY12-146" fmla="*/ 672600 h 2887114"/>
              <a:gd name="connsiteX13-147" fmla="*/ 35113 w 1513249"/>
              <a:gd name="connsiteY13-148" fmla="*/ 687063 h 2887114"/>
              <a:gd name="connsiteX14-149" fmla="*/ 35113 w 1513249"/>
              <a:gd name="connsiteY14-150" fmla="*/ 906946 h 2887114"/>
              <a:gd name="connsiteX15-151" fmla="*/ 248621 w 1513249"/>
              <a:gd name="connsiteY15-152" fmla="*/ 2323543 h 2887114"/>
              <a:gd name="connsiteX16-153" fmla="*/ 248044 w 1513249"/>
              <a:gd name="connsiteY16-154" fmla="*/ 2323543 h 2887114"/>
              <a:gd name="connsiteX17-155" fmla="*/ 248045 w 1513249"/>
              <a:gd name="connsiteY17-156" fmla="*/ 2887114 h 2887114"/>
              <a:gd name="connsiteX0-157" fmla="*/ 212932 w 1478136"/>
              <a:gd name="connsiteY0-158" fmla="*/ 2887114 h 2887114"/>
              <a:gd name="connsiteX1-159" fmla="*/ 1222141 w 1478136"/>
              <a:gd name="connsiteY1-160" fmla="*/ 2887114 h 2887114"/>
              <a:gd name="connsiteX2-161" fmla="*/ 1222141 w 1478136"/>
              <a:gd name="connsiteY2-162" fmla="*/ 2323543 h 2887114"/>
              <a:gd name="connsiteX3-163" fmla="*/ 1221986 w 1478136"/>
              <a:gd name="connsiteY3-164" fmla="*/ 2323543 h 2887114"/>
              <a:gd name="connsiteX4-165" fmla="*/ 1435495 w 1478136"/>
              <a:gd name="connsiteY4-166" fmla="*/ 906946 h 2887114"/>
              <a:gd name="connsiteX5-167" fmla="*/ 1435495 w 1478136"/>
              <a:gd name="connsiteY5-168" fmla="*/ 687063 h 2887114"/>
              <a:gd name="connsiteX6-169" fmla="*/ 1421950 w 1478136"/>
              <a:gd name="connsiteY6-170" fmla="*/ 672597 h 2887114"/>
              <a:gd name="connsiteX7-171" fmla="*/ 1415032 w 1478136"/>
              <a:gd name="connsiteY7-172" fmla="*/ 663080 h 2887114"/>
              <a:gd name="connsiteX8-173" fmla="*/ 848169 w 1478136"/>
              <a:gd name="connsiteY8-174" fmla="*/ 57693 h 2887114"/>
              <a:gd name="connsiteX9-175" fmla="*/ 717747 w 1478136"/>
              <a:gd name="connsiteY9-176" fmla="*/ 0 h 2887114"/>
              <a:gd name="connsiteX10-177" fmla="*/ 587326 w 1478136"/>
              <a:gd name="connsiteY10-178" fmla="*/ 57693 h 2887114"/>
              <a:gd name="connsiteX11-179" fmla="*/ 20461 w 1478136"/>
              <a:gd name="connsiteY11-180" fmla="*/ 663080 h 2887114"/>
              <a:gd name="connsiteX12-181" fmla="*/ 13542 w 1478136"/>
              <a:gd name="connsiteY12-182" fmla="*/ 672600 h 2887114"/>
              <a:gd name="connsiteX13-183" fmla="*/ 0 w 1478136"/>
              <a:gd name="connsiteY13-184" fmla="*/ 906946 h 2887114"/>
              <a:gd name="connsiteX14-185" fmla="*/ 213508 w 1478136"/>
              <a:gd name="connsiteY14-186" fmla="*/ 2323543 h 2887114"/>
              <a:gd name="connsiteX15-187" fmla="*/ 212931 w 1478136"/>
              <a:gd name="connsiteY15-188" fmla="*/ 2323543 h 2887114"/>
              <a:gd name="connsiteX16-189" fmla="*/ 212932 w 1478136"/>
              <a:gd name="connsiteY16-190" fmla="*/ 2887114 h 2887114"/>
              <a:gd name="connsiteX0-191" fmla="*/ 212932 w 1478136"/>
              <a:gd name="connsiteY0-192" fmla="*/ 2887114 h 2887114"/>
              <a:gd name="connsiteX1-193" fmla="*/ 1222141 w 1478136"/>
              <a:gd name="connsiteY1-194" fmla="*/ 2887114 h 2887114"/>
              <a:gd name="connsiteX2-195" fmla="*/ 1222141 w 1478136"/>
              <a:gd name="connsiteY2-196" fmla="*/ 2323543 h 2887114"/>
              <a:gd name="connsiteX3-197" fmla="*/ 1221986 w 1478136"/>
              <a:gd name="connsiteY3-198" fmla="*/ 2323543 h 2887114"/>
              <a:gd name="connsiteX4-199" fmla="*/ 1435495 w 1478136"/>
              <a:gd name="connsiteY4-200" fmla="*/ 906946 h 2887114"/>
              <a:gd name="connsiteX5-201" fmla="*/ 1435495 w 1478136"/>
              <a:gd name="connsiteY5-202" fmla="*/ 687063 h 2887114"/>
              <a:gd name="connsiteX6-203" fmla="*/ 1421950 w 1478136"/>
              <a:gd name="connsiteY6-204" fmla="*/ 672597 h 2887114"/>
              <a:gd name="connsiteX7-205" fmla="*/ 848169 w 1478136"/>
              <a:gd name="connsiteY7-206" fmla="*/ 57693 h 2887114"/>
              <a:gd name="connsiteX8-207" fmla="*/ 717747 w 1478136"/>
              <a:gd name="connsiteY8-208" fmla="*/ 0 h 2887114"/>
              <a:gd name="connsiteX9-209" fmla="*/ 587326 w 1478136"/>
              <a:gd name="connsiteY9-210" fmla="*/ 57693 h 2887114"/>
              <a:gd name="connsiteX10-211" fmla="*/ 20461 w 1478136"/>
              <a:gd name="connsiteY10-212" fmla="*/ 663080 h 2887114"/>
              <a:gd name="connsiteX11-213" fmla="*/ 13542 w 1478136"/>
              <a:gd name="connsiteY11-214" fmla="*/ 672600 h 2887114"/>
              <a:gd name="connsiteX12-215" fmla="*/ 0 w 1478136"/>
              <a:gd name="connsiteY12-216" fmla="*/ 906946 h 2887114"/>
              <a:gd name="connsiteX13-217" fmla="*/ 213508 w 1478136"/>
              <a:gd name="connsiteY13-218" fmla="*/ 2323543 h 2887114"/>
              <a:gd name="connsiteX14-219" fmla="*/ 212931 w 1478136"/>
              <a:gd name="connsiteY14-220" fmla="*/ 2323543 h 2887114"/>
              <a:gd name="connsiteX15-221" fmla="*/ 212932 w 1478136"/>
              <a:gd name="connsiteY15-222" fmla="*/ 2887114 h 2887114"/>
              <a:gd name="connsiteX0-223" fmla="*/ 212932 w 1478136"/>
              <a:gd name="connsiteY0-224" fmla="*/ 2887114 h 2887114"/>
              <a:gd name="connsiteX1-225" fmla="*/ 1222141 w 1478136"/>
              <a:gd name="connsiteY1-226" fmla="*/ 2887114 h 2887114"/>
              <a:gd name="connsiteX2-227" fmla="*/ 1222141 w 1478136"/>
              <a:gd name="connsiteY2-228" fmla="*/ 2323543 h 2887114"/>
              <a:gd name="connsiteX3-229" fmla="*/ 1221986 w 1478136"/>
              <a:gd name="connsiteY3-230" fmla="*/ 2323543 h 2887114"/>
              <a:gd name="connsiteX4-231" fmla="*/ 1435495 w 1478136"/>
              <a:gd name="connsiteY4-232" fmla="*/ 906946 h 2887114"/>
              <a:gd name="connsiteX5-233" fmla="*/ 1435495 w 1478136"/>
              <a:gd name="connsiteY5-234" fmla="*/ 687063 h 2887114"/>
              <a:gd name="connsiteX6-235" fmla="*/ 848169 w 1478136"/>
              <a:gd name="connsiteY6-236" fmla="*/ 57693 h 2887114"/>
              <a:gd name="connsiteX7-237" fmla="*/ 717747 w 1478136"/>
              <a:gd name="connsiteY7-238" fmla="*/ 0 h 2887114"/>
              <a:gd name="connsiteX8-239" fmla="*/ 587326 w 1478136"/>
              <a:gd name="connsiteY8-240" fmla="*/ 57693 h 2887114"/>
              <a:gd name="connsiteX9-241" fmla="*/ 20461 w 1478136"/>
              <a:gd name="connsiteY9-242" fmla="*/ 663080 h 2887114"/>
              <a:gd name="connsiteX10-243" fmla="*/ 13542 w 1478136"/>
              <a:gd name="connsiteY10-244" fmla="*/ 672600 h 2887114"/>
              <a:gd name="connsiteX11-245" fmla="*/ 0 w 1478136"/>
              <a:gd name="connsiteY11-246" fmla="*/ 906946 h 2887114"/>
              <a:gd name="connsiteX12-247" fmla="*/ 213508 w 1478136"/>
              <a:gd name="connsiteY12-248" fmla="*/ 2323543 h 2887114"/>
              <a:gd name="connsiteX13-249" fmla="*/ 212931 w 1478136"/>
              <a:gd name="connsiteY13-250" fmla="*/ 2323543 h 2887114"/>
              <a:gd name="connsiteX14-251" fmla="*/ 212932 w 1478136"/>
              <a:gd name="connsiteY14-252" fmla="*/ 2887114 h 2887114"/>
              <a:gd name="connsiteX0-253" fmla="*/ 212932 w 1435495"/>
              <a:gd name="connsiteY0-254" fmla="*/ 2915686 h 2915686"/>
              <a:gd name="connsiteX1-255" fmla="*/ 1222141 w 1435495"/>
              <a:gd name="connsiteY1-256" fmla="*/ 2915686 h 2915686"/>
              <a:gd name="connsiteX2-257" fmla="*/ 1222141 w 1435495"/>
              <a:gd name="connsiteY2-258" fmla="*/ 2352115 h 2915686"/>
              <a:gd name="connsiteX3-259" fmla="*/ 1221986 w 1435495"/>
              <a:gd name="connsiteY3-260" fmla="*/ 2352115 h 2915686"/>
              <a:gd name="connsiteX4-261" fmla="*/ 1435495 w 1435495"/>
              <a:gd name="connsiteY4-262" fmla="*/ 935518 h 2915686"/>
              <a:gd name="connsiteX5-263" fmla="*/ 848169 w 1435495"/>
              <a:gd name="connsiteY5-264" fmla="*/ 86265 h 2915686"/>
              <a:gd name="connsiteX6-265" fmla="*/ 717747 w 1435495"/>
              <a:gd name="connsiteY6-266" fmla="*/ 28572 h 2915686"/>
              <a:gd name="connsiteX7-267" fmla="*/ 587326 w 1435495"/>
              <a:gd name="connsiteY7-268" fmla="*/ 86265 h 2915686"/>
              <a:gd name="connsiteX8-269" fmla="*/ 20461 w 1435495"/>
              <a:gd name="connsiteY8-270" fmla="*/ 691652 h 2915686"/>
              <a:gd name="connsiteX9-271" fmla="*/ 13542 w 1435495"/>
              <a:gd name="connsiteY9-272" fmla="*/ 701172 h 2915686"/>
              <a:gd name="connsiteX10-273" fmla="*/ 0 w 1435495"/>
              <a:gd name="connsiteY10-274" fmla="*/ 935518 h 2915686"/>
              <a:gd name="connsiteX11-275" fmla="*/ 213508 w 1435495"/>
              <a:gd name="connsiteY11-276" fmla="*/ 2352115 h 2915686"/>
              <a:gd name="connsiteX12-277" fmla="*/ 212931 w 1435495"/>
              <a:gd name="connsiteY12-278" fmla="*/ 2352115 h 2915686"/>
              <a:gd name="connsiteX13-279" fmla="*/ 212932 w 1435495"/>
              <a:gd name="connsiteY13-280" fmla="*/ 2915686 h 2915686"/>
              <a:gd name="connsiteX0-281" fmla="*/ 212932 w 1435495"/>
              <a:gd name="connsiteY0-282" fmla="*/ 2915686 h 2915686"/>
              <a:gd name="connsiteX1-283" fmla="*/ 1222141 w 1435495"/>
              <a:gd name="connsiteY1-284" fmla="*/ 2915686 h 2915686"/>
              <a:gd name="connsiteX2-285" fmla="*/ 1222141 w 1435495"/>
              <a:gd name="connsiteY2-286" fmla="*/ 2352115 h 2915686"/>
              <a:gd name="connsiteX3-287" fmla="*/ 1221986 w 1435495"/>
              <a:gd name="connsiteY3-288" fmla="*/ 2352115 h 2915686"/>
              <a:gd name="connsiteX4-289" fmla="*/ 1435495 w 1435495"/>
              <a:gd name="connsiteY4-290" fmla="*/ 935518 h 2915686"/>
              <a:gd name="connsiteX5-291" fmla="*/ 848169 w 1435495"/>
              <a:gd name="connsiteY5-292" fmla="*/ 86265 h 2915686"/>
              <a:gd name="connsiteX6-293" fmla="*/ 717747 w 1435495"/>
              <a:gd name="connsiteY6-294" fmla="*/ 28572 h 2915686"/>
              <a:gd name="connsiteX7-295" fmla="*/ 587326 w 1435495"/>
              <a:gd name="connsiteY7-296" fmla="*/ 86265 h 2915686"/>
              <a:gd name="connsiteX8-297" fmla="*/ 20461 w 1435495"/>
              <a:gd name="connsiteY8-298" fmla="*/ 691652 h 2915686"/>
              <a:gd name="connsiteX9-299" fmla="*/ 0 w 1435495"/>
              <a:gd name="connsiteY9-300" fmla="*/ 935518 h 2915686"/>
              <a:gd name="connsiteX10-301" fmla="*/ 213508 w 1435495"/>
              <a:gd name="connsiteY10-302" fmla="*/ 2352115 h 2915686"/>
              <a:gd name="connsiteX11-303" fmla="*/ 212931 w 1435495"/>
              <a:gd name="connsiteY11-304" fmla="*/ 2352115 h 2915686"/>
              <a:gd name="connsiteX12-305" fmla="*/ 212932 w 1435495"/>
              <a:gd name="connsiteY12-306" fmla="*/ 2915686 h 2915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chemeClr val="tx1">
                  <a:alpha val="10000"/>
                </a:schemeClr>
              </a:gs>
              <a:gs pos="0">
                <a:srgbClr val="3C2246">
                  <a:alpha val="33000"/>
                </a:srgbClr>
              </a:gs>
              <a:gs pos="100000">
                <a:schemeClr val="bg1">
                  <a:alpha val="0"/>
                </a:schemeClr>
              </a:gs>
            </a:gsLst>
            <a:path path="circle">
              <a:fillToRect l="50000" t="50000" r="50000" b="50000"/>
            </a:path>
            <a:tileRect/>
          </a:gra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3" name="任意多边形 42"/>
          <p:cNvSpPr/>
          <p:nvPr/>
        </p:nvSpPr>
        <p:spPr>
          <a:xfrm rot="2700000" flipV="1">
            <a:off x="2764313" y="1992228"/>
            <a:ext cx="1347706" cy="2699316"/>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1" fmla="*/ 255574 w 1520778"/>
              <a:gd name="connsiteY0-2" fmla="*/ 2887114 h 2887114"/>
              <a:gd name="connsiteX1-3" fmla="*/ 1264783 w 1520778"/>
              <a:gd name="connsiteY1-4" fmla="*/ 2887114 h 2887114"/>
              <a:gd name="connsiteX2-5" fmla="*/ 1264783 w 1520778"/>
              <a:gd name="connsiteY2-6" fmla="*/ 2323543 h 2887114"/>
              <a:gd name="connsiteX3-7" fmla="*/ 1264628 w 1520778"/>
              <a:gd name="connsiteY3-8" fmla="*/ 2323543 h 2887114"/>
              <a:gd name="connsiteX4-9" fmla="*/ 1264627 w 1520778"/>
              <a:gd name="connsiteY4-10" fmla="*/ 898812 h 2887114"/>
              <a:gd name="connsiteX5-11" fmla="*/ 1272244 w 1520778"/>
              <a:gd name="connsiteY5-12" fmla="*/ 906947 h 2887114"/>
              <a:gd name="connsiteX6-13" fmla="*/ 1478137 w 1520778"/>
              <a:gd name="connsiteY6-14" fmla="*/ 906946 h 2887114"/>
              <a:gd name="connsiteX7-15" fmla="*/ 1478137 w 1520778"/>
              <a:gd name="connsiteY7-16" fmla="*/ 687063 h 2887114"/>
              <a:gd name="connsiteX8-17" fmla="*/ 1464592 w 1520778"/>
              <a:gd name="connsiteY8-18" fmla="*/ 672597 h 2887114"/>
              <a:gd name="connsiteX9-19" fmla="*/ 1457674 w 1520778"/>
              <a:gd name="connsiteY9-20" fmla="*/ 663080 h 2887114"/>
              <a:gd name="connsiteX10-21" fmla="*/ 890811 w 1520778"/>
              <a:gd name="connsiteY10-22" fmla="*/ 57693 h 2887114"/>
              <a:gd name="connsiteX11-23" fmla="*/ 760389 w 1520778"/>
              <a:gd name="connsiteY11-24" fmla="*/ 0 h 2887114"/>
              <a:gd name="connsiteX12-25" fmla="*/ 629968 w 1520778"/>
              <a:gd name="connsiteY12-26" fmla="*/ 57693 h 2887114"/>
              <a:gd name="connsiteX13-27" fmla="*/ 63103 w 1520778"/>
              <a:gd name="connsiteY13-28" fmla="*/ 663080 h 2887114"/>
              <a:gd name="connsiteX14-29" fmla="*/ 56184 w 1520778"/>
              <a:gd name="connsiteY14-30" fmla="*/ 672600 h 2887114"/>
              <a:gd name="connsiteX15-31" fmla="*/ 42642 w 1520778"/>
              <a:gd name="connsiteY15-32" fmla="*/ 687063 h 2887114"/>
              <a:gd name="connsiteX16-33" fmla="*/ 42642 w 1520778"/>
              <a:gd name="connsiteY16-34" fmla="*/ 906946 h 2887114"/>
              <a:gd name="connsiteX17-35" fmla="*/ 248534 w 1520778"/>
              <a:gd name="connsiteY17-36" fmla="*/ 906947 h 2887114"/>
              <a:gd name="connsiteX18-37" fmla="*/ 256150 w 1520778"/>
              <a:gd name="connsiteY18-38" fmla="*/ 2323543 h 2887114"/>
              <a:gd name="connsiteX19-39" fmla="*/ 255573 w 1520778"/>
              <a:gd name="connsiteY19-40" fmla="*/ 2323543 h 2887114"/>
              <a:gd name="connsiteX20-41" fmla="*/ 255574 w 1520778"/>
              <a:gd name="connsiteY20-42" fmla="*/ 2887114 h 2887114"/>
              <a:gd name="connsiteX0-43" fmla="*/ 248045 w 1513249"/>
              <a:gd name="connsiteY0-44" fmla="*/ 2887114 h 2887114"/>
              <a:gd name="connsiteX1-45" fmla="*/ 1257254 w 1513249"/>
              <a:gd name="connsiteY1-46" fmla="*/ 2887114 h 2887114"/>
              <a:gd name="connsiteX2-47" fmla="*/ 1257254 w 1513249"/>
              <a:gd name="connsiteY2-48" fmla="*/ 2323543 h 2887114"/>
              <a:gd name="connsiteX3-49" fmla="*/ 1257099 w 1513249"/>
              <a:gd name="connsiteY3-50" fmla="*/ 2323543 h 2887114"/>
              <a:gd name="connsiteX4-51" fmla="*/ 1257098 w 1513249"/>
              <a:gd name="connsiteY4-52" fmla="*/ 898812 h 2887114"/>
              <a:gd name="connsiteX5-53" fmla="*/ 1264715 w 1513249"/>
              <a:gd name="connsiteY5-54" fmla="*/ 906947 h 2887114"/>
              <a:gd name="connsiteX6-55" fmla="*/ 1470608 w 1513249"/>
              <a:gd name="connsiteY6-56" fmla="*/ 906946 h 2887114"/>
              <a:gd name="connsiteX7-57" fmla="*/ 1470608 w 1513249"/>
              <a:gd name="connsiteY7-58" fmla="*/ 687063 h 2887114"/>
              <a:gd name="connsiteX8-59" fmla="*/ 1457063 w 1513249"/>
              <a:gd name="connsiteY8-60" fmla="*/ 672597 h 2887114"/>
              <a:gd name="connsiteX9-61" fmla="*/ 1450145 w 1513249"/>
              <a:gd name="connsiteY9-62" fmla="*/ 663080 h 2887114"/>
              <a:gd name="connsiteX10-63" fmla="*/ 883282 w 1513249"/>
              <a:gd name="connsiteY10-64" fmla="*/ 57693 h 2887114"/>
              <a:gd name="connsiteX11-65" fmla="*/ 752860 w 1513249"/>
              <a:gd name="connsiteY11-66" fmla="*/ 0 h 2887114"/>
              <a:gd name="connsiteX12-67" fmla="*/ 622439 w 1513249"/>
              <a:gd name="connsiteY12-68" fmla="*/ 57693 h 2887114"/>
              <a:gd name="connsiteX13-69" fmla="*/ 55574 w 1513249"/>
              <a:gd name="connsiteY13-70" fmla="*/ 663080 h 2887114"/>
              <a:gd name="connsiteX14-71" fmla="*/ 48655 w 1513249"/>
              <a:gd name="connsiteY14-72" fmla="*/ 672600 h 2887114"/>
              <a:gd name="connsiteX15-73" fmla="*/ 35113 w 1513249"/>
              <a:gd name="connsiteY15-74" fmla="*/ 687063 h 2887114"/>
              <a:gd name="connsiteX16-75" fmla="*/ 35113 w 1513249"/>
              <a:gd name="connsiteY16-76" fmla="*/ 906946 h 2887114"/>
              <a:gd name="connsiteX17-77" fmla="*/ 248621 w 1513249"/>
              <a:gd name="connsiteY17-78" fmla="*/ 2323543 h 2887114"/>
              <a:gd name="connsiteX18-79" fmla="*/ 248044 w 1513249"/>
              <a:gd name="connsiteY18-80" fmla="*/ 2323543 h 2887114"/>
              <a:gd name="connsiteX19-81" fmla="*/ 248045 w 1513249"/>
              <a:gd name="connsiteY19-82" fmla="*/ 2887114 h 2887114"/>
              <a:gd name="connsiteX0-83" fmla="*/ 248045 w 1513249"/>
              <a:gd name="connsiteY0-84" fmla="*/ 2887114 h 2887114"/>
              <a:gd name="connsiteX1-85" fmla="*/ 1257254 w 1513249"/>
              <a:gd name="connsiteY1-86" fmla="*/ 2887114 h 2887114"/>
              <a:gd name="connsiteX2-87" fmla="*/ 1257254 w 1513249"/>
              <a:gd name="connsiteY2-88" fmla="*/ 2323543 h 2887114"/>
              <a:gd name="connsiteX3-89" fmla="*/ 1257099 w 1513249"/>
              <a:gd name="connsiteY3-90" fmla="*/ 2323543 h 2887114"/>
              <a:gd name="connsiteX4-91" fmla="*/ 1257098 w 1513249"/>
              <a:gd name="connsiteY4-92" fmla="*/ 898812 h 2887114"/>
              <a:gd name="connsiteX5-93" fmla="*/ 1470608 w 1513249"/>
              <a:gd name="connsiteY5-94" fmla="*/ 906946 h 2887114"/>
              <a:gd name="connsiteX6-95" fmla="*/ 1470608 w 1513249"/>
              <a:gd name="connsiteY6-96" fmla="*/ 687063 h 2887114"/>
              <a:gd name="connsiteX7-97" fmla="*/ 1457063 w 1513249"/>
              <a:gd name="connsiteY7-98" fmla="*/ 672597 h 2887114"/>
              <a:gd name="connsiteX8-99" fmla="*/ 1450145 w 1513249"/>
              <a:gd name="connsiteY8-100" fmla="*/ 663080 h 2887114"/>
              <a:gd name="connsiteX9-101" fmla="*/ 883282 w 1513249"/>
              <a:gd name="connsiteY9-102" fmla="*/ 57693 h 2887114"/>
              <a:gd name="connsiteX10-103" fmla="*/ 752860 w 1513249"/>
              <a:gd name="connsiteY10-104" fmla="*/ 0 h 2887114"/>
              <a:gd name="connsiteX11-105" fmla="*/ 622439 w 1513249"/>
              <a:gd name="connsiteY11-106" fmla="*/ 57693 h 2887114"/>
              <a:gd name="connsiteX12-107" fmla="*/ 55574 w 1513249"/>
              <a:gd name="connsiteY12-108" fmla="*/ 663080 h 2887114"/>
              <a:gd name="connsiteX13-109" fmla="*/ 48655 w 1513249"/>
              <a:gd name="connsiteY13-110" fmla="*/ 672600 h 2887114"/>
              <a:gd name="connsiteX14-111" fmla="*/ 35113 w 1513249"/>
              <a:gd name="connsiteY14-112" fmla="*/ 687063 h 2887114"/>
              <a:gd name="connsiteX15-113" fmla="*/ 35113 w 1513249"/>
              <a:gd name="connsiteY15-114" fmla="*/ 906946 h 2887114"/>
              <a:gd name="connsiteX16-115" fmla="*/ 248621 w 1513249"/>
              <a:gd name="connsiteY16-116" fmla="*/ 2323543 h 2887114"/>
              <a:gd name="connsiteX17-117" fmla="*/ 248044 w 1513249"/>
              <a:gd name="connsiteY17-118" fmla="*/ 2323543 h 2887114"/>
              <a:gd name="connsiteX18-119" fmla="*/ 248045 w 1513249"/>
              <a:gd name="connsiteY18-120" fmla="*/ 2887114 h 2887114"/>
              <a:gd name="connsiteX0-121" fmla="*/ 248045 w 1513249"/>
              <a:gd name="connsiteY0-122" fmla="*/ 2887114 h 2887114"/>
              <a:gd name="connsiteX1-123" fmla="*/ 1257254 w 1513249"/>
              <a:gd name="connsiteY1-124" fmla="*/ 2887114 h 2887114"/>
              <a:gd name="connsiteX2-125" fmla="*/ 1257254 w 1513249"/>
              <a:gd name="connsiteY2-126" fmla="*/ 2323543 h 2887114"/>
              <a:gd name="connsiteX3-127" fmla="*/ 1257099 w 1513249"/>
              <a:gd name="connsiteY3-128" fmla="*/ 2323543 h 2887114"/>
              <a:gd name="connsiteX4-129" fmla="*/ 1470608 w 1513249"/>
              <a:gd name="connsiteY4-130" fmla="*/ 906946 h 2887114"/>
              <a:gd name="connsiteX5-131" fmla="*/ 1470608 w 1513249"/>
              <a:gd name="connsiteY5-132" fmla="*/ 687063 h 2887114"/>
              <a:gd name="connsiteX6-133" fmla="*/ 1457063 w 1513249"/>
              <a:gd name="connsiteY6-134" fmla="*/ 672597 h 2887114"/>
              <a:gd name="connsiteX7-135" fmla="*/ 1450145 w 1513249"/>
              <a:gd name="connsiteY7-136" fmla="*/ 663080 h 2887114"/>
              <a:gd name="connsiteX8-137" fmla="*/ 883282 w 1513249"/>
              <a:gd name="connsiteY8-138" fmla="*/ 57693 h 2887114"/>
              <a:gd name="connsiteX9-139" fmla="*/ 752860 w 1513249"/>
              <a:gd name="connsiteY9-140" fmla="*/ 0 h 2887114"/>
              <a:gd name="connsiteX10-141" fmla="*/ 622439 w 1513249"/>
              <a:gd name="connsiteY10-142" fmla="*/ 57693 h 2887114"/>
              <a:gd name="connsiteX11-143" fmla="*/ 55574 w 1513249"/>
              <a:gd name="connsiteY11-144" fmla="*/ 663080 h 2887114"/>
              <a:gd name="connsiteX12-145" fmla="*/ 48655 w 1513249"/>
              <a:gd name="connsiteY12-146" fmla="*/ 672600 h 2887114"/>
              <a:gd name="connsiteX13-147" fmla="*/ 35113 w 1513249"/>
              <a:gd name="connsiteY13-148" fmla="*/ 687063 h 2887114"/>
              <a:gd name="connsiteX14-149" fmla="*/ 35113 w 1513249"/>
              <a:gd name="connsiteY14-150" fmla="*/ 906946 h 2887114"/>
              <a:gd name="connsiteX15-151" fmla="*/ 248621 w 1513249"/>
              <a:gd name="connsiteY15-152" fmla="*/ 2323543 h 2887114"/>
              <a:gd name="connsiteX16-153" fmla="*/ 248044 w 1513249"/>
              <a:gd name="connsiteY16-154" fmla="*/ 2323543 h 2887114"/>
              <a:gd name="connsiteX17-155" fmla="*/ 248045 w 1513249"/>
              <a:gd name="connsiteY17-156" fmla="*/ 2887114 h 2887114"/>
              <a:gd name="connsiteX0-157" fmla="*/ 212932 w 1478136"/>
              <a:gd name="connsiteY0-158" fmla="*/ 2887114 h 2887114"/>
              <a:gd name="connsiteX1-159" fmla="*/ 1222141 w 1478136"/>
              <a:gd name="connsiteY1-160" fmla="*/ 2887114 h 2887114"/>
              <a:gd name="connsiteX2-161" fmla="*/ 1222141 w 1478136"/>
              <a:gd name="connsiteY2-162" fmla="*/ 2323543 h 2887114"/>
              <a:gd name="connsiteX3-163" fmla="*/ 1221986 w 1478136"/>
              <a:gd name="connsiteY3-164" fmla="*/ 2323543 h 2887114"/>
              <a:gd name="connsiteX4-165" fmla="*/ 1435495 w 1478136"/>
              <a:gd name="connsiteY4-166" fmla="*/ 906946 h 2887114"/>
              <a:gd name="connsiteX5-167" fmla="*/ 1435495 w 1478136"/>
              <a:gd name="connsiteY5-168" fmla="*/ 687063 h 2887114"/>
              <a:gd name="connsiteX6-169" fmla="*/ 1421950 w 1478136"/>
              <a:gd name="connsiteY6-170" fmla="*/ 672597 h 2887114"/>
              <a:gd name="connsiteX7-171" fmla="*/ 1415032 w 1478136"/>
              <a:gd name="connsiteY7-172" fmla="*/ 663080 h 2887114"/>
              <a:gd name="connsiteX8-173" fmla="*/ 848169 w 1478136"/>
              <a:gd name="connsiteY8-174" fmla="*/ 57693 h 2887114"/>
              <a:gd name="connsiteX9-175" fmla="*/ 717747 w 1478136"/>
              <a:gd name="connsiteY9-176" fmla="*/ 0 h 2887114"/>
              <a:gd name="connsiteX10-177" fmla="*/ 587326 w 1478136"/>
              <a:gd name="connsiteY10-178" fmla="*/ 57693 h 2887114"/>
              <a:gd name="connsiteX11-179" fmla="*/ 20461 w 1478136"/>
              <a:gd name="connsiteY11-180" fmla="*/ 663080 h 2887114"/>
              <a:gd name="connsiteX12-181" fmla="*/ 13542 w 1478136"/>
              <a:gd name="connsiteY12-182" fmla="*/ 672600 h 2887114"/>
              <a:gd name="connsiteX13-183" fmla="*/ 0 w 1478136"/>
              <a:gd name="connsiteY13-184" fmla="*/ 906946 h 2887114"/>
              <a:gd name="connsiteX14-185" fmla="*/ 213508 w 1478136"/>
              <a:gd name="connsiteY14-186" fmla="*/ 2323543 h 2887114"/>
              <a:gd name="connsiteX15-187" fmla="*/ 212931 w 1478136"/>
              <a:gd name="connsiteY15-188" fmla="*/ 2323543 h 2887114"/>
              <a:gd name="connsiteX16-189" fmla="*/ 212932 w 1478136"/>
              <a:gd name="connsiteY16-190" fmla="*/ 2887114 h 2887114"/>
              <a:gd name="connsiteX0-191" fmla="*/ 212932 w 1478136"/>
              <a:gd name="connsiteY0-192" fmla="*/ 2887114 h 2887114"/>
              <a:gd name="connsiteX1-193" fmla="*/ 1222141 w 1478136"/>
              <a:gd name="connsiteY1-194" fmla="*/ 2887114 h 2887114"/>
              <a:gd name="connsiteX2-195" fmla="*/ 1222141 w 1478136"/>
              <a:gd name="connsiteY2-196" fmla="*/ 2323543 h 2887114"/>
              <a:gd name="connsiteX3-197" fmla="*/ 1221986 w 1478136"/>
              <a:gd name="connsiteY3-198" fmla="*/ 2323543 h 2887114"/>
              <a:gd name="connsiteX4-199" fmla="*/ 1435495 w 1478136"/>
              <a:gd name="connsiteY4-200" fmla="*/ 906946 h 2887114"/>
              <a:gd name="connsiteX5-201" fmla="*/ 1435495 w 1478136"/>
              <a:gd name="connsiteY5-202" fmla="*/ 687063 h 2887114"/>
              <a:gd name="connsiteX6-203" fmla="*/ 1421950 w 1478136"/>
              <a:gd name="connsiteY6-204" fmla="*/ 672597 h 2887114"/>
              <a:gd name="connsiteX7-205" fmla="*/ 848169 w 1478136"/>
              <a:gd name="connsiteY7-206" fmla="*/ 57693 h 2887114"/>
              <a:gd name="connsiteX8-207" fmla="*/ 717747 w 1478136"/>
              <a:gd name="connsiteY8-208" fmla="*/ 0 h 2887114"/>
              <a:gd name="connsiteX9-209" fmla="*/ 587326 w 1478136"/>
              <a:gd name="connsiteY9-210" fmla="*/ 57693 h 2887114"/>
              <a:gd name="connsiteX10-211" fmla="*/ 20461 w 1478136"/>
              <a:gd name="connsiteY10-212" fmla="*/ 663080 h 2887114"/>
              <a:gd name="connsiteX11-213" fmla="*/ 13542 w 1478136"/>
              <a:gd name="connsiteY11-214" fmla="*/ 672600 h 2887114"/>
              <a:gd name="connsiteX12-215" fmla="*/ 0 w 1478136"/>
              <a:gd name="connsiteY12-216" fmla="*/ 906946 h 2887114"/>
              <a:gd name="connsiteX13-217" fmla="*/ 213508 w 1478136"/>
              <a:gd name="connsiteY13-218" fmla="*/ 2323543 h 2887114"/>
              <a:gd name="connsiteX14-219" fmla="*/ 212931 w 1478136"/>
              <a:gd name="connsiteY14-220" fmla="*/ 2323543 h 2887114"/>
              <a:gd name="connsiteX15-221" fmla="*/ 212932 w 1478136"/>
              <a:gd name="connsiteY15-222" fmla="*/ 2887114 h 2887114"/>
              <a:gd name="connsiteX0-223" fmla="*/ 212932 w 1478136"/>
              <a:gd name="connsiteY0-224" fmla="*/ 2887114 h 2887114"/>
              <a:gd name="connsiteX1-225" fmla="*/ 1222141 w 1478136"/>
              <a:gd name="connsiteY1-226" fmla="*/ 2887114 h 2887114"/>
              <a:gd name="connsiteX2-227" fmla="*/ 1222141 w 1478136"/>
              <a:gd name="connsiteY2-228" fmla="*/ 2323543 h 2887114"/>
              <a:gd name="connsiteX3-229" fmla="*/ 1221986 w 1478136"/>
              <a:gd name="connsiteY3-230" fmla="*/ 2323543 h 2887114"/>
              <a:gd name="connsiteX4-231" fmla="*/ 1435495 w 1478136"/>
              <a:gd name="connsiteY4-232" fmla="*/ 906946 h 2887114"/>
              <a:gd name="connsiteX5-233" fmla="*/ 1435495 w 1478136"/>
              <a:gd name="connsiteY5-234" fmla="*/ 687063 h 2887114"/>
              <a:gd name="connsiteX6-235" fmla="*/ 848169 w 1478136"/>
              <a:gd name="connsiteY6-236" fmla="*/ 57693 h 2887114"/>
              <a:gd name="connsiteX7-237" fmla="*/ 717747 w 1478136"/>
              <a:gd name="connsiteY7-238" fmla="*/ 0 h 2887114"/>
              <a:gd name="connsiteX8-239" fmla="*/ 587326 w 1478136"/>
              <a:gd name="connsiteY8-240" fmla="*/ 57693 h 2887114"/>
              <a:gd name="connsiteX9-241" fmla="*/ 20461 w 1478136"/>
              <a:gd name="connsiteY9-242" fmla="*/ 663080 h 2887114"/>
              <a:gd name="connsiteX10-243" fmla="*/ 13542 w 1478136"/>
              <a:gd name="connsiteY10-244" fmla="*/ 672600 h 2887114"/>
              <a:gd name="connsiteX11-245" fmla="*/ 0 w 1478136"/>
              <a:gd name="connsiteY11-246" fmla="*/ 906946 h 2887114"/>
              <a:gd name="connsiteX12-247" fmla="*/ 213508 w 1478136"/>
              <a:gd name="connsiteY12-248" fmla="*/ 2323543 h 2887114"/>
              <a:gd name="connsiteX13-249" fmla="*/ 212931 w 1478136"/>
              <a:gd name="connsiteY13-250" fmla="*/ 2323543 h 2887114"/>
              <a:gd name="connsiteX14-251" fmla="*/ 212932 w 1478136"/>
              <a:gd name="connsiteY14-252" fmla="*/ 2887114 h 2887114"/>
              <a:gd name="connsiteX0-253" fmla="*/ 212932 w 1435495"/>
              <a:gd name="connsiteY0-254" fmla="*/ 2915686 h 2915686"/>
              <a:gd name="connsiteX1-255" fmla="*/ 1222141 w 1435495"/>
              <a:gd name="connsiteY1-256" fmla="*/ 2915686 h 2915686"/>
              <a:gd name="connsiteX2-257" fmla="*/ 1222141 w 1435495"/>
              <a:gd name="connsiteY2-258" fmla="*/ 2352115 h 2915686"/>
              <a:gd name="connsiteX3-259" fmla="*/ 1221986 w 1435495"/>
              <a:gd name="connsiteY3-260" fmla="*/ 2352115 h 2915686"/>
              <a:gd name="connsiteX4-261" fmla="*/ 1435495 w 1435495"/>
              <a:gd name="connsiteY4-262" fmla="*/ 935518 h 2915686"/>
              <a:gd name="connsiteX5-263" fmla="*/ 848169 w 1435495"/>
              <a:gd name="connsiteY5-264" fmla="*/ 86265 h 2915686"/>
              <a:gd name="connsiteX6-265" fmla="*/ 717747 w 1435495"/>
              <a:gd name="connsiteY6-266" fmla="*/ 28572 h 2915686"/>
              <a:gd name="connsiteX7-267" fmla="*/ 587326 w 1435495"/>
              <a:gd name="connsiteY7-268" fmla="*/ 86265 h 2915686"/>
              <a:gd name="connsiteX8-269" fmla="*/ 20461 w 1435495"/>
              <a:gd name="connsiteY8-270" fmla="*/ 691652 h 2915686"/>
              <a:gd name="connsiteX9-271" fmla="*/ 13542 w 1435495"/>
              <a:gd name="connsiteY9-272" fmla="*/ 701172 h 2915686"/>
              <a:gd name="connsiteX10-273" fmla="*/ 0 w 1435495"/>
              <a:gd name="connsiteY10-274" fmla="*/ 935518 h 2915686"/>
              <a:gd name="connsiteX11-275" fmla="*/ 213508 w 1435495"/>
              <a:gd name="connsiteY11-276" fmla="*/ 2352115 h 2915686"/>
              <a:gd name="connsiteX12-277" fmla="*/ 212931 w 1435495"/>
              <a:gd name="connsiteY12-278" fmla="*/ 2352115 h 2915686"/>
              <a:gd name="connsiteX13-279" fmla="*/ 212932 w 1435495"/>
              <a:gd name="connsiteY13-280" fmla="*/ 2915686 h 2915686"/>
              <a:gd name="connsiteX0-281" fmla="*/ 212932 w 1435495"/>
              <a:gd name="connsiteY0-282" fmla="*/ 2915686 h 2915686"/>
              <a:gd name="connsiteX1-283" fmla="*/ 1222141 w 1435495"/>
              <a:gd name="connsiteY1-284" fmla="*/ 2915686 h 2915686"/>
              <a:gd name="connsiteX2-285" fmla="*/ 1222141 w 1435495"/>
              <a:gd name="connsiteY2-286" fmla="*/ 2352115 h 2915686"/>
              <a:gd name="connsiteX3-287" fmla="*/ 1221986 w 1435495"/>
              <a:gd name="connsiteY3-288" fmla="*/ 2352115 h 2915686"/>
              <a:gd name="connsiteX4-289" fmla="*/ 1435495 w 1435495"/>
              <a:gd name="connsiteY4-290" fmla="*/ 935518 h 2915686"/>
              <a:gd name="connsiteX5-291" fmla="*/ 848169 w 1435495"/>
              <a:gd name="connsiteY5-292" fmla="*/ 86265 h 2915686"/>
              <a:gd name="connsiteX6-293" fmla="*/ 717747 w 1435495"/>
              <a:gd name="connsiteY6-294" fmla="*/ 28572 h 2915686"/>
              <a:gd name="connsiteX7-295" fmla="*/ 587326 w 1435495"/>
              <a:gd name="connsiteY7-296" fmla="*/ 86265 h 2915686"/>
              <a:gd name="connsiteX8-297" fmla="*/ 20461 w 1435495"/>
              <a:gd name="connsiteY8-298" fmla="*/ 691652 h 2915686"/>
              <a:gd name="connsiteX9-299" fmla="*/ 0 w 1435495"/>
              <a:gd name="connsiteY9-300" fmla="*/ 935518 h 2915686"/>
              <a:gd name="connsiteX10-301" fmla="*/ 213508 w 1435495"/>
              <a:gd name="connsiteY10-302" fmla="*/ 2352115 h 2915686"/>
              <a:gd name="connsiteX11-303" fmla="*/ 212931 w 1435495"/>
              <a:gd name="connsiteY11-304" fmla="*/ 2352115 h 2915686"/>
              <a:gd name="connsiteX12-305" fmla="*/ 212932 w 1435495"/>
              <a:gd name="connsiteY12-306" fmla="*/ 2915686 h 2915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chemeClr val="tx1">
                  <a:alpha val="10000"/>
                </a:schemeClr>
              </a:gs>
              <a:gs pos="0">
                <a:srgbClr val="3C2246">
                  <a:alpha val="33000"/>
                </a:srgbClr>
              </a:gs>
              <a:gs pos="100000">
                <a:schemeClr val="bg1">
                  <a:alpha val="0"/>
                </a:schemeClr>
              </a:gs>
            </a:gsLst>
            <a:path path="circle">
              <a:fillToRect l="50000" t="50000" r="50000" b="50000"/>
            </a:path>
            <a:tileRect/>
          </a:gra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4" name="矩形 43"/>
          <p:cNvSpPr/>
          <p:nvPr/>
        </p:nvSpPr>
        <p:spPr>
          <a:xfrm>
            <a:off x="3831104" y="3218128"/>
            <a:ext cx="1485513" cy="428513"/>
          </a:xfrm>
          <a:prstGeom prst="rect">
            <a:avLst/>
          </a:prstGeom>
          <a:gradFill>
            <a:gsLst>
              <a:gs pos="21000">
                <a:schemeClr val="tx1">
                  <a:alpha val="40000"/>
                </a:schemeClr>
              </a:gs>
              <a:gs pos="0">
                <a:schemeClr val="tx1">
                  <a:alpha val="63000"/>
                </a:schemeClr>
              </a:gs>
              <a:gs pos="68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5" name="任意多边形 44"/>
          <p:cNvSpPr/>
          <p:nvPr/>
        </p:nvSpPr>
        <p:spPr>
          <a:xfrm rot="2700000" flipV="1">
            <a:off x="3232480" y="1495502"/>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0">
                <a:srgbClr val="0070C0"/>
              </a:gs>
              <a:gs pos="100000">
                <a:srgbClr val="00B0F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6" name="任意多边形 45"/>
          <p:cNvSpPr/>
          <p:nvPr/>
        </p:nvSpPr>
        <p:spPr>
          <a:xfrm rot="2700000" flipH="1">
            <a:off x="4775042" y="1087551"/>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0">
                <a:srgbClr val="0070C0"/>
              </a:gs>
              <a:gs pos="100000">
                <a:srgbClr val="00B0F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7" name="矩形 46"/>
          <p:cNvSpPr/>
          <p:nvPr/>
        </p:nvSpPr>
        <p:spPr>
          <a:xfrm rot="2700000" flipH="1" flipV="1">
            <a:off x="5075478" y="2385799"/>
            <a:ext cx="752461" cy="126739"/>
          </a:xfrm>
          <a:prstGeom prst="rect">
            <a:avLst/>
          </a:prstGeom>
          <a:gradFill>
            <a:gsLst>
              <a:gs pos="63000">
                <a:srgbClr val="000000">
                  <a:alpha val="5000"/>
                </a:srgbClr>
              </a:gs>
              <a:gs pos="17000">
                <a:schemeClr val="tx1">
                  <a:alpha val="20000"/>
                </a:schemeClr>
              </a:gs>
              <a:gs pos="0">
                <a:schemeClr val="tx1">
                  <a:alpha val="44000"/>
                </a:schemeClr>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8" name="任意多边形 47"/>
          <p:cNvSpPr/>
          <p:nvPr/>
        </p:nvSpPr>
        <p:spPr>
          <a:xfrm rot="18900000">
            <a:off x="3232850" y="1087552"/>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0">
                <a:srgbClr val="0070C0"/>
              </a:gs>
              <a:gs pos="100000">
                <a:srgbClr val="00B0F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9" name="任意多边形 48"/>
          <p:cNvSpPr/>
          <p:nvPr/>
        </p:nvSpPr>
        <p:spPr>
          <a:xfrm rot="18900000" flipH="1" flipV="1">
            <a:off x="4774673" y="1495502"/>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0">
                <a:srgbClr val="0070C0"/>
              </a:gs>
              <a:gs pos="100000">
                <a:srgbClr val="00B0F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50" name="矩形 49"/>
          <p:cNvSpPr/>
          <p:nvPr/>
        </p:nvSpPr>
        <p:spPr>
          <a:xfrm rot="2700000">
            <a:off x="3318918" y="3006976"/>
            <a:ext cx="752461" cy="126739"/>
          </a:xfrm>
          <a:prstGeom prst="rect">
            <a:avLst/>
          </a:prstGeom>
          <a:gradFill>
            <a:gsLst>
              <a:gs pos="74000">
                <a:srgbClr val="000000">
                  <a:alpha val="5000"/>
                </a:srgbClr>
              </a:gs>
              <a:gs pos="27000">
                <a:schemeClr val="tx1">
                  <a:alpha val="25000"/>
                </a:schemeClr>
              </a:gs>
              <a:gs pos="0">
                <a:schemeClr val="tx1">
                  <a:alpha val="50000"/>
                </a:schemeClr>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文本框 4"/>
          <p:cNvSpPr txBox="1"/>
          <p:nvPr/>
        </p:nvSpPr>
        <p:spPr>
          <a:xfrm rot="2700000">
            <a:off x="2666547" y="1845769"/>
            <a:ext cx="1384751" cy="365760"/>
          </a:xfrm>
          <a:prstGeom prst="rect">
            <a:avLst/>
          </a:prstGeom>
          <a:noFill/>
          <a:effectLst/>
        </p:spPr>
        <p:txBody>
          <a:bodyPr wrap="square" rtlCol="0">
            <a:spAutoFit/>
          </a:bodyPr>
          <a:lstStyle/>
          <a:p>
            <a:pPr algn="ctr"/>
            <a:r>
              <a:rPr dirty="0">
                <a:solidFill>
                  <a:schemeClr val="bg1"/>
                </a:solidFill>
                <a:effectLst>
                  <a:innerShdw blurRad="25400" dist="25400" dir="108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sp>
        <p:nvSpPr>
          <p:cNvPr id="52" name="文本框 16"/>
          <p:cNvSpPr txBox="1"/>
          <p:nvPr/>
        </p:nvSpPr>
        <p:spPr>
          <a:xfrm rot="-2700000">
            <a:off x="2609308" y="3204763"/>
            <a:ext cx="1384751" cy="365760"/>
          </a:xfrm>
          <a:prstGeom prst="rect">
            <a:avLst/>
          </a:prstGeom>
          <a:noFill/>
          <a:effectLst/>
        </p:spPr>
        <p:txBody>
          <a:bodyPr wrap="square" rtlCol="0">
            <a:spAutoFit/>
          </a:bodyPr>
          <a:lstStyle/>
          <a:p>
            <a:pPr algn="ctr"/>
            <a:r>
              <a:rPr dirty="0">
                <a:solidFill>
                  <a:schemeClr val="bg1"/>
                </a:solidFill>
                <a:effectLst>
                  <a:innerShdw blurRad="25400" dist="25400" dir="162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sp>
        <p:nvSpPr>
          <p:cNvPr id="53" name="文本框 19"/>
          <p:cNvSpPr txBox="1"/>
          <p:nvPr/>
        </p:nvSpPr>
        <p:spPr>
          <a:xfrm rot="18900000" flipH="1">
            <a:off x="5085861" y="1842887"/>
            <a:ext cx="1384751" cy="365760"/>
          </a:xfrm>
          <a:prstGeom prst="rect">
            <a:avLst/>
          </a:prstGeom>
          <a:noFill/>
          <a:effectLst/>
        </p:spPr>
        <p:txBody>
          <a:bodyPr wrap="square" rtlCol="0">
            <a:spAutoFit/>
          </a:bodyPr>
          <a:lstStyle/>
          <a:p>
            <a:pPr algn="ctr"/>
            <a:r>
              <a:rPr dirty="0">
                <a:solidFill>
                  <a:schemeClr val="bg1"/>
                </a:solidFill>
                <a:effectLst>
                  <a:innerShdw blurRad="25400" dist="25400" dir="162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sp>
        <p:nvSpPr>
          <p:cNvPr id="54" name="文本框 20"/>
          <p:cNvSpPr txBox="1"/>
          <p:nvPr/>
        </p:nvSpPr>
        <p:spPr>
          <a:xfrm rot="2700000" flipH="1">
            <a:off x="5145481" y="3189844"/>
            <a:ext cx="1384751" cy="365760"/>
          </a:xfrm>
          <a:prstGeom prst="rect">
            <a:avLst/>
          </a:prstGeom>
          <a:noFill/>
          <a:effectLst/>
        </p:spPr>
        <p:txBody>
          <a:bodyPr wrap="square" rtlCol="0">
            <a:spAutoFit/>
          </a:bodyPr>
          <a:lstStyle/>
          <a:p>
            <a:pPr algn="ctr"/>
            <a:r>
              <a:rPr dirty="0">
                <a:solidFill>
                  <a:schemeClr val="bg1"/>
                </a:solidFill>
                <a:effectLst>
                  <a:innerShdw blurRad="25400" dist="25400" dir="108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grpSp>
        <p:nvGrpSpPr>
          <p:cNvPr id="55" name="Group 4"/>
          <p:cNvGrpSpPr>
            <a:grpSpLocks noChangeAspect="1"/>
          </p:cNvGrpSpPr>
          <p:nvPr/>
        </p:nvGrpSpPr>
        <p:grpSpPr bwMode="auto">
          <a:xfrm>
            <a:off x="6597854" y="1547522"/>
            <a:ext cx="308410" cy="238480"/>
            <a:chOff x="3494" y="1896"/>
            <a:chExt cx="688" cy="532"/>
          </a:xfrm>
          <a:gradFill>
            <a:gsLst>
              <a:gs pos="0">
                <a:srgbClr val="0070C0"/>
              </a:gs>
              <a:gs pos="100000">
                <a:srgbClr val="00B0F0"/>
              </a:gs>
            </a:gsLst>
            <a:lin ang="5400000" scaled="1"/>
          </a:gradFill>
        </p:grpSpPr>
        <p:sp>
          <p:nvSpPr>
            <p:cNvPr id="56"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7"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8"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59" name="组合 58"/>
          <p:cNvGrpSpPr/>
          <p:nvPr/>
        </p:nvGrpSpPr>
        <p:grpSpPr>
          <a:xfrm>
            <a:off x="6604684" y="3216034"/>
            <a:ext cx="264312" cy="265085"/>
            <a:chOff x="458010" y="4063526"/>
            <a:chExt cx="1087437" cy="1090612"/>
          </a:xfrm>
          <a:gradFill>
            <a:gsLst>
              <a:gs pos="0">
                <a:srgbClr val="0070C0"/>
              </a:gs>
              <a:gs pos="100000">
                <a:srgbClr val="00B0F0"/>
              </a:gs>
            </a:gsLst>
            <a:lin ang="5400000" scaled="1"/>
          </a:gradFill>
        </p:grpSpPr>
        <p:sp>
          <p:nvSpPr>
            <p:cNvPr id="60"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1"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2"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3"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64" name="Group 17"/>
          <p:cNvGrpSpPr>
            <a:grpSpLocks noChangeAspect="1"/>
          </p:cNvGrpSpPr>
          <p:nvPr/>
        </p:nvGrpSpPr>
        <p:grpSpPr bwMode="auto">
          <a:xfrm>
            <a:off x="1292833" y="3170664"/>
            <a:ext cx="318406" cy="341790"/>
            <a:chOff x="231" y="1205"/>
            <a:chExt cx="640" cy="687"/>
          </a:xfrm>
          <a:gradFill>
            <a:gsLst>
              <a:gs pos="0">
                <a:srgbClr val="0070C0"/>
              </a:gs>
              <a:gs pos="100000">
                <a:srgbClr val="00B0F0"/>
              </a:gs>
            </a:gsLst>
            <a:lin ang="5400000" scaled="1"/>
          </a:gradFill>
        </p:grpSpPr>
        <p:sp>
          <p:nvSpPr>
            <p:cNvPr id="6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67" name="Freeform 310"/>
          <p:cNvSpPr>
            <a:spLocks noEditPoints="1"/>
          </p:cNvSpPr>
          <p:nvPr/>
        </p:nvSpPr>
        <p:spPr bwMode="auto">
          <a:xfrm>
            <a:off x="1298371" y="1513157"/>
            <a:ext cx="313983" cy="309853"/>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gradFill>
            <a:gsLst>
              <a:gs pos="0">
                <a:srgbClr val="0070C0"/>
              </a:gs>
              <a:gs pos="100000">
                <a:srgbClr val="00B0F0"/>
              </a:gs>
            </a:gsLst>
            <a:lin ang="5400000" scaled="1"/>
          </a:gradFill>
          <a:ln>
            <a:noFill/>
          </a:ln>
        </p:spPr>
        <p:txBody>
          <a:bodyPr vert="horz" wrap="square" lIns="68562" tIns="34281" rIns="68562" bIns="34281" numCol="1" anchor="t" anchorCtr="0" compatLnSpc="1"/>
          <a:lstStyle/>
          <a:p>
            <a:endParaRPr lang="zh-CN" altLang="en-US" sz="1350">
              <a:solidFill>
                <a:prstClr val="black"/>
              </a:solidFill>
            </a:endParaRPr>
          </a:p>
        </p:txBody>
      </p:sp>
      <p:sp>
        <p:nvSpPr>
          <p:cNvPr id="68" name="文本框 35"/>
          <p:cNvSpPr txBox="1"/>
          <p:nvPr/>
        </p:nvSpPr>
        <p:spPr>
          <a:xfrm>
            <a:off x="1581541" y="1536259"/>
            <a:ext cx="1120095"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69" name="文本框 36"/>
          <p:cNvSpPr txBox="1"/>
          <p:nvPr/>
        </p:nvSpPr>
        <p:spPr>
          <a:xfrm>
            <a:off x="1220036" y="1832045"/>
            <a:ext cx="1494281" cy="922020"/>
          </a:xfrm>
          <a:prstGeom prst="rect">
            <a:avLst/>
          </a:prstGeom>
          <a:noFill/>
        </p:spPr>
        <p:txBody>
          <a:bodyPr wrap="square" rtlCol="0">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文本框 37"/>
          <p:cNvSpPr txBox="1"/>
          <p:nvPr/>
        </p:nvSpPr>
        <p:spPr>
          <a:xfrm>
            <a:off x="1581541" y="3213136"/>
            <a:ext cx="1120095"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71" name="文本框 38"/>
          <p:cNvSpPr txBox="1"/>
          <p:nvPr/>
        </p:nvSpPr>
        <p:spPr>
          <a:xfrm>
            <a:off x="1225749" y="3508922"/>
            <a:ext cx="1475886" cy="922020"/>
          </a:xfrm>
          <a:prstGeom prst="rect">
            <a:avLst/>
          </a:prstGeom>
          <a:noFill/>
        </p:spPr>
        <p:txBody>
          <a:bodyPr wrap="square" rtlCol="0">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文本框 39"/>
          <p:cNvSpPr txBox="1"/>
          <p:nvPr/>
        </p:nvSpPr>
        <p:spPr>
          <a:xfrm>
            <a:off x="6885173" y="1536259"/>
            <a:ext cx="1120095"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73" name="文本框 40"/>
          <p:cNvSpPr txBox="1"/>
          <p:nvPr/>
        </p:nvSpPr>
        <p:spPr>
          <a:xfrm>
            <a:off x="6523669" y="1832045"/>
            <a:ext cx="1481600" cy="922020"/>
          </a:xfrm>
          <a:prstGeom prst="rect">
            <a:avLst/>
          </a:prstGeom>
          <a:noFill/>
        </p:spPr>
        <p:txBody>
          <a:bodyPr wrap="square" rtlCol="0">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文本框 41"/>
          <p:cNvSpPr txBox="1"/>
          <p:nvPr/>
        </p:nvSpPr>
        <p:spPr>
          <a:xfrm>
            <a:off x="6885173" y="3213136"/>
            <a:ext cx="1120095"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75" name="文本框 42"/>
          <p:cNvSpPr txBox="1"/>
          <p:nvPr/>
        </p:nvSpPr>
        <p:spPr>
          <a:xfrm>
            <a:off x="6529382" y="3508922"/>
            <a:ext cx="1475886" cy="922020"/>
          </a:xfrm>
          <a:prstGeom prst="rect">
            <a:avLst/>
          </a:prstGeom>
          <a:noFill/>
        </p:spPr>
        <p:txBody>
          <a:bodyPr wrap="square" rtlCol="0">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2" presetClass="entr" presetSubtype="4" fill="hold" grpId="0" nodeType="withEffect">
                                  <p:stCondLst>
                                    <p:cond delay="100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00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ppt_x"/>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100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ppt_x"/>
                                          </p:val>
                                        </p:tav>
                                        <p:tav tm="100000">
                                          <p:val>
                                            <p:strVal val="#ppt_x"/>
                                          </p:val>
                                        </p:tav>
                                      </p:tavLst>
                                    </p:anim>
                                    <p:anim calcmode="lin" valueType="num">
                                      <p:cBhvr additive="base">
                                        <p:cTn id="34" dur="500" fill="hold"/>
                                        <p:tgtEl>
                                          <p:spTgt spid="4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100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ppt_x"/>
                                          </p:val>
                                        </p:tav>
                                        <p:tav tm="100000">
                                          <p:val>
                                            <p:strVal val="#ppt_x"/>
                                          </p:val>
                                        </p:tav>
                                      </p:tavLst>
                                    </p:anim>
                                    <p:anim calcmode="lin" valueType="num">
                                      <p:cBhvr additive="base">
                                        <p:cTn id="38" dur="500" fill="hold"/>
                                        <p:tgtEl>
                                          <p:spTgt spid="4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fill="hold"/>
                                        <p:tgtEl>
                                          <p:spTgt spid="48"/>
                                        </p:tgtEl>
                                        <p:attrNameLst>
                                          <p:attrName>ppt_x</p:attrName>
                                        </p:attrNameLst>
                                      </p:cBhvr>
                                      <p:tavLst>
                                        <p:tav tm="0">
                                          <p:val>
                                            <p:strVal val="#ppt_x"/>
                                          </p:val>
                                        </p:tav>
                                        <p:tav tm="100000">
                                          <p:val>
                                            <p:strVal val="#ppt_x"/>
                                          </p:val>
                                        </p:tav>
                                      </p:tavLst>
                                    </p:anim>
                                    <p:anim calcmode="lin" valueType="num">
                                      <p:cBhvr additive="base">
                                        <p:cTn id="42" dur="500" fill="hold"/>
                                        <p:tgtEl>
                                          <p:spTgt spid="4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00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fill="hold"/>
                                        <p:tgtEl>
                                          <p:spTgt spid="49"/>
                                        </p:tgtEl>
                                        <p:attrNameLst>
                                          <p:attrName>ppt_x</p:attrName>
                                        </p:attrNameLst>
                                      </p:cBhvr>
                                      <p:tavLst>
                                        <p:tav tm="0">
                                          <p:val>
                                            <p:strVal val="#ppt_x"/>
                                          </p:val>
                                        </p:tav>
                                        <p:tav tm="100000">
                                          <p:val>
                                            <p:strVal val="#ppt_x"/>
                                          </p:val>
                                        </p:tav>
                                      </p:tavLst>
                                    </p:anim>
                                    <p:anim calcmode="lin" valueType="num">
                                      <p:cBhvr additive="base">
                                        <p:cTn id="46" dur="500" fill="hold"/>
                                        <p:tgtEl>
                                          <p:spTgt spid="4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00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ppt_x"/>
                                          </p:val>
                                        </p:tav>
                                        <p:tav tm="100000">
                                          <p:val>
                                            <p:strVal val="#ppt_x"/>
                                          </p:val>
                                        </p:tav>
                                      </p:tavLst>
                                    </p:anim>
                                    <p:anim calcmode="lin" valueType="num">
                                      <p:cBhvr additive="base">
                                        <p:cTn id="50" dur="500" fill="hold"/>
                                        <p:tgtEl>
                                          <p:spTgt spid="5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ppt_x"/>
                                          </p:val>
                                        </p:tav>
                                        <p:tav tm="100000">
                                          <p:val>
                                            <p:strVal val="#ppt_x"/>
                                          </p:val>
                                        </p:tav>
                                      </p:tavLst>
                                    </p:anim>
                                    <p:anim calcmode="lin" valueType="num">
                                      <p:cBhvr additive="base">
                                        <p:cTn id="54" dur="500" fill="hold"/>
                                        <p:tgtEl>
                                          <p:spTgt spid="4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fill="hold"/>
                                        <p:tgtEl>
                                          <p:spTgt spid="43"/>
                                        </p:tgtEl>
                                        <p:attrNameLst>
                                          <p:attrName>ppt_x</p:attrName>
                                        </p:attrNameLst>
                                      </p:cBhvr>
                                      <p:tavLst>
                                        <p:tav tm="0">
                                          <p:val>
                                            <p:strVal val="#ppt_x"/>
                                          </p:val>
                                        </p:tav>
                                        <p:tav tm="100000">
                                          <p:val>
                                            <p:strVal val="#ppt_x"/>
                                          </p:val>
                                        </p:tav>
                                      </p:tavLst>
                                    </p:anim>
                                    <p:anim calcmode="lin" valueType="num">
                                      <p:cBhvr additive="base">
                                        <p:cTn id="58" dur="500" fill="hold"/>
                                        <p:tgtEl>
                                          <p:spTgt spid="43"/>
                                        </p:tgtEl>
                                        <p:attrNameLst>
                                          <p:attrName>ppt_y</p:attrName>
                                        </p:attrNameLst>
                                      </p:cBhvr>
                                      <p:tavLst>
                                        <p:tav tm="0">
                                          <p:val>
                                            <p:strVal val="1+#ppt_h/2"/>
                                          </p:val>
                                        </p:tav>
                                        <p:tav tm="100000">
                                          <p:val>
                                            <p:strVal val="#ppt_y"/>
                                          </p:val>
                                        </p:tav>
                                      </p:tavLst>
                                    </p:anim>
                                  </p:childTnLst>
                                </p:cTn>
                              </p:par>
                              <p:par>
                                <p:cTn id="59" presetID="53" presetClass="entr" presetSubtype="16" fill="hold" grpId="0" nodeType="withEffect">
                                  <p:stCondLst>
                                    <p:cond delay="175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Effect transition="in" filter="fade">
                                      <p:cBhvr>
                                        <p:cTn id="63" dur="500"/>
                                        <p:tgtEl>
                                          <p:spTgt spid="51"/>
                                        </p:tgtEl>
                                      </p:cBhvr>
                                    </p:animEffect>
                                  </p:childTnLst>
                                </p:cTn>
                              </p:par>
                              <p:par>
                                <p:cTn id="64" presetID="53" presetClass="entr" presetSubtype="16" fill="hold" grpId="0" nodeType="withEffect">
                                  <p:stCondLst>
                                    <p:cond delay="1750"/>
                                  </p:stCondLst>
                                  <p:childTnLst>
                                    <p:set>
                                      <p:cBhvr>
                                        <p:cTn id="65" dur="1" fill="hold">
                                          <p:stCondLst>
                                            <p:cond delay="0"/>
                                          </p:stCondLst>
                                        </p:cTn>
                                        <p:tgtEl>
                                          <p:spTgt spid="52"/>
                                        </p:tgtEl>
                                        <p:attrNameLst>
                                          <p:attrName>style.visibility</p:attrName>
                                        </p:attrNameLst>
                                      </p:cBhvr>
                                      <p:to>
                                        <p:strVal val="visible"/>
                                      </p:to>
                                    </p:set>
                                    <p:anim calcmode="lin" valueType="num">
                                      <p:cBhvr>
                                        <p:cTn id="66" dur="500" fill="hold"/>
                                        <p:tgtEl>
                                          <p:spTgt spid="52"/>
                                        </p:tgtEl>
                                        <p:attrNameLst>
                                          <p:attrName>ppt_w</p:attrName>
                                        </p:attrNameLst>
                                      </p:cBhvr>
                                      <p:tavLst>
                                        <p:tav tm="0">
                                          <p:val>
                                            <p:fltVal val="0"/>
                                          </p:val>
                                        </p:tav>
                                        <p:tav tm="100000">
                                          <p:val>
                                            <p:strVal val="#ppt_w"/>
                                          </p:val>
                                        </p:tav>
                                      </p:tavLst>
                                    </p:anim>
                                    <p:anim calcmode="lin" valueType="num">
                                      <p:cBhvr>
                                        <p:cTn id="67" dur="500" fill="hold"/>
                                        <p:tgtEl>
                                          <p:spTgt spid="52"/>
                                        </p:tgtEl>
                                        <p:attrNameLst>
                                          <p:attrName>ppt_h</p:attrName>
                                        </p:attrNameLst>
                                      </p:cBhvr>
                                      <p:tavLst>
                                        <p:tav tm="0">
                                          <p:val>
                                            <p:fltVal val="0"/>
                                          </p:val>
                                        </p:tav>
                                        <p:tav tm="100000">
                                          <p:val>
                                            <p:strVal val="#ppt_h"/>
                                          </p:val>
                                        </p:tav>
                                      </p:tavLst>
                                    </p:anim>
                                    <p:animEffect transition="in" filter="fade">
                                      <p:cBhvr>
                                        <p:cTn id="68" dur="500"/>
                                        <p:tgtEl>
                                          <p:spTgt spid="52"/>
                                        </p:tgtEl>
                                      </p:cBhvr>
                                    </p:animEffect>
                                  </p:childTnLst>
                                </p:cTn>
                              </p:par>
                              <p:par>
                                <p:cTn id="69" presetID="53" presetClass="entr" presetSubtype="16" fill="hold" grpId="0" nodeType="withEffect">
                                  <p:stCondLst>
                                    <p:cond delay="1750"/>
                                  </p:stCondLst>
                                  <p:childTnLst>
                                    <p:set>
                                      <p:cBhvr>
                                        <p:cTn id="70" dur="1" fill="hold">
                                          <p:stCondLst>
                                            <p:cond delay="0"/>
                                          </p:stCondLst>
                                        </p:cTn>
                                        <p:tgtEl>
                                          <p:spTgt spid="54"/>
                                        </p:tgtEl>
                                        <p:attrNameLst>
                                          <p:attrName>style.visibility</p:attrName>
                                        </p:attrNameLst>
                                      </p:cBhvr>
                                      <p:to>
                                        <p:strVal val="visible"/>
                                      </p:to>
                                    </p:set>
                                    <p:anim calcmode="lin" valueType="num">
                                      <p:cBhvr>
                                        <p:cTn id="71" dur="500" fill="hold"/>
                                        <p:tgtEl>
                                          <p:spTgt spid="54"/>
                                        </p:tgtEl>
                                        <p:attrNameLst>
                                          <p:attrName>ppt_w</p:attrName>
                                        </p:attrNameLst>
                                      </p:cBhvr>
                                      <p:tavLst>
                                        <p:tav tm="0">
                                          <p:val>
                                            <p:fltVal val="0"/>
                                          </p:val>
                                        </p:tav>
                                        <p:tav tm="100000">
                                          <p:val>
                                            <p:strVal val="#ppt_w"/>
                                          </p:val>
                                        </p:tav>
                                      </p:tavLst>
                                    </p:anim>
                                    <p:anim calcmode="lin" valueType="num">
                                      <p:cBhvr>
                                        <p:cTn id="72" dur="500" fill="hold"/>
                                        <p:tgtEl>
                                          <p:spTgt spid="54"/>
                                        </p:tgtEl>
                                        <p:attrNameLst>
                                          <p:attrName>ppt_h</p:attrName>
                                        </p:attrNameLst>
                                      </p:cBhvr>
                                      <p:tavLst>
                                        <p:tav tm="0">
                                          <p:val>
                                            <p:fltVal val="0"/>
                                          </p:val>
                                        </p:tav>
                                        <p:tav tm="100000">
                                          <p:val>
                                            <p:strVal val="#ppt_h"/>
                                          </p:val>
                                        </p:tav>
                                      </p:tavLst>
                                    </p:anim>
                                    <p:animEffect transition="in" filter="fade">
                                      <p:cBhvr>
                                        <p:cTn id="73" dur="500"/>
                                        <p:tgtEl>
                                          <p:spTgt spid="54"/>
                                        </p:tgtEl>
                                      </p:cBhvr>
                                    </p:animEffect>
                                  </p:childTnLst>
                                </p:cTn>
                              </p:par>
                              <p:par>
                                <p:cTn id="74" presetID="53" presetClass="entr" presetSubtype="16" fill="hold" grpId="0" nodeType="withEffect">
                                  <p:stCondLst>
                                    <p:cond delay="175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par>
                                <p:cTn id="79" presetID="2" presetClass="entr" presetSubtype="8" fill="hold" grpId="0" nodeType="withEffect">
                                  <p:stCondLst>
                                    <p:cond delay="2250"/>
                                  </p:stCondLst>
                                  <p:childTnLst>
                                    <p:set>
                                      <p:cBhvr>
                                        <p:cTn id="80" dur="1" fill="hold">
                                          <p:stCondLst>
                                            <p:cond delay="0"/>
                                          </p:stCondLst>
                                        </p:cTn>
                                        <p:tgtEl>
                                          <p:spTgt spid="67"/>
                                        </p:tgtEl>
                                        <p:attrNameLst>
                                          <p:attrName>style.visibility</p:attrName>
                                        </p:attrNameLst>
                                      </p:cBhvr>
                                      <p:to>
                                        <p:strVal val="visible"/>
                                      </p:to>
                                    </p:set>
                                    <p:anim calcmode="lin" valueType="num">
                                      <p:cBhvr additive="base">
                                        <p:cTn id="81" dur="500" fill="hold"/>
                                        <p:tgtEl>
                                          <p:spTgt spid="67"/>
                                        </p:tgtEl>
                                        <p:attrNameLst>
                                          <p:attrName>ppt_x</p:attrName>
                                        </p:attrNameLst>
                                      </p:cBhvr>
                                      <p:tavLst>
                                        <p:tav tm="0">
                                          <p:val>
                                            <p:strVal val="0-#ppt_w/2"/>
                                          </p:val>
                                        </p:tav>
                                        <p:tav tm="100000">
                                          <p:val>
                                            <p:strVal val="#ppt_x"/>
                                          </p:val>
                                        </p:tav>
                                      </p:tavLst>
                                    </p:anim>
                                    <p:anim calcmode="lin" valueType="num">
                                      <p:cBhvr additive="base">
                                        <p:cTn id="82" dur="500" fill="hold"/>
                                        <p:tgtEl>
                                          <p:spTgt spid="67"/>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2250"/>
                                  </p:stCondLst>
                                  <p:childTnLst>
                                    <p:set>
                                      <p:cBhvr>
                                        <p:cTn id="84" dur="1" fill="hold">
                                          <p:stCondLst>
                                            <p:cond delay="0"/>
                                          </p:stCondLst>
                                        </p:cTn>
                                        <p:tgtEl>
                                          <p:spTgt spid="68"/>
                                        </p:tgtEl>
                                        <p:attrNameLst>
                                          <p:attrName>style.visibility</p:attrName>
                                        </p:attrNameLst>
                                      </p:cBhvr>
                                      <p:to>
                                        <p:strVal val="visible"/>
                                      </p:to>
                                    </p:set>
                                    <p:anim calcmode="lin" valueType="num">
                                      <p:cBhvr additive="base">
                                        <p:cTn id="85" dur="500" fill="hold"/>
                                        <p:tgtEl>
                                          <p:spTgt spid="68"/>
                                        </p:tgtEl>
                                        <p:attrNameLst>
                                          <p:attrName>ppt_x</p:attrName>
                                        </p:attrNameLst>
                                      </p:cBhvr>
                                      <p:tavLst>
                                        <p:tav tm="0">
                                          <p:val>
                                            <p:strVal val="0-#ppt_w/2"/>
                                          </p:val>
                                        </p:tav>
                                        <p:tav tm="100000">
                                          <p:val>
                                            <p:strVal val="#ppt_x"/>
                                          </p:val>
                                        </p:tav>
                                      </p:tavLst>
                                    </p:anim>
                                    <p:anim calcmode="lin" valueType="num">
                                      <p:cBhvr additive="base">
                                        <p:cTn id="86" dur="500" fill="hold"/>
                                        <p:tgtEl>
                                          <p:spTgt spid="68"/>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2250"/>
                                  </p:stCondLst>
                                  <p:childTnLst>
                                    <p:set>
                                      <p:cBhvr>
                                        <p:cTn id="88" dur="1" fill="hold">
                                          <p:stCondLst>
                                            <p:cond delay="0"/>
                                          </p:stCondLst>
                                        </p:cTn>
                                        <p:tgtEl>
                                          <p:spTgt spid="69"/>
                                        </p:tgtEl>
                                        <p:attrNameLst>
                                          <p:attrName>style.visibility</p:attrName>
                                        </p:attrNameLst>
                                      </p:cBhvr>
                                      <p:to>
                                        <p:strVal val="visible"/>
                                      </p:to>
                                    </p:set>
                                    <p:anim calcmode="lin" valueType="num">
                                      <p:cBhvr additive="base">
                                        <p:cTn id="89" dur="500" fill="hold"/>
                                        <p:tgtEl>
                                          <p:spTgt spid="69"/>
                                        </p:tgtEl>
                                        <p:attrNameLst>
                                          <p:attrName>ppt_x</p:attrName>
                                        </p:attrNameLst>
                                      </p:cBhvr>
                                      <p:tavLst>
                                        <p:tav tm="0">
                                          <p:val>
                                            <p:strVal val="0-#ppt_w/2"/>
                                          </p:val>
                                        </p:tav>
                                        <p:tav tm="100000">
                                          <p:val>
                                            <p:strVal val="#ppt_x"/>
                                          </p:val>
                                        </p:tav>
                                      </p:tavLst>
                                    </p:anim>
                                    <p:anim calcmode="lin" valueType="num">
                                      <p:cBhvr additive="base">
                                        <p:cTn id="90" dur="500" fill="hold"/>
                                        <p:tgtEl>
                                          <p:spTgt spid="69"/>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2750"/>
                                  </p:stCondLst>
                                  <p:childTnLst>
                                    <p:set>
                                      <p:cBhvr>
                                        <p:cTn id="92" dur="1" fill="hold">
                                          <p:stCondLst>
                                            <p:cond delay="0"/>
                                          </p:stCondLst>
                                        </p:cTn>
                                        <p:tgtEl>
                                          <p:spTgt spid="64"/>
                                        </p:tgtEl>
                                        <p:attrNameLst>
                                          <p:attrName>style.visibility</p:attrName>
                                        </p:attrNameLst>
                                      </p:cBhvr>
                                      <p:to>
                                        <p:strVal val="visible"/>
                                      </p:to>
                                    </p:set>
                                    <p:anim calcmode="lin" valueType="num">
                                      <p:cBhvr additive="base">
                                        <p:cTn id="93" dur="500" fill="hold"/>
                                        <p:tgtEl>
                                          <p:spTgt spid="64"/>
                                        </p:tgtEl>
                                        <p:attrNameLst>
                                          <p:attrName>ppt_x</p:attrName>
                                        </p:attrNameLst>
                                      </p:cBhvr>
                                      <p:tavLst>
                                        <p:tav tm="0">
                                          <p:val>
                                            <p:strVal val="0-#ppt_w/2"/>
                                          </p:val>
                                        </p:tav>
                                        <p:tav tm="100000">
                                          <p:val>
                                            <p:strVal val="#ppt_x"/>
                                          </p:val>
                                        </p:tav>
                                      </p:tavLst>
                                    </p:anim>
                                    <p:anim calcmode="lin" valueType="num">
                                      <p:cBhvr additive="base">
                                        <p:cTn id="94" dur="500" fill="hold"/>
                                        <p:tgtEl>
                                          <p:spTgt spid="64"/>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2750"/>
                                  </p:stCondLst>
                                  <p:childTnLst>
                                    <p:set>
                                      <p:cBhvr>
                                        <p:cTn id="96" dur="1" fill="hold">
                                          <p:stCondLst>
                                            <p:cond delay="0"/>
                                          </p:stCondLst>
                                        </p:cTn>
                                        <p:tgtEl>
                                          <p:spTgt spid="70"/>
                                        </p:tgtEl>
                                        <p:attrNameLst>
                                          <p:attrName>style.visibility</p:attrName>
                                        </p:attrNameLst>
                                      </p:cBhvr>
                                      <p:to>
                                        <p:strVal val="visible"/>
                                      </p:to>
                                    </p:set>
                                    <p:anim calcmode="lin" valueType="num">
                                      <p:cBhvr additive="base">
                                        <p:cTn id="97" dur="500" fill="hold"/>
                                        <p:tgtEl>
                                          <p:spTgt spid="70"/>
                                        </p:tgtEl>
                                        <p:attrNameLst>
                                          <p:attrName>ppt_x</p:attrName>
                                        </p:attrNameLst>
                                      </p:cBhvr>
                                      <p:tavLst>
                                        <p:tav tm="0">
                                          <p:val>
                                            <p:strVal val="0-#ppt_w/2"/>
                                          </p:val>
                                        </p:tav>
                                        <p:tav tm="100000">
                                          <p:val>
                                            <p:strVal val="#ppt_x"/>
                                          </p:val>
                                        </p:tav>
                                      </p:tavLst>
                                    </p:anim>
                                    <p:anim calcmode="lin" valueType="num">
                                      <p:cBhvr additive="base">
                                        <p:cTn id="98" dur="500" fill="hold"/>
                                        <p:tgtEl>
                                          <p:spTgt spid="70"/>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275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0-#ppt_w/2"/>
                                          </p:val>
                                        </p:tav>
                                        <p:tav tm="100000">
                                          <p:val>
                                            <p:strVal val="#ppt_x"/>
                                          </p:val>
                                        </p:tav>
                                      </p:tavLst>
                                    </p:anim>
                                    <p:anim calcmode="lin" valueType="num">
                                      <p:cBhvr additive="base">
                                        <p:cTn id="102" dur="500" fill="hold"/>
                                        <p:tgtEl>
                                          <p:spTgt spid="71"/>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3250"/>
                                  </p:stCondLst>
                                  <p:childTnLst>
                                    <p:set>
                                      <p:cBhvr>
                                        <p:cTn id="104" dur="1" fill="hold">
                                          <p:stCondLst>
                                            <p:cond delay="0"/>
                                          </p:stCondLst>
                                        </p:cTn>
                                        <p:tgtEl>
                                          <p:spTgt spid="55"/>
                                        </p:tgtEl>
                                        <p:attrNameLst>
                                          <p:attrName>style.visibility</p:attrName>
                                        </p:attrNameLst>
                                      </p:cBhvr>
                                      <p:to>
                                        <p:strVal val="visible"/>
                                      </p:to>
                                    </p:set>
                                    <p:anim calcmode="lin" valueType="num">
                                      <p:cBhvr additive="base">
                                        <p:cTn id="105" dur="500" fill="hold"/>
                                        <p:tgtEl>
                                          <p:spTgt spid="55"/>
                                        </p:tgtEl>
                                        <p:attrNameLst>
                                          <p:attrName>ppt_x</p:attrName>
                                        </p:attrNameLst>
                                      </p:cBhvr>
                                      <p:tavLst>
                                        <p:tav tm="0">
                                          <p:val>
                                            <p:strVal val="1+#ppt_w/2"/>
                                          </p:val>
                                        </p:tav>
                                        <p:tav tm="100000">
                                          <p:val>
                                            <p:strVal val="#ppt_x"/>
                                          </p:val>
                                        </p:tav>
                                      </p:tavLst>
                                    </p:anim>
                                    <p:anim calcmode="lin" valueType="num">
                                      <p:cBhvr additive="base">
                                        <p:cTn id="106" dur="500" fill="hold"/>
                                        <p:tgtEl>
                                          <p:spTgt spid="55"/>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3250"/>
                                  </p:stCondLst>
                                  <p:childTnLst>
                                    <p:set>
                                      <p:cBhvr>
                                        <p:cTn id="108" dur="1" fill="hold">
                                          <p:stCondLst>
                                            <p:cond delay="0"/>
                                          </p:stCondLst>
                                        </p:cTn>
                                        <p:tgtEl>
                                          <p:spTgt spid="72"/>
                                        </p:tgtEl>
                                        <p:attrNameLst>
                                          <p:attrName>style.visibility</p:attrName>
                                        </p:attrNameLst>
                                      </p:cBhvr>
                                      <p:to>
                                        <p:strVal val="visible"/>
                                      </p:to>
                                    </p:set>
                                    <p:anim calcmode="lin" valueType="num">
                                      <p:cBhvr additive="base">
                                        <p:cTn id="109" dur="500" fill="hold"/>
                                        <p:tgtEl>
                                          <p:spTgt spid="72"/>
                                        </p:tgtEl>
                                        <p:attrNameLst>
                                          <p:attrName>ppt_x</p:attrName>
                                        </p:attrNameLst>
                                      </p:cBhvr>
                                      <p:tavLst>
                                        <p:tav tm="0">
                                          <p:val>
                                            <p:strVal val="1+#ppt_w/2"/>
                                          </p:val>
                                        </p:tav>
                                        <p:tav tm="100000">
                                          <p:val>
                                            <p:strVal val="#ppt_x"/>
                                          </p:val>
                                        </p:tav>
                                      </p:tavLst>
                                    </p:anim>
                                    <p:anim calcmode="lin" valueType="num">
                                      <p:cBhvr additive="base">
                                        <p:cTn id="110" dur="500" fill="hold"/>
                                        <p:tgtEl>
                                          <p:spTgt spid="72"/>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3250"/>
                                  </p:stCondLst>
                                  <p:childTnLst>
                                    <p:set>
                                      <p:cBhvr>
                                        <p:cTn id="112" dur="1" fill="hold">
                                          <p:stCondLst>
                                            <p:cond delay="0"/>
                                          </p:stCondLst>
                                        </p:cTn>
                                        <p:tgtEl>
                                          <p:spTgt spid="73"/>
                                        </p:tgtEl>
                                        <p:attrNameLst>
                                          <p:attrName>style.visibility</p:attrName>
                                        </p:attrNameLst>
                                      </p:cBhvr>
                                      <p:to>
                                        <p:strVal val="visible"/>
                                      </p:to>
                                    </p:set>
                                    <p:anim calcmode="lin" valueType="num">
                                      <p:cBhvr additive="base">
                                        <p:cTn id="113" dur="500" fill="hold"/>
                                        <p:tgtEl>
                                          <p:spTgt spid="73"/>
                                        </p:tgtEl>
                                        <p:attrNameLst>
                                          <p:attrName>ppt_x</p:attrName>
                                        </p:attrNameLst>
                                      </p:cBhvr>
                                      <p:tavLst>
                                        <p:tav tm="0">
                                          <p:val>
                                            <p:strVal val="1+#ppt_w/2"/>
                                          </p:val>
                                        </p:tav>
                                        <p:tav tm="100000">
                                          <p:val>
                                            <p:strVal val="#ppt_x"/>
                                          </p:val>
                                        </p:tav>
                                      </p:tavLst>
                                    </p:anim>
                                    <p:anim calcmode="lin" valueType="num">
                                      <p:cBhvr additive="base">
                                        <p:cTn id="114" dur="500" fill="hold"/>
                                        <p:tgtEl>
                                          <p:spTgt spid="73"/>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3750"/>
                                  </p:stCondLst>
                                  <p:childTnLst>
                                    <p:set>
                                      <p:cBhvr>
                                        <p:cTn id="116" dur="1" fill="hold">
                                          <p:stCondLst>
                                            <p:cond delay="0"/>
                                          </p:stCondLst>
                                        </p:cTn>
                                        <p:tgtEl>
                                          <p:spTgt spid="59"/>
                                        </p:tgtEl>
                                        <p:attrNameLst>
                                          <p:attrName>style.visibility</p:attrName>
                                        </p:attrNameLst>
                                      </p:cBhvr>
                                      <p:to>
                                        <p:strVal val="visible"/>
                                      </p:to>
                                    </p:set>
                                    <p:anim calcmode="lin" valueType="num">
                                      <p:cBhvr additive="base">
                                        <p:cTn id="117" dur="500" fill="hold"/>
                                        <p:tgtEl>
                                          <p:spTgt spid="59"/>
                                        </p:tgtEl>
                                        <p:attrNameLst>
                                          <p:attrName>ppt_x</p:attrName>
                                        </p:attrNameLst>
                                      </p:cBhvr>
                                      <p:tavLst>
                                        <p:tav tm="0">
                                          <p:val>
                                            <p:strVal val="1+#ppt_w/2"/>
                                          </p:val>
                                        </p:tav>
                                        <p:tav tm="100000">
                                          <p:val>
                                            <p:strVal val="#ppt_x"/>
                                          </p:val>
                                        </p:tav>
                                      </p:tavLst>
                                    </p:anim>
                                    <p:anim calcmode="lin" valueType="num">
                                      <p:cBhvr additive="base">
                                        <p:cTn id="118" dur="500" fill="hold"/>
                                        <p:tgtEl>
                                          <p:spTgt spid="59"/>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3750"/>
                                  </p:stCondLst>
                                  <p:childTnLst>
                                    <p:set>
                                      <p:cBhvr>
                                        <p:cTn id="120" dur="1" fill="hold">
                                          <p:stCondLst>
                                            <p:cond delay="0"/>
                                          </p:stCondLst>
                                        </p:cTn>
                                        <p:tgtEl>
                                          <p:spTgt spid="74"/>
                                        </p:tgtEl>
                                        <p:attrNameLst>
                                          <p:attrName>style.visibility</p:attrName>
                                        </p:attrNameLst>
                                      </p:cBhvr>
                                      <p:to>
                                        <p:strVal val="visible"/>
                                      </p:to>
                                    </p:set>
                                    <p:anim calcmode="lin" valueType="num">
                                      <p:cBhvr additive="base">
                                        <p:cTn id="121" dur="500" fill="hold"/>
                                        <p:tgtEl>
                                          <p:spTgt spid="74"/>
                                        </p:tgtEl>
                                        <p:attrNameLst>
                                          <p:attrName>ppt_x</p:attrName>
                                        </p:attrNameLst>
                                      </p:cBhvr>
                                      <p:tavLst>
                                        <p:tav tm="0">
                                          <p:val>
                                            <p:strVal val="1+#ppt_w/2"/>
                                          </p:val>
                                        </p:tav>
                                        <p:tav tm="100000">
                                          <p:val>
                                            <p:strVal val="#ppt_x"/>
                                          </p:val>
                                        </p:tav>
                                      </p:tavLst>
                                    </p:anim>
                                    <p:anim calcmode="lin" valueType="num">
                                      <p:cBhvr additive="base">
                                        <p:cTn id="122" dur="500" fill="hold"/>
                                        <p:tgtEl>
                                          <p:spTgt spid="74"/>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3750"/>
                                  </p:stCondLst>
                                  <p:childTnLst>
                                    <p:set>
                                      <p:cBhvr>
                                        <p:cTn id="124" dur="1" fill="hold">
                                          <p:stCondLst>
                                            <p:cond delay="0"/>
                                          </p:stCondLst>
                                        </p:cTn>
                                        <p:tgtEl>
                                          <p:spTgt spid="75"/>
                                        </p:tgtEl>
                                        <p:attrNameLst>
                                          <p:attrName>style.visibility</p:attrName>
                                        </p:attrNameLst>
                                      </p:cBhvr>
                                      <p:to>
                                        <p:strVal val="visible"/>
                                      </p:to>
                                    </p:set>
                                    <p:anim calcmode="lin" valueType="num">
                                      <p:cBhvr additive="base">
                                        <p:cTn id="125" dur="500" fill="hold"/>
                                        <p:tgtEl>
                                          <p:spTgt spid="75"/>
                                        </p:tgtEl>
                                        <p:attrNameLst>
                                          <p:attrName>ppt_x</p:attrName>
                                        </p:attrNameLst>
                                      </p:cBhvr>
                                      <p:tavLst>
                                        <p:tav tm="0">
                                          <p:val>
                                            <p:strVal val="1+#ppt_w/2"/>
                                          </p:val>
                                        </p:tav>
                                        <p:tav tm="100000">
                                          <p:val>
                                            <p:strVal val="#ppt_x"/>
                                          </p:val>
                                        </p:tav>
                                      </p:tavLst>
                                    </p:anim>
                                    <p:anim calcmode="lin" valueType="num">
                                      <p:cBhvr additive="base">
                                        <p:cTn id="126"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67" grpId="0" bldLvl="0" animBg="1"/>
      <p:bldP spid="68" grpId="0"/>
      <p:bldP spid="69" grpId="0"/>
      <p:bldP spid="70" grpId="0"/>
      <p:bldP spid="71" grpId="0"/>
      <p:bldP spid="72" grpId="0"/>
      <p:bldP spid="73" grpId="0"/>
      <p:bldP spid="74" grpId="0"/>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65" name="组合 64"/>
          <p:cNvGrpSpPr/>
          <p:nvPr/>
        </p:nvGrpSpPr>
        <p:grpSpPr>
          <a:xfrm>
            <a:off x="1117267" y="1154669"/>
            <a:ext cx="3089468" cy="1368025"/>
            <a:chOff x="1490077" y="1538466"/>
            <a:chExt cx="4120364" cy="1824508"/>
          </a:xfrm>
        </p:grpSpPr>
        <p:sp>
          <p:nvSpPr>
            <p:cNvPr id="66" name="任意多边形 65"/>
            <p:cNvSpPr/>
            <p:nvPr/>
          </p:nvSpPr>
          <p:spPr>
            <a:xfrm>
              <a:off x="1700277" y="1538466"/>
              <a:ext cx="3685604" cy="1716378"/>
            </a:xfrm>
            <a:custGeom>
              <a:avLst/>
              <a:gdLst>
                <a:gd name="connsiteX0" fmla="*/ 702018 w 793458"/>
                <a:gd name="connsiteY0" fmla="*/ 1664080 h 1755520"/>
                <a:gd name="connsiteX1" fmla="*/ 286769 w 793458"/>
                <a:gd name="connsiteY1" fmla="*/ 1664080 h 1755520"/>
                <a:gd name="connsiteX2" fmla="*/ 286769 w 793458"/>
                <a:gd name="connsiteY2" fmla="*/ 771911 h 1755520"/>
                <a:gd name="connsiteX3" fmla="*/ 277518 w 793458"/>
                <a:gd name="connsiteY3" fmla="*/ 539619 h 1755520"/>
                <a:gd name="connsiteX4" fmla="*/ 226640 w 793458"/>
                <a:gd name="connsiteY4" fmla="*/ 480518 h 1755520"/>
                <a:gd name="connsiteX5" fmla="*/ 41114 w 793458"/>
                <a:gd name="connsiteY5" fmla="*/ 460475 h 1755520"/>
                <a:gd name="connsiteX6" fmla="*/ 0 w 793458"/>
                <a:gd name="connsiteY6" fmla="*/ 460475 h 1755520"/>
                <a:gd name="connsiteX7" fmla="*/ 0 w 793458"/>
                <a:gd name="connsiteY7" fmla="*/ 266469 h 1755520"/>
                <a:gd name="connsiteX8" fmla="*/ 457391 w 793458"/>
                <a:gd name="connsiteY8" fmla="*/ 0 h 1755520"/>
                <a:gd name="connsiteX9" fmla="*/ 702018 w 793458"/>
                <a:gd name="connsiteY9" fmla="*/ 0 h 1755520"/>
                <a:gd name="connsiteX10" fmla="*/ 793458 w 793458"/>
                <a:gd name="connsiteY10" fmla="*/ 1755520 h 1755520"/>
                <a:gd name="connsiteX0-1" fmla="*/ 0 w 1958340"/>
                <a:gd name="connsiteY0-2" fmla="*/ 1676780 h 1755520"/>
                <a:gd name="connsiteX1-3" fmla="*/ 1451651 w 1958340"/>
                <a:gd name="connsiteY1-4" fmla="*/ 1664080 h 1755520"/>
                <a:gd name="connsiteX2-5" fmla="*/ 1451651 w 1958340"/>
                <a:gd name="connsiteY2-6" fmla="*/ 771911 h 1755520"/>
                <a:gd name="connsiteX3-7" fmla="*/ 1442400 w 1958340"/>
                <a:gd name="connsiteY3-8" fmla="*/ 539619 h 1755520"/>
                <a:gd name="connsiteX4-9" fmla="*/ 1391522 w 1958340"/>
                <a:gd name="connsiteY4-10" fmla="*/ 480518 h 1755520"/>
                <a:gd name="connsiteX5-11" fmla="*/ 1205996 w 1958340"/>
                <a:gd name="connsiteY5-12" fmla="*/ 460475 h 1755520"/>
                <a:gd name="connsiteX6-13" fmla="*/ 1164882 w 1958340"/>
                <a:gd name="connsiteY6-14" fmla="*/ 460475 h 1755520"/>
                <a:gd name="connsiteX7-15" fmla="*/ 1164882 w 1958340"/>
                <a:gd name="connsiteY7-16" fmla="*/ 266469 h 1755520"/>
                <a:gd name="connsiteX8-17" fmla="*/ 1622273 w 1958340"/>
                <a:gd name="connsiteY8-18" fmla="*/ 0 h 1755520"/>
                <a:gd name="connsiteX9-19" fmla="*/ 1866900 w 1958340"/>
                <a:gd name="connsiteY9-20" fmla="*/ 0 h 1755520"/>
                <a:gd name="connsiteX10-21" fmla="*/ 1958340 w 1958340"/>
                <a:gd name="connsiteY10-22" fmla="*/ 1755520 h 1755520"/>
                <a:gd name="connsiteX0-23" fmla="*/ 0 w 1901190"/>
                <a:gd name="connsiteY0-24" fmla="*/ 1676780 h 1676780"/>
                <a:gd name="connsiteX1-25" fmla="*/ 1451651 w 1901190"/>
                <a:gd name="connsiteY1-26" fmla="*/ 1664080 h 1676780"/>
                <a:gd name="connsiteX2-27" fmla="*/ 1451651 w 1901190"/>
                <a:gd name="connsiteY2-28" fmla="*/ 771911 h 1676780"/>
                <a:gd name="connsiteX3-29" fmla="*/ 1442400 w 1901190"/>
                <a:gd name="connsiteY3-30" fmla="*/ 539619 h 1676780"/>
                <a:gd name="connsiteX4-31" fmla="*/ 1391522 w 1901190"/>
                <a:gd name="connsiteY4-32" fmla="*/ 480518 h 1676780"/>
                <a:gd name="connsiteX5-33" fmla="*/ 1205996 w 1901190"/>
                <a:gd name="connsiteY5-34" fmla="*/ 460475 h 1676780"/>
                <a:gd name="connsiteX6-35" fmla="*/ 1164882 w 1901190"/>
                <a:gd name="connsiteY6-36" fmla="*/ 460475 h 1676780"/>
                <a:gd name="connsiteX7-37" fmla="*/ 1164882 w 1901190"/>
                <a:gd name="connsiteY7-38" fmla="*/ 266469 h 1676780"/>
                <a:gd name="connsiteX8-39" fmla="*/ 1622273 w 1901190"/>
                <a:gd name="connsiteY8-40" fmla="*/ 0 h 1676780"/>
                <a:gd name="connsiteX9-41" fmla="*/ 1866900 w 1901190"/>
                <a:gd name="connsiteY9-42" fmla="*/ 0 h 1676780"/>
                <a:gd name="connsiteX10-43" fmla="*/ 1901190 w 1901190"/>
                <a:gd name="connsiteY10-44" fmla="*/ 1666620 h 1676780"/>
                <a:gd name="connsiteX0-45" fmla="*/ 0 w 1901190"/>
                <a:gd name="connsiteY0-46" fmla="*/ 1676780 h 1687854"/>
                <a:gd name="connsiteX1-47" fmla="*/ 1451651 w 1901190"/>
                <a:gd name="connsiteY1-48" fmla="*/ 1664080 h 1687854"/>
                <a:gd name="connsiteX2-49" fmla="*/ 1451651 w 1901190"/>
                <a:gd name="connsiteY2-50" fmla="*/ 771911 h 1687854"/>
                <a:gd name="connsiteX3-51" fmla="*/ 1442400 w 1901190"/>
                <a:gd name="connsiteY3-52" fmla="*/ 539619 h 1687854"/>
                <a:gd name="connsiteX4-53" fmla="*/ 1391522 w 1901190"/>
                <a:gd name="connsiteY4-54" fmla="*/ 480518 h 1687854"/>
                <a:gd name="connsiteX5-55" fmla="*/ 1205996 w 1901190"/>
                <a:gd name="connsiteY5-56" fmla="*/ 460475 h 1687854"/>
                <a:gd name="connsiteX6-57" fmla="*/ 1164882 w 1901190"/>
                <a:gd name="connsiteY6-58" fmla="*/ 460475 h 1687854"/>
                <a:gd name="connsiteX7-59" fmla="*/ 1164882 w 1901190"/>
                <a:gd name="connsiteY7-60" fmla="*/ 266469 h 1687854"/>
                <a:gd name="connsiteX8-61" fmla="*/ 1622273 w 1901190"/>
                <a:gd name="connsiteY8-62" fmla="*/ 0 h 1687854"/>
                <a:gd name="connsiteX9-63" fmla="*/ 1866900 w 1901190"/>
                <a:gd name="connsiteY9-64" fmla="*/ 0 h 1687854"/>
                <a:gd name="connsiteX10-65" fmla="*/ 1882773 w 1901190"/>
                <a:gd name="connsiteY10-66" fmla="*/ 1519154 h 1687854"/>
                <a:gd name="connsiteX11" fmla="*/ 1901190 w 1901190"/>
                <a:gd name="connsiteY11" fmla="*/ 1666620 h 1687854"/>
                <a:gd name="connsiteX0-67" fmla="*/ 0 w 2517140"/>
                <a:gd name="connsiteY0-68" fmla="*/ 1676780 h 1681863"/>
                <a:gd name="connsiteX1-69" fmla="*/ 1451651 w 2517140"/>
                <a:gd name="connsiteY1-70" fmla="*/ 1664080 h 1681863"/>
                <a:gd name="connsiteX2-71" fmla="*/ 1451651 w 2517140"/>
                <a:gd name="connsiteY2-72" fmla="*/ 771911 h 1681863"/>
                <a:gd name="connsiteX3-73" fmla="*/ 1442400 w 2517140"/>
                <a:gd name="connsiteY3-74" fmla="*/ 539619 h 1681863"/>
                <a:gd name="connsiteX4-75" fmla="*/ 1391522 w 2517140"/>
                <a:gd name="connsiteY4-76" fmla="*/ 480518 h 1681863"/>
                <a:gd name="connsiteX5-77" fmla="*/ 1205996 w 2517140"/>
                <a:gd name="connsiteY5-78" fmla="*/ 460475 h 1681863"/>
                <a:gd name="connsiteX6-79" fmla="*/ 1164882 w 2517140"/>
                <a:gd name="connsiteY6-80" fmla="*/ 460475 h 1681863"/>
                <a:gd name="connsiteX7-81" fmla="*/ 1164882 w 2517140"/>
                <a:gd name="connsiteY7-82" fmla="*/ 266469 h 1681863"/>
                <a:gd name="connsiteX8-83" fmla="*/ 1622273 w 2517140"/>
                <a:gd name="connsiteY8-84" fmla="*/ 0 h 1681863"/>
                <a:gd name="connsiteX9-85" fmla="*/ 1866900 w 2517140"/>
                <a:gd name="connsiteY9-86" fmla="*/ 0 h 1681863"/>
                <a:gd name="connsiteX10-87" fmla="*/ 1882773 w 2517140"/>
                <a:gd name="connsiteY10-88" fmla="*/ 1519154 h 1681863"/>
                <a:gd name="connsiteX11-89" fmla="*/ 2517140 w 2517140"/>
                <a:gd name="connsiteY11-90" fmla="*/ 1653920 h 1681863"/>
                <a:gd name="connsiteX0-91" fmla="*/ 0 w 2517140"/>
                <a:gd name="connsiteY0-92" fmla="*/ 1676780 h 1752086"/>
                <a:gd name="connsiteX1-93" fmla="*/ 1451651 w 2517140"/>
                <a:gd name="connsiteY1-94" fmla="*/ 1664080 h 1752086"/>
                <a:gd name="connsiteX2-95" fmla="*/ 1451651 w 2517140"/>
                <a:gd name="connsiteY2-96" fmla="*/ 771911 h 1752086"/>
                <a:gd name="connsiteX3-97" fmla="*/ 1442400 w 2517140"/>
                <a:gd name="connsiteY3-98" fmla="*/ 539619 h 1752086"/>
                <a:gd name="connsiteX4-99" fmla="*/ 1391522 w 2517140"/>
                <a:gd name="connsiteY4-100" fmla="*/ 480518 h 1752086"/>
                <a:gd name="connsiteX5-101" fmla="*/ 1205996 w 2517140"/>
                <a:gd name="connsiteY5-102" fmla="*/ 460475 h 1752086"/>
                <a:gd name="connsiteX6-103" fmla="*/ 1164882 w 2517140"/>
                <a:gd name="connsiteY6-104" fmla="*/ 460475 h 1752086"/>
                <a:gd name="connsiteX7-105" fmla="*/ 1164882 w 2517140"/>
                <a:gd name="connsiteY7-106" fmla="*/ 266469 h 1752086"/>
                <a:gd name="connsiteX8-107" fmla="*/ 1622273 w 2517140"/>
                <a:gd name="connsiteY8-108" fmla="*/ 0 h 1752086"/>
                <a:gd name="connsiteX9-109" fmla="*/ 1866900 w 2517140"/>
                <a:gd name="connsiteY9-110" fmla="*/ 0 h 1752086"/>
                <a:gd name="connsiteX10-111" fmla="*/ 1882773 w 2517140"/>
                <a:gd name="connsiteY10-112" fmla="*/ 1627104 h 1752086"/>
                <a:gd name="connsiteX11-113" fmla="*/ 2517140 w 2517140"/>
                <a:gd name="connsiteY11-114" fmla="*/ 1653920 h 1752086"/>
                <a:gd name="connsiteX0-115" fmla="*/ 0 w 2517140"/>
                <a:gd name="connsiteY0-116" fmla="*/ 1676780 h 1752086"/>
                <a:gd name="connsiteX1-117" fmla="*/ 1451651 w 2517140"/>
                <a:gd name="connsiteY1-118" fmla="*/ 1664080 h 1752086"/>
                <a:gd name="connsiteX2-119" fmla="*/ 1451651 w 2517140"/>
                <a:gd name="connsiteY2-120" fmla="*/ 771911 h 1752086"/>
                <a:gd name="connsiteX3-121" fmla="*/ 1442400 w 2517140"/>
                <a:gd name="connsiteY3-122" fmla="*/ 539619 h 1752086"/>
                <a:gd name="connsiteX4-123" fmla="*/ 1391522 w 2517140"/>
                <a:gd name="connsiteY4-124" fmla="*/ 480518 h 1752086"/>
                <a:gd name="connsiteX5-125" fmla="*/ 1205996 w 2517140"/>
                <a:gd name="connsiteY5-126" fmla="*/ 460475 h 1752086"/>
                <a:gd name="connsiteX6-127" fmla="*/ 1164882 w 2517140"/>
                <a:gd name="connsiteY6-128" fmla="*/ 460475 h 1752086"/>
                <a:gd name="connsiteX7-129" fmla="*/ 1164882 w 2517140"/>
                <a:gd name="connsiteY7-130" fmla="*/ 266469 h 1752086"/>
                <a:gd name="connsiteX8-131" fmla="*/ 1622273 w 2517140"/>
                <a:gd name="connsiteY8-132" fmla="*/ 0 h 1752086"/>
                <a:gd name="connsiteX9-133" fmla="*/ 1866900 w 2517140"/>
                <a:gd name="connsiteY9-134" fmla="*/ 0 h 1752086"/>
                <a:gd name="connsiteX10-135" fmla="*/ 1882773 w 2517140"/>
                <a:gd name="connsiteY10-136" fmla="*/ 1627104 h 1752086"/>
                <a:gd name="connsiteX11-137" fmla="*/ 2517140 w 2517140"/>
                <a:gd name="connsiteY11-138" fmla="*/ 1653920 h 1752086"/>
                <a:gd name="connsiteX0-139" fmla="*/ 0 w 2517140"/>
                <a:gd name="connsiteY0-140" fmla="*/ 1676780 h 1752086"/>
                <a:gd name="connsiteX1-141" fmla="*/ 1451651 w 2517140"/>
                <a:gd name="connsiteY1-142" fmla="*/ 1664080 h 1752086"/>
                <a:gd name="connsiteX2-143" fmla="*/ 1451651 w 2517140"/>
                <a:gd name="connsiteY2-144" fmla="*/ 771911 h 1752086"/>
                <a:gd name="connsiteX3-145" fmla="*/ 1442400 w 2517140"/>
                <a:gd name="connsiteY3-146" fmla="*/ 539619 h 1752086"/>
                <a:gd name="connsiteX4-147" fmla="*/ 1391522 w 2517140"/>
                <a:gd name="connsiteY4-148" fmla="*/ 480518 h 1752086"/>
                <a:gd name="connsiteX5-149" fmla="*/ 1205996 w 2517140"/>
                <a:gd name="connsiteY5-150" fmla="*/ 460475 h 1752086"/>
                <a:gd name="connsiteX6-151" fmla="*/ 1164882 w 2517140"/>
                <a:gd name="connsiteY6-152" fmla="*/ 460475 h 1752086"/>
                <a:gd name="connsiteX7-153" fmla="*/ 1164882 w 2517140"/>
                <a:gd name="connsiteY7-154" fmla="*/ 266469 h 1752086"/>
                <a:gd name="connsiteX8-155" fmla="*/ 1622273 w 2517140"/>
                <a:gd name="connsiteY8-156" fmla="*/ 0 h 1752086"/>
                <a:gd name="connsiteX9-157" fmla="*/ 1866900 w 2517140"/>
                <a:gd name="connsiteY9-158" fmla="*/ 0 h 1752086"/>
                <a:gd name="connsiteX10-159" fmla="*/ 1882773 w 2517140"/>
                <a:gd name="connsiteY10-160" fmla="*/ 1627104 h 1752086"/>
                <a:gd name="connsiteX11-161" fmla="*/ 2517140 w 2517140"/>
                <a:gd name="connsiteY11-162" fmla="*/ 1653920 h 1752086"/>
                <a:gd name="connsiteX0-163" fmla="*/ 0 w 2929890"/>
                <a:gd name="connsiteY0-164" fmla="*/ 1676780 h 1744818"/>
                <a:gd name="connsiteX1-165" fmla="*/ 1451651 w 2929890"/>
                <a:gd name="connsiteY1-166" fmla="*/ 1664080 h 1744818"/>
                <a:gd name="connsiteX2-167" fmla="*/ 1451651 w 2929890"/>
                <a:gd name="connsiteY2-168" fmla="*/ 771911 h 1744818"/>
                <a:gd name="connsiteX3-169" fmla="*/ 1442400 w 2929890"/>
                <a:gd name="connsiteY3-170" fmla="*/ 539619 h 1744818"/>
                <a:gd name="connsiteX4-171" fmla="*/ 1391522 w 2929890"/>
                <a:gd name="connsiteY4-172" fmla="*/ 480518 h 1744818"/>
                <a:gd name="connsiteX5-173" fmla="*/ 1205996 w 2929890"/>
                <a:gd name="connsiteY5-174" fmla="*/ 460475 h 1744818"/>
                <a:gd name="connsiteX6-175" fmla="*/ 1164882 w 2929890"/>
                <a:gd name="connsiteY6-176" fmla="*/ 460475 h 1744818"/>
                <a:gd name="connsiteX7-177" fmla="*/ 1164882 w 2929890"/>
                <a:gd name="connsiteY7-178" fmla="*/ 266469 h 1744818"/>
                <a:gd name="connsiteX8-179" fmla="*/ 1622273 w 2929890"/>
                <a:gd name="connsiteY8-180" fmla="*/ 0 h 1744818"/>
                <a:gd name="connsiteX9-181" fmla="*/ 1866900 w 2929890"/>
                <a:gd name="connsiteY9-182" fmla="*/ 0 h 1744818"/>
                <a:gd name="connsiteX10-183" fmla="*/ 1882773 w 2929890"/>
                <a:gd name="connsiteY10-184" fmla="*/ 1627104 h 1744818"/>
                <a:gd name="connsiteX11-185" fmla="*/ 2929890 w 2929890"/>
                <a:gd name="connsiteY11-186" fmla="*/ 1634870 h 1744818"/>
                <a:gd name="connsiteX0-187" fmla="*/ 0 w 2929890"/>
                <a:gd name="connsiteY0-188" fmla="*/ 1676780 h 1767931"/>
                <a:gd name="connsiteX1-189" fmla="*/ 1451651 w 2929890"/>
                <a:gd name="connsiteY1-190" fmla="*/ 1664080 h 1767931"/>
                <a:gd name="connsiteX2-191" fmla="*/ 1451651 w 2929890"/>
                <a:gd name="connsiteY2-192" fmla="*/ 771911 h 1767931"/>
                <a:gd name="connsiteX3-193" fmla="*/ 1442400 w 2929890"/>
                <a:gd name="connsiteY3-194" fmla="*/ 539619 h 1767931"/>
                <a:gd name="connsiteX4-195" fmla="*/ 1391522 w 2929890"/>
                <a:gd name="connsiteY4-196" fmla="*/ 480518 h 1767931"/>
                <a:gd name="connsiteX5-197" fmla="*/ 1205996 w 2929890"/>
                <a:gd name="connsiteY5-198" fmla="*/ 460475 h 1767931"/>
                <a:gd name="connsiteX6-199" fmla="*/ 1164882 w 2929890"/>
                <a:gd name="connsiteY6-200" fmla="*/ 460475 h 1767931"/>
                <a:gd name="connsiteX7-201" fmla="*/ 1164882 w 2929890"/>
                <a:gd name="connsiteY7-202" fmla="*/ 266469 h 1767931"/>
                <a:gd name="connsiteX8-203" fmla="*/ 1622273 w 2929890"/>
                <a:gd name="connsiteY8-204" fmla="*/ 0 h 1767931"/>
                <a:gd name="connsiteX9-205" fmla="*/ 1866900 w 2929890"/>
                <a:gd name="connsiteY9-206" fmla="*/ 0 h 1767931"/>
                <a:gd name="connsiteX10-207" fmla="*/ 1882773 w 2929890"/>
                <a:gd name="connsiteY10-208" fmla="*/ 1627104 h 1767931"/>
                <a:gd name="connsiteX11-209" fmla="*/ 2929890 w 2929890"/>
                <a:gd name="connsiteY11-210" fmla="*/ 1634870 h 1767931"/>
                <a:gd name="connsiteX0-211" fmla="*/ 0 w 2929890"/>
                <a:gd name="connsiteY0-212" fmla="*/ 1676780 h 1768155"/>
                <a:gd name="connsiteX1-213" fmla="*/ 1451651 w 2929890"/>
                <a:gd name="connsiteY1-214" fmla="*/ 1664080 h 1768155"/>
                <a:gd name="connsiteX2-215" fmla="*/ 1451651 w 2929890"/>
                <a:gd name="connsiteY2-216" fmla="*/ 771911 h 1768155"/>
                <a:gd name="connsiteX3-217" fmla="*/ 1442400 w 2929890"/>
                <a:gd name="connsiteY3-218" fmla="*/ 539619 h 1768155"/>
                <a:gd name="connsiteX4-219" fmla="*/ 1391522 w 2929890"/>
                <a:gd name="connsiteY4-220" fmla="*/ 480518 h 1768155"/>
                <a:gd name="connsiteX5-221" fmla="*/ 1205996 w 2929890"/>
                <a:gd name="connsiteY5-222" fmla="*/ 460475 h 1768155"/>
                <a:gd name="connsiteX6-223" fmla="*/ 1164882 w 2929890"/>
                <a:gd name="connsiteY6-224" fmla="*/ 460475 h 1768155"/>
                <a:gd name="connsiteX7-225" fmla="*/ 1164882 w 2929890"/>
                <a:gd name="connsiteY7-226" fmla="*/ 266469 h 1768155"/>
                <a:gd name="connsiteX8-227" fmla="*/ 1622273 w 2929890"/>
                <a:gd name="connsiteY8-228" fmla="*/ 0 h 1768155"/>
                <a:gd name="connsiteX9-229" fmla="*/ 1866900 w 2929890"/>
                <a:gd name="connsiteY9-230" fmla="*/ 0 h 1768155"/>
                <a:gd name="connsiteX10-231" fmla="*/ 1882773 w 2929890"/>
                <a:gd name="connsiteY10-232" fmla="*/ 1627104 h 1768155"/>
                <a:gd name="connsiteX11-233" fmla="*/ 2929890 w 2929890"/>
                <a:gd name="connsiteY11-234" fmla="*/ 1634870 h 1768155"/>
                <a:gd name="connsiteX0-235" fmla="*/ 0 w 2929890"/>
                <a:gd name="connsiteY0-236" fmla="*/ 1676780 h 1792399"/>
                <a:gd name="connsiteX1-237" fmla="*/ 1451651 w 2929890"/>
                <a:gd name="connsiteY1-238" fmla="*/ 1664080 h 1792399"/>
                <a:gd name="connsiteX2-239" fmla="*/ 1451651 w 2929890"/>
                <a:gd name="connsiteY2-240" fmla="*/ 771911 h 1792399"/>
                <a:gd name="connsiteX3-241" fmla="*/ 1442400 w 2929890"/>
                <a:gd name="connsiteY3-242" fmla="*/ 539619 h 1792399"/>
                <a:gd name="connsiteX4-243" fmla="*/ 1391522 w 2929890"/>
                <a:gd name="connsiteY4-244" fmla="*/ 480518 h 1792399"/>
                <a:gd name="connsiteX5-245" fmla="*/ 1205996 w 2929890"/>
                <a:gd name="connsiteY5-246" fmla="*/ 460475 h 1792399"/>
                <a:gd name="connsiteX6-247" fmla="*/ 1164882 w 2929890"/>
                <a:gd name="connsiteY6-248" fmla="*/ 460475 h 1792399"/>
                <a:gd name="connsiteX7-249" fmla="*/ 1164882 w 2929890"/>
                <a:gd name="connsiteY7-250" fmla="*/ 266469 h 1792399"/>
                <a:gd name="connsiteX8-251" fmla="*/ 1622273 w 2929890"/>
                <a:gd name="connsiteY8-252" fmla="*/ 0 h 1792399"/>
                <a:gd name="connsiteX9-253" fmla="*/ 1866900 w 2929890"/>
                <a:gd name="connsiteY9-254" fmla="*/ 0 h 1792399"/>
                <a:gd name="connsiteX10-255" fmla="*/ 1895473 w 2929890"/>
                <a:gd name="connsiteY10-256" fmla="*/ 1658854 h 1792399"/>
                <a:gd name="connsiteX11-257" fmla="*/ 2929890 w 2929890"/>
                <a:gd name="connsiteY11-258" fmla="*/ 1634870 h 1792399"/>
                <a:gd name="connsiteX0-259" fmla="*/ 0 w 2929890"/>
                <a:gd name="connsiteY0-260" fmla="*/ 1676780 h 1792399"/>
                <a:gd name="connsiteX1-261" fmla="*/ 1451651 w 2929890"/>
                <a:gd name="connsiteY1-262" fmla="*/ 1664080 h 1792399"/>
                <a:gd name="connsiteX2-263" fmla="*/ 1451651 w 2929890"/>
                <a:gd name="connsiteY2-264" fmla="*/ 771911 h 1792399"/>
                <a:gd name="connsiteX3-265" fmla="*/ 1442400 w 2929890"/>
                <a:gd name="connsiteY3-266" fmla="*/ 539619 h 1792399"/>
                <a:gd name="connsiteX4-267" fmla="*/ 1391522 w 2929890"/>
                <a:gd name="connsiteY4-268" fmla="*/ 480518 h 1792399"/>
                <a:gd name="connsiteX5-269" fmla="*/ 1205996 w 2929890"/>
                <a:gd name="connsiteY5-270" fmla="*/ 460475 h 1792399"/>
                <a:gd name="connsiteX6-271" fmla="*/ 1164882 w 2929890"/>
                <a:gd name="connsiteY6-272" fmla="*/ 460475 h 1792399"/>
                <a:gd name="connsiteX7-273" fmla="*/ 1164882 w 2929890"/>
                <a:gd name="connsiteY7-274" fmla="*/ 266469 h 1792399"/>
                <a:gd name="connsiteX8-275" fmla="*/ 1622273 w 2929890"/>
                <a:gd name="connsiteY8-276" fmla="*/ 0 h 1792399"/>
                <a:gd name="connsiteX9-277" fmla="*/ 1866900 w 2929890"/>
                <a:gd name="connsiteY9-278" fmla="*/ 0 h 1792399"/>
                <a:gd name="connsiteX10-279" fmla="*/ 1895473 w 2929890"/>
                <a:gd name="connsiteY10-280" fmla="*/ 1658854 h 1792399"/>
                <a:gd name="connsiteX11-281" fmla="*/ 2929890 w 2929890"/>
                <a:gd name="connsiteY11-282" fmla="*/ 1634870 h 1792399"/>
                <a:gd name="connsiteX0-283" fmla="*/ 0 w 2929890"/>
                <a:gd name="connsiteY0-284" fmla="*/ 1676780 h 1792399"/>
                <a:gd name="connsiteX1-285" fmla="*/ 1451651 w 2929890"/>
                <a:gd name="connsiteY1-286" fmla="*/ 1664080 h 1792399"/>
                <a:gd name="connsiteX2-287" fmla="*/ 1451651 w 2929890"/>
                <a:gd name="connsiteY2-288" fmla="*/ 771911 h 1792399"/>
                <a:gd name="connsiteX3-289" fmla="*/ 1442400 w 2929890"/>
                <a:gd name="connsiteY3-290" fmla="*/ 539619 h 1792399"/>
                <a:gd name="connsiteX4-291" fmla="*/ 1391522 w 2929890"/>
                <a:gd name="connsiteY4-292" fmla="*/ 480518 h 1792399"/>
                <a:gd name="connsiteX5-293" fmla="*/ 1205996 w 2929890"/>
                <a:gd name="connsiteY5-294" fmla="*/ 460475 h 1792399"/>
                <a:gd name="connsiteX6-295" fmla="*/ 1164882 w 2929890"/>
                <a:gd name="connsiteY6-296" fmla="*/ 460475 h 1792399"/>
                <a:gd name="connsiteX7-297" fmla="*/ 1164882 w 2929890"/>
                <a:gd name="connsiteY7-298" fmla="*/ 266469 h 1792399"/>
                <a:gd name="connsiteX8-299" fmla="*/ 1622273 w 2929890"/>
                <a:gd name="connsiteY8-300" fmla="*/ 0 h 1792399"/>
                <a:gd name="connsiteX9-301" fmla="*/ 1866900 w 2929890"/>
                <a:gd name="connsiteY9-302" fmla="*/ 0 h 1792399"/>
                <a:gd name="connsiteX10-303" fmla="*/ 1895473 w 2929890"/>
                <a:gd name="connsiteY10-304" fmla="*/ 1658854 h 1792399"/>
                <a:gd name="connsiteX11-305" fmla="*/ 2929890 w 2929890"/>
                <a:gd name="connsiteY11-306" fmla="*/ 1634870 h 1792399"/>
                <a:gd name="connsiteX0-307" fmla="*/ 0 w 2929890"/>
                <a:gd name="connsiteY0-308" fmla="*/ 1676780 h 1807315"/>
                <a:gd name="connsiteX1-309" fmla="*/ 1451651 w 2929890"/>
                <a:gd name="connsiteY1-310" fmla="*/ 1664080 h 1807315"/>
                <a:gd name="connsiteX2-311" fmla="*/ 1451651 w 2929890"/>
                <a:gd name="connsiteY2-312" fmla="*/ 771911 h 1807315"/>
                <a:gd name="connsiteX3-313" fmla="*/ 1442400 w 2929890"/>
                <a:gd name="connsiteY3-314" fmla="*/ 539619 h 1807315"/>
                <a:gd name="connsiteX4-315" fmla="*/ 1391522 w 2929890"/>
                <a:gd name="connsiteY4-316" fmla="*/ 480518 h 1807315"/>
                <a:gd name="connsiteX5-317" fmla="*/ 1205996 w 2929890"/>
                <a:gd name="connsiteY5-318" fmla="*/ 460475 h 1807315"/>
                <a:gd name="connsiteX6-319" fmla="*/ 1164882 w 2929890"/>
                <a:gd name="connsiteY6-320" fmla="*/ 460475 h 1807315"/>
                <a:gd name="connsiteX7-321" fmla="*/ 1164882 w 2929890"/>
                <a:gd name="connsiteY7-322" fmla="*/ 266469 h 1807315"/>
                <a:gd name="connsiteX8-323" fmla="*/ 1622273 w 2929890"/>
                <a:gd name="connsiteY8-324" fmla="*/ 0 h 1807315"/>
                <a:gd name="connsiteX9-325" fmla="*/ 1866900 w 2929890"/>
                <a:gd name="connsiteY9-326" fmla="*/ 0 h 1807315"/>
                <a:gd name="connsiteX10-327" fmla="*/ 1876423 w 2929890"/>
                <a:gd name="connsiteY10-328" fmla="*/ 1677904 h 1807315"/>
                <a:gd name="connsiteX11-329" fmla="*/ 2929890 w 2929890"/>
                <a:gd name="connsiteY11-330" fmla="*/ 1634870 h 1807315"/>
                <a:gd name="connsiteX0-331" fmla="*/ 0 w 2929890"/>
                <a:gd name="connsiteY0-332" fmla="*/ 1676780 h 1807316"/>
                <a:gd name="connsiteX1-333" fmla="*/ 1451651 w 2929890"/>
                <a:gd name="connsiteY1-334" fmla="*/ 1664080 h 1807316"/>
                <a:gd name="connsiteX2-335" fmla="*/ 1451651 w 2929890"/>
                <a:gd name="connsiteY2-336" fmla="*/ 771911 h 1807316"/>
                <a:gd name="connsiteX3-337" fmla="*/ 1442400 w 2929890"/>
                <a:gd name="connsiteY3-338" fmla="*/ 539619 h 1807316"/>
                <a:gd name="connsiteX4-339" fmla="*/ 1391522 w 2929890"/>
                <a:gd name="connsiteY4-340" fmla="*/ 480518 h 1807316"/>
                <a:gd name="connsiteX5-341" fmla="*/ 1205996 w 2929890"/>
                <a:gd name="connsiteY5-342" fmla="*/ 460475 h 1807316"/>
                <a:gd name="connsiteX6-343" fmla="*/ 1164882 w 2929890"/>
                <a:gd name="connsiteY6-344" fmla="*/ 460475 h 1807316"/>
                <a:gd name="connsiteX7-345" fmla="*/ 1164882 w 2929890"/>
                <a:gd name="connsiteY7-346" fmla="*/ 266469 h 1807316"/>
                <a:gd name="connsiteX8-347" fmla="*/ 1622273 w 2929890"/>
                <a:gd name="connsiteY8-348" fmla="*/ 0 h 1807316"/>
                <a:gd name="connsiteX9-349" fmla="*/ 1866900 w 2929890"/>
                <a:gd name="connsiteY9-350" fmla="*/ 0 h 1807316"/>
                <a:gd name="connsiteX10-351" fmla="*/ 1876423 w 2929890"/>
                <a:gd name="connsiteY10-352" fmla="*/ 1677904 h 1807316"/>
                <a:gd name="connsiteX11-353" fmla="*/ 2929890 w 2929890"/>
                <a:gd name="connsiteY11-354" fmla="*/ 1634870 h 1807316"/>
                <a:gd name="connsiteX0-355" fmla="*/ 0 w 2929890"/>
                <a:gd name="connsiteY0-356" fmla="*/ 1676780 h 1807316"/>
                <a:gd name="connsiteX1-357" fmla="*/ 1451651 w 2929890"/>
                <a:gd name="connsiteY1-358" fmla="*/ 1664080 h 1807316"/>
                <a:gd name="connsiteX2-359" fmla="*/ 1451651 w 2929890"/>
                <a:gd name="connsiteY2-360" fmla="*/ 771911 h 1807316"/>
                <a:gd name="connsiteX3-361" fmla="*/ 1442400 w 2929890"/>
                <a:gd name="connsiteY3-362" fmla="*/ 539619 h 1807316"/>
                <a:gd name="connsiteX4-363" fmla="*/ 1391522 w 2929890"/>
                <a:gd name="connsiteY4-364" fmla="*/ 480518 h 1807316"/>
                <a:gd name="connsiteX5-365" fmla="*/ 1205996 w 2929890"/>
                <a:gd name="connsiteY5-366" fmla="*/ 460475 h 1807316"/>
                <a:gd name="connsiteX6-367" fmla="*/ 1164882 w 2929890"/>
                <a:gd name="connsiteY6-368" fmla="*/ 460475 h 1807316"/>
                <a:gd name="connsiteX7-369" fmla="*/ 1164882 w 2929890"/>
                <a:gd name="connsiteY7-370" fmla="*/ 266469 h 1807316"/>
                <a:gd name="connsiteX8-371" fmla="*/ 1622273 w 2929890"/>
                <a:gd name="connsiteY8-372" fmla="*/ 0 h 1807316"/>
                <a:gd name="connsiteX9-373" fmla="*/ 1866900 w 2929890"/>
                <a:gd name="connsiteY9-374" fmla="*/ 0 h 1807316"/>
                <a:gd name="connsiteX10-375" fmla="*/ 1876423 w 2929890"/>
                <a:gd name="connsiteY10-376" fmla="*/ 1677904 h 1807316"/>
                <a:gd name="connsiteX11-377" fmla="*/ 2929890 w 2929890"/>
                <a:gd name="connsiteY11-378" fmla="*/ 1634870 h 1807316"/>
                <a:gd name="connsiteX0-379" fmla="*/ 0 w 2929890"/>
                <a:gd name="connsiteY0-380" fmla="*/ 1676780 h 1807316"/>
                <a:gd name="connsiteX1-381" fmla="*/ 1451651 w 2929890"/>
                <a:gd name="connsiteY1-382" fmla="*/ 1664080 h 1807316"/>
                <a:gd name="connsiteX2-383" fmla="*/ 1451651 w 2929890"/>
                <a:gd name="connsiteY2-384" fmla="*/ 771911 h 1807316"/>
                <a:gd name="connsiteX3-385" fmla="*/ 1442400 w 2929890"/>
                <a:gd name="connsiteY3-386" fmla="*/ 539619 h 1807316"/>
                <a:gd name="connsiteX4-387" fmla="*/ 1391522 w 2929890"/>
                <a:gd name="connsiteY4-388" fmla="*/ 480518 h 1807316"/>
                <a:gd name="connsiteX5-389" fmla="*/ 1205996 w 2929890"/>
                <a:gd name="connsiteY5-390" fmla="*/ 460475 h 1807316"/>
                <a:gd name="connsiteX6-391" fmla="*/ 1164882 w 2929890"/>
                <a:gd name="connsiteY6-392" fmla="*/ 460475 h 1807316"/>
                <a:gd name="connsiteX7-393" fmla="*/ 1164882 w 2929890"/>
                <a:gd name="connsiteY7-394" fmla="*/ 266469 h 1807316"/>
                <a:gd name="connsiteX8-395" fmla="*/ 1622273 w 2929890"/>
                <a:gd name="connsiteY8-396" fmla="*/ 0 h 1807316"/>
                <a:gd name="connsiteX9-397" fmla="*/ 1866900 w 2929890"/>
                <a:gd name="connsiteY9-398" fmla="*/ 0 h 1807316"/>
                <a:gd name="connsiteX10-399" fmla="*/ 1876423 w 2929890"/>
                <a:gd name="connsiteY10-400" fmla="*/ 1677904 h 1807316"/>
                <a:gd name="connsiteX11-401" fmla="*/ 2929890 w 2929890"/>
                <a:gd name="connsiteY11-402" fmla="*/ 1634870 h 1807316"/>
                <a:gd name="connsiteX0-403" fmla="*/ 0 w 2929890"/>
                <a:gd name="connsiteY0-404" fmla="*/ 1676780 h 1677904"/>
                <a:gd name="connsiteX1-405" fmla="*/ 1451651 w 2929890"/>
                <a:gd name="connsiteY1-406" fmla="*/ 1664080 h 1677904"/>
                <a:gd name="connsiteX2-407" fmla="*/ 1451651 w 2929890"/>
                <a:gd name="connsiteY2-408" fmla="*/ 771911 h 1677904"/>
                <a:gd name="connsiteX3-409" fmla="*/ 1442400 w 2929890"/>
                <a:gd name="connsiteY3-410" fmla="*/ 539619 h 1677904"/>
                <a:gd name="connsiteX4-411" fmla="*/ 1391522 w 2929890"/>
                <a:gd name="connsiteY4-412" fmla="*/ 480518 h 1677904"/>
                <a:gd name="connsiteX5-413" fmla="*/ 1205996 w 2929890"/>
                <a:gd name="connsiteY5-414" fmla="*/ 460475 h 1677904"/>
                <a:gd name="connsiteX6-415" fmla="*/ 1164882 w 2929890"/>
                <a:gd name="connsiteY6-416" fmla="*/ 460475 h 1677904"/>
                <a:gd name="connsiteX7-417" fmla="*/ 1164882 w 2929890"/>
                <a:gd name="connsiteY7-418" fmla="*/ 266469 h 1677904"/>
                <a:gd name="connsiteX8-419" fmla="*/ 1622273 w 2929890"/>
                <a:gd name="connsiteY8-420" fmla="*/ 0 h 1677904"/>
                <a:gd name="connsiteX9-421" fmla="*/ 1866900 w 2929890"/>
                <a:gd name="connsiteY9-422" fmla="*/ 0 h 1677904"/>
                <a:gd name="connsiteX10-423" fmla="*/ 1876423 w 2929890"/>
                <a:gd name="connsiteY10-424" fmla="*/ 1677904 h 1677904"/>
                <a:gd name="connsiteX11-425" fmla="*/ 2929890 w 2929890"/>
                <a:gd name="connsiteY11-426" fmla="*/ 1634870 h 1677904"/>
                <a:gd name="connsiteX0-427" fmla="*/ 0 w 2942590"/>
                <a:gd name="connsiteY0-428" fmla="*/ 1676780 h 1677904"/>
                <a:gd name="connsiteX1-429" fmla="*/ 1451651 w 2942590"/>
                <a:gd name="connsiteY1-430" fmla="*/ 1664080 h 1677904"/>
                <a:gd name="connsiteX2-431" fmla="*/ 1451651 w 2942590"/>
                <a:gd name="connsiteY2-432" fmla="*/ 771911 h 1677904"/>
                <a:gd name="connsiteX3-433" fmla="*/ 1442400 w 2942590"/>
                <a:gd name="connsiteY3-434" fmla="*/ 539619 h 1677904"/>
                <a:gd name="connsiteX4-435" fmla="*/ 1391522 w 2942590"/>
                <a:gd name="connsiteY4-436" fmla="*/ 480518 h 1677904"/>
                <a:gd name="connsiteX5-437" fmla="*/ 1205996 w 2942590"/>
                <a:gd name="connsiteY5-438" fmla="*/ 460475 h 1677904"/>
                <a:gd name="connsiteX6-439" fmla="*/ 1164882 w 2942590"/>
                <a:gd name="connsiteY6-440" fmla="*/ 460475 h 1677904"/>
                <a:gd name="connsiteX7-441" fmla="*/ 1164882 w 2942590"/>
                <a:gd name="connsiteY7-442" fmla="*/ 266469 h 1677904"/>
                <a:gd name="connsiteX8-443" fmla="*/ 1622273 w 2942590"/>
                <a:gd name="connsiteY8-444" fmla="*/ 0 h 1677904"/>
                <a:gd name="connsiteX9-445" fmla="*/ 1866900 w 2942590"/>
                <a:gd name="connsiteY9-446" fmla="*/ 0 h 1677904"/>
                <a:gd name="connsiteX10-447" fmla="*/ 1876423 w 2942590"/>
                <a:gd name="connsiteY10-448" fmla="*/ 1677904 h 1677904"/>
                <a:gd name="connsiteX11-449" fmla="*/ 2942590 w 2942590"/>
                <a:gd name="connsiteY11-450" fmla="*/ 1653920 h 1677904"/>
                <a:gd name="connsiteX0-451" fmla="*/ 0 w 2580640"/>
                <a:gd name="connsiteY0-452" fmla="*/ 1676780 h 1692020"/>
                <a:gd name="connsiteX1-453" fmla="*/ 1451651 w 2580640"/>
                <a:gd name="connsiteY1-454" fmla="*/ 1664080 h 1692020"/>
                <a:gd name="connsiteX2-455" fmla="*/ 1451651 w 2580640"/>
                <a:gd name="connsiteY2-456" fmla="*/ 771911 h 1692020"/>
                <a:gd name="connsiteX3-457" fmla="*/ 1442400 w 2580640"/>
                <a:gd name="connsiteY3-458" fmla="*/ 539619 h 1692020"/>
                <a:gd name="connsiteX4-459" fmla="*/ 1391522 w 2580640"/>
                <a:gd name="connsiteY4-460" fmla="*/ 480518 h 1692020"/>
                <a:gd name="connsiteX5-461" fmla="*/ 1205996 w 2580640"/>
                <a:gd name="connsiteY5-462" fmla="*/ 460475 h 1692020"/>
                <a:gd name="connsiteX6-463" fmla="*/ 1164882 w 2580640"/>
                <a:gd name="connsiteY6-464" fmla="*/ 460475 h 1692020"/>
                <a:gd name="connsiteX7-465" fmla="*/ 1164882 w 2580640"/>
                <a:gd name="connsiteY7-466" fmla="*/ 266469 h 1692020"/>
                <a:gd name="connsiteX8-467" fmla="*/ 1622273 w 2580640"/>
                <a:gd name="connsiteY8-468" fmla="*/ 0 h 1692020"/>
                <a:gd name="connsiteX9-469" fmla="*/ 1866900 w 2580640"/>
                <a:gd name="connsiteY9-470" fmla="*/ 0 h 1692020"/>
                <a:gd name="connsiteX10-471" fmla="*/ 1876423 w 2580640"/>
                <a:gd name="connsiteY10-472" fmla="*/ 1677904 h 1692020"/>
                <a:gd name="connsiteX11-473" fmla="*/ 2580640 w 2580640"/>
                <a:gd name="connsiteY11-474" fmla="*/ 1692020 h 1692020"/>
                <a:gd name="connsiteX0-475" fmla="*/ 0 w 2574290"/>
                <a:gd name="connsiteY0-476" fmla="*/ 1676780 h 1677904"/>
                <a:gd name="connsiteX1-477" fmla="*/ 1451651 w 2574290"/>
                <a:gd name="connsiteY1-478" fmla="*/ 1664080 h 1677904"/>
                <a:gd name="connsiteX2-479" fmla="*/ 1451651 w 2574290"/>
                <a:gd name="connsiteY2-480" fmla="*/ 771911 h 1677904"/>
                <a:gd name="connsiteX3-481" fmla="*/ 1442400 w 2574290"/>
                <a:gd name="connsiteY3-482" fmla="*/ 539619 h 1677904"/>
                <a:gd name="connsiteX4-483" fmla="*/ 1391522 w 2574290"/>
                <a:gd name="connsiteY4-484" fmla="*/ 480518 h 1677904"/>
                <a:gd name="connsiteX5-485" fmla="*/ 1205996 w 2574290"/>
                <a:gd name="connsiteY5-486" fmla="*/ 460475 h 1677904"/>
                <a:gd name="connsiteX6-487" fmla="*/ 1164882 w 2574290"/>
                <a:gd name="connsiteY6-488" fmla="*/ 460475 h 1677904"/>
                <a:gd name="connsiteX7-489" fmla="*/ 1164882 w 2574290"/>
                <a:gd name="connsiteY7-490" fmla="*/ 266469 h 1677904"/>
                <a:gd name="connsiteX8-491" fmla="*/ 1622273 w 2574290"/>
                <a:gd name="connsiteY8-492" fmla="*/ 0 h 1677904"/>
                <a:gd name="connsiteX9-493" fmla="*/ 1866900 w 2574290"/>
                <a:gd name="connsiteY9-494" fmla="*/ 0 h 1677904"/>
                <a:gd name="connsiteX10-495" fmla="*/ 1876423 w 2574290"/>
                <a:gd name="connsiteY10-496" fmla="*/ 1677904 h 1677904"/>
                <a:gd name="connsiteX11-497" fmla="*/ 2574290 w 2574290"/>
                <a:gd name="connsiteY11-498" fmla="*/ 1672970 h 1677904"/>
                <a:gd name="connsiteX0-499" fmla="*/ 0 w 2580640"/>
                <a:gd name="connsiteY0-500" fmla="*/ 1670430 h 1677904"/>
                <a:gd name="connsiteX1-501" fmla="*/ 1458001 w 2580640"/>
                <a:gd name="connsiteY1-502" fmla="*/ 1664080 h 1677904"/>
                <a:gd name="connsiteX2-503" fmla="*/ 1458001 w 2580640"/>
                <a:gd name="connsiteY2-504" fmla="*/ 771911 h 1677904"/>
                <a:gd name="connsiteX3-505" fmla="*/ 1448750 w 2580640"/>
                <a:gd name="connsiteY3-506" fmla="*/ 539619 h 1677904"/>
                <a:gd name="connsiteX4-507" fmla="*/ 1397872 w 2580640"/>
                <a:gd name="connsiteY4-508" fmla="*/ 480518 h 1677904"/>
                <a:gd name="connsiteX5-509" fmla="*/ 1212346 w 2580640"/>
                <a:gd name="connsiteY5-510" fmla="*/ 460475 h 1677904"/>
                <a:gd name="connsiteX6-511" fmla="*/ 1171232 w 2580640"/>
                <a:gd name="connsiteY6-512" fmla="*/ 460475 h 1677904"/>
                <a:gd name="connsiteX7-513" fmla="*/ 1171232 w 2580640"/>
                <a:gd name="connsiteY7-514" fmla="*/ 266469 h 1677904"/>
                <a:gd name="connsiteX8-515" fmla="*/ 1628623 w 2580640"/>
                <a:gd name="connsiteY8-516" fmla="*/ 0 h 1677904"/>
                <a:gd name="connsiteX9-517" fmla="*/ 1873250 w 2580640"/>
                <a:gd name="connsiteY9-518" fmla="*/ 0 h 1677904"/>
                <a:gd name="connsiteX10-519" fmla="*/ 1882773 w 2580640"/>
                <a:gd name="connsiteY10-520" fmla="*/ 1677904 h 1677904"/>
                <a:gd name="connsiteX11-521" fmla="*/ 2580640 w 2580640"/>
                <a:gd name="connsiteY11-522" fmla="*/ 1672970 h 1677904"/>
                <a:gd name="connsiteX0-523" fmla="*/ 0 w 3602990"/>
                <a:gd name="connsiteY0-524" fmla="*/ 1683130 h 1683130"/>
                <a:gd name="connsiteX1-525" fmla="*/ 2480351 w 3602990"/>
                <a:gd name="connsiteY1-526" fmla="*/ 1664080 h 1683130"/>
                <a:gd name="connsiteX2-527" fmla="*/ 2480351 w 3602990"/>
                <a:gd name="connsiteY2-528" fmla="*/ 771911 h 1683130"/>
                <a:gd name="connsiteX3-529" fmla="*/ 2471100 w 3602990"/>
                <a:gd name="connsiteY3-530" fmla="*/ 539619 h 1683130"/>
                <a:gd name="connsiteX4-531" fmla="*/ 2420222 w 3602990"/>
                <a:gd name="connsiteY4-532" fmla="*/ 480518 h 1683130"/>
                <a:gd name="connsiteX5-533" fmla="*/ 2234696 w 3602990"/>
                <a:gd name="connsiteY5-534" fmla="*/ 460475 h 1683130"/>
                <a:gd name="connsiteX6-535" fmla="*/ 2193582 w 3602990"/>
                <a:gd name="connsiteY6-536" fmla="*/ 460475 h 1683130"/>
                <a:gd name="connsiteX7-537" fmla="*/ 2193582 w 3602990"/>
                <a:gd name="connsiteY7-538" fmla="*/ 266469 h 1683130"/>
                <a:gd name="connsiteX8-539" fmla="*/ 2650973 w 3602990"/>
                <a:gd name="connsiteY8-540" fmla="*/ 0 h 1683130"/>
                <a:gd name="connsiteX9-541" fmla="*/ 2895600 w 3602990"/>
                <a:gd name="connsiteY9-542" fmla="*/ 0 h 1683130"/>
                <a:gd name="connsiteX10-543" fmla="*/ 2905123 w 3602990"/>
                <a:gd name="connsiteY10-544" fmla="*/ 1677904 h 1683130"/>
                <a:gd name="connsiteX11-545" fmla="*/ 3602990 w 3602990"/>
                <a:gd name="connsiteY11-546" fmla="*/ 1672970 h 1683130"/>
                <a:gd name="connsiteX0-547" fmla="*/ 0 w 3602990"/>
                <a:gd name="connsiteY0-548" fmla="*/ 1676780 h 1677904"/>
                <a:gd name="connsiteX1-549" fmla="*/ 2480351 w 3602990"/>
                <a:gd name="connsiteY1-550" fmla="*/ 1664080 h 1677904"/>
                <a:gd name="connsiteX2-551" fmla="*/ 2480351 w 3602990"/>
                <a:gd name="connsiteY2-552" fmla="*/ 771911 h 1677904"/>
                <a:gd name="connsiteX3-553" fmla="*/ 2471100 w 3602990"/>
                <a:gd name="connsiteY3-554" fmla="*/ 539619 h 1677904"/>
                <a:gd name="connsiteX4-555" fmla="*/ 2420222 w 3602990"/>
                <a:gd name="connsiteY4-556" fmla="*/ 480518 h 1677904"/>
                <a:gd name="connsiteX5-557" fmla="*/ 2234696 w 3602990"/>
                <a:gd name="connsiteY5-558" fmla="*/ 460475 h 1677904"/>
                <a:gd name="connsiteX6-559" fmla="*/ 2193582 w 3602990"/>
                <a:gd name="connsiteY6-560" fmla="*/ 460475 h 1677904"/>
                <a:gd name="connsiteX7-561" fmla="*/ 2193582 w 3602990"/>
                <a:gd name="connsiteY7-562" fmla="*/ 266469 h 1677904"/>
                <a:gd name="connsiteX8-563" fmla="*/ 2650973 w 3602990"/>
                <a:gd name="connsiteY8-564" fmla="*/ 0 h 1677904"/>
                <a:gd name="connsiteX9-565" fmla="*/ 2895600 w 3602990"/>
                <a:gd name="connsiteY9-566" fmla="*/ 0 h 1677904"/>
                <a:gd name="connsiteX10-567" fmla="*/ 2905123 w 3602990"/>
                <a:gd name="connsiteY10-568" fmla="*/ 1677904 h 1677904"/>
                <a:gd name="connsiteX11-569" fmla="*/ 3602990 w 3602990"/>
                <a:gd name="connsiteY11-570" fmla="*/ 1672970 h 16779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89" y="connsiteY11-90"/>
                </a:cxn>
              </a:cxnLst>
              <a:rect l="l" t="t" r="r" b="b"/>
              <a:pathLst>
                <a:path w="3602990" h="1677904">
                  <a:moveTo>
                    <a:pt x="0" y="1676780"/>
                  </a:moveTo>
                  <a:lnTo>
                    <a:pt x="2480351" y="1664080"/>
                  </a:lnTo>
                  <a:lnTo>
                    <a:pt x="2480351" y="771911"/>
                  </a:lnTo>
                  <a:cubicBezTo>
                    <a:pt x="2480351" y="643088"/>
                    <a:pt x="2477267" y="565657"/>
                    <a:pt x="2471100" y="539619"/>
                  </a:cubicBezTo>
                  <a:cubicBezTo>
                    <a:pt x="2464933" y="513580"/>
                    <a:pt x="2447974" y="493880"/>
                    <a:pt x="2420222" y="480518"/>
                  </a:cubicBezTo>
                  <a:cubicBezTo>
                    <a:pt x="2392470" y="467156"/>
                    <a:pt x="2330628" y="460475"/>
                    <a:pt x="2234696" y="460475"/>
                  </a:cubicBezTo>
                  <a:lnTo>
                    <a:pt x="2193582" y="460475"/>
                  </a:lnTo>
                  <a:lnTo>
                    <a:pt x="2193582" y="266469"/>
                  </a:lnTo>
                  <a:cubicBezTo>
                    <a:pt x="2394355" y="223257"/>
                    <a:pt x="2546818" y="134434"/>
                    <a:pt x="2650973" y="0"/>
                  </a:cubicBezTo>
                  <a:lnTo>
                    <a:pt x="2895600" y="0"/>
                  </a:lnTo>
                  <a:cubicBezTo>
                    <a:pt x="2907267" y="614084"/>
                    <a:pt x="2905758" y="859326"/>
                    <a:pt x="2905123" y="1677904"/>
                  </a:cubicBezTo>
                  <a:lnTo>
                    <a:pt x="3602990" y="1672970"/>
                  </a:lnTo>
                </a:path>
              </a:pathLst>
            </a:custGeom>
            <a:noFill/>
            <a:ln w="38100">
              <a:solidFill>
                <a:schemeClr val="bg1"/>
              </a:solidFill>
            </a:ln>
            <a:effectLst>
              <a:outerShdw blurRad="1524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n>
                  <a:solidFill>
                    <a:schemeClr val="accent1"/>
                  </a:solidFill>
                </a:ln>
                <a:noFill/>
              </a:endParaRPr>
            </a:p>
          </p:txBody>
        </p:sp>
        <p:grpSp>
          <p:nvGrpSpPr>
            <p:cNvPr id="67" name="组合 66"/>
            <p:cNvGrpSpPr/>
            <p:nvPr/>
          </p:nvGrpSpPr>
          <p:grpSpPr>
            <a:xfrm>
              <a:off x="1490077" y="3146713"/>
              <a:ext cx="216261" cy="216261"/>
              <a:chOff x="2218721" y="3717673"/>
              <a:chExt cx="248226" cy="248226"/>
            </a:xfrm>
          </p:grpSpPr>
          <p:sp>
            <p:nvSpPr>
              <p:cNvPr id="71" name="椭圆 70"/>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2" name="椭圆 71"/>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68" name="组合 67"/>
            <p:cNvGrpSpPr/>
            <p:nvPr/>
          </p:nvGrpSpPr>
          <p:grpSpPr>
            <a:xfrm>
              <a:off x="5394180" y="3146713"/>
              <a:ext cx="216261" cy="216261"/>
              <a:chOff x="2218721" y="3717673"/>
              <a:chExt cx="248226" cy="248226"/>
            </a:xfrm>
          </p:grpSpPr>
          <p:sp>
            <p:nvSpPr>
              <p:cNvPr id="69" name="椭圆 68"/>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0" name="椭圆 69"/>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73" name="文本框 23"/>
          <p:cNvSpPr txBox="1"/>
          <p:nvPr/>
        </p:nvSpPr>
        <p:spPr>
          <a:xfrm>
            <a:off x="1293893" y="1749257"/>
            <a:ext cx="1487715" cy="742950"/>
          </a:xfrm>
          <a:prstGeom prst="rect">
            <a:avLst/>
          </a:prstGeom>
          <a:noFill/>
        </p:spPr>
        <p:txBody>
          <a:bodyPr wrap="square"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356904" y="1238773"/>
            <a:ext cx="1081446" cy="491733"/>
            <a:chOff x="4806096" y="2627317"/>
            <a:chExt cx="1442304" cy="655815"/>
          </a:xfrm>
          <a:gradFill>
            <a:gsLst>
              <a:gs pos="0">
                <a:srgbClr val="0070C0"/>
              </a:gs>
              <a:gs pos="100000">
                <a:srgbClr val="00B0F0"/>
              </a:gs>
            </a:gsLst>
            <a:lin ang="5400000" scaled="1"/>
          </a:gradFill>
        </p:grpSpPr>
        <p:sp>
          <p:nvSpPr>
            <p:cNvPr id="75" name="矩形 74"/>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76" name="图片 75"/>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Lst>
            </a:blip>
            <a:srcRect t="76775"/>
            <a:stretch>
              <a:fillRect/>
            </a:stretch>
          </p:blipFill>
          <p:spPr>
            <a:xfrm rot="16200000" flipH="1">
              <a:off x="4505604" y="2927808"/>
              <a:ext cx="655815" cy="54832"/>
            </a:xfrm>
            <a:prstGeom prst="rect">
              <a:avLst/>
            </a:prstGeom>
            <a:grpFill/>
          </p:spPr>
        </p:pic>
        <p:sp>
          <p:nvSpPr>
            <p:cNvPr id="77" name="文本框 32"/>
            <p:cNvSpPr txBox="1"/>
            <p:nvPr/>
          </p:nvSpPr>
          <p:spPr>
            <a:xfrm>
              <a:off x="4901794" y="2767900"/>
              <a:ext cx="1346551" cy="448003"/>
            </a:xfrm>
            <a:prstGeom prst="rect">
              <a:avLst/>
            </a:prstGeom>
            <a:grp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8" name="组合 77"/>
          <p:cNvGrpSpPr/>
          <p:nvPr/>
        </p:nvGrpSpPr>
        <p:grpSpPr>
          <a:xfrm>
            <a:off x="4665248" y="1110105"/>
            <a:ext cx="3327899" cy="1409522"/>
            <a:chOff x="6221950" y="1479032"/>
            <a:chExt cx="4438354" cy="1879852"/>
          </a:xfrm>
        </p:grpSpPr>
        <p:sp>
          <p:nvSpPr>
            <p:cNvPr id="79" name="任意多边形 78"/>
            <p:cNvSpPr/>
            <p:nvPr/>
          </p:nvSpPr>
          <p:spPr>
            <a:xfrm>
              <a:off x="6330080" y="1479032"/>
              <a:ext cx="4239939" cy="1771721"/>
            </a:xfrm>
            <a:custGeom>
              <a:avLst/>
              <a:gdLst>
                <a:gd name="connsiteX0" fmla="*/ 1095678 w 1187118"/>
                <a:gd name="connsiteY0" fmla="*/ 2033597 h 2125037"/>
                <a:gd name="connsiteX1" fmla="*/ 0 w 1187118"/>
                <a:gd name="connsiteY1" fmla="*/ 2033597 h 2125037"/>
                <a:gd name="connsiteX2" fmla="*/ 308 w 1187118"/>
                <a:gd name="connsiteY2" fmla="*/ 1748894 h 2125037"/>
                <a:gd name="connsiteX3" fmla="*/ 578959 w 1187118"/>
                <a:gd name="connsiteY3" fmla="*/ 763524 h 2125037"/>
                <a:gd name="connsiteX4" fmla="*/ 670779 w 1187118"/>
                <a:gd name="connsiteY4" fmla="*/ 468344 h 2125037"/>
                <a:gd name="connsiteX5" fmla="*/ 643010 w 1187118"/>
                <a:gd name="connsiteY5" fmla="*/ 346944 h 2125037"/>
                <a:gd name="connsiteX6" fmla="*/ 558469 w 1187118"/>
                <a:gd name="connsiteY6" fmla="*/ 306889 h 2125037"/>
                <a:gd name="connsiteX7" fmla="*/ 473928 w 1187118"/>
                <a:gd name="connsiteY7" fmla="*/ 351258 h 2125037"/>
                <a:gd name="connsiteX8" fmla="*/ 446159 w 1187118"/>
                <a:gd name="connsiteY8" fmla="*/ 527503 h 2125037"/>
                <a:gd name="connsiteX9" fmla="*/ 446159 w 1187118"/>
                <a:gd name="connsiteY9" fmla="*/ 717305 h 2125037"/>
                <a:gd name="connsiteX10" fmla="*/ 0 w 1187118"/>
                <a:gd name="connsiteY10" fmla="*/ 717305 h 2125037"/>
                <a:gd name="connsiteX11" fmla="*/ 0 w 1187118"/>
                <a:gd name="connsiteY11" fmla="*/ 644589 h 2125037"/>
                <a:gd name="connsiteX12" fmla="*/ 17255 w 1187118"/>
                <a:gd name="connsiteY12" fmla="*/ 380221 h 2125037"/>
                <a:gd name="connsiteX13" fmla="*/ 102296 w 1187118"/>
                <a:gd name="connsiteY13" fmla="*/ 189803 h 2125037"/>
                <a:gd name="connsiteX14" fmla="*/ 278541 w 1187118"/>
                <a:gd name="connsiteY14" fmla="*/ 48067 h 2125037"/>
                <a:gd name="connsiteX15" fmla="*/ 538595 w 1187118"/>
                <a:gd name="connsiteY15" fmla="*/ 0 h 2125037"/>
                <a:gd name="connsiteX16" fmla="*/ 987835 w 1187118"/>
                <a:gd name="connsiteY16" fmla="*/ 147282 h 2125037"/>
                <a:gd name="connsiteX17" fmla="*/ 1140047 w 1187118"/>
                <a:gd name="connsiteY17" fmla="*/ 520108 h 2125037"/>
                <a:gd name="connsiteX18" fmla="*/ 1054380 w 1187118"/>
                <a:gd name="connsiteY18" fmla="*/ 882458 h 2125037"/>
                <a:gd name="connsiteX19" fmla="*/ 549649 w 1187118"/>
                <a:gd name="connsiteY19" fmla="*/ 1693432 h 2125037"/>
                <a:gd name="connsiteX20" fmla="*/ 1095678 w 1187118"/>
                <a:gd name="connsiteY20" fmla="*/ 1693432 h 2125037"/>
                <a:gd name="connsiteX21" fmla="*/ 1187118 w 1187118"/>
                <a:gd name="connsiteY21" fmla="*/ 2125037 h 2125037"/>
                <a:gd name="connsiteX0-1" fmla="*/ 0 w 3901440"/>
                <a:gd name="connsiteY0-2" fmla="*/ 2033597 h 2125037"/>
                <a:gd name="connsiteX1-3" fmla="*/ 2714322 w 3901440"/>
                <a:gd name="connsiteY1-4" fmla="*/ 2033597 h 2125037"/>
                <a:gd name="connsiteX2-5" fmla="*/ 2714630 w 3901440"/>
                <a:gd name="connsiteY2-6" fmla="*/ 1748894 h 2125037"/>
                <a:gd name="connsiteX3-7" fmla="*/ 3293281 w 3901440"/>
                <a:gd name="connsiteY3-8" fmla="*/ 763524 h 2125037"/>
                <a:gd name="connsiteX4-9" fmla="*/ 3385101 w 3901440"/>
                <a:gd name="connsiteY4-10" fmla="*/ 468344 h 2125037"/>
                <a:gd name="connsiteX5-11" fmla="*/ 3357332 w 3901440"/>
                <a:gd name="connsiteY5-12" fmla="*/ 346944 h 2125037"/>
                <a:gd name="connsiteX6-13" fmla="*/ 3272791 w 3901440"/>
                <a:gd name="connsiteY6-14" fmla="*/ 306889 h 2125037"/>
                <a:gd name="connsiteX7-15" fmla="*/ 3188250 w 3901440"/>
                <a:gd name="connsiteY7-16" fmla="*/ 351258 h 2125037"/>
                <a:gd name="connsiteX8-17" fmla="*/ 3160481 w 3901440"/>
                <a:gd name="connsiteY8-18" fmla="*/ 527503 h 2125037"/>
                <a:gd name="connsiteX9-19" fmla="*/ 3160481 w 3901440"/>
                <a:gd name="connsiteY9-20" fmla="*/ 717305 h 2125037"/>
                <a:gd name="connsiteX10-21" fmla="*/ 2714322 w 3901440"/>
                <a:gd name="connsiteY10-22" fmla="*/ 717305 h 2125037"/>
                <a:gd name="connsiteX11-23" fmla="*/ 2714322 w 3901440"/>
                <a:gd name="connsiteY11-24" fmla="*/ 644589 h 2125037"/>
                <a:gd name="connsiteX12-25" fmla="*/ 2731577 w 3901440"/>
                <a:gd name="connsiteY12-26" fmla="*/ 380221 h 2125037"/>
                <a:gd name="connsiteX13-27" fmla="*/ 2816618 w 3901440"/>
                <a:gd name="connsiteY13-28" fmla="*/ 189803 h 2125037"/>
                <a:gd name="connsiteX14-29" fmla="*/ 2992863 w 3901440"/>
                <a:gd name="connsiteY14-30" fmla="*/ 48067 h 2125037"/>
                <a:gd name="connsiteX15-31" fmla="*/ 3252917 w 3901440"/>
                <a:gd name="connsiteY15-32" fmla="*/ 0 h 2125037"/>
                <a:gd name="connsiteX16-33" fmla="*/ 3702157 w 3901440"/>
                <a:gd name="connsiteY16-34" fmla="*/ 147282 h 2125037"/>
                <a:gd name="connsiteX17-35" fmla="*/ 3854369 w 3901440"/>
                <a:gd name="connsiteY17-36" fmla="*/ 520108 h 2125037"/>
                <a:gd name="connsiteX18-37" fmla="*/ 3768702 w 3901440"/>
                <a:gd name="connsiteY18-38" fmla="*/ 882458 h 2125037"/>
                <a:gd name="connsiteX19-39" fmla="*/ 3263971 w 3901440"/>
                <a:gd name="connsiteY19-40" fmla="*/ 1693432 h 2125037"/>
                <a:gd name="connsiteX20-41" fmla="*/ 3810000 w 3901440"/>
                <a:gd name="connsiteY20-42" fmla="*/ 1693432 h 2125037"/>
                <a:gd name="connsiteX21-43" fmla="*/ 3901440 w 3901440"/>
                <a:gd name="connsiteY21-44" fmla="*/ 2125037 h 2125037"/>
                <a:gd name="connsiteX0-45" fmla="*/ 0 w 4148183"/>
                <a:gd name="connsiteY0-46" fmla="*/ 2033597 h 2125037"/>
                <a:gd name="connsiteX1-47" fmla="*/ 2961065 w 4148183"/>
                <a:gd name="connsiteY1-48" fmla="*/ 2033597 h 2125037"/>
                <a:gd name="connsiteX2-49" fmla="*/ 2961373 w 4148183"/>
                <a:gd name="connsiteY2-50" fmla="*/ 1748894 h 2125037"/>
                <a:gd name="connsiteX3-51" fmla="*/ 3540024 w 4148183"/>
                <a:gd name="connsiteY3-52" fmla="*/ 763524 h 2125037"/>
                <a:gd name="connsiteX4-53" fmla="*/ 3631844 w 4148183"/>
                <a:gd name="connsiteY4-54" fmla="*/ 468344 h 2125037"/>
                <a:gd name="connsiteX5-55" fmla="*/ 3604075 w 4148183"/>
                <a:gd name="connsiteY5-56" fmla="*/ 346944 h 2125037"/>
                <a:gd name="connsiteX6-57" fmla="*/ 3519534 w 4148183"/>
                <a:gd name="connsiteY6-58" fmla="*/ 306889 h 2125037"/>
                <a:gd name="connsiteX7-59" fmla="*/ 3434993 w 4148183"/>
                <a:gd name="connsiteY7-60" fmla="*/ 351258 h 2125037"/>
                <a:gd name="connsiteX8-61" fmla="*/ 3407224 w 4148183"/>
                <a:gd name="connsiteY8-62" fmla="*/ 527503 h 2125037"/>
                <a:gd name="connsiteX9-63" fmla="*/ 3407224 w 4148183"/>
                <a:gd name="connsiteY9-64" fmla="*/ 717305 h 2125037"/>
                <a:gd name="connsiteX10-65" fmla="*/ 2961065 w 4148183"/>
                <a:gd name="connsiteY10-66" fmla="*/ 717305 h 2125037"/>
                <a:gd name="connsiteX11-67" fmla="*/ 2961065 w 4148183"/>
                <a:gd name="connsiteY11-68" fmla="*/ 644589 h 2125037"/>
                <a:gd name="connsiteX12-69" fmla="*/ 2978320 w 4148183"/>
                <a:gd name="connsiteY12-70" fmla="*/ 380221 h 2125037"/>
                <a:gd name="connsiteX13-71" fmla="*/ 3063361 w 4148183"/>
                <a:gd name="connsiteY13-72" fmla="*/ 189803 h 2125037"/>
                <a:gd name="connsiteX14-73" fmla="*/ 3239606 w 4148183"/>
                <a:gd name="connsiteY14-74" fmla="*/ 48067 h 2125037"/>
                <a:gd name="connsiteX15-75" fmla="*/ 3499660 w 4148183"/>
                <a:gd name="connsiteY15-76" fmla="*/ 0 h 2125037"/>
                <a:gd name="connsiteX16-77" fmla="*/ 3948900 w 4148183"/>
                <a:gd name="connsiteY16-78" fmla="*/ 147282 h 2125037"/>
                <a:gd name="connsiteX17-79" fmla="*/ 4101112 w 4148183"/>
                <a:gd name="connsiteY17-80" fmla="*/ 520108 h 2125037"/>
                <a:gd name="connsiteX18-81" fmla="*/ 4015445 w 4148183"/>
                <a:gd name="connsiteY18-82" fmla="*/ 882458 h 2125037"/>
                <a:gd name="connsiteX19-83" fmla="*/ 3510714 w 4148183"/>
                <a:gd name="connsiteY19-84" fmla="*/ 1693432 h 2125037"/>
                <a:gd name="connsiteX20-85" fmla="*/ 4056743 w 4148183"/>
                <a:gd name="connsiteY20-86" fmla="*/ 1693432 h 2125037"/>
                <a:gd name="connsiteX21-87" fmla="*/ 4148183 w 4148183"/>
                <a:gd name="connsiteY21-88" fmla="*/ 2125037 h 2125037"/>
                <a:gd name="connsiteX0-89" fmla="*/ 0 w 4003040"/>
                <a:gd name="connsiteY0-90" fmla="*/ 2033597 h 2125037"/>
                <a:gd name="connsiteX1-91" fmla="*/ 2815922 w 4003040"/>
                <a:gd name="connsiteY1-92" fmla="*/ 2033597 h 2125037"/>
                <a:gd name="connsiteX2-93" fmla="*/ 2816230 w 4003040"/>
                <a:gd name="connsiteY2-94" fmla="*/ 1748894 h 2125037"/>
                <a:gd name="connsiteX3-95" fmla="*/ 3394881 w 4003040"/>
                <a:gd name="connsiteY3-96" fmla="*/ 763524 h 2125037"/>
                <a:gd name="connsiteX4-97" fmla="*/ 3486701 w 4003040"/>
                <a:gd name="connsiteY4-98" fmla="*/ 468344 h 2125037"/>
                <a:gd name="connsiteX5-99" fmla="*/ 3458932 w 4003040"/>
                <a:gd name="connsiteY5-100" fmla="*/ 346944 h 2125037"/>
                <a:gd name="connsiteX6-101" fmla="*/ 3374391 w 4003040"/>
                <a:gd name="connsiteY6-102" fmla="*/ 306889 h 2125037"/>
                <a:gd name="connsiteX7-103" fmla="*/ 3289850 w 4003040"/>
                <a:gd name="connsiteY7-104" fmla="*/ 351258 h 2125037"/>
                <a:gd name="connsiteX8-105" fmla="*/ 3262081 w 4003040"/>
                <a:gd name="connsiteY8-106" fmla="*/ 527503 h 2125037"/>
                <a:gd name="connsiteX9-107" fmla="*/ 3262081 w 4003040"/>
                <a:gd name="connsiteY9-108" fmla="*/ 717305 h 2125037"/>
                <a:gd name="connsiteX10-109" fmla="*/ 2815922 w 4003040"/>
                <a:gd name="connsiteY10-110" fmla="*/ 717305 h 2125037"/>
                <a:gd name="connsiteX11-111" fmla="*/ 2815922 w 4003040"/>
                <a:gd name="connsiteY11-112" fmla="*/ 644589 h 2125037"/>
                <a:gd name="connsiteX12-113" fmla="*/ 2833177 w 4003040"/>
                <a:gd name="connsiteY12-114" fmla="*/ 380221 h 2125037"/>
                <a:gd name="connsiteX13-115" fmla="*/ 2918218 w 4003040"/>
                <a:gd name="connsiteY13-116" fmla="*/ 189803 h 2125037"/>
                <a:gd name="connsiteX14-117" fmla="*/ 3094463 w 4003040"/>
                <a:gd name="connsiteY14-118" fmla="*/ 48067 h 2125037"/>
                <a:gd name="connsiteX15-119" fmla="*/ 3354517 w 4003040"/>
                <a:gd name="connsiteY15-120" fmla="*/ 0 h 2125037"/>
                <a:gd name="connsiteX16-121" fmla="*/ 3803757 w 4003040"/>
                <a:gd name="connsiteY16-122" fmla="*/ 147282 h 2125037"/>
                <a:gd name="connsiteX17-123" fmla="*/ 3955969 w 4003040"/>
                <a:gd name="connsiteY17-124" fmla="*/ 520108 h 2125037"/>
                <a:gd name="connsiteX18-125" fmla="*/ 3870302 w 4003040"/>
                <a:gd name="connsiteY18-126" fmla="*/ 882458 h 2125037"/>
                <a:gd name="connsiteX19-127" fmla="*/ 3365571 w 4003040"/>
                <a:gd name="connsiteY19-128" fmla="*/ 1693432 h 2125037"/>
                <a:gd name="connsiteX20-129" fmla="*/ 3911600 w 4003040"/>
                <a:gd name="connsiteY20-130" fmla="*/ 1693432 h 2125037"/>
                <a:gd name="connsiteX21-131" fmla="*/ 4003040 w 4003040"/>
                <a:gd name="connsiteY21-132" fmla="*/ 2125037 h 2125037"/>
                <a:gd name="connsiteX0-133" fmla="*/ 0 w 4003040"/>
                <a:gd name="connsiteY0-134" fmla="*/ 2033597 h 2125037"/>
                <a:gd name="connsiteX1-135" fmla="*/ 2815922 w 4003040"/>
                <a:gd name="connsiteY1-136" fmla="*/ 2033597 h 2125037"/>
                <a:gd name="connsiteX2-137" fmla="*/ 2816230 w 4003040"/>
                <a:gd name="connsiteY2-138" fmla="*/ 1748894 h 2125037"/>
                <a:gd name="connsiteX3-139" fmla="*/ 3394881 w 4003040"/>
                <a:gd name="connsiteY3-140" fmla="*/ 763524 h 2125037"/>
                <a:gd name="connsiteX4-141" fmla="*/ 3486701 w 4003040"/>
                <a:gd name="connsiteY4-142" fmla="*/ 468344 h 2125037"/>
                <a:gd name="connsiteX5-143" fmla="*/ 3458932 w 4003040"/>
                <a:gd name="connsiteY5-144" fmla="*/ 346944 h 2125037"/>
                <a:gd name="connsiteX6-145" fmla="*/ 3374391 w 4003040"/>
                <a:gd name="connsiteY6-146" fmla="*/ 306889 h 2125037"/>
                <a:gd name="connsiteX7-147" fmla="*/ 3289850 w 4003040"/>
                <a:gd name="connsiteY7-148" fmla="*/ 351258 h 2125037"/>
                <a:gd name="connsiteX8-149" fmla="*/ 3262081 w 4003040"/>
                <a:gd name="connsiteY8-150" fmla="*/ 527503 h 2125037"/>
                <a:gd name="connsiteX9-151" fmla="*/ 3262081 w 4003040"/>
                <a:gd name="connsiteY9-152" fmla="*/ 717305 h 2125037"/>
                <a:gd name="connsiteX10-153" fmla="*/ 2815922 w 4003040"/>
                <a:gd name="connsiteY10-154" fmla="*/ 717305 h 2125037"/>
                <a:gd name="connsiteX11-155" fmla="*/ 2815922 w 4003040"/>
                <a:gd name="connsiteY11-156" fmla="*/ 644589 h 2125037"/>
                <a:gd name="connsiteX12-157" fmla="*/ 2833177 w 4003040"/>
                <a:gd name="connsiteY12-158" fmla="*/ 380221 h 2125037"/>
                <a:gd name="connsiteX13-159" fmla="*/ 2918218 w 4003040"/>
                <a:gd name="connsiteY13-160" fmla="*/ 189803 h 2125037"/>
                <a:gd name="connsiteX14-161" fmla="*/ 3094463 w 4003040"/>
                <a:gd name="connsiteY14-162" fmla="*/ 48067 h 2125037"/>
                <a:gd name="connsiteX15-163" fmla="*/ 3354517 w 4003040"/>
                <a:gd name="connsiteY15-164" fmla="*/ 0 h 2125037"/>
                <a:gd name="connsiteX16-165" fmla="*/ 3803757 w 4003040"/>
                <a:gd name="connsiteY16-166" fmla="*/ 147282 h 2125037"/>
                <a:gd name="connsiteX17-167" fmla="*/ 3955969 w 4003040"/>
                <a:gd name="connsiteY17-168" fmla="*/ 520108 h 2125037"/>
                <a:gd name="connsiteX18-169" fmla="*/ 3870302 w 4003040"/>
                <a:gd name="connsiteY18-170" fmla="*/ 882458 h 2125037"/>
                <a:gd name="connsiteX19-171" fmla="*/ 3365571 w 4003040"/>
                <a:gd name="connsiteY19-172" fmla="*/ 1693432 h 2125037"/>
                <a:gd name="connsiteX20-173" fmla="*/ 3911600 w 4003040"/>
                <a:gd name="connsiteY20-174" fmla="*/ 1693432 h 2125037"/>
                <a:gd name="connsiteX21-175" fmla="*/ 3956897 w 4003040"/>
                <a:gd name="connsiteY21-176" fmla="*/ 1974406 h 2125037"/>
                <a:gd name="connsiteX22" fmla="*/ 4003040 w 4003040"/>
                <a:gd name="connsiteY22" fmla="*/ 2125037 h 2125037"/>
                <a:gd name="connsiteX0-177" fmla="*/ 0 w 4923790"/>
                <a:gd name="connsiteY0-178" fmla="*/ 2033597 h 2033597"/>
                <a:gd name="connsiteX1-179" fmla="*/ 2815922 w 4923790"/>
                <a:gd name="connsiteY1-180" fmla="*/ 2033597 h 2033597"/>
                <a:gd name="connsiteX2-181" fmla="*/ 2816230 w 4923790"/>
                <a:gd name="connsiteY2-182" fmla="*/ 1748894 h 2033597"/>
                <a:gd name="connsiteX3-183" fmla="*/ 3394881 w 4923790"/>
                <a:gd name="connsiteY3-184" fmla="*/ 763524 h 2033597"/>
                <a:gd name="connsiteX4-185" fmla="*/ 3486701 w 4923790"/>
                <a:gd name="connsiteY4-186" fmla="*/ 468344 h 2033597"/>
                <a:gd name="connsiteX5-187" fmla="*/ 3458932 w 4923790"/>
                <a:gd name="connsiteY5-188" fmla="*/ 346944 h 2033597"/>
                <a:gd name="connsiteX6-189" fmla="*/ 3374391 w 4923790"/>
                <a:gd name="connsiteY6-190" fmla="*/ 306889 h 2033597"/>
                <a:gd name="connsiteX7-191" fmla="*/ 3289850 w 4923790"/>
                <a:gd name="connsiteY7-192" fmla="*/ 351258 h 2033597"/>
                <a:gd name="connsiteX8-193" fmla="*/ 3262081 w 4923790"/>
                <a:gd name="connsiteY8-194" fmla="*/ 527503 h 2033597"/>
                <a:gd name="connsiteX9-195" fmla="*/ 3262081 w 4923790"/>
                <a:gd name="connsiteY9-196" fmla="*/ 717305 h 2033597"/>
                <a:gd name="connsiteX10-197" fmla="*/ 2815922 w 4923790"/>
                <a:gd name="connsiteY10-198" fmla="*/ 717305 h 2033597"/>
                <a:gd name="connsiteX11-199" fmla="*/ 2815922 w 4923790"/>
                <a:gd name="connsiteY11-200" fmla="*/ 644589 h 2033597"/>
                <a:gd name="connsiteX12-201" fmla="*/ 2833177 w 4923790"/>
                <a:gd name="connsiteY12-202" fmla="*/ 380221 h 2033597"/>
                <a:gd name="connsiteX13-203" fmla="*/ 2918218 w 4923790"/>
                <a:gd name="connsiteY13-204" fmla="*/ 189803 h 2033597"/>
                <a:gd name="connsiteX14-205" fmla="*/ 3094463 w 4923790"/>
                <a:gd name="connsiteY14-206" fmla="*/ 48067 h 2033597"/>
                <a:gd name="connsiteX15-207" fmla="*/ 3354517 w 4923790"/>
                <a:gd name="connsiteY15-208" fmla="*/ 0 h 2033597"/>
                <a:gd name="connsiteX16-209" fmla="*/ 3803757 w 4923790"/>
                <a:gd name="connsiteY16-210" fmla="*/ 147282 h 2033597"/>
                <a:gd name="connsiteX17-211" fmla="*/ 3955969 w 4923790"/>
                <a:gd name="connsiteY17-212" fmla="*/ 520108 h 2033597"/>
                <a:gd name="connsiteX18-213" fmla="*/ 3870302 w 4923790"/>
                <a:gd name="connsiteY18-214" fmla="*/ 882458 h 2033597"/>
                <a:gd name="connsiteX19-215" fmla="*/ 3365571 w 4923790"/>
                <a:gd name="connsiteY19-216" fmla="*/ 1693432 h 2033597"/>
                <a:gd name="connsiteX20-217" fmla="*/ 3911600 w 4923790"/>
                <a:gd name="connsiteY20-218" fmla="*/ 1693432 h 2033597"/>
                <a:gd name="connsiteX21-219" fmla="*/ 3956897 w 4923790"/>
                <a:gd name="connsiteY21-220" fmla="*/ 1974406 h 2033597"/>
                <a:gd name="connsiteX22-221" fmla="*/ 4923790 w 4923790"/>
                <a:gd name="connsiteY22-222" fmla="*/ 1998037 h 2033597"/>
                <a:gd name="connsiteX0-223" fmla="*/ 0 w 4923790"/>
                <a:gd name="connsiteY0-224" fmla="*/ 2033597 h 2042452"/>
                <a:gd name="connsiteX1-225" fmla="*/ 2815922 w 4923790"/>
                <a:gd name="connsiteY1-226" fmla="*/ 2033597 h 2042452"/>
                <a:gd name="connsiteX2-227" fmla="*/ 2816230 w 4923790"/>
                <a:gd name="connsiteY2-228" fmla="*/ 1748894 h 2042452"/>
                <a:gd name="connsiteX3-229" fmla="*/ 3394881 w 4923790"/>
                <a:gd name="connsiteY3-230" fmla="*/ 763524 h 2042452"/>
                <a:gd name="connsiteX4-231" fmla="*/ 3486701 w 4923790"/>
                <a:gd name="connsiteY4-232" fmla="*/ 468344 h 2042452"/>
                <a:gd name="connsiteX5-233" fmla="*/ 3458932 w 4923790"/>
                <a:gd name="connsiteY5-234" fmla="*/ 346944 h 2042452"/>
                <a:gd name="connsiteX6-235" fmla="*/ 3374391 w 4923790"/>
                <a:gd name="connsiteY6-236" fmla="*/ 306889 h 2042452"/>
                <a:gd name="connsiteX7-237" fmla="*/ 3289850 w 4923790"/>
                <a:gd name="connsiteY7-238" fmla="*/ 351258 h 2042452"/>
                <a:gd name="connsiteX8-239" fmla="*/ 3262081 w 4923790"/>
                <a:gd name="connsiteY8-240" fmla="*/ 527503 h 2042452"/>
                <a:gd name="connsiteX9-241" fmla="*/ 3262081 w 4923790"/>
                <a:gd name="connsiteY9-242" fmla="*/ 717305 h 2042452"/>
                <a:gd name="connsiteX10-243" fmla="*/ 2815922 w 4923790"/>
                <a:gd name="connsiteY10-244" fmla="*/ 717305 h 2042452"/>
                <a:gd name="connsiteX11-245" fmla="*/ 2815922 w 4923790"/>
                <a:gd name="connsiteY11-246" fmla="*/ 644589 h 2042452"/>
                <a:gd name="connsiteX12-247" fmla="*/ 2833177 w 4923790"/>
                <a:gd name="connsiteY12-248" fmla="*/ 380221 h 2042452"/>
                <a:gd name="connsiteX13-249" fmla="*/ 2918218 w 4923790"/>
                <a:gd name="connsiteY13-250" fmla="*/ 189803 h 2042452"/>
                <a:gd name="connsiteX14-251" fmla="*/ 3094463 w 4923790"/>
                <a:gd name="connsiteY14-252" fmla="*/ 48067 h 2042452"/>
                <a:gd name="connsiteX15-253" fmla="*/ 3354517 w 4923790"/>
                <a:gd name="connsiteY15-254" fmla="*/ 0 h 2042452"/>
                <a:gd name="connsiteX16-255" fmla="*/ 3803757 w 4923790"/>
                <a:gd name="connsiteY16-256" fmla="*/ 147282 h 2042452"/>
                <a:gd name="connsiteX17-257" fmla="*/ 3955969 w 4923790"/>
                <a:gd name="connsiteY17-258" fmla="*/ 520108 h 2042452"/>
                <a:gd name="connsiteX18-259" fmla="*/ 3870302 w 4923790"/>
                <a:gd name="connsiteY18-260" fmla="*/ 882458 h 2042452"/>
                <a:gd name="connsiteX19-261" fmla="*/ 3365571 w 4923790"/>
                <a:gd name="connsiteY19-262" fmla="*/ 1693432 h 2042452"/>
                <a:gd name="connsiteX20-263" fmla="*/ 3911600 w 4923790"/>
                <a:gd name="connsiteY20-264" fmla="*/ 1693432 h 2042452"/>
                <a:gd name="connsiteX21-265" fmla="*/ 3944197 w 4923790"/>
                <a:gd name="connsiteY21-266" fmla="*/ 2018856 h 2042452"/>
                <a:gd name="connsiteX22-267" fmla="*/ 4923790 w 4923790"/>
                <a:gd name="connsiteY22-268" fmla="*/ 1998037 h 2042452"/>
                <a:gd name="connsiteX0-269" fmla="*/ 0 w 4923790"/>
                <a:gd name="connsiteY0-270" fmla="*/ 2033597 h 2042452"/>
                <a:gd name="connsiteX1-271" fmla="*/ 2815922 w 4923790"/>
                <a:gd name="connsiteY1-272" fmla="*/ 2033597 h 2042452"/>
                <a:gd name="connsiteX2-273" fmla="*/ 2816230 w 4923790"/>
                <a:gd name="connsiteY2-274" fmla="*/ 1748894 h 2042452"/>
                <a:gd name="connsiteX3-275" fmla="*/ 3394881 w 4923790"/>
                <a:gd name="connsiteY3-276" fmla="*/ 763524 h 2042452"/>
                <a:gd name="connsiteX4-277" fmla="*/ 3486701 w 4923790"/>
                <a:gd name="connsiteY4-278" fmla="*/ 468344 h 2042452"/>
                <a:gd name="connsiteX5-279" fmla="*/ 3458932 w 4923790"/>
                <a:gd name="connsiteY5-280" fmla="*/ 346944 h 2042452"/>
                <a:gd name="connsiteX6-281" fmla="*/ 3374391 w 4923790"/>
                <a:gd name="connsiteY6-282" fmla="*/ 306889 h 2042452"/>
                <a:gd name="connsiteX7-283" fmla="*/ 3289850 w 4923790"/>
                <a:gd name="connsiteY7-284" fmla="*/ 351258 h 2042452"/>
                <a:gd name="connsiteX8-285" fmla="*/ 3262081 w 4923790"/>
                <a:gd name="connsiteY8-286" fmla="*/ 527503 h 2042452"/>
                <a:gd name="connsiteX9-287" fmla="*/ 3262081 w 4923790"/>
                <a:gd name="connsiteY9-288" fmla="*/ 717305 h 2042452"/>
                <a:gd name="connsiteX10-289" fmla="*/ 2815922 w 4923790"/>
                <a:gd name="connsiteY10-290" fmla="*/ 717305 h 2042452"/>
                <a:gd name="connsiteX11-291" fmla="*/ 2815922 w 4923790"/>
                <a:gd name="connsiteY11-292" fmla="*/ 644589 h 2042452"/>
                <a:gd name="connsiteX12-293" fmla="*/ 2833177 w 4923790"/>
                <a:gd name="connsiteY12-294" fmla="*/ 380221 h 2042452"/>
                <a:gd name="connsiteX13-295" fmla="*/ 2918218 w 4923790"/>
                <a:gd name="connsiteY13-296" fmla="*/ 189803 h 2042452"/>
                <a:gd name="connsiteX14-297" fmla="*/ 3094463 w 4923790"/>
                <a:gd name="connsiteY14-298" fmla="*/ 48067 h 2042452"/>
                <a:gd name="connsiteX15-299" fmla="*/ 3354517 w 4923790"/>
                <a:gd name="connsiteY15-300" fmla="*/ 0 h 2042452"/>
                <a:gd name="connsiteX16-301" fmla="*/ 3803757 w 4923790"/>
                <a:gd name="connsiteY16-302" fmla="*/ 147282 h 2042452"/>
                <a:gd name="connsiteX17-303" fmla="*/ 3955969 w 4923790"/>
                <a:gd name="connsiteY17-304" fmla="*/ 520108 h 2042452"/>
                <a:gd name="connsiteX18-305" fmla="*/ 3870302 w 4923790"/>
                <a:gd name="connsiteY18-306" fmla="*/ 882458 h 2042452"/>
                <a:gd name="connsiteX19-307" fmla="*/ 3365571 w 4923790"/>
                <a:gd name="connsiteY19-308" fmla="*/ 1693432 h 2042452"/>
                <a:gd name="connsiteX20-309" fmla="*/ 3911600 w 4923790"/>
                <a:gd name="connsiteY20-310" fmla="*/ 1693432 h 2042452"/>
                <a:gd name="connsiteX21-311" fmla="*/ 3944197 w 4923790"/>
                <a:gd name="connsiteY21-312" fmla="*/ 2018856 h 2042452"/>
                <a:gd name="connsiteX22-313" fmla="*/ 4923790 w 4923790"/>
                <a:gd name="connsiteY22-314" fmla="*/ 1998037 h 2042452"/>
                <a:gd name="connsiteX0-315" fmla="*/ 0 w 4923790"/>
                <a:gd name="connsiteY0-316" fmla="*/ 2033597 h 2042452"/>
                <a:gd name="connsiteX1-317" fmla="*/ 2815922 w 4923790"/>
                <a:gd name="connsiteY1-318" fmla="*/ 2033597 h 2042452"/>
                <a:gd name="connsiteX2-319" fmla="*/ 2816230 w 4923790"/>
                <a:gd name="connsiteY2-320" fmla="*/ 1748894 h 2042452"/>
                <a:gd name="connsiteX3-321" fmla="*/ 3394881 w 4923790"/>
                <a:gd name="connsiteY3-322" fmla="*/ 763524 h 2042452"/>
                <a:gd name="connsiteX4-323" fmla="*/ 3486701 w 4923790"/>
                <a:gd name="connsiteY4-324" fmla="*/ 468344 h 2042452"/>
                <a:gd name="connsiteX5-325" fmla="*/ 3458932 w 4923790"/>
                <a:gd name="connsiteY5-326" fmla="*/ 346944 h 2042452"/>
                <a:gd name="connsiteX6-327" fmla="*/ 3374391 w 4923790"/>
                <a:gd name="connsiteY6-328" fmla="*/ 306889 h 2042452"/>
                <a:gd name="connsiteX7-329" fmla="*/ 3289850 w 4923790"/>
                <a:gd name="connsiteY7-330" fmla="*/ 351258 h 2042452"/>
                <a:gd name="connsiteX8-331" fmla="*/ 3262081 w 4923790"/>
                <a:gd name="connsiteY8-332" fmla="*/ 527503 h 2042452"/>
                <a:gd name="connsiteX9-333" fmla="*/ 3262081 w 4923790"/>
                <a:gd name="connsiteY9-334" fmla="*/ 717305 h 2042452"/>
                <a:gd name="connsiteX10-335" fmla="*/ 2815922 w 4923790"/>
                <a:gd name="connsiteY10-336" fmla="*/ 717305 h 2042452"/>
                <a:gd name="connsiteX11-337" fmla="*/ 2815922 w 4923790"/>
                <a:gd name="connsiteY11-338" fmla="*/ 644589 h 2042452"/>
                <a:gd name="connsiteX12-339" fmla="*/ 2833177 w 4923790"/>
                <a:gd name="connsiteY12-340" fmla="*/ 380221 h 2042452"/>
                <a:gd name="connsiteX13-341" fmla="*/ 2918218 w 4923790"/>
                <a:gd name="connsiteY13-342" fmla="*/ 189803 h 2042452"/>
                <a:gd name="connsiteX14-343" fmla="*/ 3094463 w 4923790"/>
                <a:gd name="connsiteY14-344" fmla="*/ 48067 h 2042452"/>
                <a:gd name="connsiteX15-345" fmla="*/ 3354517 w 4923790"/>
                <a:gd name="connsiteY15-346" fmla="*/ 0 h 2042452"/>
                <a:gd name="connsiteX16-347" fmla="*/ 3803757 w 4923790"/>
                <a:gd name="connsiteY16-348" fmla="*/ 147282 h 2042452"/>
                <a:gd name="connsiteX17-349" fmla="*/ 3955969 w 4923790"/>
                <a:gd name="connsiteY17-350" fmla="*/ 520108 h 2042452"/>
                <a:gd name="connsiteX18-351" fmla="*/ 3870302 w 4923790"/>
                <a:gd name="connsiteY18-352" fmla="*/ 882458 h 2042452"/>
                <a:gd name="connsiteX19-353" fmla="*/ 3365571 w 4923790"/>
                <a:gd name="connsiteY19-354" fmla="*/ 1693432 h 2042452"/>
                <a:gd name="connsiteX20-355" fmla="*/ 3911600 w 4923790"/>
                <a:gd name="connsiteY20-356" fmla="*/ 1693432 h 2042452"/>
                <a:gd name="connsiteX21-357" fmla="*/ 3944197 w 4923790"/>
                <a:gd name="connsiteY21-358" fmla="*/ 2018856 h 2042452"/>
                <a:gd name="connsiteX22-359" fmla="*/ 4923790 w 4923790"/>
                <a:gd name="connsiteY22-360" fmla="*/ 1998037 h 2042452"/>
                <a:gd name="connsiteX0-361" fmla="*/ 0 w 4923790"/>
                <a:gd name="connsiteY0-362" fmla="*/ 2033597 h 2034670"/>
                <a:gd name="connsiteX1-363" fmla="*/ 2815922 w 4923790"/>
                <a:gd name="connsiteY1-364" fmla="*/ 2033597 h 2034670"/>
                <a:gd name="connsiteX2-365" fmla="*/ 2816230 w 4923790"/>
                <a:gd name="connsiteY2-366" fmla="*/ 1748894 h 2034670"/>
                <a:gd name="connsiteX3-367" fmla="*/ 3394881 w 4923790"/>
                <a:gd name="connsiteY3-368" fmla="*/ 763524 h 2034670"/>
                <a:gd name="connsiteX4-369" fmla="*/ 3486701 w 4923790"/>
                <a:gd name="connsiteY4-370" fmla="*/ 468344 h 2034670"/>
                <a:gd name="connsiteX5-371" fmla="*/ 3458932 w 4923790"/>
                <a:gd name="connsiteY5-372" fmla="*/ 346944 h 2034670"/>
                <a:gd name="connsiteX6-373" fmla="*/ 3374391 w 4923790"/>
                <a:gd name="connsiteY6-374" fmla="*/ 306889 h 2034670"/>
                <a:gd name="connsiteX7-375" fmla="*/ 3289850 w 4923790"/>
                <a:gd name="connsiteY7-376" fmla="*/ 351258 h 2034670"/>
                <a:gd name="connsiteX8-377" fmla="*/ 3262081 w 4923790"/>
                <a:gd name="connsiteY8-378" fmla="*/ 527503 h 2034670"/>
                <a:gd name="connsiteX9-379" fmla="*/ 3262081 w 4923790"/>
                <a:gd name="connsiteY9-380" fmla="*/ 717305 h 2034670"/>
                <a:gd name="connsiteX10-381" fmla="*/ 2815922 w 4923790"/>
                <a:gd name="connsiteY10-382" fmla="*/ 717305 h 2034670"/>
                <a:gd name="connsiteX11-383" fmla="*/ 2815922 w 4923790"/>
                <a:gd name="connsiteY11-384" fmla="*/ 644589 h 2034670"/>
                <a:gd name="connsiteX12-385" fmla="*/ 2833177 w 4923790"/>
                <a:gd name="connsiteY12-386" fmla="*/ 380221 h 2034670"/>
                <a:gd name="connsiteX13-387" fmla="*/ 2918218 w 4923790"/>
                <a:gd name="connsiteY13-388" fmla="*/ 189803 h 2034670"/>
                <a:gd name="connsiteX14-389" fmla="*/ 3094463 w 4923790"/>
                <a:gd name="connsiteY14-390" fmla="*/ 48067 h 2034670"/>
                <a:gd name="connsiteX15-391" fmla="*/ 3354517 w 4923790"/>
                <a:gd name="connsiteY15-392" fmla="*/ 0 h 2034670"/>
                <a:gd name="connsiteX16-393" fmla="*/ 3803757 w 4923790"/>
                <a:gd name="connsiteY16-394" fmla="*/ 147282 h 2034670"/>
                <a:gd name="connsiteX17-395" fmla="*/ 3955969 w 4923790"/>
                <a:gd name="connsiteY17-396" fmla="*/ 520108 h 2034670"/>
                <a:gd name="connsiteX18-397" fmla="*/ 3870302 w 4923790"/>
                <a:gd name="connsiteY18-398" fmla="*/ 882458 h 2034670"/>
                <a:gd name="connsiteX19-399" fmla="*/ 3365571 w 4923790"/>
                <a:gd name="connsiteY19-400" fmla="*/ 1693432 h 2034670"/>
                <a:gd name="connsiteX20-401" fmla="*/ 3911600 w 4923790"/>
                <a:gd name="connsiteY20-402" fmla="*/ 1693432 h 2034670"/>
                <a:gd name="connsiteX21-403" fmla="*/ 3944197 w 4923790"/>
                <a:gd name="connsiteY21-404" fmla="*/ 2018856 h 2034670"/>
                <a:gd name="connsiteX22-405" fmla="*/ 4923790 w 4923790"/>
                <a:gd name="connsiteY22-406" fmla="*/ 1998037 h 2034670"/>
                <a:gd name="connsiteX0-407" fmla="*/ 0 w 4923790"/>
                <a:gd name="connsiteY0-408" fmla="*/ 2033597 h 2034670"/>
                <a:gd name="connsiteX1-409" fmla="*/ 2815922 w 4923790"/>
                <a:gd name="connsiteY1-410" fmla="*/ 2033597 h 2034670"/>
                <a:gd name="connsiteX2-411" fmla="*/ 2816230 w 4923790"/>
                <a:gd name="connsiteY2-412" fmla="*/ 1748894 h 2034670"/>
                <a:gd name="connsiteX3-413" fmla="*/ 3394881 w 4923790"/>
                <a:gd name="connsiteY3-414" fmla="*/ 763524 h 2034670"/>
                <a:gd name="connsiteX4-415" fmla="*/ 3486701 w 4923790"/>
                <a:gd name="connsiteY4-416" fmla="*/ 468344 h 2034670"/>
                <a:gd name="connsiteX5-417" fmla="*/ 3458932 w 4923790"/>
                <a:gd name="connsiteY5-418" fmla="*/ 346944 h 2034670"/>
                <a:gd name="connsiteX6-419" fmla="*/ 3374391 w 4923790"/>
                <a:gd name="connsiteY6-420" fmla="*/ 306889 h 2034670"/>
                <a:gd name="connsiteX7-421" fmla="*/ 3289850 w 4923790"/>
                <a:gd name="connsiteY7-422" fmla="*/ 351258 h 2034670"/>
                <a:gd name="connsiteX8-423" fmla="*/ 3262081 w 4923790"/>
                <a:gd name="connsiteY8-424" fmla="*/ 527503 h 2034670"/>
                <a:gd name="connsiteX9-425" fmla="*/ 3262081 w 4923790"/>
                <a:gd name="connsiteY9-426" fmla="*/ 717305 h 2034670"/>
                <a:gd name="connsiteX10-427" fmla="*/ 2815922 w 4923790"/>
                <a:gd name="connsiteY10-428" fmla="*/ 717305 h 2034670"/>
                <a:gd name="connsiteX11-429" fmla="*/ 2815922 w 4923790"/>
                <a:gd name="connsiteY11-430" fmla="*/ 644589 h 2034670"/>
                <a:gd name="connsiteX12-431" fmla="*/ 2833177 w 4923790"/>
                <a:gd name="connsiteY12-432" fmla="*/ 380221 h 2034670"/>
                <a:gd name="connsiteX13-433" fmla="*/ 2918218 w 4923790"/>
                <a:gd name="connsiteY13-434" fmla="*/ 189803 h 2034670"/>
                <a:gd name="connsiteX14-435" fmla="*/ 3094463 w 4923790"/>
                <a:gd name="connsiteY14-436" fmla="*/ 48067 h 2034670"/>
                <a:gd name="connsiteX15-437" fmla="*/ 3354517 w 4923790"/>
                <a:gd name="connsiteY15-438" fmla="*/ 0 h 2034670"/>
                <a:gd name="connsiteX16-439" fmla="*/ 3803757 w 4923790"/>
                <a:gd name="connsiteY16-440" fmla="*/ 147282 h 2034670"/>
                <a:gd name="connsiteX17-441" fmla="*/ 3955969 w 4923790"/>
                <a:gd name="connsiteY17-442" fmla="*/ 520108 h 2034670"/>
                <a:gd name="connsiteX18-443" fmla="*/ 3870302 w 4923790"/>
                <a:gd name="connsiteY18-444" fmla="*/ 882458 h 2034670"/>
                <a:gd name="connsiteX19-445" fmla="*/ 3365571 w 4923790"/>
                <a:gd name="connsiteY19-446" fmla="*/ 1693432 h 2034670"/>
                <a:gd name="connsiteX20-447" fmla="*/ 3911600 w 4923790"/>
                <a:gd name="connsiteY20-448" fmla="*/ 1693432 h 2034670"/>
                <a:gd name="connsiteX21-449" fmla="*/ 3944197 w 4923790"/>
                <a:gd name="connsiteY21-450" fmla="*/ 2018856 h 2034670"/>
                <a:gd name="connsiteX22-451" fmla="*/ 4923790 w 4923790"/>
                <a:gd name="connsiteY22-452" fmla="*/ 1998037 h 2034670"/>
                <a:gd name="connsiteX0-453" fmla="*/ 0 w 4923790"/>
                <a:gd name="connsiteY0-454" fmla="*/ 2033597 h 2034670"/>
                <a:gd name="connsiteX1-455" fmla="*/ 2815922 w 4923790"/>
                <a:gd name="connsiteY1-456" fmla="*/ 2033597 h 2034670"/>
                <a:gd name="connsiteX2-457" fmla="*/ 2816230 w 4923790"/>
                <a:gd name="connsiteY2-458" fmla="*/ 1748894 h 2034670"/>
                <a:gd name="connsiteX3-459" fmla="*/ 3394881 w 4923790"/>
                <a:gd name="connsiteY3-460" fmla="*/ 763524 h 2034670"/>
                <a:gd name="connsiteX4-461" fmla="*/ 3486701 w 4923790"/>
                <a:gd name="connsiteY4-462" fmla="*/ 468344 h 2034670"/>
                <a:gd name="connsiteX5-463" fmla="*/ 3458932 w 4923790"/>
                <a:gd name="connsiteY5-464" fmla="*/ 346944 h 2034670"/>
                <a:gd name="connsiteX6-465" fmla="*/ 3374391 w 4923790"/>
                <a:gd name="connsiteY6-466" fmla="*/ 306889 h 2034670"/>
                <a:gd name="connsiteX7-467" fmla="*/ 3289850 w 4923790"/>
                <a:gd name="connsiteY7-468" fmla="*/ 351258 h 2034670"/>
                <a:gd name="connsiteX8-469" fmla="*/ 3262081 w 4923790"/>
                <a:gd name="connsiteY8-470" fmla="*/ 527503 h 2034670"/>
                <a:gd name="connsiteX9-471" fmla="*/ 3262081 w 4923790"/>
                <a:gd name="connsiteY9-472" fmla="*/ 717305 h 2034670"/>
                <a:gd name="connsiteX10-473" fmla="*/ 2815922 w 4923790"/>
                <a:gd name="connsiteY10-474" fmla="*/ 717305 h 2034670"/>
                <a:gd name="connsiteX11-475" fmla="*/ 2815922 w 4923790"/>
                <a:gd name="connsiteY11-476" fmla="*/ 644589 h 2034670"/>
                <a:gd name="connsiteX12-477" fmla="*/ 2833177 w 4923790"/>
                <a:gd name="connsiteY12-478" fmla="*/ 380221 h 2034670"/>
                <a:gd name="connsiteX13-479" fmla="*/ 2918218 w 4923790"/>
                <a:gd name="connsiteY13-480" fmla="*/ 189803 h 2034670"/>
                <a:gd name="connsiteX14-481" fmla="*/ 3094463 w 4923790"/>
                <a:gd name="connsiteY14-482" fmla="*/ 48067 h 2034670"/>
                <a:gd name="connsiteX15-483" fmla="*/ 3354517 w 4923790"/>
                <a:gd name="connsiteY15-484" fmla="*/ 0 h 2034670"/>
                <a:gd name="connsiteX16-485" fmla="*/ 3803757 w 4923790"/>
                <a:gd name="connsiteY16-486" fmla="*/ 147282 h 2034670"/>
                <a:gd name="connsiteX17-487" fmla="*/ 3955969 w 4923790"/>
                <a:gd name="connsiteY17-488" fmla="*/ 520108 h 2034670"/>
                <a:gd name="connsiteX18-489" fmla="*/ 3870302 w 4923790"/>
                <a:gd name="connsiteY18-490" fmla="*/ 882458 h 2034670"/>
                <a:gd name="connsiteX19-491" fmla="*/ 3365571 w 4923790"/>
                <a:gd name="connsiteY19-492" fmla="*/ 1693432 h 2034670"/>
                <a:gd name="connsiteX20-493" fmla="*/ 3911600 w 4923790"/>
                <a:gd name="connsiteY20-494" fmla="*/ 1693432 h 2034670"/>
                <a:gd name="connsiteX21-495" fmla="*/ 3912447 w 4923790"/>
                <a:gd name="connsiteY21-496" fmla="*/ 2018856 h 2034670"/>
                <a:gd name="connsiteX22-497" fmla="*/ 4923790 w 4923790"/>
                <a:gd name="connsiteY22-498" fmla="*/ 1998037 h 2034670"/>
                <a:gd name="connsiteX0-499" fmla="*/ 0 w 4923790"/>
                <a:gd name="connsiteY0-500" fmla="*/ 2033597 h 2034670"/>
                <a:gd name="connsiteX1-501" fmla="*/ 2815922 w 4923790"/>
                <a:gd name="connsiteY1-502" fmla="*/ 2033597 h 2034670"/>
                <a:gd name="connsiteX2-503" fmla="*/ 2816230 w 4923790"/>
                <a:gd name="connsiteY2-504" fmla="*/ 1748894 h 2034670"/>
                <a:gd name="connsiteX3-505" fmla="*/ 3394881 w 4923790"/>
                <a:gd name="connsiteY3-506" fmla="*/ 763524 h 2034670"/>
                <a:gd name="connsiteX4-507" fmla="*/ 3486701 w 4923790"/>
                <a:gd name="connsiteY4-508" fmla="*/ 468344 h 2034670"/>
                <a:gd name="connsiteX5-509" fmla="*/ 3458932 w 4923790"/>
                <a:gd name="connsiteY5-510" fmla="*/ 346944 h 2034670"/>
                <a:gd name="connsiteX6-511" fmla="*/ 3374391 w 4923790"/>
                <a:gd name="connsiteY6-512" fmla="*/ 306889 h 2034670"/>
                <a:gd name="connsiteX7-513" fmla="*/ 3289850 w 4923790"/>
                <a:gd name="connsiteY7-514" fmla="*/ 351258 h 2034670"/>
                <a:gd name="connsiteX8-515" fmla="*/ 3262081 w 4923790"/>
                <a:gd name="connsiteY8-516" fmla="*/ 527503 h 2034670"/>
                <a:gd name="connsiteX9-517" fmla="*/ 3262081 w 4923790"/>
                <a:gd name="connsiteY9-518" fmla="*/ 717305 h 2034670"/>
                <a:gd name="connsiteX10-519" fmla="*/ 2815922 w 4923790"/>
                <a:gd name="connsiteY10-520" fmla="*/ 717305 h 2034670"/>
                <a:gd name="connsiteX11-521" fmla="*/ 2815922 w 4923790"/>
                <a:gd name="connsiteY11-522" fmla="*/ 644589 h 2034670"/>
                <a:gd name="connsiteX12-523" fmla="*/ 2833177 w 4923790"/>
                <a:gd name="connsiteY12-524" fmla="*/ 380221 h 2034670"/>
                <a:gd name="connsiteX13-525" fmla="*/ 2918218 w 4923790"/>
                <a:gd name="connsiteY13-526" fmla="*/ 189803 h 2034670"/>
                <a:gd name="connsiteX14-527" fmla="*/ 3094463 w 4923790"/>
                <a:gd name="connsiteY14-528" fmla="*/ 48067 h 2034670"/>
                <a:gd name="connsiteX15-529" fmla="*/ 3354517 w 4923790"/>
                <a:gd name="connsiteY15-530" fmla="*/ 0 h 2034670"/>
                <a:gd name="connsiteX16-531" fmla="*/ 3803757 w 4923790"/>
                <a:gd name="connsiteY16-532" fmla="*/ 147282 h 2034670"/>
                <a:gd name="connsiteX17-533" fmla="*/ 3955969 w 4923790"/>
                <a:gd name="connsiteY17-534" fmla="*/ 520108 h 2034670"/>
                <a:gd name="connsiteX18-535" fmla="*/ 3870302 w 4923790"/>
                <a:gd name="connsiteY18-536" fmla="*/ 882458 h 2034670"/>
                <a:gd name="connsiteX19-537" fmla="*/ 3365571 w 4923790"/>
                <a:gd name="connsiteY19-538" fmla="*/ 1693432 h 2034670"/>
                <a:gd name="connsiteX20-539" fmla="*/ 3911600 w 4923790"/>
                <a:gd name="connsiteY20-540" fmla="*/ 1693432 h 2034670"/>
                <a:gd name="connsiteX21-541" fmla="*/ 3912447 w 4923790"/>
                <a:gd name="connsiteY21-542" fmla="*/ 2018856 h 2034670"/>
                <a:gd name="connsiteX22-543" fmla="*/ 4923790 w 4923790"/>
                <a:gd name="connsiteY22-544" fmla="*/ 1998037 h 2034670"/>
                <a:gd name="connsiteX0-545" fmla="*/ 0 w 4923790"/>
                <a:gd name="connsiteY0-546" fmla="*/ 2033597 h 2034670"/>
                <a:gd name="connsiteX1-547" fmla="*/ 2815922 w 4923790"/>
                <a:gd name="connsiteY1-548" fmla="*/ 2033597 h 2034670"/>
                <a:gd name="connsiteX2-549" fmla="*/ 2816230 w 4923790"/>
                <a:gd name="connsiteY2-550" fmla="*/ 1748894 h 2034670"/>
                <a:gd name="connsiteX3-551" fmla="*/ 3394881 w 4923790"/>
                <a:gd name="connsiteY3-552" fmla="*/ 763524 h 2034670"/>
                <a:gd name="connsiteX4-553" fmla="*/ 3486701 w 4923790"/>
                <a:gd name="connsiteY4-554" fmla="*/ 468344 h 2034670"/>
                <a:gd name="connsiteX5-555" fmla="*/ 3458932 w 4923790"/>
                <a:gd name="connsiteY5-556" fmla="*/ 346944 h 2034670"/>
                <a:gd name="connsiteX6-557" fmla="*/ 3374391 w 4923790"/>
                <a:gd name="connsiteY6-558" fmla="*/ 306889 h 2034670"/>
                <a:gd name="connsiteX7-559" fmla="*/ 3289850 w 4923790"/>
                <a:gd name="connsiteY7-560" fmla="*/ 351258 h 2034670"/>
                <a:gd name="connsiteX8-561" fmla="*/ 3262081 w 4923790"/>
                <a:gd name="connsiteY8-562" fmla="*/ 527503 h 2034670"/>
                <a:gd name="connsiteX9-563" fmla="*/ 3262081 w 4923790"/>
                <a:gd name="connsiteY9-564" fmla="*/ 717305 h 2034670"/>
                <a:gd name="connsiteX10-565" fmla="*/ 2815922 w 4923790"/>
                <a:gd name="connsiteY10-566" fmla="*/ 717305 h 2034670"/>
                <a:gd name="connsiteX11-567" fmla="*/ 2815922 w 4923790"/>
                <a:gd name="connsiteY11-568" fmla="*/ 644589 h 2034670"/>
                <a:gd name="connsiteX12-569" fmla="*/ 2833177 w 4923790"/>
                <a:gd name="connsiteY12-570" fmla="*/ 380221 h 2034670"/>
                <a:gd name="connsiteX13-571" fmla="*/ 2918218 w 4923790"/>
                <a:gd name="connsiteY13-572" fmla="*/ 189803 h 2034670"/>
                <a:gd name="connsiteX14-573" fmla="*/ 3094463 w 4923790"/>
                <a:gd name="connsiteY14-574" fmla="*/ 48067 h 2034670"/>
                <a:gd name="connsiteX15-575" fmla="*/ 3354517 w 4923790"/>
                <a:gd name="connsiteY15-576" fmla="*/ 0 h 2034670"/>
                <a:gd name="connsiteX16-577" fmla="*/ 3803757 w 4923790"/>
                <a:gd name="connsiteY16-578" fmla="*/ 147282 h 2034670"/>
                <a:gd name="connsiteX17-579" fmla="*/ 3955969 w 4923790"/>
                <a:gd name="connsiteY17-580" fmla="*/ 520108 h 2034670"/>
                <a:gd name="connsiteX18-581" fmla="*/ 3870302 w 4923790"/>
                <a:gd name="connsiteY18-582" fmla="*/ 882458 h 2034670"/>
                <a:gd name="connsiteX19-583" fmla="*/ 3365571 w 4923790"/>
                <a:gd name="connsiteY19-584" fmla="*/ 1693432 h 2034670"/>
                <a:gd name="connsiteX20-585" fmla="*/ 3911600 w 4923790"/>
                <a:gd name="connsiteY20-586" fmla="*/ 1693432 h 2034670"/>
                <a:gd name="connsiteX21-587" fmla="*/ 3912447 w 4923790"/>
                <a:gd name="connsiteY21-588" fmla="*/ 2018856 h 2034670"/>
                <a:gd name="connsiteX22-589" fmla="*/ 4923790 w 4923790"/>
                <a:gd name="connsiteY22-590" fmla="*/ 1998037 h 2034670"/>
                <a:gd name="connsiteX0-591" fmla="*/ 0 w 4923790"/>
                <a:gd name="connsiteY0-592" fmla="*/ 2033597 h 2034670"/>
                <a:gd name="connsiteX1-593" fmla="*/ 2815922 w 4923790"/>
                <a:gd name="connsiteY1-594" fmla="*/ 2033597 h 2034670"/>
                <a:gd name="connsiteX2-595" fmla="*/ 2816230 w 4923790"/>
                <a:gd name="connsiteY2-596" fmla="*/ 1748894 h 2034670"/>
                <a:gd name="connsiteX3-597" fmla="*/ 3394881 w 4923790"/>
                <a:gd name="connsiteY3-598" fmla="*/ 763524 h 2034670"/>
                <a:gd name="connsiteX4-599" fmla="*/ 3486701 w 4923790"/>
                <a:gd name="connsiteY4-600" fmla="*/ 468344 h 2034670"/>
                <a:gd name="connsiteX5-601" fmla="*/ 3458932 w 4923790"/>
                <a:gd name="connsiteY5-602" fmla="*/ 346944 h 2034670"/>
                <a:gd name="connsiteX6-603" fmla="*/ 3374391 w 4923790"/>
                <a:gd name="connsiteY6-604" fmla="*/ 306889 h 2034670"/>
                <a:gd name="connsiteX7-605" fmla="*/ 3289850 w 4923790"/>
                <a:gd name="connsiteY7-606" fmla="*/ 351258 h 2034670"/>
                <a:gd name="connsiteX8-607" fmla="*/ 3262081 w 4923790"/>
                <a:gd name="connsiteY8-608" fmla="*/ 527503 h 2034670"/>
                <a:gd name="connsiteX9-609" fmla="*/ 3262081 w 4923790"/>
                <a:gd name="connsiteY9-610" fmla="*/ 717305 h 2034670"/>
                <a:gd name="connsiteX10-611" fmla="*/ 2815922 w 4923790"/>
                <a:gd name="connsiteY10-612" fmla="*/ 717305 h 2034670"/>
                <a:gd name="connsiteX11-613" fmla="*/ 2815922 w 4923790"/>
                <a:gd name="connsiteY11-614" fmla="*/ 644589 h 2034670"/>
                <a:gd name="connsiteX12-615" fmla="*/ 2833177 w 4923790"/>
                <a:gd name="connsiteY12-616" fmla="*/ 380221 h 2034670"/>
                <a:gd name="connsiteX13-617" fmla="*/ 2918218 w 4923790"/>
                <a:gd name="connsiteY13-618" fmla="*/ 189803 h 2034670"/>
                <a:gd name="connsiteX14-619" fmla="*/ 3094463 w 4923790"/>
                <a:gd name="connsiteY14-620" fmla="*/ 48067 h 2034670"/>
                <a:gd name="connsiteX15-621" fmla="*/ 3354517 w 4923790"/>
                <a:gd name="connsiteY15-622" fmla="*/ 0 h 2034670"/>
                <a:gd name="connsiteX16-623" fmla="*/ 3803757 w 4923790"/>
                <a:gd name="connsiteY16-624" fmla="*/ 147282 h 2034670"/>
                <a:gd name="connsiteX17-625" fmla="*/ 3955969 w 4923790"/>
                <a:gd name="connsiteY17-626" fmla="*/ 520108 h 2034670"/>
                <a:gd name="connsiteX18-627" fmla="*/ 3870302 w 4923790"/>
                <a:gd name="connsiteY18-628" fmla="*/ 882458 h 2034670"/>
                <a:gd name="connsiteX19-629" fmla="*/ 3365571 w 4923790"/>
                <a:gd name="connsiteY19-630" fmla="*/ 1693432 h 2034670"/>
                <a:gd name="connsiteX20-631" fmla="*/ 3911600 w 4923790"/>
                <a:gd name="connsiteY20-632" fmla="*/ 1693432 h 2034670"/>
                <a:gd name="connsiteX21-633" fmla="*/ 3912447 w 4923790"/>
                <a:gd name="connsiteY21-634" fmla="*/ 2018856 h 2034670"/>
                <a:gd name="connsiteX22-635" fmla="*/ 4923790 w 4923790"/>
                <a:gd name="connsiteY22-636" fmla="*/ 1998037 h 2034670"/>
                <a:gd name="connsiteX0-637" fmla="*/ 0 w 4923790"/>
                <a:gd name="connsiteY0-638" fmla="*/ 2033597 h 2045972"/>
                <a:gd name="connsiteX1-639" fmla="*/ 2815922 w 4923790"/>
                <a:gd name="connsiteY1-640" fmla="*/ 2033597 h 2045972"/>
                <a:gd name="connsiteX2-641" fmla="*/ 2816230 w 4923790"/>
                <a:gd name="connsiteY2-642" fmla="*/ 1748894 h 2045972"/>
                <a:gd name="connsiteX3-643" fmla="*/ 3394881 w 4923790"/>
                <a:gd name="connsiteY3-644" fmla="*/ 763524 h 2045972"/>
                <a:gd name="connsiteX4-645" fmla="*/ 3486701 w 4923790"/>
                <a:gd name="connsiteY4-646" fmla="*/ 468344 h 2045972"/>
                <a:gd name="connsiteX5-647" fmla="*/ 3458932 w 4923790"/>
                <a:gd name="connsiteY5-648" fmla="*/ 346944 h 2045972"/>
                <a:gd name="connsiteX6-649" fmla="*/ 3374391 w 4923790"/>
                <a:gd name="connsiteY6-650" fmla="*/ 306889 h 2045972"/>
                <a:gd name="connsiteX7-651" fmla="*/ 3289850 w 4923790"/>
                <a:gd name="connsiteY7-652" fmla="*/ 351258 h 2045972"/>
                <a:gd name="connsiteX8-653" fmla="*/ 3262081 w 4923790"/>
                <a:gd name="connsiteY8-654" fmla="*/ 527503 h 2045972"/>
                <a:gd name="connsiteX9-655" fmla="*/ 3262081 w 4923790"/>
                <a:gd name="connsiteY9-656" fmla="*/ 717305 h 2045972"/>
                <a:gd name="connsiteX10-657" fmla="*/ 2815922 w 4923790"/>
                <a:gd name="connsiteY10-658" fmla="*/ 717305 h 2045972"/>
                <a:gd name="connsiteX11-659" fmla="*/ 2815922 w 4923790"/>
                <a:gd name="connsiteY11-660" fmla="*/ 644589 h 2045972"/>
                <a:gd name="connsiteX12-661" fmla="*/ 2833177 w 4923790"/>
                <a:gd name="connsiteY12-662" fmla="*/ 380221 h 2045972"/>
                <a:gd name="connsiteX13-663" fmla="*/ 2918218 w 4923790"/>
                <a:gd name="connsiteY13-664" fmla="*/ 189803 h 2045972"/>
                <a:gd name="connsiteX14-665" fmla="*/ 3094463 w 4923790"/>
                <a:gd name="connsiteY14-666" fmla="*/ 48067 h 2045972"/>
                <a:gd name="connsiteX15-667" fmla="*/ 3354517 w 4923790"/>
                <a:gd name="connsiteY15-668" fmla="*/ 0 h 2045972"/>
                <a:gd name="connsiteX16-669" fmla="*/ 3803757 w 4923790"/>
                <a:gd name="connsiteY16-670" fmla="*/ 147282 h 2045972"/>
                <a:gd name="connsiteX17-671" fmla="*/ 3955969 w 4923790"/>
                <a:gd name="connsiteY17-672" fmla="*/ 520108 h 2045972"/>
                <a:gd name="connsiteX18-673" fmla="*/ 3870302 w 4923790"/>
                <a:gd name="connsiteY18-674" fmla="*/ 882458 h 2045972"/>
                <a:gd name="connsiteX19-675" fmla="*/ 3365571 w 4923790"/>
                <a:gd name="connsiteY19-676" fmla="*/ 1693432 h 2045972"/>
                <a:gd name="connsiteX20-677" fmla="*/ 3911600 w 4923790"/>
                <a:gd name="connsiteY20-678" fmla="*/ 1693432 h 2045972"/>
                <a:gd name="connsiteX21-679" fmla="*/ 3906097 w 4923790"/>
                <a:gd name="connsiteY21-680" fmla="*/ 2031556 h 2045972"/>
                <a:gd name="connsiteX22-681" fmla="*/ 4923790 w 4923790"/>
                <a:gd name="connsiteY22-682" fmla="*/ 1998037 h 2045972"/>
                <a:gd name="connsiteX0-683" fmla="*/ 0 w 4923790"/>
                <a:gd name="connsiteY0-684" fmla="*/ 2033597 h 2045972"/>
                <a:gd name="connsiteX1-685" fmla="*/ 2815922 w 4923790"/>
                <a:gd name="connsiteY1-686" fmla="*/ 2033597 h 2045972"/>
                <a:gd name="connsiteX2-687" fmla="*/ 2816230 w 4923790"/>
                <a:gd name="connsiteY2-688" fmla="*/ 1748894 h 2045972"/>
                <a:gd name="connsiteX3-689" fmla="*/ 3394881 w 4923790"/>
                <a:gd name="connsiteY3-690" fmla="*/ 763524 h 2045972"/>
                <a:gd name="connsiteX4-691" fmla="*/ 3486701 w 4923790"/>
                <a:gd name="connsiteY4-692" fmla="*/ 468344 h 2045972"/>
                <a:gd name="connsiteX5-693" fmla="*/ 3458932 w 4923790"/>
                <a:gd name="connsiteY5-694" fmla="*/ 346944 h 2045972"/>
                <a:gd name="connsiteX6-695" fmla="*/ 3374391 w 4923790"/>
                <a:gd name="connsiteY6-696" fmla="*/ 306889 h 2045972"/>
                <a:gd name="connsiteX7-697" fmla="*/ 3289850 w 4923790"/>
                <a:gd name="connsiteY7-698" fmla="*/ 351258 h 2045972"/>
                <a:gd name="connsiteX8-699" fmla="*/ 3262081 w 4923790"/>
                <a:gd name="connsiteY8-700" fmla="*/ 527503 h 2045972"/>
                <a:gd name="connsiteX9-701" fmla="*/ 3262081 w 4923790"/>
                <a:gd name="connsiteY9-702" fmla="*/ 717305 h 2045972"/>
                <a:gd name="connsiteX10-703" fmla="*/ 2815922 w 4923790"/>
                <a:gd name="connsiteY10-704" fmla="*/ 717305 h 2045972"/>
                <a:gd name="connsiteX11-705" fmla="*/ 2815922 w 4923790"/>
                <a:gd name="connsiteY11-706" fmla="*/ 644589 h 2045972"/>
                <a:gd name="connsiteX12-707" fmla="*/ 2833177 w 4923790"/>
                <a:gd name="connsiteY12-708" fmla="*/ 380221 h 2045972"/>
                <a:gd name="connsiteX13-709" fmla="*/ 2918218 w 4923790"/>
                <a:gd name="connsiteY13-710" fmla="*/ 189803 h 2045972"/>
                <a:gd name="connsiteX14-711" fmla="*/ 3094463 w 4923790"/>
                <a:gd name="connsiteY14-712" fmla="*/ 48067 h 2045972"/>
                <a:gd name="connsiteX15-713" fmla="*/ 3354517 w 4923790"/>
                <a:gd name="connsiteY15-714" fmla="*/ 0 h 2045972"/>
                <a:gd name="connsiteX16-715" fmla="*/ 3803757 w 4923790"/>
                <a:gd name="connsiteY16-716" fmla="*/ 147282 h 2045972"/>
                <a:gd name="connsiteX17-717" fmla="*/ 3955969 w 4923790"/>
                <a:gd name="connsiteY17-718" fmla="*/ 520108 h 2045972"/>
                <a:gd name="connsiteX18-719" fmla="*/ 3870302 w 4923790"/>
                <a:gd name="connsiteY18-720" fmla="*/ 882458 h 2045972"/>
                <a:gd name="connsiteX19-721" fmla="*/ 3365571 w 4923790"/>
                <a:gd name="connsiteY19-722" fmla="*/ 1693432 h 2045972"/>
                <a:gd name="connsiteX20-723" fmla="*/ 3911600 w 4923790"/>
                <a:gd name="connsiteY20-724" fmla="*/ 1693432 h 2045972"/>
                <a:gd name="connsiteX21-725" fmla="*/ 3906097 w 4923790"/>
                <a:gd name="connsiteY21-726" fmla="*/ 2031556 h 2045972"/>
                <a:gd name="connsiteX22-727" fmla="*/ 4923790 w 4923790"/>
                <a:gd name="connsiteY22-728" fmla="*/ 1998037 h 2045972"/>
                <a:gd name="connsiteX0-729" fmla="*/ 0 w 4923790"/>
                <a:gd name="connsiteY0-730" fmla="*/ 2033597 h 2033597"/>
                <a:gd name="connsiteX1-731" fmla="*/ 2815922 w 4923790"/>
                <a:gd name="connsiteY1-732" fmla="*/ 2033597 h 2033597"/>
                <a:gd name="connsiteX2-733" fmla="*/ 2816230 w 4923790"/>
                <a:gd name="connsiteY2-734" fmla="*/ 1748894 h 2033597"/>
                <a:gd name="connsiteX3-735" fmla="*/ 3394881 w 4923790"/>
                <a:gd name="connsiteY3-736" fmla="*/ 763524 h 2033597"/>
                <a:gd name="connsiteX4-737" fmla="*/ 3486701 w 4923790"/>
                <a:gd name="connsiteY4-738" fmla="*/ 468344 h 2033597"/>
                <a:gd name="connsiteX5-739" fmla="*/ 3458932 w 4923790"/>
                <a:gd name="connsiteY5-740" fmla="*/ 346944 h 2033597"/>
                <a:gd name="connsiteX6-741" fmla="*/ 3374391 w 4923790"/>
                <a:gd name="connsiteY6-742" fmla="*/ 306889 h 2033597"/>
                <a:gd name="connsiteX7-743" fmla="*/ 3289850 w 4923790"/>
                <a:gd name="connsiteY7-744" fmla="*/ 351258 h 2033597"/>
                <a:gd name="connsiteX8-745" fmla="*/ 3262081 w 4923790"/>
                <a:gd name="connsiteY8-746" fmla="*/ 527503 h 2033597"/>
                <a:gd name="connsiteX9-747" fmla="*/ 3262081 w 4923790"/>
                <a:gd name="connsiteY9-748" fmla="*/ 717305 h 2033597"/>
                <a:gd name="connsiteX10-749" fmla="*/ 2815922 w 4923790"/>
                <a:gd name="connsiteY10-750" fmla="*/ 717305 h 2033597"/>
                <a:gd name="connsiteX11-751" fmla="*/ 2815922 w 4923790"/>
                <a:gd name="connsiteY11-752" fmla="*/ 644589 h 2033597"/>
                <a:gd name="connsiteX12-753" fmla="*/ 2833177 w 4923790"/>
                <a:gd name="connsiteY12-754" fmla="*/ 380221 h 2033597"/>
                <a:gd name="connsiteX13-755" fmla="*/ 2918218 w 4923790"/>
                <a:gd name="connsiteY13-756" fmla="*/ 189803 h 2033597"/>
                <a:gd name="connsiteX14-757" fmla="*/ 3094463 w 4923790"/>
                <a:gd name="connsiteY14-758" fmla="*/ 48067 h 2033597"/>
                <a:gd name="connsiteX15-759" fmla="*/ 3354517 w 4923790"/>
                <a:gd name="connsiteY15-760" fmla="*/ 0 h 2033597"/>
                <a:gd name="connsiteX16-761" fmla="*/ 3803757 w 4923790"/>
                <a:gd name="connsiteY16-762" fmla="*/ 147282 h 2033597"/>
                <a:gd name="connsiteX17-763" fmla="*/ 3955969 w 4923790"/>
                <a:gd name="connsiteY17-764" fmla="*/ 520108 h 2033597"/>
                <a:gd name="connsiteX18-765" fmla="*/ 3870302 w 4923790"/>
                <a:gd name="connsiteY18-766" fmla="*/ 882458 h 2033597"/>
                <a:gd name="connsiteX19-767" fmla="*/ 3365571 w 4923790"/>
                <a:gd name="connsiteY19-768" fmla="*/ 1693432 h 2033597"/>
                <a:gd name="connsiteX20-769" fmla="*/ 3911600 w 4923790"/>
                <a:gd name="connsiteY20-770" fmla="*/ 1693432 h 2033597"/>
                <a:gd name="connsiteX21-771" fmla="*/ 3906097 w 4923790"/>
                <a:gd name="connsiteY21-772" fmla="*/ 2031556 h 2033597"/>
                <a:gd name="connsiteX22-773" fmla="*/ 4923790 w 4923790"/>
                <a:gd name="connsiteY22-774" fmla="*/ 1998037 h 2033597"/>
                <a:gd name="connsiteX0-775" fmla="*/ 0 w 4968240"/>
                <a:gd name="connsiteY0-776" fmla="*/ 2033597 h 2036137"/>
                <a:gd name="connsiteX1-777" fmla="*/ 2815922 w 4968240"/>
                <a:gd name="connsiteY1-778" fmla="*/ 2033597 h 2036137"/>
                <a:gd name="connsiteX2-779" fmla="*/ 2816230 w 4968240"/>
                <a:gd name="connsiteY2-780" fmla="*/ 1748894 h 2036137"/>
                <a:gd name="connsiteX3-781" fmla="*/ 3394881 w 4968240"/>
                <a:gd name="connsiteY3-782" fmla="*/ 763524 h 2036137"/>
                <a:gd name="connsiteX4-783" fmla="*/ 3486701 w 4968240"/>
                <a:gd name="connsiteY4-784" fmla="*/ 468344 h 2036137"/>
                <a:gd name="connsiteX5-785" fmla="*/ 3458932 w 4968240"/>
                <a:gd name="connsiteY5-786" fmla="*/ 346944 h 2036137"/>
                <a:gd name="connsiteX6-787" fmla="*/ 3374391 w 4968240"/>
                <a:gd name="connsiteY6-788" fmla="*/ 306889 h 2036137"/>
                <a:gd name="connsiteX7-789" fmla="*/ 3289850 w 4968240"/>
                <a:gd name="connsiteY7-790" fmla="*/ 351258 h 2036137"/>
                <a:gd name="connsiteX8-791" fmla="*/ 3262081 w 4968240"/>
                <a:gd name="connsiteY8-792" fmla="*/ 527503 h 2036137"/>
                <a:gd name="connsiteX9-793" fmla="*/ 3262081 w 4968240"/>
                <a:gd name="connsiteY9-794" fmla="*/ 717305 h 2036137"/>
                <a:gd name="connsiteX10-795" fmla="*/ 2815922 w 4968240"/>
                <a:gd name="connsiteY10-796" fmla="*/ 717305 h 2036137"/>
                <a:gd name="connsiteX11-797" fmla="*/ 2815922 w 4968240"/>
                <a:gd name="connsiteY11-798" fmla="*/ 644589 h 2036137"/>
                <a:gd name="connsiteX12-799" fmla="*/ 2833177 w 4968240"/>
                <a:gd name="connsiteY12-800" fmla="*/ 380221 h 2036137"/>
                <a:gd name="connsiteX13-801" fmla="*/ 2918218 w 4968240"/>
                <a:gd name="connsiteY13-802" fmla="*/ 189803 h 2036137"/>
                <a:gd name="connsiteX14-803" fmla="*/ 3094463 w 4968240"/>
                <a:gd name="connsiteY14-804" fmla="*/ 48067 h 2036137"/>
                <a:gd name="connsiteX15-805" fmla="*/ 3354517 w 4968240"/>
                <a:gd name="connsiteY15-806" fmla="*/ 0 h 2036137"/>
                <a:gd name="connsiteX16-807" fmla="*/ 3803757 w 4968240"/>
                <a:gd name="connsiteY16-808" fmla="*/ 147282 h 2036137"/>
                <a:gd name="connsiteX17-809" fmla="*/ 3955969 w 4968240"/>
                <a:gd name="connsiteY17-810" fmla="*/ 520108 h 2036137"/>
                <a:gd name="connsiteX18-811" fmla="*/ 3870302 w 4968240"/>
                <a:gd name="connsiteY18-812" fmla="*/ 882458 h 2036137"/>
                <a:gd name="connsiteX19-813" fmla="*/ 3365571 w 4968240"/>
                <a:gd name="connsiteY19-814" fmla="*/ 1693432 h 2036137"/>
                <a:gd name="connsiteX20-815" fmla="*/ 3911600 w 4968240"/>
                <a:gd name="connsiteY20-816" fmla="*/ 1693432 h 2036137"/>
                <a:gd name="connsiteX21-817" fmla="*/ 3906097 w 4968240"/>
                <a:gd name="connsiteY21-818" fmla="*/ 2031556 h 2036137"/>
                <a:gd name="connsiteX22-819" fmla="*/ 4968240 w 4968240"/>
                <a:gd name="connsiteY22-820" fmla="*/ 2036137 h 2036137"/>
                <a:gd name="connsiteX0-821" fmla="*/ 0 w 4968240"/>
                <a:gd name="connsiteY0-822" fmla="*/ 2033597 h 2041886"/>
                <a:gd name="connsiteX1-823" fmla="*/ 2815922 w 4968240"/>
                <a:gd name="connsiteY1-824" fmla="*/ 2033597 h 2041886"/>
                <a:gd name="connsiteX2-825" fmla="*/ 2816230 w 4968240"/>
                <a:gd name="connsiteY2-826" fmla="*/ 1748894 h 2041886"/>
                <a:gd name="connsiteX3-827" fmla="*/ 3394881 w 4968240"/>
                <a:gd name="connsiteY3-828" fmla="*/ 763524 h 2041886"/>
                <a:gd name="connsiteX4-829" fmla="*/ 3486701 w 4968240"/>
                <a:gd name="connsiteY4-830" fmla="*/ 468344 h 2041886"/>
                <a:gd name="connsiteX5-831" fmla="*/ 3458932 w 4968240"/>
                <a:gd name="connsiteY5-832" fmla="*/ 346944 h 2041886"/>
                <a:gd name="connsiteX6-833" fmla="*/ 3374391 w 4968240"/>
                <a:gd name="connsiteY6-834" fmla="*/ 306889 h 2041886"/>
                <a:gd name="connsiteX7-835" fmla="*/ 3289850 w 4968240"/>
                <a:gd name="connsiteY7-836" fmla="*/ 351258 h 2041886"/>
                <a:gd name="connsiteX8-837" fmla="*/ 3262081 w 4968240"/>
                <a:gd name="connsiteY8-838" fmla="*/ 527503 h 2041886"/>
                <a:gd name="connsiteX9-839" fmla="*/ 3262081 w 4968240"/>
                <a:gd name="connsiteY9-840" fmla="*/ 717305 h 2041886"/>
                <a:gd name="connsiteX10-841" fmla="*/ 2815922 w 4968240"/>
                <a:gd name="connsiteY10-842" fmla="*/ 717305 h 2041886"/>
                <a:gd name="connsiteX11-843" fmla="*/ 2815922 w 4968240"/>
                <a:gd name="connsiteY11-844" fmla="*/ 644589 h 2041886"/>
                <a:gd name="connsiteX12-845" fmla="*/ 2833177 w 4968240"/>
                <a:gd name="connsiteY12-846" fmla="*/ 380221 h 2041886"/>
                <a:gd name="connsiteX13-847" fmla="*/ 2918218 w 4968240"/>
                <a:gd name="connsiteY13-848" fmla="*/ 189803 h 2041886"/>
                <a:gd name="connsiteX14-849" fmla="*/ 3094463 w 4968240"/>
                <a:gd name="connsiteY14-850" fmla="*/ 48067 h 2041886"/>
                <a:gd name="connsiteX15-851" fmla="*/ 3354517 w 4968240"/>
                <a:gd name="connsiteY15-852" fmla="*/ 0 h 2041886"/>
                <a:gd name="connsiteX16-853" fmla="*/ 3803757 w 4968240"/>
                <a:gd name="connsiteY16-854" fmla="*/ 147282 h 2041886"/>
                <a:gd name="connsiteX17-855" fmla="*/ 3955969 w 4968240"/>
                <a:gd name="connsiteY17-856" fmla="*/ 520108 h 2041886"/>
                <a:gd name="connsiteX18-857" fmla="*/ 3870302 w 4968240"/>
                <a:gd name="connsiteY18-858" fmla="*/ 882458 h 2041886"/>
                <a:gd name="connsiteX19-859" fmla="*/ 3365571 w 4968240"/>
                <a:gd name="connsiteY19-860" fmla="*/ 1693432 h 2041886"/>
                <a:gd name="connsiteX20-861" fmla="*/ 3911600 w 4968240"/>
                <a:gd name="connsiteY20-862" fmla="*/ 1693432 h 2041886"/>
                <a:gd name="connsiteX21-863" fmla="*/ 3906097 w 4968240"/>
                <a:gd name="connsiteY21-864" fmla="*/ 2031556 h 2041886"/>
                <a:gd name="connsiteX22-865" fmla="*/ 4968240 w 4968240"/>
                <a:gd name="connsiteY22-866" fmla="*/ 2036137 h 2041886"/>
                <a:gd name="connsiteX0-867" fmla="*/ 0 w 4866640"/>
                <a:gd name="connsiteY0-868" fmla="*/ 2033597 h 2039247"/>
                <a:gd name="connsiteX1-869" fmla="*/ 2815922 w 4866640"/>
                <a:gd name="connsiteY1-870" fmla="*/ 2033597 h 2039247"/>
                <a:gd name="connsiteX2-871" fmla="*/ 2816230 w 4866640"/>
                <a:gd name="connsiteY2-872" fmla="*/ 1748894 h 2039247"/>
                <a:gd name="connsiteX3-873" fmla="*/ 3394881 w 4866640"/>
                <a:gd name="connsiteY3-874" fmla="*/ 763524 h 2039247"/>
                <a:gd name="connsiteX4-875" fmla="*/ 3486701 w 4866640"/>
                <a:gd name="connsiteY4-876" fmla="*/ 468344 h 2039247"/>
                <a:gd name="connsiteX5-877" fmla="*/ 3458932 w 4866640"/>
                <a:gd name="connsiteY5-878" fmla="*/ 346944 h 2039247"/>
                <a:gd name="connsiteX6-879" fmla="*/ 3374391 w 4866640"/>
                <a:gd name="connsiteY6-880" fmla="*/ 306889 h 2039247"/>
                <a:gd name="connsiteX7-881" fmla="*/ 3289850 w 4866640"/>
                <a:gd name="connsiteY7-882" fmla="*/ 351258 h 2039247"/>
                <a:gd name="connsiteX8-883" fmla="*/ 3262081 w 4866640"/>
                <a:gd name="connsiteY8-884" fmla="*/ 527503 h 2039247"/>
                <a:gd name="connsiteX9-885" fmla="*/ 3262081 w 4866640"/>
                <a:gd name="connsiteY9-886" fmla="*/ 717305 h 2039247"/>
                <a:gd name="connsiteX10-887" fmla="*/ 2815922 w 4866640"/>
                <a:gd name="connsiteY10-888" fmla="*/ 717305 h 2039247"/>
                <a:gd name="connsiteX11-889" fmla="*/ 2815922 w 4866640"/>
                <a:gd name="connsiteY11-890" fmla="*/ 644589 h 2039247"/>
                <a:gd name="connsiteX12-891" fmla="*/ 2833177 w 4866640"/>
                <a:gd name="connsiteY12-892" fmla="*/ 380221 h 2039247"/>
                <a:gd name="connsiteX13-893" fmla="*/ 2918218 w 4866640"/>
                <a:gd name="connsiteY13-894" fmla="*/ 189803 h 2039247"/>
                <a:gd name="connsiteX14-895" fmla="*/ 3094463 w 4866640"/>
                <a:gd name="connsiteY14-896" fmla="*/ 48067 h 2039247"/>
                <a:gd name="connsiteX15-897" fmla="*/ 3354517 w 4866640"/>
                <a:gd name="connsiteY15-898" fmla="*/ 0 h 2039247"/>
                <a:gd name="connsiteX16-899" fmla="*/ 3803757 w 4866640"/>
                <a:gd name="connsiteY16-900" fmla="*/ 147282 h 2039247"/>
                <a:gd name="connsiteX17-901" fmla="*/ 3955969 w 4866640"/>
                <a:gd name="connsiteY17-902" fmla="*/ 520108 h 2039247"/>
                <a:gd name="connsiteX18-903" fmla="*/ 3870302 w 4866640"/>
                <a:gd name="connsiteY18-904" fmla="*/ 882458 h 2039247"/>
                <a:gd name="connsiteX19-905" fmla="*/ 3365571 w 4866640"/>
                <a:gd name="connsiteY19-906" fmla="*/ 1693432 h 2039247"/>
                <a:gd name="connsiteX20-907" fmla="*/ 3911600 w 4866640"/>
                <a:gd name="connsiteY20-908" fmla="*/ 1693432 h 2039247"/>
                <a:gd name="connsiteX21-909" fmla="*/ 3906097 w 4866640"/>
                <a:gd name="connsiteY21-910" fmla="*/ 2031556 h 2039247"/>
                <a:gd name="connsiteX22-911" fmla="*/ 4866640 w 4866640"/>
                <a:gd name="connsiteY22-912" fmla="*/ 2029787 h 2039247"/>
                <a:gd name="connsiteX0-913" fmla="*/ 0 w 4866640"/>
                <a:gd name="connsiteY0-914" fmla="*/ 2033597 h 2037756"/>
                <a:gd name="connsiteX1-915" fmla="*/ 2815922 w 4866640"/>
                <a:gd name="connsiteY1-916" fmla="*/ 2033597 h 2037756"/>
                <a:gd name="connsiteX2-917" fmla="*/ 2816230 w 4866640"/>
                <a:gd name="connsiteY2-918" fmla="*/ 1748894 h 2037756"/>
                <a:gd name="connsiteX3-919" fmla="*/ 3394881 w 4866640"/>
                <a:gd name="connsiteY3-920" fmla="*/ 763524 h 2037756"/>
                <a:gd name="connsiteX4-921" fmla="*/ 3486701 w 4866640"/>
                <a:gd name="connsiteY4-922" fmla="*/ 468344 h 2037756"/>
                <a:gd name="connsiteX5-923" fmla="*/ 3458932 w 4866640"/>
                <a:gd name="connsiteY5-924" fmla="*/ 346944 h 2037756"/>
                <a:gd name="connsiteX6-925" fmla="*/ 3374391 w 4866640"/>
                <a:gd name="connsiteY6-926" fmla="*/ 306889 h 2037756"/>
                <a:gd name="connsiteX7-927" fmla="*/ 3289850 w 4866640"/>
                <a:gd name="connsiteY7-928" fmla="*/ 351258 h 2037756"/>
                <a:gd name="connsiteX8-929" fmla="*/ 3262081 w 4866640"/>
                <a:gd name="connsiteY8-930" fmla="*/ 527503 h 2037756"/>
                <a:gd name="connsiteX9-931" fmla="*/ 3262081 w 4866640"/>
                <a:gd name="connsiteY9-932" fmla="*/ 717305 h 2037756"/>
                <a:gd name="connsiteX10-933" fmla="*/ 2815922 w 4866640"/>
                <a:gd name="connsiteY10-934" fmla="*/ 717305 h 2037756"/>
                <a:gd name="connsiteX11-935" fmla="*/ 2815922 w 4866640"/>
                <a:gd name="connsiteY11-936" fmla="*/ 644589 h 2037756"/>
                <a:gd name="connsiteX12-937" fmla="*/ 2833177 w 4866640"/>
                <a:gd name="connsiteY12-938" fmla="*/ 380221 h 2037756"/>
                <a:gd name="connsiteX13-939" fmla="*/ 2918218 w 4866640"/>
                <a:gd name="connsiteY13-940" fmla="*/ 189803 h 2037756"/>
                <a:gd name="connsiteX14-941" fmla="*/ 3094463 w 4866640"/>
                <a:gd name="connsiteY14-942" fmla="*/ 48067 h 2037756"/>
                <a:gd name="connsiteX15-943" fmla="*/ 3354517 w 4866640"/>
                <a:gd name="connsiteY15-944" fmla="*/ 0 h 2037756"/>
                <a:gd name="connsiteX16-945" fmla="*/ 3803757 w 4866640"/>
                <a:gd name="connsiteY16-946" fmla="*/ 147282 h 2037756"/>
                <a:gd name="connsiteX17-947" fmla="*/ 3955969 w 4866640"/>
                <a:gd name="connsiteY17-948" fmla="*/ 520108 h 2037756"/>
                <a:gd name="connsiteX18-949" fmla="*/ 3870302 w 4866640"/>
                <a:gd name="connsiteY18-950" fmla="*/ 882458 h 2037756"/>
                <a:gd name="connsiteX19-951" fmla="*/ 3365571 w 4866640"/>
                <a:gd name="connsiteY19-952" fmla="*/ 1693432 h 2037756"/>
                <a:gd name="connsiteX20-953" fmla="*/ 3911600 w 4866640"/>
                <a:gd name="connsiteY20-954" fmla="*/ 1693432 h 2037756"/>
                <a:gd name="connsiteX21-955" fmla="*/ 3906097 w 4866640"/>
                <a:gd name="connsiteY21-956" fmla="*/ 2031556 h 2037756"/>
                <a:gd name="connsiteX22-957" fmla="*/ 4866640 w 4866640"/>
                <a:gd name="connsiteY22-958" fmla="*/ 2029787 h 2037756"/>
                <a:gd name="connsiteX0-959" fmla="*/ 0 w 4866640"/>
                <a:gd name="connsiteY0-960" fmla="*/ 2033597 h 2033597"/>
                <a:gd name="connsiteX1-961" fmla="*/ 2815922 w 4866640"/>
                <a:gd name="connsiteY1-962" fmla="*/ 2033597 h 2033597"/>
                <a:gd name="connsiteX2-963" fmla="*/ 2816230 w 4866640"/>
                <a:gd name="connsiteY2-964" fmla="*/ 1748894 h 2033597"/>
                <a:gd name="connsiteX3-965" fmla="*/ 3394881 w 4866640"/>
                <a:gd name="connsiteY3-966" fmla="*/ 763524 h 2033597"/>
                <a:gd name="connsiteX4-967" fmla="*/ 3486701 w 4866640"/>
                <a:gd name="connsiteY4-968" fmla="*/ 468344 h 2033597"/>
                <a:gd name="connsiteX5-969" fmla="*/ 3458932 w 4866640"/>
                <a:gd name="connsiteY5-970" fmla="*/ 346944 h 2033597"/>
                <a:gd name="connsiteX6-971" fmla="*/ 3374391 w 4866640"/>
                <a:gd name="connsiteY6-972" fmla="*/ 306889 h 2033597"/>
                <a:gd name="connsiteX7-973" fmla="*/ 3289850 w 4866640"/>
                <a:gd name="connsiteY7-974" fmla="*/ 351258 h 2033597"/>
                <a:gd name="connsiteX8-975" fmla="*/ 3262081 w 4866640"/>
                <a:gd name="connsiteY8-976" fmla="*/ 527503 h 2033597"/>
                <a:gd name="connsiteX9-977" fmla="*/ 3262081 w 4866640"/>
                <a:gd name="connsiteY9-978" fmla="*/ 717305 h 2033597"/>
                <a:gd name="connsiteX10-979" fmla="*/ 2815922 w 4866640"/>
                <a:gd name="connsiteY10-980" fmla="*/ 717305 h 2033597"/>
                <a:gd name="connsiteX11-981" fmla="*/ 2815922 w 4866640"/>
                <a:gd name="connsiteY11-982" fmla="*/ 644589 h 2033597"/>
                <a:gd name="connsiteX12-983" fmla="*/ 2833177 w 4866640"/>
                <a:gd name="connsiteY12-984" fmla="*/ 380221 h 2033597"/>
                <a:gd name="connsiteX13-985" fmla="*/ 2918218 w 4866640"/>
                <a:gd name="connsiteY13-986" fmla="*/ 189803 h 2033597"/>
                <a:gd name="connsiteX14-987" fmla="*/ 3094463 w 4866640"/>
                <a:gd name="connsiteY14-988" fmla="*/ 48067 h 2033597"/>
                <a:gd name="connsiteX15-989" fmla="*/ 3354517 w 4866640"/>
                <a:gd name="connsiteY15-990" fmla="*/ 0 h 2033597"/>
                <a:gd name="connsiteX16-991" fmla="*/ 3803757 w 4866640"/>
                <a:gd name="connsiteY16-992" fmla="*/ 147282 h 2033597"/>
                <a:gd name="connsiteX17-993" fmla="*/ 3955969 w 4866640"/>
                <a:gd name="connsiteY17-994" fmla="*/ 520108 h 2033597"/>
                <a:gd name="connsiteX18-995" fmla="*/ 3870302 w 4866640"/>
                <a:gd name="connsiteY18-996" fmla="*/ 882458 h 2033597"/>
                <a:gd name="connsiteX19-997" fmla="*/ 3365571 w 4866640"/>
                <a:gd name="connsiteY19-998" fmla="*/ 1693432 h 2033597"/>
                <a:gd name="connsiteX20-999" fmla="*/ 3911600 w 4866640"/>
                <a:gd name="connsiteY20-1000" fmla="*/ 1693432 h 2033597"/>
                <a:gd name="connsiteX21-1001" fmla="*/ 3906097 w 4866640"/>
                <a:gd name="connsiteY21-1002" fmla="*/ 2031556 h 2033597"/>
                <a:gd name="connsiteX22-1003" fmla="*/ 4866640 w 4866640"/>
                <a:gd name="connsiteY22-1004" fmla="*/ 2029787 h 20335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221" y="connsiteY22-222"/>
                </a:cxn>
              </a:cxnLst>
              <a:rect l="l" t="t" r="r" b="b"/>
              <a:pathLst>
                <a:path w="4866640" h="2033597">
                  <a:moveTo>
                    <a:pt x="0" y="2033597"/>
                  </a:moveTo>
                  <a:lnTo>
                    <a:pt x="2815922" y="2033597"/>
                  </a:lnTo>
                  <a:cubicBezTo>
                    <a:pt x="2816025" y="1938696"/>
                    <a:pt x="2816127" y="1843795"/>
                    <a:pt x="2816230" y="1748894"/>
                  </a:cubicBezTo>
                  <a:cubicBezTo>
                    <a:pt x="3140784" y="1218104"/>
                    <a:pt x="3333668" y="889648"/>
                    <a:pt x="3394881" y="763524"/>
                  </a:cubicBezTo>
                  <a:cubicBezTo>
                    <a:pt x="3456094" y="637399"/>
                    <a:pt x="3486701" y="539006"/>
                    <a:pt x="3486701" y="468344"/>
                  </a:cubicBezTo>
                  <a:cubicBezTo>
                    <a:pt x="3486701" y="414115"/>
                    <a:pt x="3477445" y="373648"/>
                    <a:pt x="3458932" y="346944"/>
                  </a:cubicBezTo>
                  <a:cubicBezTo>
                    <a:pt x="3440419" y="320241"/>
                    <a:pt x="3412239" y="306889"/>
                    <a:pt x="3374391" y="306889"/>
                  </a:cubicBezTo>
                  <a:cubicBezTo>
                    <a:pt x="3336544" y="306889"/>
                    <a:pt x="3308363" y="321678"/>
                    <a:pt x="3289850" y="351258"/>
                  </a:cubicBezTo>
                  <a:cubicBezTo>
                    <a:pt x="3271338" y="380838"/>
                    <a:pt x="3262081" y="439586"/>
                    <a:pt x="3262081" y="527503"/>
                  </a:cubicBezTo>
                  <a:lnTo>
                    <a:pt x="3262081" y="717305"/>
                  </a:lnTo>
                  <a:lnTo>
                    <a:pt x="2815922" y="717305"/>
                  </a:lnTo>
                  <a:lnTo>
                    <a:pt x="2815922" y="644589"/>
                  </a:lnTo>
                  <a:cubicBezTo>
                    <a:pt x="2815922" y="532844"/>
                    <a:pt x="2821674" y="444721"/>
                    <a:pt x="2833177" y="380221"/>
                  </a:cubicBezTo>
                  <a:cubicBezTo>
                    <a:pt x="2844680" y="315721"/>
                    <a:pt x="2873027" y="252248"/>
                    <a:pt x="2918218" y="189803"/>
                  </a:cubicBezTo>
                  <a:cubicBezTo>
                    <a:pt x="2963409" y="127357"/>
                    <a:pt x="3022158" y="80112"/>
                    <a:pt x="3094463" y="48067"/>
                  </a:cubicBezTo>
                  <a:cubicBezTo>
                    <a:pt x="3166769" y="16023"/>
                    <a:pt x="3253454" y="0"/>
                    <a:pt x="3354517" y="0"/>
                  </a:cubicBezTo>
                  <a:cubicBezTo>
                    <a:pt x="3552536" y="0"/>
                    <a:pt x="3702283" y="49094"/>
                    <a:pt x="3803757" y="147282"/>
                  </a:cubicBezTo>
                  <a:cubicBezTo>
                    <a:pt x="3905232" y="245470"/>
                    <a:pt x="3955969" y="369745"/>
                    <a:pt x="3955969" y="520108"/>
                  </a:cubicBezTo>
                  <a:cubicBezTo>
                    <a:pt x="3955969" y="634318"/>
                    <a:pt x="3927413" y="755102"/>
                    <a:pt x="3870302" y="882458"/>
                  </a:cubicBezTo>
                  <a:cubicBezTo>
                    <a:pt x="3813190" y="1009815"/>
                    <a:pt x="3644947" y="1280139"/>
                    <a:pt x="3365571" y="1693432"/>
                  </a:cubicBezTo>
                  <a:lnTo>
                    <a:pt x="3911600" y="1693432"/>
                  </a:lnTo>
                  <a:cubicBezTo>
                    <a:pt x="3912788" y="1861969"/>
                    <a:pt x="3907263" y="1910192"/>
                    <a:pt x="3906097" y="2031556"/>
                  </a:cubicBezTo>
                  <a:lnTo>
                    <a:pt x="4866640" y="2029787"/>
                  </a:lnTo>
                </a:path>
              </a:pathLst>
            </a:custGeom>
            <a:noFill/>
            <a:ln w="38100">
              <a:solidFill>
                <a:schemeClr val="bg1"/>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80" name="组合 79"/>
            <p:cNvGrpSpPr/>
            <p:nvPr/>
          </p:nvGrpSpPr>
          <p:grpSpPr>
            <a:xfrm>
              <a:off x="6221950" y="3142623"/>
              <a:ext cx="216261" cy="216261"/>
              <a:chOff x="2218721" y="3717673"/>
              <a:chExt cx="248226" cy="248226"/>
            </a:xfrm>
          </p:grpSpPr>
          <p:sp>
            <p:nvSpPr>
              <p:cNvPr id="84" name="椭圆 83"/>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5" name="椭圆 84"/>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81" name="组合 80"/>
            <p:cNvGrpSpPr/>
            <p:nvPr/>
          </p:nvGrpSpPr>
          <p:grpSpPr>
            <a:xfrm>
              <a:off x="10444043" y="3142623"/>
              <a:ext cx="216261" cy="216261"/>
              <a:chOff x="2218721" y="3717673"/>
              <a:chExt cx="248226" cy="248226"/>
            </a:xfrm>
          </p:grpSpPr>
          <p:sp>
            <p:nvSpPr>
              <p:cNvPr id="82" name="椭圆 81"/>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3" name="椭圆 82"/>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86" name="文本框 46"/>
          <p:cNvSpPr txBox="1"/>
          <p:nvPr/>
        </p:nvSpPr>
        <p:spPr>
          <a:xfrm>
            <a:off x="4862726" y="1762321"/>
            <a:ext cx="1487715" cy="742950"/>
          </a:xfrm>
          <a:prstGeom prst="rect">
            <a:avLst/>
          </a:prstGeom>
          <a:noFill/>
        </p:spPr>
        <p:txBody>
          <a:bodyPr wrap="square"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4925737" y="1238773"/>
            <a:ext cx="1138555" cy="491733"/>
            <a:chOff x="4806096" y="2627317"/>
            <a:chExt cx="1518468" cy="655815"/>
          </a:xfrm>
          <a:gradFill>
            <a:gsLst>
              <a:gs pos="0">
                <a:srgbClr val="0070C0"/>
              </a:gs>
              <a:gs pos="100000">
                <a:srgbClr val="00B0F0"/>
              </a:gs>
            </a:gsLst>
            <a:lin ang="5400000" scaled="1"/>
          </a:gradFill>
        </p:grpSpPr>
        <p:sp>
          <p:nvSpPr>
            <p:cNvPr id="88" name="矩形 87"/>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89" name="图片 88"/>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Lst>
            </a:blip>
            <a:srcRect t="76775"/>
            <a:stretch>
              <a:fillRect/>
            </a:stretch>
          </p:blipFill>
          <p:spPr>
            <a:xfrm rot="16200000" flipH="1">
              <a:off x="4505604" y="2927808"/>
              <a:ext cx="655815" cy="54832"/>
            </a:xfrm>
            <a:prstGeom prst="rect">
              <a:avLst/>
            </a:prstGeom>
            <a:grpFill/>
          </p:spPr>
        </p:pic>
        <p:sp>
          <p:nvSpPr>
            <p:cNvPr id="90" name="文本框 50"/>
            <p:cNvSpPr txBox="1"/>
            <p:nvPr/>
          </p:nvSpPr>
          <p:spPr>
            <a:xfrm>
              <a:off x="4901794" y="2767900"/>
              <a:ext cx="1422770" cy="448003"/>
            </a:xfrm>
            <a:prstGeom prst="rect">
              <a:avLst/>
            </a:prstGeom>
            <a:grp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91" name="组合 90"/>
          <p:cNvGrpSpPr/>
          <p:nvPr/>
        </p:nvGrpSpPr>
        <p:grpSpPr>
          <a:xfrm>
            <a:off x="1117267" y="3132583"/>
            <a:ext cx="3089468" cy="1318176"/>
            <a:chOff x="1490077" y="4176372"/>
            <a:chExt cx="4120364" cy="1758026"/>
          </a:xfrm>
        </p:grpSpPr>
        <p:sp>
          <p:nvSpPr>
            <p:cNvPr id="92" name="文本框 52"/>
            <p:cNvSpPr txBox="1"/>
            <p:nvPr/>
          </p:nvSpPr>
          <p:spPr>
            <a:xfrm>
              <a:off x="1646866" y="4176372"/>
              <a:ext cx="3795077" cy="1656090"/>
            </a:xfrm>
            <a:custGeom>
              <a:avLst/>
              <a:gdLst>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1" fmla="*/ 564803 w 1121369"/>
                <a:gd name="connsiteY0-2" fmla="*/ 1980340 h 2086095"/>
                <a:gd name="connsiteX1-3" fmla="*/ 210037 w 1121369"/>
                <a:gd name="connsiteY1-4" fmla="*/ 1904444 h 2086095"/>
                <a:gd name="connsiteX2-5" fmla="*/ 40595 w 1121369"/>
                <a:gd name="connsiteY2-6" fmla="*/ 1718530 h 2086095"/>
                <a:gd name="connsiteX3-7" fmla="*/ 0 w 1121369"/>
                <a:gd name="connsiteY3-8" fmla="*/ 1336700 h 2086095"/>
                <a:gd name="connsiteX4-9" fmla="*/ 0 w 1121369"/>
                <a:gd name="connsiteY4-10" fmla="*/ 1186086 h 2086095"/>
                <a:gd name="connsiteX5-11" fmla="*/ 475376 w 1121369"/>
                <a:gd name="connsiteY5-12" fmla="*/ 1186086 h 2086095"/>
                <a:gd name="connsiteX6-13" fmla="*/ 475376 w 1121369"/>
                <a:gd name="connsiteY6-14" fmla="*/ 1495551 h 2086095"/>
                <a:gd name="connsiteX7-15" fmla="*/ 490085 w 1121369"/>
                <a:gd name="connsiteY7-16" fmla="*/ 1652636 h 2086095"/>
                <a:gd name="connsiteX8-17" fmla="*/ 555390 w 1121369"/>
                <a:gd name="connsiteY8-18" fmla="*/ 1686172 h 2086095"/>
                <a:gd name="connsiteX9-19" fmla="*/ 628344 w 1121369"/>
                <a:gd name="connsiteY9-20" fmla="*/ 1643811 h 2086095"/>
                <a:gd name="connsiteX10-21" fmla="*/ 645994 w 1121369"/>
                <a:gd name="connsiteY10-22" fmla="*/ 1422597 h 2086095"/>
                <a:gd name="connsiteX11-23" fmla="*/ 645994 w 1121369"/>
                <a:gd name="connsiteY11-24" fmla="*/ 1290810 h 2086095"/>
                <a:gd name="connsiteX12-25" fmla="*/ 621284 w 1121369"/>
                <a:gd name="connsiteY12-26" fmla="*/ 1130782 h 2086095"/>
                <a:gd name="connsiteX13-27" fmla="*/ 548330 w 1121369"/>
                <a:gd name="connsiteY13-28" fmla="*/ 1064300 h 2086095"/>
                <a:gd name="connsiteX14-29" fmla="*/ 361239 w 1121369"/>
                <a:gd name="connsiteY14-30" fmla="*/ 1046062 h 2086095"/>
                <a:gd name="connsiteX15-31" fmla="*/ 361239 w 1121369"/>
                <a:gd name="connsiteY15-32" fmla="*/ 769544 h 2086095"/>
                <a:gd name="connsiteX16-33" fmla="*/ 570687 w 1121369"/>
                <a:gd name="connsiteY16-34" fmla="*/ 756600 h 2086095"/>
                <a:gd name="connsiteX17-35" fmla="*/ 628344 w 1121369"/>
                <a:gd name="connsiteY17-36" fmla="*/ 700120 h 2086095"/>
                <a:gd name="connsiteX18-37" fmla="*/ 645994 w 1121369"/>
                <a:gd name="connsiteY18-38" fmla="*/ 563626 h 2086095"/>
                <a:gd name="connsiteX19-39" fmla="*/ 645994 w 1121369"/>
                <a:gd name="connsiteY19-40" fmla="*/ 457726 h 2086095"/>
                <a:gd name="connsiteX20-41" fmla="*/ 625402 w 1121369"/>
                <a:gd name="connsiteY20-42" fmla="*/ 325938 h 2086095"/>
                <a:gd name="connsiteX21-43" fmla="*/ 561273 w 1121369"/>
                <a:gd name="connsiteY21-44" fmla="*/ 294168 h 2086095"/>
                <a:gd name="connsiteX22-45" fmla="*/ 493615 w 1121369"/>
                <a:gd name="connsiteY22-46" fmla="*/ 327703 h 2086095"/>
                <a:gd name="connsiteX23-47" fmla="*/ 475376 w 1121369"/>
                <a:gd name="connsiteY23-48" fmla="*/ 470669 h 2086095"/>
                <a:gd name="connsiteX24-49" fmla="*/ 475376 w 1121369"/>
                <a:gd name="connsiteY24-50" fmla="*/ 627167 h 2086095"/>
                <a:gd name="connsiteX25-51" fmla="*/ 0 w 1121369"/>
                <a:gd name="connsiteY25-52" fmla="*/ 627167 h 2086095"/>
                <a:gd name="connsiteX26-53" fmla="*/ 0 w 1121369"/>
                <a:gd name="connsiteY26-54" fmla="*/ 464786 h 2086095"/>
                <a:gd name="connsiteX27-55" fmla="*/ 124728 w 1121369"/>
                <a:gd name="connsiteY27-56" fmla="*/ 95899 h 2086095"/>
                <a:gd name="connsiteX28-57" fmla="*/ 521266 w 1121369"/>
                <a:gd name="connsiteY28-58" fmla="*/ 0 h 2086095"/>
                <a:gd name="connsiteX29-59" fmla="*/ 982522 w 1121369"/>
                <a:gd name="connsiteY29-60" fmla="*/ 132872 h 2086095"/>
                <a:gd name="connsiteX30-61" fmla="*/ 1103719 w 1121369"/>
                <a:gd name="connsiteY30-62" fmla="*/ 502090 h 2086095"/>
                <a:gd name="connsiteX31-63" fmla="*/ 1060182 w 1121369"/>
                <a:gd name="connsiteY31-64" fmla="*/ 733150 h 2086095"/>
                <a:gd name="connsiteX32-65" fmla="*/ 907215 w 1121369"/>
                <a:gd name="connsiteY32-66" fmla="*/ 863089 h 2086095"/>
                <a:gd name="connsiteX33-67" fmla="*/ 1068419 w 1121369"/>
                <a:gd name="connsiteY33-68" fmla="*/ 982586 h 2086095"/>
                <a:gd name="connsiteX34-69" fmla="*/ 1121369 w 1121369"/>
                <a:gd name="connsiteY34-70" fmla="*/ 1371687 h 2086095"/>
                <a:gd name="connsiteX35-71" fmla="*/ 1069596 w 1121369"/>
                <a:gd name="connsiteY35-72" fmla="*/ 1724276 h 2086095"/>
                <a:gd name="connsiteX36-73" fmla="*/ 890742 w 1121369"/>
                <a:gd name="connsiteY36-74" fmla="*/ 1914998 h 2086095"/>
                <a:gd name="connsiteX37-75" fmla="*/ 670558 w 1121369"/>
                <a:gd name="connsiteY37-76" fmla="*/ 2086095 h 2086095"/>
                <a:gd name="connsiteX0-77" fmla="*/ 564803 w 1121369"/>
                <a:gd name="connsiteY0-78" fmla="*/ 1980340 h 2086095"/>
                <a:gd name="connsiteX1-79" fmla="*/ 210037 w 1121369"/>
                <a:gd name="connsiteY1-80" fmla="*/ 1904444 h 2086095"/>
                <a:gd name="connsiteX2-81" fmla="*/ 40595 w 1121369"/>
                <a:gd name="connsiteY2-82" fmla="*/ 1718530 h 2086095"/>
                <a:gd name="connsiteX3-83" fmla="*/ 0 w 1121369"/>
                <a:gd name="connsiteY3-84" fmla="*/ 1336700 h 2086095"/>
                <a:gd name="connsiteX4-85" fmla="*/ 0 w 1121369"/>
                <a:gd name="connsiteY4-86" fmla="*/ 1186086 h 2086095"/>
                <a:gd name="connsiteX5-87" fmla="*/ 475376 w 1121369"/>
                <a:gd name="connsiteY5-88" fmla="*/ 1186086 h 2086095"/>
                <a:gd name="connsiteX6-89" fmla="*/ 475376 w 1121369"/>
                <a:gd name="connsiteY6-90" fmla="*/ 1495551 h 2086095"/>
                <a:gd name="connsiteX7-91" fmla="*/ 490085 w 1121369"/>
                <a:gd name="connsiteY7-92" fmla="*/ 1652636 h 2086095"/>
                <a:gd name="connsiteX8-93" fmla="*/ 555390 w 1121369"/>
                <a:gd name="connsiteY8-94" fmla="*/ 1686172 h 2086095"/>
                <a:gd name="connsiteX9-95" fmla="*/ 628344 w 1121369"/>
                <a:gd name="connsiteY9-96" fmla="*/ 1643811 h 2086095"/>
                <a:gd name="connsiteX10-97" fmla="*/ 645994 w 1121369"/>
                <a:gd name="connsiteY10-98" fmla="*/ 1422597 h 2086095"/>
                <a:gd name="connsiteX11-99" fmla="*/ 645994 w 1121369"/>
                <a:gd name="connsiteY11-100" fmla="*/ 1290810 h 2086095"/>
                <a:gd name="connsiteX12-101" fmla="*/ 621284 w 1121369"/>
                <a:gd name="connsiteY12-102" fmla="*/ 1130782 h 2086095"/>
                <a:gd name="connsiteX13-103" fmla="*/ 548330 w 1121369"/>
                <a:gd name="connsiteY13-104" fmla="*/ 1064300 h 2086095"/>
                <a:gd name="connsiteX14-105" fmla="*/ 361239 w 1121369"/>
                <a:gd name="connsiteY14-106" fmla="*/ 1046062 h 2086095"/>
                <a:gd name="connsiteX15-107" fmla="*/ 361239 w 1121369"/>
                <a:gd name="connsiteY15-108" fmla="*/ 769544 h 2086095"/>
                <a:gd name="connsiteX16-109" fmla="*/ 570687 w 1121369"/>
                <a:gd name="connsiteY16-110" fmla="*/ 756600 h 2086095"/>
                <a:gd name="connsiteX17-111" fmla="*/ 628344 w 1121369"/>
                <a:gd name="connsiteY17-112" fmla="*/ 700120 h 2086095"/>
                <a:gd name="connsiteX18-113" fmla="*/ 645994 w 1121369"/>
                <a:gd name="connsiteY18-114" fmla="*/ 563626 h 2086095"/>
                <a:gd name="connsiteX19-115" fmla="*/ 645994 w 1121369"/>
                <a:gd name="connsiteY19-116" fmla="*/ 457726 h 2086095"/>
                <a:gd name="connsiteX20-117" fmla="*/ 625402 w 1121369"/>
                <a:gd name="connsiteY20-118" fmla="*/ 325938 h 2086095"/>
                <a:gd name="connsiteX21-119" fmla="*/ 561273 w 1121369"/>
                <a:gd name="connsiteY21-120" fmla="*/ 294168 h 2086095"/>
                <a:gd name="connsiteX22-121" fmla="*/ 493615 w 1121369"/>
                <a:gd name="connsiteY22-122" fmla="*/ 327703 h 2086095"/>
                <a:gd name="connsiteX23-123" fmla="*/ 475376 w 1121369"/>
                <a:gd name="connsiteY23-124" fmla="*/ 470669 h 2086095"/>
                <a:gd name="connsiteX24-125" fmla="*/ 475376 w 1121369"/>
                <a:gd name="connsiteY24-126" fmla="*/ 627167 h 2086095"/>
                <a:gd name="connsiteX25-127" fmla="*/ 0 w 1121369"/>
                <a:gd name="connsiteY25-128" fmla="*/ 627167 h 2086095"/>
                <a:gd name="connsiteX26-129" fmla="*/ 0 w 1121369"/>
                <a:gd name="connsiteY26-130" fmla="*/ 464786 h 2086095"/>
                <a:gd name="connsiteX27-131" fmla="*/ 124728 w 1121369"/>
                <a:gd name="connsiteY27-132" fmla="*/ 95899 h 2086095"/>
                <a:gd name="connsiteX28-133" fmla="*/ 521266 w 1121369"/>
                <a:gd name="connsiteY28-134" fmla="*/ 0 h 2086095"/>
                <a:gd name="connsiteX29-135" fmla="*/ 982522 w 1121369"/>
                <a:gd name="connsiteY29-136" fmla="*/ 132872 h 2086095"/>
                <a:gd name="connsiteX30-137" fmla="*/ 1103719 w 1121369"/>
                <a:gd name="connsiteY30-138" fmla="*/ 502090 h 2086095"/>
                <a:gd name="connsiteX31-139" fmla="*/ 1060182 w 1121369"/>
                <a:gd name="connsiteY31-140" fmla="*/ 733150 h 2086095"/>
                <a:gd name="connsiteX32-141" fmla="*/ 907215 w 1121369"/>
                <a:gd name="connsiteY32-142" fmla="*/ 863089 h 2086095"/>
                <a:gd name="connsiteX33-143" fmla="*/ 1068419 w 1121369"/>
                <a:gd name="connsiteY33-144" fmla="*/ 982586 h 2086095"/>
                <a:gd name="connsiteX34-145" fmla="*/ 1121369 w 1121369"/>
                <a:gd name="connsiteY34-146" fmla="*/ 1371687 h 2086095"/>
                <a:gd name="connsiteX35-147" fmla="*/ 1069596 w 1121369"/>
                <a:gd name="connsiteY35-148" fmla="*/ 1724276 h 2086095"/>
                <a:gd name="connsiteX36-149" fmla="*/ 890742 w 1121369"/>
                <a:gd name="connsiteY36-150" fmla="*/ 1914998 h 2086095"/>
                <a:gd name="connsiteX37-151" fmla="*/ 670558 w 1121369"/>
                <a:gd name="connsiteY37-152" fmla="*/ 2086095 h 2086095"/>
                <a:gd name="connsiteX0-153" fmla="*/ 564803 w 1618734"/>
                <a:gd name="connsiteY0-154" fmla="*/ 1980340 h 1986950"/>
                <a:gd name="connsiteX1-155" fmla="*/ 210037 w 1618734"/>
                <a:gd name="connsiteY1-156" fmla="*/ 1904444 h 1986950"/>
                <a:gd name="connsiteX2-157" fmla="*/ 40595 w 1618734"/>
                <a:gd name="connsiteY2-158" fmla="*/ 1718530 h 1986950"/>
                <a:gd name="connsiteX3-159" fmla="*/ 0 w 1618734"/>
                <a:gd name="connsiteY3-160" fmla="*/ 1336700 h 1986950"/>
                <a:gd name="connsiteX4-161" fmla="*/ 0 w 1618734"/>
                <a:gd name="connsiteY4-162" fmla="*/ 1186086 h 1986950"/>
                <a:gd name="connsiteX5-163" fmla="*/ 475376 w 1618734"/>
                <a:gd name="connsiteY5-164" fmla="*/ 1186086 h 1986950"/>
                <a:gd name="connsiteX6-165" fmla="*/ 475376 w 1618734"/>
                <a:gd name="connsiteY6-166" fmla="*/ 1495551 h 1986950"/>
                <a:gd name="connsiteX7-167" fmla="*/ 490085 w 1618734"/>
                <a:gd name="connsiteY7-168" fmla="*/ 1652636 h 1986950"/>
                <a:gd name="connsiteX8-169" fmla="*/ 555390 w 1618734"/>
                <a:gd name="connsiteY8-170" fmla="*/ 1686172 h 1986950"/>
                <a:gd name="connsiteX9-171" fmla="*/ 628344 w 1618734"/>
                <a:gd name="connsiteY9-172" fmla="*/ 1643811 h 1986950"/>
                <a:gd name="connsiteX10-173" fmla="*/ 645994 w 1618734"/>
                <a:gd name="connsiteY10-174" fmla="*/ 1422597 h 1986950"/>
                <a:gd name="connsiteX11-175" fmla="*/ 645994 w 1618734"/>
                <a:gd name="connsiteY11-176" fmla="*/ 1290810 h 1986950"/>
                <a:gd name="connsiteX12-177" fmla="*/ 621284 w 1618734"/>
                <a:gd name="connsiteY12-178" fmla="*/ 1130782 h 1986950"/>
                <a:gd name="connsiteX13-179" fmla="*/ 548330 w 1618734"/>
                <a:gd name="connsiteY13-180" fmla="*/ 1064300 h 1986950"/>
                <a:gd name="connsiteX14-181" fmla="*/ 361239 w 1618734"/>
                <a:gd name="connsiteY14-182" fmla="*/ 1046062 h 1986950"/>
                <a:gd name="connsiteX15-183" fmla="*/ 361239 w 1618734"/>
                <a:gd name="connsiteY15-184" fmla="*/ 769544 h 1986950"/>
                <a:gd name="connsiteX16-185" fmla="*/ 570687 w 1618734"/>
                <a:gd name="connsiteY16-186" fmla="*/ 756600 h 1986950"/>
                <a:gd name="connsiteX17-187" fmla="*/ 628344 w 1618734"/>
                <a:gd name="connsiteY17-188" fmla="*/ 700120 h 1986950"/>
                <a:gd name="connsiteX18-189" fmla="*/ 645994 w 1618734"/>
                <a:gd name="connsiteY18-190" fmla="*/ 563626 h 1986950"/>
                <a:gd name="connsiteX19-191" fmla="*/ 645994 w 1618734"/>
                <a:gd name="connsiteY19-192" fmla="*/ 457726 h 1986950"/>
                <a:gd name="connsiteX20-193" fmla="*/ 625402 w 1618734"/>
                <a:gd name="connsiteY20-194" fmla="*/ 325938 h 1986950"/>
                <a:gd name="connsiteX21-195" fmla="*/ 561273 w 1618734"/>
                <a:gd name="connsiteY21-196" fmla="*/ 294168 h 1986950"/>
                <a:gd name="connsiteX22-197" fmla="*/ 493615 w 1618734"/>
                <a:gd name="connsiteY22-198" fmla="*/ 327703 h 1986950"/>
                <a:gd name="connsiteX23-199" fmla="*/ 475376 w 1618734"/>
                <a:gd name="connsiteY23-200" fmla="*/ 470669 h 1986950"/>
                <a:gd name="connsiteX24-201" fmla="*/ 475376 w 1618734"/>
                <a:gd name="connsiteY24-202" fmla="*/ 627167 h 1986950"/>
                <a:gd name="connsiteX25-203" fmla="*/ 0 w 1618734"/>
                <a:gd name="connsiteY25-204" fmla="*/ 627167 h 1986950"/>
                <a:gd name="connsiteX26-205" fmla="*/ 0 w 1618734"/>
                <a:gd name="connsiteY26-206" fmla="*/ 464786 h 1986950"/>
                <a:gd name="connsiteX27-207" fmla="*/ 124728 w 1618734"/>
                <a:gd name="connsiteY27-208" fmla="*/ 95899 h 1986950"/>
                <a:gd name="connsiteX28-209" fmla="*/ 521266 w 1618734"/>
                <a:gd name="connsiteY28-210" fmla="*/ 0 h 1986950"/>
                <a:gd name="connsiteX29-211" fmla="*/ 982522 w 1618734"/>
                <a:gd name="connsiteY29-212" fmla="*/ 132872 h 1986950"/>
                <a:gd name="connsiteX30-213" fmla="*/ 1103719 w 1618734"/>
                <a:gd name="connsiteY30-214" fmla="*/ 502090 h 1986950"/>
                <a:gd name="connsiteX31-215" fmla="*/ 1060182 w 1618734"/>
                <a:gd name="connsiteY31-216" fmla="*/ 733150 h 1986950"/>
                <a:gd name="connsiteX32-217" fmla="*/ 907215 w 1618734"/>
                <a:gd name="connsiteY32-218" fmla="*/ 863089 h 1986950"/>
                <a:gd name="connsiteX33-219" fmla="*/ 1068419 w 1618734"/>
                <a:gd name="connsiteY33-220" fmla="*/ 982586 h 1986950"/>
                <a:gd name="connsiteX34-221" fmla="*/ 1121369 w 1618734"/>
                <a:gd name="connsiteY34-222" fmla="*/ 1371687 h 1986950"/>
                <a:gd name="connsiteX35-223" fmla="*/ 1069596 w 1618734"/>
                <a:gd name="connsiteY35-224" fmla="*/ 1724276 h 1986950"/>
                <a:gd name="connsiteX36-225" fmla="*/ 890742 w 1618734"/>
                <a:gd name="connsiteY36-226" fmla="*/ 1914998 h 1986950"/>
                <a:gd name="connsiteX37-227" fmla="*/ 1617943 w 1618734"/>
                <a:gd name="connsiteY37-228" fmla="*/ 1986950 h 1986950"/>
                <a:gd name="connsiteX0-229" fmla="*/ 564803 w 1617943"/>
                <a:gd name="connsiteY0-230" fmla="*/ 1980340 h 1986950"/>
                <a:gd name="connsiteX1-231" fmla="*/ 210037 w 1617943"/>
                <a:gd name="connsiteY1-232" fmla="*/ 1904444 h 1986950"/>
                <a:gd name="connsiteX2-233" fmla="*/ 40595 w 1617943"/>
                <a:gd name="connsiteY2-234" fmla="*/ 1718530 h 1986950"/>
                <a:gd name="connsiteX3-235" fmla="*/ 0 w 1617943"/>
                <a:gd name="connsiteY3-236" fmla="*/ 1336700 h 1986950"/>
                <a:gd name="connsiteX4-237" fmla="*/ 0 w 1617943"/>
                <a:gd name="connsiteY4-238" fmla="*/ 1186086 h 1986950"/>
                <a:gd name="connsiteX5-239" fmla="*/ 475376 w 1617943"/>
                <a:gd name="connsiteY5-240" fmla="*/ 1186086 h 1986950"/>
                <a:gd name="connsiteX6-241" fmla="*/ 475376 w 1617943"/>
                <a:gd name="connsiteY6-242" fmla="*/ 1495551 h 1986950"/>
                <a:gd name="connsiteX7-243" fmla="*/ 490085 w 1617943"/>
                <a:gd name="connsiteY7-244" fmla="*/ 1652636 h 1986950"/>
                <a:gd name="connsiteX8-245" fmla="*/ 555390 w 1617943"/>
                <a:gd name="connsiteY8-246" fmla="*/ 1686172 h 1986950"/>
                <a:gd name="connsiteX9-247" fmla="*/ 628344 w 1617943"/>
                <a:gd name="connsiteY9-248" fmla="*/ 1643811 h 1986950"/>
                <a:gd name="connsiteX10-249" fmla="*/ 645994 w 1617943"/>
                <a:gd name="connsiteY10-250" fmla="*/ 1422597 h 1986950"/>
                <a:gd name="connsiteX11-251" fmla="*/ 645994 w 1617943"/>
                <a:gd name="connsiteY11-252" fmla="*/ 1290810 h 1986950"/>
                <a:gd name="connsiteX12-253" fmla="*/ 621284 w 1617943"/>
                <a:gd name="connsiteY12-254" fmla="*/ 1130782 h 1986950"/>
                <a:gd name="connsiteX13-255" fmla="*/ 548330 w 1617943"/>
                <a:gd name="connsiteY13-256" fmla="*/ 1064300 h 1986950"/>
                <a:gd name="connsiteX14-257" fmla="*/ 361239 w 1617943"/>
                <a:gd name="connsiteY14-258" fmla="*/ 1046062 h 1986950"/>
                <a:gd name="connsiteX15-259" fmla="*/ 361239 w 1617943"/>
                <a:gd name="connsiteY15-260" fmla="*/ 769544 h 1986950"/>
                <a:gd name="connsiteX16-261" fmla="*/ 570687 w 1617943"/>
                <a:gd name="connsiteY16-262" fmla="*/ 756600 h 1986950"/>
                <a:gd name="connsiteX17-263" fmla="*/ 628344 w 1617943"/>
                <a:gd name="connsiteY17-264" fmla="*/ 700120 h 1986950"/>
                <a:gd name="connsiteX18-265" fmla="*/ 645994 w 1617943"/>
                <a:gd name="connsiteY18-266" fmla="*/ 563626 h 1986950"/>
                <a:gd name="connsiteX19-267" fmla="*/ 645994 w 1617943"/>
                <a:gd name="connsiteY19-268" fmla="*/ 457726 h 1986950"/>
                <a:gd name="connsiteX20-269" fmla="*/ 625402 w 1617943"/>
                <a:gd name="connsiteY20-270" fmla="*/ 325938 h 1986950"/>
                <a:gd name="connsiteX21-271" fmla="*/ 561273 w 1617943"/>
                <a:gd name="connsiteY21-272" fmla="*/ 294168 h 1986950"/>
                <a:gd name="connsiteX22-273" fmla="*/ 493615 w 1617943"/>
                <a:gd name="connsiteY22-274" fmla="*/ 327703 h 1986950"/>
                <a:gd name="connsiteX23-275" fmla="*/ 475376 w 1617943"/>
                <a:gd name="connsiteY23-276" fmla="*/ 470669 h 1986950"/>
                <a:gd name="connsiteX24-277" fmla="*/ 475376 w 1617943"/>
                <a:gd name="connsiteY24-278" fmla="*/ 627167 h 1986950"/>
                <a:gd name="connsiteX25-279" fmla="*/ 0 w 1617943"/>
                <a:gd name="connsiteY25-280" fmla="*/ 627167 h 1986950"/>
                <a:gd name="connsiteX26-281" fmla="*/ 0 w 1617943"/>
                <a:gd name="connsiteY26-282" fmla="*/ 464786 h 1986950"/>
                <a:gd name="connsiteX27-283" fmla="*/ 124728 w 1617943"/>
                <a:gd name="connsiteY27-284" fmla="*/ 95899 h 1986950"/>
                <a:gd name="connsiteX28-285" fmla="*/ 521266 w 1617943"/>
                <a:gd name="connsiteY28-286" fmla="*/ 0 h 1986950"/>
                <a:gd name="connsiteX29-287" fmla="*/ 982522 w 1617943"/>
                <a:gd name="connsiteY29-288" fmla="*/ 132872 h 1986950"/>
                <a:gd name="connsiteX30-289" fmla="*/ 1103719 w 1617943"/>
                <a:gd name="connsiteY30-290" fmla="*/ 502090 h 1986950"/>
                <a:gd name="connsiteX31-291" fmla="*/ 1060182 w 1617943"/>
                <a:gd name="connsiteY31-292" fmla="*/ 733150 h 1986950"/>
                <a:gd name="connsiteX32-293" fmla="*/ 907215 w 1617943"/>
                <a:gd name="connsiteY32-294" fmla="*/ 863089 h 1986950"/>
                <a:gd name="connsiteX33-295" fmla="*/ 1068419 w 1617943"/>
                <a:gd name="connsiteY33-296" fmla="*/ 982586 h 1986950"/>
                <a:gd name="connsiteX34-297" fmla="*/ 1121369 w 1617943"/>
                <a:gd name="connsiteY34-298" fmla="*/ 1371687 h 1986950"/>
                <a:gd name="connsiteX35-299" fmla="*/ 1069596 w 1617943"/>
                <a:gd name="connsiteY35-300" fmla="*/ 1724276 h 1986950"/>
                <a:gd name="connsiteX36-301" fmla="*/ 890742 w 1617943"/>
                <a:gd name="connsiteY36-302" fmla="*/ 1914998 h 1986950"/>
                <a:gd name="connsiteX37-303" fmla="*/ 1617943 w 1617943"/>
                <a:gd name="connsiteY37-304" fmla="*/ 1986950 h 1986950"/>
                <a:gd name="connsiteX0-305" fmla="*/ 564803 w 1656500"/>
                <a:gd name="connsiteY0-306" fmla="*/ 1980340 h 1980340"/>
                <a:gd name="connsiteX1-307" fmla="*/ 210037 w 1656500"/>
                <a:gd name="connsiteY1-308" fmla="*/ 1904444 h 1980340"/>
                <a:gd name="connsiteX2-309" fmla="*/ 40595 w 1656500"/>
                <a:gd name="connsiteY2-310" fmla="*/ 1718530 h 1980340"/>
                <a:gd name="connsiteX3-311" fmla="*/ 0 w 1656500"/>
                <a:gd name="connsiteY3-312" fmla="*/ 1336700 h 1980340"/>
                <a:gd name="connsiteX4-313" fmla="*/ 0 w 1656500"/>
                <a:gd name="connsiteY4-314" fmla="*/ 1186086 h 1980340"/>
                <a:gd name="connsiteX5-315" fmla="*/ 475376 w 1656500"/>
                <a:gd name="connsiteY5-316" fmla="*/ 1186086 h 1980340"/>
                <a:gd name="connsiteX6-317" fmla="*/ 475376 w 1656500"/>
                <a:gd name="connsiteY6-318" fmla="*/ 1495551 h 1980340"/>
                <a:gd name="connsiteX7-319" fmla="*/ 490085 w 1656500"/>
                <a:gd name="connsiteY7-320" fmla="*/ 1652636 h 1980340"/>
                <a:gd name="connsiteX8-321" fmla="*/ 555390 w 1656500"/>
                <a:gd name="connsiteY8-322" fmla="*/ 1686172 h 1980340"/>
                <a:gd name="connsiteX9-323" fmla="*/ 628344 w 1656500"/>
                <a:gd name="connsiteY9-324" fmla="*/ 1643811 h 1980340"/>
                <a:gd name="connsiteX10-325" fmla="*/ 645994 w 1656500"/>
                <a:gd name="connsiteY10-326" fmla="*/ 1422597 h 1980340"/>
                <a:gd name="connsiteX11-327" fmla="*/ 645994 w 1656500"/>
                <a:gd name="connsiteY11-328" fmla="*/ 1290810 h 1980340"/>
                <a:gd name="connsiteX12-329" fmla="*/ 621284 w 1656500"/>
                <a:gd name="connsiteY12-330" fmla="*/ 1130782 h 1980340"/>
                <a:gd name="connsiteX13-331" fmla="*/ 548330 w 1656500"/>
                <a:gd name="connsiteY13-332" fmla="*/ 1064300 h 1980340"/>
                <a:gd name="connsiteX14-333" fmla="*/ 361239 w 1656500"/>
                <a:gd name="connsiteY14-334" fmla="*/ 1046062 h 1980340"/>
                <a:gd name="connsiteX15-335" fmla="*/ 361239 w 1656500"/>
                <a:gd name="connsiteY15-336" fmla="*/ 769544 h 1980340"/>
                <a:gd name="connsiteX16-337" fmla="*/ 570687 w 1656500"/>
                <a:gd name="connsiteY16-338" fmla="*/ 756600 h 1980340"/>
                <a:gd name="connsiteX17-339" fmla="*/ 628344 w 1656500"/>
                <a:gd name="connsiteY17-340" fmla="*/ 700120 h 1980340"/>
                <a:gd name="connsiteX18-341" fmla="*/ 645994 w 1656500"/>
                <a:gd name="connsiteY18-342" fmla="*/ 563626 h 1980340"/>
                <a:gd name="connsiteX19-343" fmla="*/ 645994 w 1656500"/>
                <a:gd name="connsiteY19-344" fmla="*/ 457726 h 1980340"/>
                <a:gd name="connsiteX20-345" fmla="*/ 625402 w 1656500"/>
                <a:gd name="connsiteY20-346" fmla="*/ 325938 h 1980340"/>
                <a:gd name="connsiteX21-347" fmla="*/ 561273 w 1656500"/>
                <a:gd name="connsiteY21-348" fmla="*/ 294168 h 1980340"/>
                <a:gd name="connsiteX22-349" fmla="*/ 493615 w 1656500"/>
                <a:gd name="connsiteY22-350" fmla="*/ 327703 h 1980340"/>
                <a:gd name="connsiteX23-351" fmla="*/ 475376 w 1656500"/>
                <a:gd name="connsiteY23-352" fmla="*/ 470669 h 1980340"/>
                <a:gd name="connsiteX24-353" fmla="*/ 475376 w 1656500"/>
                <a:gd name="connsiteY24-354" fmla="*/ 627167 h 1980340"/>
                <a:gd name="connsiteX25-355" fmla="*/ 0 w 1656500"/>
                <a:gd name="connsiteY25-356" fmla="*/ 627167 h 1980340"/>
                <a:gd name="connsiteX26-357" fmla="*/ 0 w 1656500"/>
                <a:gd name="connsiteY26-358" fmla="*/ 464786 h 1980340"/>
                <a:gd name="connsiteX27-359" fmla="*/ 124728 w 1656500"/>
                <a:gd name="connsiteY27-360" fmla="*/ 95899 h 1980340"/>
                <a:gd name="connsiteX28-361" fmla="*/ 521266 w 1656500"/>
                <a:gd name="connsiteY28-362" fmla="*/ 0 h 1980340"/>
                <a:gd name="connsiteX29-363" fmla="*/ 982522 w 1656500"/>
                <a:gd name="connsiteY29-364" fmla="*/ 132872 h 1980340"/>
                <a:gd name="connsiteX30-365" fmla="*/ 1103719 w 1656500"/>
                <a:gd name="connsiteY30-366" fmla="*/ 502090 h 1980340"/>
                <a:gd name="connsiteX31-367" fmla="*/ 1060182 w 1656500"/>
                <a:gd name="connsiteY31-368" fmla="*/ 733150 h 1980340"/>
                <a:gd name="connsiteX32-369" fmla="*/ 907215 w 1656500"/>
                <a:gd name="connsiteY32-370" fmla="*/ 863089 h 1980340"/>
                <a:gd name="connsiteX33-371" fmla="*/ 1068419 w 1656500"/>
                <a:gd name="connsiteY33-372" fmla="*/ 982586 h 1980340"/>
                <a:gd name="connsiteX34-373" fmla="*/ 1121369 w 1656500"/>
                <a:gd name="connsiteY34-374" fmla="*/ 1371687 h 1980340"/>
                <a:gd name="connsiteX35-375" fmla="*/ 1069596 w 1656500"/>
                <a:gd name="connsiteY35-376" fmla="*/ 1724276 h 1980340"/>
                <a:gd name="connsiteX36-377" fmla="*/ 890742 w 1656500"/>
                <a:gd name="connsiteY36-378" fmla="*/ 1914998 h 1980340"/>
                <a:gd name="connsiteX37-379" fmla="*/ 1656500 w 1656500"/>
                <a:gd name="connsiteY37-380" fmla="*/ 1926362 h 1980340"/>
                <a:gd name="connsiteX0-381" fmla="*/ 564803 w 1656500"/>
                <a:gd name="connsiteY0-382" fmla="*/ 1980340 h 1980340"/>
                <a:gd name="connsiteX1-383" fmla="*/ 210037 w 1656500"/>
                <a:gd name="connsiteY1-384" fmla="*/ 1904444 h 1980340"/>
                <a:gd name="connsiteX2-385" fmla="*/ 40595 w 1656500"/>
                <a:gd name="connsiteY2-386" fmla="*/ 1718530 h 1980340"/>
                <a:gd name="connsiteX3-387" fmla="*/ 0 w 1656500"/>
                <a:gd name="connsiteY3-388" fmla="*/ 1336700 h 1980340"/>
                <a:gd name="connsiteX4-389" fmla="*/ 0 w 1656500"/>
                <a:gd name="connsiteY4-390" fmla="*/ 1186086 h 1980340"/>
                <a:gd name="connsiteX5-391" fmla="*/ 475376 w 1656500"/>
                <a:gd name="connsiteY5-392" fmla="*/ 1186086 h 1980340"/>
                <a:gd name="connsiteX6-393" fmla="*/ 475376 w 1656500"/>
                <a:gd name="connsiteY6-394" fmla="*/ 1495551 h 1980340"/>
                <a:gd name="connsiteX7-395" fmla="*/ 490085 w 1656500"/>
                <a:gd name="connsiteY7-396" fmla="*/ 1652636 h 1980340"/>
                <a:gd name="connsiteX8-397" fmla="*/ 555390 w 1656500"/>
                <a:gd name="connsiteY8-398" fmla="*/ 1686172 h 1980340"/>
                <a:gd name="connsiteX9-399" fmla="*/ 628344 w 1656500"/>
                <a:gd name="connsiteY9-400" fmla="*/ 1643811 h 1980340"/>
                <a:gd name="connsiteX10-401" fmla="*/ 645994 w 1656500"/>
                <a:gd name="connsiteY10-402" fmla="*/ 1422597 h 1980340"/>
                <a:gd name="connsiteX11-403" fmla="*/ 645994 w 1656500"/>
                <a:gd name="connsiteY11-404" fmla="*/ 1290810 h 1980340"/>
                <a:gd name="connsiteX12-405" fmla="*/ 621284 w 1656500"/>
                <a:gd name="connsiteY12-406" fmla="*/ 1130782 h 1980340"/>
                <a:gd name="connsiteX13-407" fmla="*/ 548330 w 1656500"/>
                <a:gd name="connsiteY13-408" fmla="*/ 1064300 h 1980340"/>
                <a:gd name="connsiteX14-409" fmla="*/ 361239 w 1656500"/>
                <a:gd name="connsiteY14-410" fmla="*/ 1046062 h 1980340"/>
                <a:gd name="connsiteX15-411" fmla="*/ 361239 w 1656500"/>
                <a:gd name="connsiteY15-412" fmla="*/ 769544 h 1980340"/>
                <a:gd name="connsiteX16-413" fmla="*/ 570687 w 1656500"/>
                <a:gd name="connsiteY16-414" fmla="*/ 756600 h 1980340"/>
                <a:gd name="connsiteX17-415" fmla="*/ 628344 w 1656500"/>
                <a:gd name="connsiteY17-416" fmla="*/ 700120 h 1980340"/>
                <a:gd name="connsiteX18-417" fmla="*/ 645994 w 1656500"/>
                <a:gd name="connsiteY18-418" fmla="*/ 563626 h 1980340"/>
                <a:gd name="connsiteX19-419" fmla="*/ 645994 w 1656500"/>
                <a:gd name="connsiteY19-420" fmla="*/ 457726 h 1980340"/>
                <a:gd name="connsiteX20-421" fmla="*/ 625402 w 1656500"/>
                <a:gd name="connsiteY20-422" fmla="*/ 325938 h 1980340"/>
                <a:gd name="connsiteX21-423" fmla="*/ 561273 w 1656500"/>
                <a:gd name="connsiteY21-424" fmla="*/ 294168 h 1980340"/>
                <a:gd name="connsiteX22-425" fmla="*/ 493615 w 1656500"/>
                <a:gd name="connsiteY22-426" fmla="*/ 327703 h 1980340"/>
                <a:gd name="connsiteX23-427" fmla="*/ 475376 w 1656500"/>
                <a:gd name="connsiteY23-428" fmla="*/ 470669 h 1980340"/>
                <a:gd name="connsiteX24-429" fmla="*/ 475376 w 1656500"/>
                <a:gd name="connsiteY24-430" fmla="*/ 627167 h 1980340"/>
                <a:gd name="connsiteX25-431" fmla="*/ 0 w 1656500"/>
                <a:gd name="connsiteY25-432" fmla="*/ 627167 h 1980340"/>
                <a:gd name="connsiteX26-433" fmla="*/ 0 w 1656500"/>
                <a:gd name="connsiteY26-434" fmla="*/ 464786 h 1980340"/>
                <a:gd name="connsiteX27-435" fmla="*/ 124728 w 1656500"/>
                <a:gd name="connsiteY27-436" fmla="*/ 95899 h 1980340"/>
                <a:gd name="connsiteX28-437" fmla="*/ 521266 w 1656500"/>
                <a:gd name="connsiteY28-438" fmla="*/ 0 h 1980340"/>
                <a:gd name="connsiteX29-439" fmla="*/ 982522 w 1656500"/>
                <a:gd name="connsiteY29-440" fmla="*/ 132872 h 1980340"/>
                <a:gd name="connsiteX30-441" fmla="*/ 1103719 w 1656500"/>
                <a:gd name="connsiteY30-442" fmla="*/ 502090 h 1980340"/>
                <a:gd name="connsiteX31-443" fmla="*/ 1060182 w 1656500"/>
                <a:gd name="connsiteY31-444" fmla="*/ 733150 h 1980340"/>
                <a:gd name="connsiteX32-445" fmla="*/ 907215 w 1656500"/>
                <a:gd name="connsiteY32-446" fmla="*/ 863089 h 1980340"/>
                <a:gd name="connsiteX33-447" fmla="*/ 1068419 w 1656500"/>
                <a:gd name="connsiteY33-448" fmla="*/ 982586 h 1980340"/>
                <a:gd name="connsiteX34-449" fmla="*/ 1121369 w 1656500"/>
                <a:gd name="connsiteY34-450" fmla="*/ 1371687 h 1980340"/>
                <a:gd name="connsiteX35-451" fmla="*/ 1069596 w 1656500"/>
                <a:gd name="connsiteY35-452" fmla="*/ 1724276 h 1980340"/>
                <a:gd name="connsiteX36-453" fmla="*/ 890742 w 1656500"/>
                <a:gd name="connsiteY36-454" fmla="*/ 1914998 h 1980340"/>
                <a:gd name="connsiteX37-455" fmla="*/ 1656500 w 1656500"/>
                <a:gd name="connsiteY37-456" fmla="*/ 1926362 h 1980340"/>
                <a:gd name="connsiteX0-457" fmla="*/ 564803 w 1684040"/>
                <a:gd name="connsiteY0-458" fmla="*/ 1980340 h 1980340"/>
                <a:gd name="connsiteX1-459" fmla="*/ 210037 w 1684040"/>
                <a:gd name="connsiteY1-460" fmla="*/ 1904444 h 1980340"/>
                <a:gd name="connsiteX2-461" fmla="*/ 40595 w 1684040"/>
                <a:gd name="connsiteY2-462" fmla="*/ 1718530 h 1980340"/>
                <a:gd name="connsiteX3-463" fmla="*/ 0 w 1684040"/>
                <a:gd name="connsiteY3-464" fmla="*/ 1336700 h 1980340"/>
                <a:gd name="connsiteX4-465" fmla="*/ 0 w 1684040"/>
                <a:gd name="connsiteY4-466" fmla="*/ 1186086 h 1980340"/>
                <a:gd name="connsiteX5-467" fmla="*/ 475376 w 1684040"/>
                <a:gd name="connsiteY5-468" fmla="*/ 1186086 h 1980340"/>
                <a:gd name="connsiteX6-469" fmla="*/ 475376 w 1684040"/>
                <a:gd name="connsiteY6-470" fmla="*/ 1495551 h 1980340"/>
                <a:gd name="connsiteX7-471" fmla="*/ 490085 w 1684040"/>
                <a:gd name="connsiteY7-472" fmla="*/ 1652636 h 1980340"/>
                <a:gd name="connsiteX8-473" fmla="*/ 555390 w 1684040"/>
                <a:gd name="connsiteY8-474" fmla="*/ 1686172 h 1980340"/>
                <a:gd name="connsiteX9-475" fmla="*/ 628344 w 1684040"/>
                <a:gd name="connsiteY9-476" fmla="*/ 1643811 h 1980340"/>
                <a:gd name="connsiteX10-477" fmla="*/ 645994 w 1684040"/>
                <a:gd name="connsiteY10-478" fmla="*/ 1422597 h 1980340"/>
                <a:gd name="connsiteX11-479" fmla="*/ 645994 w 1684040"/>
                <a:gd name="connsiteY11-480" fmla="*/ 1290810 h 1980340"/>
                <a:gd name="connsiteX12-481" fmla="*/ 621284 w 1684040"/>
                <a:gd name="connsiteY12-482" fmla="*/ 1130782 h 1980340"/>
                <a:gd name="connsiteX13-483" fmla="*/ 548330 w 1684040"/>
                <a:gd name="connsiteY13-484" fmla="*/ 1064300 h 1980340"/>
                <a:gd name="connsiteX14-485" fmla="*/ 361239 w 1684040"/>
                <a:gd name="connsiteY14-486" fmla="*/ 1046062 h 1980340"/>
                <a:gd name="connsiteX15-487" fmla="*/ 361239 w 1684040"/>
                <a:gd name="connsiteY15-488" fmla="*/ 769544 h 1980340"/>
                <a:gd name="connsiteX16-489" fmla="*/ 570687 w 1684040"/>
                <a:gd name="connsiteY16-490" fmla="*/ 756600 h 1980340"/>
                <a:gd name="connsiteX17-491" fmla="*/ 628344 w 1684040"/>
                <a:gd name="connsiteY17-492" fmla="*/ 700120 h 1980340"/>
                <a:gd name="connsiteX18-493" fmla="*/ 645994 w 1684040"/>
                <a:gd name="connsiteY18-494" fmla="*/ 563626 h 1980340"/>
                <a:gd name="connsiteX19-495" fmla="*/ 645994 w 1684040"/>
                <a:gd name="connsiteY19-496" fmla="*/ 457726 h 1980340"/>
                <a:gd name="connsiteX20-497" fmla="*/ 625402 w 1684040"/>
                <a:gd name="connsiteY20-498" fmla="*/ 325938 h 1980340"/>
                <a:gd name="connsiteX21-499" fmla="*/ 561273 w 1684040"/>
                <a:gd name="connsiteY21-500" fmla="*/ 294168 h 1980340"/>
                <a:gd name="connsiteX22-501" fmla="*/ 493615 w 1684040"/>
                <a:gd name="connsiteY22-502" fmla="*/ 327703 h 1980340"/>
                <a:gd name="connsiteX23-503" fmla="*/ 475376 w 1684040"/>
                <a:gd name="connsiteY23-504" fmla="*/ 470669 h 1980340"/>
                <a:gd name="connsiteX24-505" fmla="*/ 475376 w 1684040"/>
                <a:gd name="connsiteY24-506" fmla="*/ 627167 h 1980340"/>
                <a:gd name="connsiteX25-507" fmla="*/ 0 w 1684040"/>
                <a:gd name="connsiteY25-508" fmla="*/ 627167 h 1980340"/>
                <a:gd name="connsiteX26-509" fmla="*/ 0 w 1684040"/>
                <a:gd name="connsiteY26-510" fmla="*/ 464786 h 1980340"/>
                <a:gd name="connsiteX27-511" fmla="*/ 124728 w 1684040"/>
                <a:gd name="connsiteY27-512" fmla="*/ 95899 h 1980340"/>
                <a:gd name="connsiteX28-513" fmla="*/ 521266 w 1684040"/>
                <a:gd name="connsiteY28-514" fmla="*/ 0 h 1980340"/>
                <a:gd name="connsiteX29-515" fmla="*/ 982522 w 1684040"/>
                <a:gd name="connsiteY29-516" fmla="*/ 132872 h 1980340"/>
                <a:gd name="connsiteX30-517" fmla="*/ 1103719 w 1684040"/>
                <a:gd name="connsiteY30-518" fmla="*/ 502090 h 1980340"/>
                <a:gd name="connsiteX31-519" fmla="*/ 1060182 w 1684040"/>
                <a:gd name="connsiteY31-520" fmla="*/ 733150 h 1980340"/>
                <a:gd name="connsiteX32-521" fmla="*/ 907215 w 1684040"/>
                <a:gd name="connsiteY32-522" fmla="*/ 863089 h 1980340"/>
                <a:gd name="connsiteX33-523" fmla="*/ 1068419 w 1684040"/>
                <a:gd name="connsiteY33-524" fmla="*/ 982586 h 1980340"/>
                <a:gd name="connsiteX34-525" fmla="*/ 1121369 w 1684040"/>
                <a:gd name="connsiteY34-526" fmla="*/ 1371687 h 1980340"/>
                <a:gd name="connsiteX35-527" fmla="*/ 1069596 w 1684040"/>
                <a:gd name="connsiteY35-528" fmla="*/ 1724276 h 1980340"/>
                <a:gd name="connsiteX36-529" fmla="*/ 890742 w 1684040"/>
                <a:gd name="connsiteY36-530" fmla="*/ 1914998 h 1980340"/>
                <a:gd name="connsiteX37-531" fmla="*/ 1684040 w 1684040"/>
                <a:gd name="connsiteY37-532" fmla="*/ 1948394 h 1980340"/>
                <a:gd name="connsiteX0-533" fmla="*/ 21144 w 2440282"/>
                <a:gd name="connsiteY0-534" fmla="*/ 1952799 h 1952799"/>
                <a:gd name="connsiteX1-535" fmla="*/ 966279 w 2440282"/>
                <a:gd name="connsiteY1-536" fmla="*/ 1904444 h 1952799"/>
                <a:gd name="connsiteX2-537" fmla="*/ 796837 w 2440282"/>
                <a:gd name="connsiteY2-538" fmla="*/ 1718530 h 1952799"/>
                <a:gd name="connsiteX3-539" fmla="*/ 756242 w 2440282"/>
                <a:gd name="connsiteY3-540" fmla="*/ 1336700 h 1952799"/>
                <a:gd name="connsiteX4-541" fmla="*/ 756242 w 2440282"/>
                <a:gd name="connsiteY4-542" fmla="*/ 1186086 h 1952799"/>
                <a:gd name="connsiteX5-543" fmla="*/ 1231618 w 2440282"/>
                <a:gd name="connsiteY5-544" fmla="*/ 1186086 h 1952799"/>
                <a:gd name="connsiteX6-545" fmla="*/ 1231618 w 2440282"/>
                <a:gd name="connsiteY6-546" fmla="*/ 1495551 h 1952799"/>
                <a:gd name="connsiteX7-547" fmla="*/ 1246327 w 2440282"/>
                <a:gd name="connsiteY7-548" fmla="*/ 1652636 h 1952799"/>
                <a:gd name="connsiteX8-549" fmla="*/ 1311632 w 2440282"/>
                <a:gd name="connsiteY8-550" fmla="*/ 1686172 h 1952799"/>
                <a:gd name="connsiteX9-551" fmla="*/ 1384586 w 2440282"/>
                <a:gd name="connsiteY9-552" fmla="*/ 1643811 h 1952799"/>
                <a:gd name="connsiteX10-553" fmla="*/ 1402236 w 2440282"/>
                <a:gd name="connsiteY10-554" fmla="*/ 1422597 h 1952799"/>
                <a:gd name="connsiteX11-555" fmla="*/ 1402236 w 2440282"/>
                <a:gd name="connsiteY11-556" fmla="*/ 1290810 h 1952799"/>
                <a:gd name="connsiteX12-557" fmla="*/ 1377526 w 2440282"/>
                <a:gd name="connsiteY12-558" fmla="*/ 1130782 h 1952799"/>
                <a:gd name="connsiteX13-559" fmla="*/ 1304572 w 2440282"/>
                <a:gd name="connsiteY13-560" fmla="*/ 1064300 h 1952799"/>
                <a:gd name="connsiteX14-561" fmla="*/ 1117481 w 2440282"/>
                <a:gd name="connsiteY14-562" fmla="*/ 1046062 h 1952799"/>
                <a:gd name="connsiteX15-563" fmla="*/ 1117481 w 2440282"/>
                <a:gd name="connsiteY15-564" fmla="*/ 769544 h 1952799"/>
                <a:gd name="connsiteX16-565" fmla="*/ 1326929 w 2440282"/>
                <a:gd name="connsiteY16-566" fmla="*/ 756600 h 1952799"/>
                <a:gd name="connsiteX17-567" fmla="*/ 1384586 w 2440282"/>
                <a:gd name="connsiteY17-568" fmla="*/ 700120 h 1952799"/>
                <a:gd name="connsiteX18-569" fmla="*/ 1402236 w 2440282"/>
                <a:gd name="connsiteY18-570" fmla="*/ 563626 h 1952799"/>
                <a:gd name="connsiteX19-571" fmla="*/ 1402236 w 2440282"/>
                <a:gd name="connsiteY19-572" fmla="*/ 457726 h 1952799"/>
                <a:gd name="connsiteX20-573" fmla="*/ 1381644 w 2440282"/>
                <a:gd name="connsiteY20-574" fmla="*/ 325938 h 1952799"/>
                <a:gd name="connsiteX21-575" fmla="*/ 1317515 w 2440282"/>
                <a:gd name="connsiteY21-576" fmla="*/ 294168 h 1952799"/>
                <a:gd name="connsiteX22-577" fmla="*/ 1249857 w 2440282"/>
                <a:gd name="connsiteY22-578" fmla="*/ 327703 h 1952799"/>
                <a:gd name="connsiteX23-579" fmla="*/ 1231618 w 2440282"/>
                <a:gd name="connsiteY23-580" fmla="*/ 470669 h 1952799"/>
                <a:gd name="connsiteX24-581" fmla="*/ 1231618 w 2440282"/>
                <a:gd name="connsiteY24-582" fmla="*/ 627167 h 1952799"/>
                <a:gd name="connsiteX25-583" fmla="*/ 756242 w 2440282"/>
                <a:gd name="connsiteY25-584" fmla="*/ 627167 h 1952799"/>
                <a:gd name="connsiteX26-585" fmla="*/ 756242 w 2440282"/>
                <a:gd name="connsiteY26-586" fmla="*/ 464786 h 1952799"/>
                <a:gd name="connsiteX27-587" fmla="*/ 880970 w 2440282"/>
                <a:gd name="connsiteY27-588" fmla="*/ 95899 h 1952799"/>
                <a:gd name="connsiteX28-589" fmla="*/ 1277508 w 2440282"/>
                <a:gd name="connsiteY28-590" fmla="*/ 0 h 1952799"/>
                <a:gd name="connsiteX29-591" fmla="*/ 1738764 w 2440282"/>
                <a:gd name="connsiteY29-592" fmla="*/ 132872 h 1952799"/>
                <a:gd name="connsiteX30-593" fmla="*/ 1859961 w 2440282"/>
                <a:gd name="connsiteY30-594" fmla="*/ 502090 h 1952799"/>
                <a:gd name="connsiteX31-595" fmla="*/ 1816424 w 2440282"/>
                <a:gd name="connsiteY31-596" fmla="*/ 733150 h 1952799"/>
                <a:gd name="connsiteX32-597" fmla="*/ 1663457 w 2440282"/>
                <a:gd name="connsiteY32-598" fmla="*/ 863089 h 1952799"/>
                <a:gd name="connsiteX33-599" fmla="*/ 1824661 w 2440282"/>
                <a:gd name="connsiteY33-600" fmla="*/ 982586 h 1952799"/>
                <a:gd name="connsiteX34-601" fmla="*/ 1877611 w 2440282"/>
                <a:gd name="connsiteY34-602" fmla="*/ 1371687 h 1952799"/>
                <a:gd name="connsiteX35-603" fmla="*/ 1825838 w 2440282"/>
                <a:gd name="connsiteY35-604" fmla="*/ 1724276 h 1952799"/>
                <a:gd name="connsiteX36-605" fmla="*/ 1646984 w 2440282"/>
                <a:gd name="connsiteY36-606" fmla="*/ 1914998 h 1952799"/>
                <a:gd name="connsiteX37-607" fmla="*/ 2440282 w 2440282"/>
                <a:gd name="connsiteY37-608" fmla="*/ 1948394 h 1952799"/>
                <a:gd name="connsiteX0-609" fmla="*/ 0 w 2419138"/>
                <a:gd name="connsiteY0-610" fmla="*/ 1952799 h 1952799"/>
                <a:gd name="connsiteX1-611" fmla="*/ 945135 w 2419138"/>
                <a:gd name="connsiteY1-612" fmla="*/ 1904444 h 1952799"/>
                <a:gd name="connsiteX2-613" fmla="*/ 775693 w 2419138"/>
                <a:gd name="connsiteY2-614" fmla="*/ 1718530 h 1952799"/>
                <a:gd name="connsiteX3-615" fmla="*/ 735098 w 2419138"/>
                <a:gd name="connsiteY3-616" fmla="*/ 1336700 h 1952799"/>
                <a:gd name="connsiteX4-617" fmla="*/ 735098 w 2419138"/>
                <a:gd name="connsiteY4-618" fmla="*/ 1186086 h 1952799"/>
                <a:gd name="connsiteX5-619" fmla="*/ 1210474 w 2419138"/>
                <a:gd name="connsiteY5-620" fmla="*/ 1186086 h 1952799"/>
                <a:gd name="connsiteX6-621" fmla="*/ 1210474 w 2419138"/>
                <a:gd name="connsiteY6-622" fmla="*/ 1495551 h 1952799"/>
                <a:gd name="connsiteX7-623" fmla="*/ 1225183 w 2419138"/>
                <a:gd name="connsiteY7-624" fmla="*/ 1652636 h 1952799"/>
                <a:gd name="connsiteX8-625" fmla="*/ 1290488 w 2419138"/>
                <a:gd name="connsiteY8-626" fmla="*/ 1686172 h 1952799"/>
                <a:gd name="connsiteX9-627" fmla="*/ 1363442 w 2419138"/>
                <a:gd name="connsiteY9-628" fmla="*/ 1643811 h 1952799"/>
                <a:gd name="connsiteX10-629" fmla="*/ 1381092 w 2419138"/>
                <a:gd name="connsiteY10-630" fmla="*/ 1422597 h 1952799"/>
                <a:gd name="connsiteX11-631" fmla="*/ 1381092 w 2419138"/>
                <a:gd name="connsiteY11-632" fmla="*/ 1290810 h 1952799"/>
                <a:gd name="connsiteX12-633" fmla="*/ 1356382 w 2419138"/>
                <a:gd name="connsiteY12-634" fmla="*/ 1130782 h 1952799"/>
                <a:gd name="connsiteX13-635" fmla="*/ 1283428 w 2419138"/>
                <a:gd name="connsiteY13-636" fmla="*/ 1064300 h 1952799"/>
                <a:gd name="connsiteX14-637" fmla="*/ 1096337 w 2419138"/>
                <a:gd name="connsiteY14-638" fmla="*/ 1046062 h 1952799"/>
                <a:gd name="connsiteX15-639" fmla="*/ 1096337 w 2419138"/>
                <a:gd name="connsiteY15-640" fmla="*/ 769544 h 1952799"/>
                <a:gd name="connsiteX16-641" fmla="*/ 1305785 w 2419138"/>
                <a:gd name="connsiteY16-642" fmla="*/ 756600 h 1952799"/>
                <a:gd name="connsiteX17-643" fmla="*/ 1363442 w 2419138"/>
                <a:gd name="connsiteY17-644" fmla="*/ 700120 h 1952799"/>
                <a:gd name="connsiteX18-645" fmla="*/ 1381092 w 2419138"/>
                <a:gd name="connsiteY18-646" fmla="*/ 563626 h 1952799"/>
                <a:gd name="connsiteX19-647" fmla="*/ 1381092 w 2419138"/>
                <a:gd name="connsiteY19-648" fmla="*/ 457726 h 1952799"/>
                <a:gd name="connsiteX20-649" fmla="*/ 1360500 w 2419138"/>
                <a:gd name="connsiteY20-650" fmla="*/ 325938 h 1952799"/>
                <a:gd name="connsiteX21-651" fmla="*/ 1296371 w 2419138"/>
                <a:gd name="connsiteY21-652" fmla="*/ 294168 h 1952799"/>
                <a:gd name="connsiteX22-653" fmla="*/ 1228713 w 2419138"/>
                <a:gd name="connsiteY22-654" fmla="*/ 327703 h 1952799"/>
                <a:gd name="connsiteX23-655" fmla="*/ 1210474 w 2419138"/>
                <a:gd name="connsiteY23-656" fmla="*/ 470669 h 1952799"/>
                <a:gd name="connsiteX24-657" fmla="*/ 1210474 w 2419138"/>
                <a:gd name="connsiteY24-658" fmla="*/ 627167 h 1952799"/>
                <a:gd name="connsiteX25-659" fmla="*/ 735098 w 2419138"/>
                <a:gd name="connsiteY25-660" fmla="*/ 627167 h 1952799"/>
                <a:gd name="connsiteX26-661" fmla="*/ 735098 w 2419138"/>
                <a:gd name="connsiteY26-662" fmla="*/ 464786 h 1952799"/>
                <a:gd name="connsiteX27-663" fmla="*/ 859826 w 2419138"/>
                <a:gd name="connsiteY27-664" fmla="*/ 95899 h 1952799"/>
                <a:gd name="connsiteX28-665" fmla="*/ 1256364 w 2419138"/>
                <a:gd name="connsiteY28-666" fmla="*/ 0 h 1952799"/>
                <a:gd name="connsiteX29-667" fmla="*/ 1717620 w 2419138"/>
                <a:gd name="connsiteY29-668" fmla="*/ 132872 h 1952799"/>
                <a:gd name="connsiteX30-669" fmla="*/ 1838817 w 2419138"/>
                <a:gd name="connsiteY30-670" fmla="*/ 502090 h 1952799"/>
                <a:gd name="connsiteX31-671" fmla="*/ 1795280 w 2419138"/>
                <a:gd name="connsiteY31-672" fmla="*/ 733150 h 1952799"/>
                <a:gd name="connsiteX32-673" fmla="*/ 1642313 w 2419138"/>
                <a:gd name="connsiteY32-674" fmla="*/ 863089 h 1952799"/>
                <a:gd name="connsiteX33-675" fmla="*/ 1803517 w 2419138"/>
                <a:gd name="connsiteY33-676" fmla="*/ 982586 h 1952799"/>
                <a:gd name="connsiteX34-677" fmla="*/ 1856467 w 2419138"/>
                <a:gd name="connsiteY34-678" fmla="*/ 1371687 h 1952799"/>
                <a:gd name="connsiteX35-679" fmla="*/ 1804694 w 2419138"/>
                <a:gd name="connsiteY35-680" fmla="*/ 1724276 h 1952799"/>
                <a:gd name="connsiteX36-681" fmla="*/ 1625840 w 2419138"/>
                <a:gd name="connsiteY36-682" fmla="*/ 1914998 h 1952799"/>
                <a:gd name="connsiteX37-683" fmla="*/ 2419138 w 2419138"/>
                <a:gd name="connsiteY37-684" fmla="*/ 1948394 h 1952799"/>
                <a:gd name="connsiteX0-685" fmla="*/ 0 w 2446678"/>
                <a:gd name="connsiteY0-686" fmla="*/ 1919751 h 1948394"/>
                <a:gd name="connsiteX1-687" fmla="*/ 972675 w 2446678"/>
                <a:gd name="connsiteY1-688" fmla="*/ 1904444 h 1948394"/>
                <a:gd name="connsiteX2-689" fmla="*/ 803233 w 2446678"/>
                <a:gd name="connsiteY2-690" fmla="*/ 1718530 h 1948394"/>
                <a:gd name="connsiteX3-691" fmla="*/ 762638 w 2446678"/>
                <a:gd name="connsiteY3-692" fmla="*/ 1336700 h 1948394"/>
                <a:gd name="connsiteX4-693" fmla="*/ 762638 w 2446678"/>
                <a:gd name="connsiteY4-694" fmla="*/ 1186086 h 1948394"/>
                <a:gd name="connsiteX5-695" fmla="*/ 1238014 w 2446678"/>
                <a:gd name="connsiteY5-696" fmla="*/ 1186086 h 1948394"/>
                <a:gd name="connsiteX6-697" fmla="*/ 1238014 w 2446678"/>
                <a:gd name="connsiteY6-698" fmla="*/ 1495551 h 1948394"/>
                <a:gd name="connsiteX7-699" fmla="*/ 1252723 w 2446678"/>
                <a:gd name="connsiteY7-700" fmla="*/ 1652636 h 1948394"/>
                <a:gd name="connsiteX8-701" fmla="*/ 1318028 w 2446678"/>
                <a:gd name="connsiteY8-702" fmla="*/ 1686172 h 1948394"/>
                <a:gd name="connsiteX9-703" fmla="*/ 1390982 w 2446678"/>
                <a:gd name="connsiteY9-704" fmla="*/ 1643811 h 1948394"/>
                <a:gd name="connsiteX10-705" fmla="*/ 1408632 w 2446678"/>
                <a:gd name="connsiteY10-706" fmla="*/ 1422597 h 1948394"/>
                <a:gd name="connsiteX11-707" fmla="*/ 1408632 w 2446678"/>
                <a:gd name="connsiteY11-708" fmla="*/ 1290810 h 1948394"/>
                <a:gd name="connsiteX12-709" fmla="*/ 1383922 w 2446678"/>
                <a:gd name="connsiteY12-710" fmla="*/ 1130782 h 1948394"/>
                <a:gd name="connsiteX13-711" fmla="*/ 1310968 w 2446678"/>
                <a:gd name="connsiteY13-712" fmla="*/ 1064300 h 1948394"/>
                <a:gd name="connsiteX14-713" fmla="*/ 1123877 w 2446678"/>
                <a:gd name="connsiteY14-714" fmla="*/ 1046062 h 1948394"/>
                <a:gd name="connsiteX15-715" fmla="*/ 1123877 w 2446678"/>
                <a:gd name="connsiteY15-716" fmla="*/ 769544 h 1948394"/>
                <a:gd name="connsiteX16-717" fmla="*/ 1333325 w 2446678"/>
                <a:gd name="connsiteY16-718" fmla="*/ 756600 h 1948394"/>
                <a:gd name="connsiteX17-719" fmla="*/ 1390982 w 2446678"/>
                <a:gd name="connsiteY17-720" fmla="*/ 700120 h 1948394"/>
                <a:gd name="connsiteX18-721" fmla="*/ 1408632 w 2446678"/>
                <a:gd name="connsiteY18-722" fmla="*/ 563626 h 1948394"/>
                <a:gd name="connsiteX19-723" fmla="*/ 1408632 w 2446678"/>
                <a:gd name="connsiteY19-724" fmla="*/ 457726 h 1948394"/>
                <a:gd name="connsiteX20-725" fmla="*/ 1388040 w 2446678"/>
                <a:gd name="connsiteY20-726" fmla="*/ 325938 h 1948394"/>
                <a:gd name="connsiteX21-727" fmla="*/ 1323911 w 2446678"/>
                <a:gd name="connsiteY21-728" fmla="*/ 294168 h 1948394"/>
                <a:gd name="connsiteX22-729" fmla="*/ 1256253 w 2446678"/>
                <a:gd name="connsiteY22-730" fmla="*/ 327703 h 1948394"/>
                <a:gd name="connsiteX23-731" fmla="*/ 1238014 w 2446678"/>
                <a:gd name="connsiteY23-732" fmla="*/ 470669 h 1948394"/>
                <a:gd name="connsiteX24-733" fmla="*/ 1238014 w 2446678"/>
                <a:gd name="connsiteY24-734" fmla="*/ 627167 h 1948394"/>
                <a:gd name="connsiteX25-735" fmla="*/ 762638 w 2446678"/>
                <a:gd name="connsiteY25-736" fmla="*/ 627167 h 1948394"/>
                <a:gd name="connsiteX26-737" fmla="*/ 762638 w 2446678"/>
                <a:gd name="connsiteY26-738" fmla="*/ 464786 h 1948394"/>
                <a:gd name="connsiteX27-739" fmla="*/ 887366 w 2446678"/>
                <a:gd name="connsiteY27-740" fmla="*/ 95899 h 1948394"/>
                <a:gd name="connsiteX28-741" fmla="*/ 1283904 w 2446678"/>
                <a:gd name="connsiteY28-742" fmla="*/ 0 h 1948394"/>
                <a:gd name="connsiteX29-743" fmla="*/ 1745160 w 2446678"/>
                <a:gd name="connsiteY29-744" fmla="*/ 132872 h 1948394"/>
                <a:gd name="connsiteX30-745" fmla="*/ 1866357 w 2446678"/>
                <a:gd name="connsiteY30-746" fmla="*/ 502090 h 1948394"/>
                <a:gd name="connsiteX31-747" fmla="*/ 1822820 w 2446678"/>
                <a:gd name="connsiteY31-748" fmla="*/ 733150 h 1948394"/>
                <a:gd name="connsiteX32-749" fmla="*/ 1669853 w 2446678"/>
                <a:gd name="connsiteY32-750" fmla="*/ 863089 h 1948394"/>
                <a:gd name="connsiteX33-751" fmla="*/ 1831057 w 2446678"/>
                <a:gd name="connsiteY33-752" fmla="*/ 982586 h 1948394"/>
                <a:gd name="connsiteX34-753" fmla="*/ 1884007 w 2446678"/>
                <a:gd name="connsiteY34-754" fmla="*/ 1371687 h 1948394"/>
                <a:gd name="connsiteX35-755" fmla="*/ 1832234 w 2446678"/>
                <a:gd name="connsiteY35-756" fmla="*/ 1724276 h 1948394"/>
                <a:gd name="connsiteX36-757" fmla="*/ 1653380 w 2446678"/>
                <a:gd name="connsiteY36-758" fmla="*/ 1914998 h 1948394"/>
                <a:gd name="connsiteX37-759" fmla="*/ 2446678 w 2446678"/>
                <a:gd name="connsiteY37-760" fmla="*/ 1948394 h 1948394"/>
                <a:gd name="connsiteX0-761" fmla="*/ 0 w 2516447"/>
                <a:gd name="connsiteY0-762" fmla="*/ 1908735 h 1948394"/>
                <a:gd name="connsiteX1-763" fmla="*/ 1042444 w 2516447"/>
                <a:gd name="connsiteY1-764" fmla="*/ 1904444 h 1948394"/>
                <a:gd name="connsiteX2-765" fmla="*/ 873002 w 2516447"/>
                <a:gd name="connsiteY2-766" fmla="*/ 1718530 h 1948394"/>
                <a:gd name="connsiteX3-767" fmla="*/ 832407 w 2516447"/>
                <a:gd name="connsiteY3-768" fmla="*/ 1336700 h 1948394"/>
                <a:gd name="connsiteX4-769" fmla="*/ 832407 w 2516447"/>
                <a:gd name="connsiteY4-770" fmla="*/ 1186086 h 1948394"/>
                <a:gd name="connsiteX5-771" fmla="*/ 1307783 w 2516447"/>
                <a:gd name="connsiteY5-772" fmla="*/ 1186086 h 1948394"/>
                <a:gd name="connsiteX6-773" fmla="*/ 1307783 w 2516447"/>
                <a:gd name="connsiteY6-774" fmla="*/ 1495551 h 1948394"/>
                <a:gd name="connsiteX7-775" fmla="*/ 1322492 w 2516447"/>
                <a:gd name="connsiteY7-776" fmla="*/ 1652636 h 1948394"/>
                <a:gd name="connsiteX8-777" fmla="*/ 1387797 w 2516447"/>
                <a:gd name="connsiteY8-778" fmla="*/ 1686172 h 1948394"/>
                <a:gd name="connsiteX9-779" fmla="*/ 1460751 w 2516447"/>
                <a:gd name="connsiteY9-780" fmla="*/ 1643811 h 1948394"/>
                <a:gd name="connsiteX10-781" fmla="*/ 1478401 w 2516447"/>
                <a:gd name="connsiteY10-782" fmla="*/ 1422597 h 1948394"/>
                <a:gd name="connsiteX11-783" fmla="*/ 1478401 w 2516447"/>
                <a:gd name="connsiteY11-784" fmla="*/ 1290810 h 1948394"/>
                <a:gd name="connsiteX12-785" fmla="*/ 1453691 w 2516447"/>
                <a:gd name="connsiteY12-786" fmla="*/ 1130782 h 1948394"/>
                <a:gd name="connsiteX13-787" fmla="*/ 1380737 w 2516447"/>
                <a:gd name="connsiteY13-788" fmla="*/ 1064300 h 1948394"/>
                <a:gd name="connsiteX14-789" fmla="*/ 1193646 w 2516447"/>
                <a:gd name="connsiteY14-790" fmla="*/ 1046062 h 1948394"/>
                <a:gd name="connsiteX15-791" fmla="*/ 1193646 w 2516447"/>
                <a:gd name="connsiteY15-792" fmla="*/ 769544 h 1948394"/>
                <a:gd name="connsiteX16-793" fmla="*/ 1403094 w 2516447"/>
                <a:gd name="connsiteY16-794" fmla="*/ 756600 h 1948394"/>
                <a:gd name="connsiteX17-795" fmla="*/ 1460751 w 2516447"/>
                <a:gd name="connsiteY17-796" fmla="*/ 700120 h 1948394"/>
                <a:gd name="connsiteX18-797" fmla="*/ 1478401 w 2516447"/>
                <a:gd name="connsiteY18-798" fmla="*/ 563626 h 1948394"/>
                <a:gd name="connsiteX19-799" fmla="*/ 1478401 w 2516447"/>
                <a:gd name="connsiteY19-800" fmla="*/ 457726 h 1948394"/>
                <a:gd name="connsiteX20-801" fmla="*/ 1457809 w 2516447"/>
                <a:gd name="connsiteY20-802" fmla="*/ 325938 h 1948394"/>
                <a:gd name="connsiteX21-803" fmla="*/ 1393680 w 2516447"/>
                <a:gd name="connsiteY21-804" fmla="*/ 294168 h 1948394"/>
                <a:gd name="connsiteX22-805" fmla="*/ 1326022 w 2516447"/>
                <a:gd name="connsiteY22-806" fmla="*/ 327703 h 1948394"/>
                <a:gd name="connsiteX23-807" fmla="*/ 1307783 w 2516447"/>
                <a:gd name="connsiteY23-808" fmla="*/ 470669 h 1948394"/>
                <a:gd name="connsiteX24-809" fmla="*/ 1307783 w 2516447"/>
                <a:gd name="connsiteY24-810" fmla="*/ 627167 h 1948394"/>
                <a:gd name="connsiteX25-811" fmla="*/ 832407 w 2516447"/>
                <a:gd name="connsiteY25-812" fmla="*/ 627167 h 1948394"/>
                <a:gd name="connsiteX26-813" fmla="*/ 832407 w 2516447"/>
                <a:gd name="connsiteY26-814" fmla="*/ 464786 h 1948394"/>
                <a:gd name="connsiteX27-815" fmla="*/ 957135 w 2516447"/>
                <a:gd name="connsiteY27-816" fmla="*/ 95899 h 1948394"/>
                <a:gd name="connsiteX28-817" fmla="*/ 1353673 w 2516447"/>
                <a:gd name="connsiteY28-818" fmla="*/ 0 h 1948394"/>
                <a:gd name="connsiteX29-819" fmla="*/ 1814929 w 2516447"/>
                <a:gd name="connsiteY29-820" fmla="*/ 132872 h 1948394"/>
                <a:gd name="connsiteX30-821" fmla="*/ 1936126 w 2516447"/>
                <a:gd name="connsiteY30-822" fmla="*/ 502090 h 1948394"/>
                <a:gd name="connsiteX31-823" fmla="*/ 1892589 w 2516447"/>
                <a:gd name="connsiteY31-824" fmla="*/ 733150 h 1948394"/>
                <a:gd name="connsiteX32-825" fmla="*/ 1739622 w 2516447"/>
                <a:gd name="connsiteY32-826" fmla="*/ 863089 h 1948394"/>
                <a:gd name="connsiteX33-827" fmla="*/ 1900826 w 2516447"/>
                <a:gd name="connsiteY33-828" fmla="*/ 982586 h 1948394"/>
                <a:gd name="connsiteX34-829" fmla="*/ 1953776 w 2516447"/>
                <a:gd name="connsiteY34-830" fmla="*/ 1371687 h 1948394"/>
                <a:gd name="connsiteX35-831" fmla="*/ 1902003 w 2516447"/>
                <a:gd name="connsiteY35-832" fmla="*/ 1724276 h 1948394"/>
                <a:gd name="connsiteX36-833" fmla="*/ 1723149 w 2516447"/>
                <a:gd name="connsiteY36-834" fmla="*/ 1914998 h 1948394"/>
                <a:gd name="connsiteX37-835" fmla="*/ 2516447 w 2516447"/>
                <a:gd name="connsiteY37-836" fmla="*/ 1948394 h 1948394"/>
                <a:gd name="connsiteX0-837" fmla="*/ 0 w 2516447"/>
                <a:gd name="connsiteY0-838" fmla="*/ 1908735 h 1948394"/>
                <a:gd name="connsiteX1-839" fmla="*/ 1042444 w 2516447"/>
                <a:gd name="connsiteY1-840" fmla="*/ 1904444 h 1948394"/>
                <a:gd name="connsiteX2-841" fmla="*/ 873002 w 2516447"/>
                <a:gd name="connsiteY2-842" fmla="*/ 1718530 h 1948394"/>
                <a:gd name="connsiteX3-843" fmla="*/ 832407 w 2516447"/>
                <a:gd name="connsiteY3-844" fmla="*/ 1336700 h 1948394"/>
                <a:gd name="connsiteX4-845" fmla="*/ 832407 w 2516447"/>
                <a:gd name="connsiteY4-846" fmla="*/ 1186086 h 1948394"/>
                <a:gd name="connsiteX5-847" fmla="*/ 1307783 w 2516447"/>
                <a:gd name="connsiteY5-848" fmla="*/ 1186086 h 1948394"/>
                <a:gd name="connsiteX6-849" fmla="*/ 1307783 w 2516447"/>
                <a:gd name="connsiteY6-850" fmla="*/ 1495551 h 1948394"/>
                <a:gd name="connsiteX7-851" fmla="*/ 1322492 w 2516447"/>
                <a:gd name="connsiteY7-852" fmla="*/ 1652636 h 1948394"/>
                <a:gd name="connsiteX8-853" fmla="*/ 1387797 w 2516447"/>
                <a:gd name="connsiteY8-854" fmla="*/ 1686172 h 1948394"/>
                <a:gd name="connsiteX9-855" fmla="*/ 1460751 w 2516447"/>
                <a:gd name="connsiteY9-856" fmla="*/ 1643811 h 1948394"/>
                <a:gd name="connsiteX10-857" fmla="*/ 1478401 w 2516447"/>
                <a:gd name="connsiteY10-858" fmla="*/ 1422597 h 1948394"/>
                <a:gd name="connsiteX11-859" fmla="*/ 1478401 w 2516447"/>
                <a:gd name="connsiteY11-860" fmla="*/ 1290810 h 1948394"/>
                <a:gd name="connsiteX12-861" fmla="*/ 1453691 w 2516447"/>
                <a:gd name="connsiteY12-862" fmla="*/ 1130782 h 1948394"/>
                <a:gd name="connsiteX13-863" fmla="*/ 1380737 w 2516447"/>
                <a:gd name="connsiteY13-864" fmla="*/ 1064300 h 1948394"/>
                <a:gd name="connsiteX14-865" fmla="*/ 1193646 w 2516447"/>
                <a:gd name="connsiteY14-866" fmla="*/ 1046062 h 1948394"/>
                <a:gd name="connsiteX15-867" fmla="*/ 1193646 w 2516447"/>
                <a:gd name="connsiteY15-868" fmla="*/ 769544 h 1948394"/>
                <a:gd name="connsiteX16-869" fmla="*/ 1403094 w 2516447"/>
                <a:gd name="connsiteY16-870" fmla="*/ 756600 h 1948394"/>
                <a:gd name="connsiteX17-871" fmla="*/ 1460751 w 2516447"/>
                <a:gd name="connsiteY17-872" fmla="*/ 700120 h 1948394"/>
                <a:gd name="connsiteX18-873" fmla="*/ 1478401 w 2516447"/>
                <a:gd name="connsiteY18-874" fmla="*/ 563626 h 1948394"/>
                <a:gd name="connsiteX19-875" fmla="*/ 1478401 w 2516447"/>
                <a:gd name="connsiteY19-876" fmla="*/ 457726 h 1948394"/>
                <a:gd name="connsiteX20-877" fmla="*/ 1457809 w 2516447"/>
                <a:gd name="connsiteY20-878" fmla="*/ 325938 h 1948394"/>
                <a:gd name="connsiteX21-879" fmla="*/ 1393680 w 2516447"/>
                <a:gd name="connsiteY21-880" fmla="*/ 294168 h 1948394"/>
                <a:gd name="connsiteX22-881" fmla="*/ 1326022 w 2516447"/>
                <a:gd name="connsiteY22-882" fmla="*/ 327703 h 1948394"/>
                <a:gd name="connsiteX23-883" fmla="*/ 1307783 w 2516447"/>
                <a:gd name="connsiteY23-884" fmla="*/ 470669 h 1948394"/>
                <a:gd name="connsiteX24-885" fmla="*/ 1307783 w 2516447"/>
                <a:gd name="connsiteY24-886" fmla="*/ 627167 h 1948394"/>
                <a:gd name="connsiteX25-887" fmla="*/ 832407 w 2516447"/>
                <a:gd name="connsiteY25-888" fmla="*/ 627167 h 1948394"/>
                <a:gd name="connsiteX26-889" fmla="*/ 832407 w 2516447"/>
                <a:gd name="connsiteY26-890" fmla="*/ 464786 h 1948394"/>
                <a:gd name="connsiteX27-891" fmla="*/ 957135 w 2516447"/>
                <a:gd name="connsiteY27-892" fmla="*/ 95899 h 1948394"/>
                <a:gd name="connsiteX28-893" fmla="*/ 1353673 w 2516447"/>
                <a:gd name="connsiteY28-894" fmla="*/ 0 h 1948394"/>
                <a:gd name="connsiteX29-895" fmla="*/ 1814929 w 2516447"/>
                <a:gd name="connsiteY29-896" fmla="*/ 132872 h 1948394"/>
                <a:gd name="connsiteX30-897" fmla="*/ 1936126 w 2516447"/>
                <a:gd name="connsiteY30-898" fmla="*/ 502090 h 1948394"/>
                <a:gd name="connsiteX31-899" fmla="*/ 1892589 w 2516447"/>
                <a:gd name="connsiteY31-900" fmla="*/ 733150 h 1948394"/>
                <a:gd name="connsiteX32-901" fmla="*/ 1739622 w 2516447"/>
                <a:gd name="connsiteY32-902" fmla="*/ 863089 h 1948394"/>
                <a:gd name="connsiteX33-903" fmla="*/ 1900826 w 2516447"/>
                <a:gd name="connsiteY33-904" fmla="*/ 982586 h 1948394"/>
                <a:gd name="connsiteX34-905" fmla="*/ 1953776 w 2516447"/>
                <a:gd name="connsiteY34-906" fmla="*/ 1371687 h 1948394"/>
                <a:gd name="connsiteX35-907" fmla="*/ 1902003 w 2516447"/>
                <a:gd name="connsiteY35-908" fmla="*/ 1724276 h 1948394"/>
                <a:gd name="connsiteX36-909" fmla="*/ 1723149 w 2516447"/>
                <a:gd name="connsiteY36-910" fmla="*/ 1914998 h 1948394"/>
                <a:gd name="connsiteX37-911" fmla="*/ 2516447 w 2516447"/>
                <a:gd name="connsiteY37-912" fmla="*/ 1948394 h 1948394"/>
                <a:gd name="connsiteX0-913" fmla="*/ 0 w 2516447"/>
                <a:gd name="connsiteY0-914" fmla="*/ 1908735 h 1948394"/>
                <a:gd name="connsiteX1-915" fmla="*/ 1042444 w 2516447"/>
                <a:gd name="connsiteY1-916" fmla="*/ 1904444 h 1948394"/>
                <a:gd name="connsiteX2-917" fmla="*/ 873002 w 2516447"/>
                <a:gd name="connsiteY2-918" fmla="*/ 1718530 h 1948394"/>
                <a:gd name="connsiteX3-919" fmla="*/ 832407 w 2516447"/>
                <a:gd name="connsiteY3-920" fmla="*/ 1336700 h 1948394"/>
                <a:gd name="connsiteX4-921" fmla="*/ 832407 w 2516447"/>
                <a:gd name="connsiteY4-922" fmla="*/ 1186086 h 1948394"/>
                <a:gd name="connsiteX5-923" fmla="*/ 1307783 w 2516447"/>
                <a:gd name="connsiteY5-924" fmla="*/ 1186086 h 1948394"/>
                <a:gd name="connsiteX6-925" fmla="*/ 1307783 w 2516447"/>
                <a:gd name="connsiteY6-926" fmla="*/ 1495551 h 1948394"/>
                <a:gd name="connsiteX7-927" fmla="*/ 1322492 w 2516447"/>
                <a:gd name="connsiteY7-928" fmla="*/ 1652636 h 1948394"/>
                <a:gd name="connsiteX8-929" fmla="*/ 1387797 w 2516447"/>
                <a:gd name="connsiteY8-930" fmla="*/ 1686172 h 1948394"/>
                <a:gd name="connsiteX9-931" fmla="*/ 1460751 w 2516447"/>
                <a:gd name="connsiteY9-932" fmla="*/ 1643811 h 1948394"/>
                <a:gd name="connsiteX10-933" fmla="*/ 1478401 w 2516447"/>
                <a:gd name="connsiteY10-934" fmla="*/ 1422597 h 1948394"/>
                <a:gd name="connsiteX11-935" fmla="*/ 1478401 w 2516447"/>
                <a:gd name="connsiteY11-936" fmla="*/ 1290810 h 1948394"/>
                <a:gd name="connsiteX12-937" fmla="*/ 1453691 w 2516447"/>
                <a:gd name="connsiteY12-938" fmla="*/ 1130782 h 1948394"/>
                <a:gd name="connsiteX13-939" fmla="*/ 1380737 w 2516447"/>
                <a:gd name="connsiteY13-940" fmla="*/ 1064300 h 1948394"/>
                <a:gd name="connsiteX14-941" fmla="*/ 1193646 w 2516447"/>
                <a:gd name="connsiteY14-942" fmla="*/ 1046062 h 1948394"/>
                <a:gd name="connsiteX15-943" fmla="*/ 1193646 w 2516447"/>
                <a:gd name="connsiteY15-944" fmla="*/ 769544 h 1948394"/>
                <a:gd name="connsiteX16-945" fmla="*/ 1403094 w 2516447"/>
                <a:gd name="connsiteY16-946" fmla="*/ 756600 h 1948394"/>
                <a:gd name="connsiteX17-947" fmla="*/ 1460751 w 2516447"/>
                <a:gd name="connsiteY17-948" fmla="*/ 700120 h 1948394"/>
                <a:gd name="connsiteX18-949" fmla="*/ 1478401 w 2516447"/>
                <a:gd name="connsiteY18-950" fmla="*/ 563626 h 1948394"/>
                <a:gd name="connsiteX19-951" fmla="*/ 1478401 w 2516447"/>
                <a:gd name="connsiteY19-952" fmla="*/ 457726 h 1948394"/>
                <a:gd name="connsiteX20-953" fmla="*/ 1457809 w 2516447"/>
                <a:gd name="connsiteY20-954" fmla="*/ 325938 h 1948394"/>
                <a:gd name="connsiteX21-955" fmla="*/ 1393680 w 2516447"/>
                <a:gd name="connsiteY21-956" fmla="*/ 294168 h 1948394"/>
                <a:gd name="connsiteX22-957" fmla="*/ 1326022 w 2516447"/>
                <a:gd name="connsiteY22-958" fmla="*/ 327703 h 1948394"/>
                <a:gd name="connsiteX23-959" fmla="*/ 1307783 w 2516447"/>
                <a:gd name="connsiteY23-960" fmla="*/ 470669 h 1948394"/>
                <a:gd name="connsiteX24-961" fmla="*/ 1307783 w 2516447"/>
                <a:gd name="connsiteY24-962" fmla="*/ 627167 h 1948394"/>
                <a:gd name="connsiteX25-963" fmla="*/ 832407 w 2516447"/>
                <a:gd name="connsiteY25-964" fmla="*/ 627167 h 1948394"/>
                <a:gd name="connsiteX26-965" fmla="*/ 832407 w 2516447"/>
                <a:gd name="connsiteY26-966" fmla="*/ 464786 h 1948394"/>
                <a:gd name="connsiteX27-967" fmla="*/ 957135 w 2516447"/>
                <a:gd name="connsiteY27-968" fmla="*/ 95899 h 1948394"/>
                <a:gd name="connsiteX28-969" fmla="*/ 1353673 w 2516447"/>
                <a:gd name="connsiteY28-970" fmla="*/ 0 h 1948394"/>
                <a:gd name="connsiteX29-971" fmla="*/ 1814929 w 2516447"/>
                <a:gd name="connsiteY29-972" fmla="*/ 132872 h 1948394"/>
                <a:gd name="connsiteX30-973" fmla="*/ 1936126 w 2516447"/>
                <a:gd name="connsiteY30-974" fmla="*/ 502090 h 1948394"/>
                <a:gd name="connsiteX31-975" fmla="*/ 1892589 w 2516447"/>
                <a:gd name="connsiteY31-976" fmla="*/ 733150 h 1948394"/>
                <a:gd name="connsiteX32-977" fmla="*/ 1739622 w 2516447"/>
                <a:gd name="connsiteY32-978" fmla="*/ 863089 h 1948394"/>
                <a:gd name="connsiteX33-979" fmla="*/ 1900826 w 2516447"/>
                <a:gd name="connsiteY33-980" fmla="*/ 982586 h 1948394"/>
                <a:gd name="connsiteX34-981" fmla="*/ 1953776 w 2516447"/>
                <a:gd name="connsiteY34-982" fmla="*/ 1371687 h 1948394"/>
                <a:gd name="connsiteX35-983" fmla="*/ 1902003 w 2516447"/>
                <a:gd name="connsiteY35-984" fmla="*/ 1724276 h 1948394"/>
                <a:gd name="connsiteX36-985" fmla="*/ 1723149 w 2516447"/>
                <a:gd name="connsiteY36-986" fmla="*/ 1914998 h 1948394"/>
                <a:gd name="connsiteX37-987" fmla="*/ 2516447 w 2516447"/>
                <a:gd name="connsiteY37-988" fmla="*/ 1948394 h 1948394"/>
                <a:gd name="connsiteX0-989" fmla="*/ 0 w 2516447"/>
                <a:gd name="connsiteY0-990" fmla="*/ 1908735 h 1948394"/>
                <a:gd name="connsiteX1-991" fmla="*/ 1042444 w 2516447"/>
                <a:gd name="connsiteY1-992" fmla="*/ 1904444 h 1948394"/>
                <a:gd name="connsiteX2-993" fmla="*/ 873002 w 2516447"/>
                <a:gd name="connsiteY2-994" fmla="*/ 1718530 h 1948394"/>
                <a:gd name="connsiteX3-995" fmla="*/ 832407 w 2516447"/>
                <a:gd name="connsiteY3-996" fmla="*/ 1336700 h 1948394"/>
                <a:gd name="connsiteX4-997" fmla="*/ 832407 w 2516447"/>
                <a:gd name="connsiteY4-998" fmla="*/ 1186086 h 1948394"/>
                <a:gd name="connsiteX5-999" fmla="*/ 1307783 w 2516447"/>
                <a:gd name="connsiteY5-1000" fmla="*/ 1186086 h 1948394"/>
                <a:gd name="connsiteX6-1001" fmla="*/ 1307783 w 2516447"/>
                <a:gd name="connsiteY6-1002" fmla="*/ 1495551 h 1948394"/>
                <a:gd name="connsiteX7-1003" fmla="*/ 1322492 w 2516447"/>
                <a:gd name="connsiteY7-1004" fmla="*/ 1652636 h 1948394"/>
                <a:gd name="connsiteX8-1005" fmla="*/ 1387797 w 2516447"/>
                <a:gd name="connsiteY8-1006" fmla="*/ 1686172 h 1948394"/>
                <a:gd name="connsiteX9-1007" fmla="*/ 1460751 w 2516447"/>
                <a:gd name="connsiteY9-1008" fmla="*/ 1643811 h 1948394"/>
                <a:gd name="connsiteX10-1009" fmla="*/ 1478401 w 2516447"/>
                <a:gd name="connsiteY10-1010" fmla="*/ 1422597 h 1948394"/>
                <a:gd name="connsiteX11-1011" fmla="*/ 1478401 w 2516447"/>
                <a:gd name="connsiteY11-1012" fmla="*/ 1290810 h 1948394"/>
                <a:gd name="connsiteX12-1013" fmla="*/ 1453691 w 2516447"/>
                <a:gd name="connsiteY12-1014" fmla="*/ 1130782 h 1948394"/>
                <a:gd name="connsiteX13-1015" fmla="*/ 1380737 w 2516447"/>
                <a:gd name="connsiteY13-1016" fmla="*/ 1064300 h 1948394"/>
                <a:gd name="connsiteX14-1017" fmla="*/ 1193646 w 2516447"/>
                <a:gd name="connsiteY14-1018" fmla="*/ 1046062 h 1948394"/>
                <a:gd name="connsiteX15-1019" fmla="*/ 1193646 w 2516447"/>
                <a:gd name="connsiteY15-1020" fmla="*/ 769544 h 1948394"/>
                <a:gd name="connsiteX16-1021" fmla="*/ 1403094 w 2516447"/>
                <a:gd name="connsiteY16-1022" fmla="*/ 756600 h 1948394"/>
                <a:gd name="connsiteX17-1023" fmla="*/ 1460751 w 2516447"/>
                <a:gd name="connsiteY17-1024" fmla="*/ 700120 h 1948394"/>
                <a:gd name="connsiteX18-1025" fmla="*/ 1478401 w 2516447"/>
                <a:gd name="connsiteY18-1026" fmla="*/ 563626 h 1948394"/>
                <a:gd name="connsiteX19-1027" fmla="*/ 1478401 w 2516447"/>
                <a:gd name="connsiteY19-1028" fmla="*/ 457726 h 1948394"/>
                <a:gd name="connsiteX20-1029" fmla="*/ 1457809 w 2516447"/>
                <a:gd name="connsiteY20-1030" fmla="*/ 325938 h 1948394"/>
                <a:gd name="connsiteX21-1031" fmla="*/ 1393680 w 2516447"/>
                <a:gd name="connsiteY21-1032" fmla="*/ 294168 h 1948394"/>
                <a:gd name="connsiteX22-1033" fmla="*/ 1326022 w 2516447"/>
                <a:gd name="connsiteY22-1034" fmla="*/ 327703 h 1948394"/>
                <a:gd name="connsiteX23-1035" fmla="*/ 1307783 w 2516447"/>
                <a:gd name="connsiteY23-1036" fmla="*/ 470669 h 1948394"/>
                <a:gd name="connsiteX24-1037" fmla="*/ 1307783 w 2516447"/>
                <a:gd name="connsiteY24-1038" fmla="*/ 627167 h 1948394"/>
                <a:gd name="connsiteX25-1039" fmla="*/ 832407 w 2516447"/>
                <a:gd name="connsiteY25-1040" fmla="*/ 627167 h 1948394"/>
                <a:gd name="connsiteX26-1041" fmla="*/ 832407 w 2516447"/>
                <a:gd name="connsiteY26-1042" fmla="*/ 464786 h 1948394"/>
                <a:gd name="connsiteX27-1043" fmla="*/ 957135 w 2516447"/>
                <a:gd name="connsiteY27-1044" fmla="*/ 95899 h 1948394"/>
                <a:gd name="connsiteX28-1045" fmla="*/ 1353673 w 2516447"/>
                <a:gd name="connsiteY28-1046" fmla="*/ 0 h 1948394"/>
                <a:gd name="connsiteX29-1047" fmla="*/ 1814929 w 2516447"/>
                <a:gd name="connsiteY29-1048" fmla="*/ 132872 h 1948394"/>
                <a:gd name="connsiteX30-1049" fmla="*/ 1936126 w 2516447"/>
                <a:gd name="connsiteY30-1050" fmla="*/ 502090 h 1948394"/>
                <a:gd name="connsiteX31-1051" fmla="*/ 1892589 w 2516447"/>
                <a:gd name="connsiteY31-1052" fmla="*/ 733150 h 1948394"/>
                <a:gd name="connsiteX32-1053" fmla="*/ 1739622 w 2516447"/>
                <a:gd name="connsiteY32-1054" fmla="*/ 863089 h 1948394"/>
                <a:gd name="connsiteX33-1055" fmla="*/ 1900826 w 2516447"/>
                <a:gd name="connsiteY33-1056" fmla="*/ 982586 h 1948394"/>
                <a:gd name="connsiteX34-1057" fmla="*/ 1953776 w 2516447"/>
                <a:gd name="connsiteY34-1058" fmla="*/ 1371687 h 1948394"/>
                <a:gd name="connsiteX35-1059" fmla="*/ 1902003 w 2516447"/>
                <a:gd name="connsiteY35-1060" fmla="*/ 1724276 h 1948394"/>
                <a:gd name="connsiteX36-1061" fmla="*/ 1723149 w 2516447"/>
                <a:gd name="connsiteY36-1062" fmla="*/ 1914998 h 1948394"/>
                <a:gd name="connsiteX37-1063" fmla="*/ 2516447 w 2516447"/>
                <a:gd name="connsiteY37-1064" fmla="*/ 1948394 h 1948394"/>
                <a:gd name="connsiteX0-1065" fmla="*/ 0 w 2523791"/>
                <a:gd name="connsiteY0-1066" fmla="*/ 1905063 h 1948394"/>
                <a:gd name="connsiteX1-1067" fmla="*/ 1049788 w 2523791"/>
                <a:gd name="connsiteY1-1068" fmla="*/ 1904444 h 1948394"/>
                <a:gd name="connsiteX2-1069" fmla="*/ 880346 w 2523791"/>
                <a:gd name="connsiteY2-1070" fmla="*/ 1718530 h 1948394"/>
                <a:gd name="connsiteX3-1071" fmla="*/ 839751 w 2523791"/>
                <a:gd name="connsiteY3-1072" fmla="*/ 1336700 h 1948394"/>
                <a:gd name="connsiteX4-1073" fmla="*/ 839751 w 2523791"/>
                <a:gd name="connsiteY4-1074" fmla="*/ 1186086 h 1948394"/>
                <a:gd name="connsiteX5-1075" fmla="*/ 1315127 w 2523791"/>
                <a:gd name="connsiteY5-1076" fmla="*/ 1186086 h 1948394"/>
                <a:gd name="connsiteX6-1077" fmla="*/ 1315127 w 2523791"/>
                <a:gd name="connsiteY6-1078" fmla="*/ 1495551 h 1948394"/>
                <a:gd name="connsiteX7-1079" fmla="*/ 1329836 w 2523791"/>
                <a:gd name="connsiteY7-1080" fmla="*/ 1652636 h 1948394"/>
                <a:gd name="connsiteX8-1081" fmla="*/ 1395141 w 2523791"/>
                <a:gd name="connsiteY8-1082" fmla="*/ 1686172 h 1948394"/>
                <a:gd name="connsiteX9-1083" fmla="*/ 1468095 w 2523791"/>
                <a:gd name="connsiteY9-1084" fmla="*/ 1643811 h 1948394"/>
                <a:gd name="connsiteX10-1085" fmla="*/ 1485745 w 2523791"/>
                <a:gd name="connsiteY10-1086" fmla="*/ 1422597 h 1948394"/>
                <a:gd name="connsiteX11-1087" fmla="*/ 1485745 w 2523791"/>
                <a:gd name="connsiteY11-1088" fmla="*/ 1290810 h 1948394"/>
                <a:gd name="connsiteX12-1089" fmla="*/ 1461035 w 2523791"/>
                <a:gd name="connsiteY12-1090" fmla="*/ 1130782 h 1948394"/>
                <a:gd name="connsiteX13-1091" fmla="*/ 1388081 w 2523791"/>
                <a:gd name="connsiteY13-1092" fmla="*/ 1064300 h 1948394"/>
                <a:gd name="connsiteX14-1093" fmla="*/ 1200990 w 2523791"/>
                <a:gd name="connsiteY14-1094" fmla="*/ 1046062 h 1948394"/>
                <a:gd name="connsiteX15-1095" fmla="*/ 1200990 w 2523791"/>
                <a:gd name="connsiteY15-1096" fmla="*/ 769544 h 1948394"/>
                <a:gd name="connsiteX16-1097" fmla="*/ 1410438 w 2523791"/>
                <a:gd name="connsiteY16-1098" fmla="*/ 756600 h 1948394"/>
                <a:gd name="connsiteX17-1099" fmla="*/ 1468095 w 2523791"/>
                <a:gd name="connsiteY17-1100" fmla="*/ 700120 h 1948394"/>
                <a:gd name="connsiteX18-1101" fmla="*/ 1485745 w 2523791"/>
                <a:gd name="connsiteY18-1102" fmla="*/ 563626 h 1948394"/>
                <a:gd name="connsiteX19-1103" fmla="*/ 1485745 w 2523791"/>
                <a:gd name="connsiteY19-1104" fmla="*/ 457726 h 1948394"/>
                <a:gd name="connsiteX20-1105" fmla="*/ 1465153 w 2523791"/>
                <a:gd name="connsiteY20-1106" fmla="*/ 325938 h 1948394"/>
                <a:gd name="connsiteX21-1107" fmla="*/ 1401024 w 2523791"/>
                <a:gd name="connsiteY21-1108" fmla="*/ 294168 h 1948394"/>
                <a:gd name="connsiteX22-1109" fmla="*/ 1333366 w 2523791"/>
                <a:gd name="connsiteY22-1110" fmla="*/ 327703 h 1948394"/>
                <a:gd name="connsiteX23-1111" fmla="*/ 1315127 w 2523791"/>
                <a:gd name="connsiteY23-1112" fmla="*/ 470669 h 1948394"/>
                <a:gd name="connsiteX24-1113" fmla="*/ 1315127 w 2523791"/>
                <a:gd name="connsiteY24-1114" fmla="*/ 627167 h 1948394"/>
                <a:gd name="connsiteX25-1115" fmla="*/ 839751 w 2523791"/>
                <a:gd name="connsiteY25-1116" fmla="*/ 627167 h 1948394"/>
                <a:gd name="connsiteX26-1117" fmla="*/ 839751 w 2523791"/>
                <a:gd name="connsiteY26-1118" fmla="*/ 464786 h 1948394"/>
                <a:gd name="connsiteX27-1119" fmla="*/ 964479 w 2523791"/>
                <a:gd name="connsiteY27-1120" fmla="*/ 95899 h 1948394"/>
                <a:gd name="connsiteX28-1121" fmla="*/ 1361017 w 2523791"/>
                <a:gd name="connsiteY28-1122" fmla="*/ 0 h 1948394"/>
                <a:gd name="connsiteX29-1123" fmla="*/ 1822273 w 2523791"/>
                <a:gd name="connsiteY29-1124" fmla="*/ 132872 h 1948394"/>
                <a:gd name="connsiteX30-1125" fmla="*/ 1943470 w 2523791"/>
                <a:gd name="connsiteY30-1126" fmla="*/ 502090 h 1948394"/>
                <a:gd name="connsiteX31-1127" fmla="*/ 1899933 w 2523791"/>
                <a:gd name="connsiteY31-1128" fmla="*/ 733150 h 1948394"/>
                <a:gd name="connsiteX32-1129" fmla="*/ 1746966 w 2523791"/>
                <a:gd name="connsiteY32-1130" fmla="*/ 863089 h 1948394"/>
                <a:gd name="connsiteX33-1131" fmla="*/ 1908170 w 2523791"/>
                <a:gd name="connsiteY33-1132" fmla="*/ 982586 h 1948394"/>
                <a:gd name="connsiteX34-1133" fmla="*/ 1961120 w 2523791"/>
                <a:gd name="connsiteY34-1134" fmla="*/ 1371687 h 1948394"/>
                <a:gd name="connsiteX35-1135" fmla="*/ 1909347 w 2523791"/>
                <a:gd name="connsiteY35-1136" fmla="*/ 1724276 h 1948394"/>
                <a:gd name="connsiteX36-1137" fmla="*/ 1730493 w 2523791"/>
                <a:gd name="connsiteY36-1138" fmla="*/ 1914998 h 1948394"/>
                <a:gd name="connsiteX37-1139" fmla="*/ 2523791 w 2523791"/>
                <a:gd name="connsiteY37-1140" fmla="*/ 1948394 h 1948394"/>
                <a:gd name="connsiteX0-1141" fmla="*/ 0 w 2523791"/>
                <a:gd name="connsiteY0-1142" fmla="*/ 1905063 h 1948394"/>
                <a:gd name="connsiteX1-1143" fmla="*/ 1049788 w 2523791"/>
                <a:gd name="connsiteY1-1144" fmla="*/ 1904444 h 1948394"/>
                <a:gd name="connsiteX2-1145" fmla="*/ 880346 w 2523791"/>
                <a:gd name="connsiteY2-1146" fmla="*/ 1718530 h 1948394"/>
                <a:gd name="connsiteX3-1147" fmla="*/ 839751 w 2523791"/>
                <a:gd name="connsiteY3-1148" fmla="*/ 1336700 h 1948394"/>
                <a:gd name="connsiteX4-1149" fmla="*/ 839751 w 2523791"/>
                <a:gd name="connsiteY4-1150" fmla="*/ 1186086 h 1948394"/>
                <a:gd name="connsiteX5-1151" fmla="*/ 1315127 w 2523791"/>
                <a:gd name="connsiteY5-1152" fmla="*/ 1186086 h 1948394"/>
                <a:gd name="connsiteX6-1153" fmla="*/ 1315127 w 2523791"/>
                <a:gd name="connsiteY6-1154" fmla="*/ 1495551 h 1948394"/>
                <a:gd name="connsiteX7-1155" fmla="*/ 1329836 w 2523791"/>
                <a:gd name="connsiteY7-1156" fmla="*/ 1652636 h 1948394"/>
                <a:gd name="connsiteX8-1157" fmla="*/ 1395141 w 2523791"/>
                <a:gd name="connsiteY8-1158" fmla="*/ 1686172 h 1948394"/>
                <a:gd name="connsiteX9-1159" fmla="*/ 1468095 w 2523791"/>
                <a:gd name="connsiteY9-1160" fmla="*/ 1643811 h 1948394"/>
                <a:gd name="connsiteX10-1161" fmla="*/ 1485745 w 2523791"/>
                <a:gd name="connsiteY10-1162" fmla="*/ 1422597 h 1948394"/>
                <a:gd name="connsiteX11-1163" fmla="*/ 1485745 w 2523791"/>
                <a:gd name="connsiteY11-1164" fmla="*/ 1290810 h 1948394"/>
                <a:gd name="connsiteX12-1165" fmla="*/ 1461035 w 2523791"/>
                <a:gd name="connsiteY12-1166" fmla="*/ 1130782 h 1948394"/>
                <a:gd name="connsiteX13-1167" fmla="*/ 1388081 w 2523791"/>
                <a:gd name="connsiteY13-1168" fmla="*/ 1064300 h 1948394"/>
                <a:gd name="connsiteX14-1169" fmla="*/ 1200990 w 2523791"/>
                <a:gd name="connsiteY14-1170" fmla="*/ 1046062 h 1948394"/>
                <a:gd name="connsiteX15-1171" fmla="*/ 1200990 w 2523791"/>
                <a:gd name="connsiteY15-1172" fmla="*/ 769544 h 1948394"/>
                <a:gd name="connsiteX16-1173" fmla="*/ 1410438 w 2523791"/>
                <a:gd name="connsiteY16-1174" fmla="*/ 756600 h 1948394"/>
                <a:gd name="connsiteX17-1175" fmla="*/ 1468095 w 2523791"/>
                <a:gd name="connsiteY17-1176" fmla="*/ 700120 h 1948394"/>
                <a:gd name="connsiteX18-1177" fmla="*/ 1485745 w 2523791"/>
                <a:gd name="connsiteY18-1178" fmla="*/ 563626 h 1948394"/>
                <a:gd name="connsiteX19-1179" fmla="*/ 1485745 w 2523791"/>
                <a:gd name="connsiteY19-1180" fmla="*/ 457726 h 1948394"/>
                <a:gd name="connsiteX20-1181" fmla="*/ 1465153 w 2523791"/>
                <a:gd name="connsiteY20-1182" fmla="*/ 325938 h 1948394"/>
                <a:gd name="connsiteX21-1183" fmla="*/ 1401024 w 2523791"/>
                <a:gd name="connsiteY21-1184" fmla="*/ 294168 h 1948394"/>
                <a:gd name="connsiteX22-1185" fmla="*/ 1333366 w 2523791"/>
                <a:gd name="connsiteY22-1186" fmla="*/ 327703 h 1948394"/>
                <a:gd name="connsiteX23-1187" fmla="*/ 1315127 w 2523791"/>
                <a:gd name="connsiteY23-1188" fmla="*/ 470669 h 1948394"/>
                <a:gd name="connsiteX24-1189" fmla="*/ 1315127 w 2523791"/>
                <a:gd name="connsiteY24-1190" fmla="*/ 627167 h 1948394"/>
                <a:gd name="connsiteX25-1191" fmla="*/ 839751 w 2523791"/>
                <a:gd name="connsiteY25-1192" fmla="*/ 627167 h 1948394"/>
                <a:gd name="connsiteX26-1193" fmla="*/ 839751 w 2523791"/>
                <a:gd name="connsiteY26-1194" fmla="*/ 464786 h 1948394"/>
                <a:gd name="connsiteX27-1195" fmla="*/ 964479 w 2523791"/>
                <a:gd name="connsiteY27-1196" fmla="*/ 95899 h 1948394"/>
                <a:gd name="connsiteX28-1197" fmla="*/ 1361017 w 2523791"/>
                <a:gd name="connsiteY28-1198" fmla="*/ 0 h 1948394"/>
                <a:gd name="connsiteX29-1199" fmla="*/ 1822273 w 2523791"/>
                <a:gd name="connsiteY29-1200" fmla="*/ 132872 h 1948394"/>
                <a:gd name="connsiteX30-1201" fmla="*/ 1943470 w 2523791"/>
                <a:gd name="connsiteY30-1202" fmla="*/ 502090 h 1948394"/>
                <a:gd name="connsiteX31-1203" fmla="*/ 1899933 w 2523791"/>
                <a:gd name="connsiteY31-1204" fmla="*/ 733150 h 1948394"/>
                <a:gd name="connsiteX32-1205" fmla="*/ 1746966 w 2523791"/>
                <a:gd name="connsiteY32-1206" fmla="*/ 863089 h 1948394"/>
                <a:gd name="connsiteX33-1207" fmla="*/ 1908170 w 2523791"/>
                <a:gd name="connsiteY33-1208" fmla="*/ 982586 h 1948394"/>
                <a:gd name="connsiteX34-1209" fmla="*/ 1961120 w 2523791"/>
                <a:gd name="connsiteY34-1210" fmla="*/ 1371687 h 1948394"/>
                <a:gd name="connsiteX35-1211" fmla="*/ 1909347 w 2523791"/>
                <a:gd name="connsiteY35-1212" fmla="*/ 1724276 h 1948394"/>
                <a:gd name="connsiteX36-1213" fmla="*/ 1730493 w 2523791"/>
                <a:gd name="connsiteY36-1214" fmla="*/ 1914998 h 1948394"/>
                <a:gd name="connsiteX37-1215" fmla="*/ 2523791 w 2523791"/>
                <a:gd name="connsiteY37-1216" fmla="*/ 1948394 h 1948394"/>
                <a:gd name="connsiteX0-1217" fmla="*/ 0 w 2523791"/>
                <a:gd name="connsiteY0-1218" fmla="*/ 1905063 h 1948394"/>
                <a:gd name="connsiteX1-1219" fmla="*/ 1049788 w 2523791"/>
                <a:gd name="connsiteY1-1220" fmla="*/ 1904444 h 1948394"/>
                <a:gd name="connsiteX2-1221" fmla="*/ 880346 w 2523791"/>
                <a:gd name="connsiteY2-1222" fmla="*/ 1718530 h 1948394"/>
                <a:gd name="connsiteX3-1223" fmla="*/ 839751 w 2523791"/>
                <a:gd name="connsiteY3-1224" fmla="*/ 1336700 h 1948394"/>
                <a:gd name="connsiteX4-1225" fmla="*/ 839751 w 2523791"/>
                <a:gd name="connsiteY4-1226" fmla="*/ 1186086 h 1948394"/>
                <a:gd name="connsiteX5-1227" fmla="*/ 1315127 w 2523791"/>
                <a:gd name="connsiteY5-1228" fmla="*/ 1186086 h 1948394"/>
                <a:gd name="connsiteX6-1229" fmla="*/ 1315127 w 2523791"/>
                <a:gd name="connsiteY6-1230" fmla="*/ 1495551 h 1948394"/>
                <a:gd name="connsiteX7-1231" fmla="*/ 1329836 w 2523791"/>
                <a:gd name="connsiteY7-1232" fmla="*/ 1652636 h 1948394"/>
                <a:gd name="connsiteX8-1233" fmla="*/ 1395141 w 2523791"/>
                <a:gd name="connsiteY8-1234" fmla="*/ 1686172 h 1948394"/>
                <a:gd name="connsiteX9-1235" fmla="*/ 1468095 w 2523791"/>
                <a:gd name="connsiteY9-1236" fmla="*/ 1643811 h 1948394"/>
                <a:gd name="connsiteX10-1237" fmla="*/ 1485745 w 2523791"/>
                <a:gd name="connsiteY10-1238" fmla="*/ 1422597 h 1948394"/>
                <a:gd name="connsiteX11-1239" fmla="*/ 1485745 w 2523791"/>
                <a:gd name="connsiteY11-1240" fmla="*/ 1290810 h 1948394"/>
                <a:gd name="connsiteX12-1241" fmla="*/ 1461035 w 2523791"/>
                <a:gd name="connsiteY12-1242" fmla="*/ 1130782 h 1948394"/>
                <a:gd name="connsiteX13-1243" fmla="*/ 1388081 w 2523791"/>
                <a:gd name="connsiteY13-1244" fmla="*/ 1064300 h 1948394"/>
                <a:gd name="connsiteX14-1245" fmla="*/ 1200990 w 2523791"/>
                <a:gd name="connsiteY14-1246" fmla="*/ 1046062 h 1948394"/>
                <a:gd name="connsiteX15-1247" fmla="*/ 1200990 w 2523791"/>
                <a:gd name="connsiteY15-1248" fmla="*/ 769544 h 1948394"/>
                <a:gd name="connsiteX16-1249" fmla="*/ 1410438 w 2523791"/>
                <a:gd name="connsiteY16-1250" fmla="*/ 756600 h 1948394"/>
                <a:gd name="connsiteX17-1251" fmla="*/ 1468095 w 2523791"/>
                <a:gd name="connsiteY17-1252" fmla="*/ 700120 h 1948394"/>
                <a:gd name="connsiteX18-1253" fmla="*/ 1485745 w 2523791"/>
                <a:gd name="connsiteY18-1254" fmla="*/ 563626 h 1948394"/>
                <a:gd name="connsiteX19-1255" fmla="*/ 1485745 w 2523791"/>
                <a:gd name="connsiteY19-1256" fmla="*/ 457726 h 1948394"/>
                <a:gd name="connsiteX20-1257" fmla="*/ 1465153 w 2523791"/>
                <a:gd name="connsiteY20-1258" fmla="*/ 325938 h 1948394"/>
                <a:gd name="connsiteX21-1259" fmla="*/ 1401024 w 2523791"/>
                <a:gd name="connsiteY21-1260" fmla="*/ 294168 h 1948394"/>
                <a:gd name="connsiteX22-1261" fmla="*/ 1333366 w 2523791"/>
                <a:gd name="connsiteY22-1262" fmla="*/ 327703 h 1948394"/>
                <a:gd name="connsiteX23-1263" fmla="*/ 1315127 w 2523791"/>
                <a:gd name="connsiteY23-1264" fmla="*/ 470669 h 1948394"/>
                <a:gd name="connsiteX24-1265" fmla="*/ 1315127 w 2523791"/>
                <a:gd name="connsiteY24-1266" fmla="*/ 627167 h 1948394"/>
                <a:gd name="connsiteX25-1267" fmla="*/ 839751 w 2523791"/>
                <a:gd name="connsiteY25-1268" fmla="*/ 627167 h 1948394"/>
                <a:gd name="connsiteX26-1269" fmla="*/ 839751 w 2523791"/>
                <a:gd name="connsiteY26-1270" fmla="*/ 464786 h 1948394"/>
                <a:gd name="connsiteX27-1271" fmla="*/ 964479 w 2523791"/>
                <a:gd name="connsiteY27-1272" fmla="*/ 95899 h 1948394"/>
                <a:gd name="connsiteX28-1273" fmla="*/ 1361017 w 2523791"/>
                <a:gd name="connsiteY28-1274" fmla="*/ 0 h 1948394"/>
                <a:gd name="connsiteX29-1275" fmla="*/ 1822273 w 2523791"/>
                <a:gd name="connsiteY29-1276" fmla="*/ 132872 h 1948394"/>
                <a:gd name="connsiteX30-1277" fmla="*/ 1943470 w 2523791"/>
                <a:gd name="connsiteY30-1278" fmla="*/ 502090 h 1948394"/>
                <a:gd name="connsiteX31-1279" fmla="*/ 1899933 w 2523791"/>
                <a:gd name="connsiteY31-1280" fmla="*/ 733150 h 1948394"/>
                <a:gd name="connsiteX32-1281" fmla="*/ 1746966 w 2523791"/>
                <a:gd name="connsiteY32-1282" fmla="*/ 863089 h 1948394"/>
                <a:gd name="connsiteX33-1283" fmla="*/ 1908170 w 2523791"/>
                <a:gd name="connsiteY33-1284" fmla="*/ 982586 h 1948394"/>
                <a:gd name="connsiteX34-1285" fmla="*/ 1961120 w 2523791"/>
                <a:gd name="connsiteY34-1286" fmla="*/ 1371687 h 1948394"/>
                <a:gd name="connsiteX35-1287" fmla="*/ 1909347 w 2523791"/>
                <a:gd name="connsiteY35-1288" fmla="*/ 1724276 h 1948394"/>
                <a:gd name="connsiteX36-1289" fmla="*/ 1730493 w 2523791"/>
                <a:gd name="connsiteY36-1290" fmla="*/ 1914998 h 1948394"/>
                <a:gd name="connsiteX37-1291" fmla="*/ 2523791 w 2523791"/>
                <a:gd name="connsiteY37-1292" fmla="*/ 1948394 h 1948394"/>
                <a:gd name="connsiteX0-1293" fmla="*/ 0 w 2523791"/>
                <a:gd name="connsiteY0-1294" fmla="*/ 1905063 h 1948394"/>
                <a:gd name="connsiteX1-1295" fmla="*/ 1049788 w 2523791"/>
                <a:gd name="connsiteY1-1296" fmla="*/ 1904444 h 1948394"/>
                <a:gd name="connsiteX2-1297" fmla="*/ 880346 w 2523791"/>
                <a:gd name="connsiteY2-1298" fmla="*/ 1718530 h 1948394"/>
                <a:gd name="connsiteX3-1299" fmla="*/ 839751 w 2523791"/>
                <a:gd name="connsiteY3-1300" fmla="*/ 1336700 h 1948394"/>
                <a:gd name="connsiteX4-1301" fmla="*/ 839751 w 2523791"/>
                <a:gd name="connsiteY4-1302" fmla="*/ 1186086 h 1948394"/>
                <a:gd name="connsiteX5-1303" fmla="*/ 1315127 w 2523791"/>
                <a:gd name="connsiteY5-1304" fmla="*/ 1186086 h 1948394"/>
                <a:gd name="connsiteX6-1305" fmla="*/ 1315127 w 2523791"/>
                <a:gd name="connsiteY6-1306" fmla="*/ 1495551 h 1948394"/>
                <a:gd name="connsiteX7-1307" fmla="*/ 1329836 w 2523791"/>
                <a:gd name="connsiteY7-1308" fmla="*/ 1652636 h 1948394"/>
                <a:gd name="connsiteX8-1309" fmla="*/ 1395141 w 2523791"/>
                <a:gd name="connsiteY8-1310" fmla="*/ 1686172 h 1948394"/>
                <a:gd name="connsiteX9-1311" fmla="*/ 1468095 w 2523791"/>
                <a:gd name="connsiteY9-1312" fmla="*/ 1643811 h 1948394"/>
                <a:gd name="connsiteX10-1313" fmla="*/ 1485745 w 2523791"/>
                <a:gd name="connsiteY10-1314" fmla="*/ 1422597 h 1948394"/>
                <a:gd name="connsiteX11-1315" fmla="*/ 1485745 w 2523791"/>
                <a:gd name="connsiteY11-1316" fmla="*/ 1290810 h 1948394"/>
                <a:gd name="connsiteX12-1317" fmla="*/ 1461035 w 2523791"/>
                <a:gd name="connsiteY12-1318" fmla="*/ 1130782 h 1948394"/>
                <a:gd name="connsiteX13-1319" fmla="*/ 1388081 w 2523791"/>
                <a:gd name="connsiteY13-1320" fmla="*/ 1064300 h 1948394"/>
                <a:gd name="connsiteX14-1321" fmla="*/ 1200990 w 2523791"/>
                <a:gd name="connsiteY14-1322" fmla="*/ 1046062 h 1948394"/>
                <a:gd name="connsiteX15-1323" fmla="*/ 1200990 w 2523791"/>
                <a:gd name="connsiteY15-1324" fmla="*/ 769544 h 1948394"/>
                <a:gd name="connsiteX16-1325" fmla="*/ 1410438 w 2523791"/>
                <a:gd name="connsiteY16-1326" fmla="*/ 756600 h 1948394"/>
                <a:gd name="connsiteX17-1327" fmla="*/ 1468095 w 2523791"/>
                <a:gd name="connsiteY17-1328" fmla="*/ 700120 h 1948394"/>
                <a:gd name="connsiteX18-1329" fmla="*/ 1485745 w 2523791"/>
                <a:gd name="connsiteY18-1330" fmla="*/ 563626 h 1948394"/>
                <a:gd name="connsiteX19-1331" fmla="*/ 1485745 w 2523791"/>
                <a:gd name="connsiteY19-1332" fmla="*/ 457726 h 1948394"/>
                <a:gd name="connsiteX20-1333" fmla="*/ 1465153 w 2523791"/>
                <a:gd name="connsiteY20-1334" fmla="*/ 325938 h 1948394"/>
                <a:gd name="connsiteX21-1335" fmla="*/ 1401024 w 2523791"/>
                <a:gd name="connsiteY21-1336" fmla="*/ 294168 h 1948394"/>
                <a:gd name="connsiteX22-1337" fmla="*/ 1333366 w 2523791"/>
                <a:gd name="connsiteY22-1338" fmla="*/ 327703 h 1948394"/>
                <a:gd name="connsiteX23-1339" fmla="*/ 1315127 w 2523791"/>
                <a:gd name="connsiteY23-1340" fmla="*/ 470669 h 1948394"/>
                <a:gd name="connsiteX24-1341" fmla="*/ 1315127 w 2523791"/>
                <a:gd name="connsiteY24-1342" fmla="*/ 627167 h 1948394"/>
                <a:gd name="connsiteX25-1343" fmla="*/ 839751 w 2523791"/>
                <a:gd name="connsiteY25-1344" fmla="*/ 627167 h 1948394"/>
                <a:gd name="connsiteX26-1345" fmla="*/ 839751 w 2523791"/>
                <a:gd name="connsiteY26-1346" fmla="*/ 464786 h 1948394"/>
                <a:gd name="connsiteX27-1347" fmla="*/ 964479 w 2523791"/>
                <a:gd name="connsiteY27-1348" fmla="*/ 95899 h 1948394"/>
                <a:gd name="connsiteX28-1349" fmla="*/ 1361017 w 2523791"/>
                <a:gd name="connsiteY28-1350" fmla="*/ 0 h 1948394"/>
                <a:gd name="connsiteX29-1351" fmla="*/ 1822273 w 2523791"/>
                <a:gd name="connsiteY29-1352" fmla="*/ 132872 h 1948394"/>
                <a:gd name="connsiteX30-1353" fmla="*/ 1943470 w 2523791"/>
                <a:gd name="connsiteY30-1354" fmla="*/ 502090 h 1948394"/>
                <a:gd name="connsiteX31-1355" fmla="*/ 1899933 w 2523791"/>
                <a:gd name="connsiteY31-1356" fmla="*/ 733150 h 1948394"/>
                <a:gd name="connsiteX32-1357" fmla="*/ 1746966 w 2523791"/>
                <a:gd name="connsiteY32-1358" fmla="*/ 863089 h 1948394"/>
                <a:gd name="connsiteX33-1359" fmla="*/ 1908170 w 2523791"/>
                <a:gd name="connsiteY33-1360" fmla="*/ 982586 h 1948394"/>
                <a:gd name="connsiteX34-1361" fmla="*/ 1961120 w 2523791"/>
                <a:gd name="connsiteY34-1362" fmla="*/ 1371687 h 1948394"/>
                <a:gd name="connsiteX35-1363" fmla="*/ 1909347 w 2523791"/>
                <a:gd name="connsiteY35-1364" fmla="*/ 1724276 h 1948394"/>
                <a:gd name="connsiteX36-1365" fmla="*/ 1730493 w 2523791"/>
                <a:gd name="connsiteY36-1366" fmla="*/ 1914998 h 1948394"/>
                <a:gd name="connsiteX37-1367" fmla="*/ 2523791 w 2523791"/>
                <a:gd name="connsiteY37-1368" fmla="*/ 1948394 h 1948394"/>
                <a:gd name="connsiteX0-1369" fmla="*/ 0 w 2542151"/>
                <a:gd name="connsiteY0-1370" fmla="*/ 1905063 h 1914998"/>
                <a:gd name="connsiteX1-1371" fmla="*/ 1049788 w 2542151"/>
                <a:gd name="connsiteY1-1372" fmla="*/ 1904444 h 1914998"/>
                <a:gd name="connsiteX2-1373" fmla="*/ 880346 w 2542151"/>
                <a:gd name="connsiteY2-1374" fmla="*/ 1718530 h 1914998"/>
                <a:gd name="connsiteX3-1375" fmla="*/ 839751 w 2542151"/>
                <a:gd name="connsiteY3-1376" fmla="*/ 1336700 h 1914998"/>
                <a:gd name="connsiteX4-1377" fmla="*/ 839751 w 2542151"/>
                <a:gd name="connsiteY4-1378" fmla="*/ 1186086 h 1914998"/>
                <a:gd name="connsiteX5-1379" fmla="*/ 1315127 w 2542151"/>
                <a:gd name="connsiteY5-1380" fmla="*/ 1186086 h 1914998"/>
                <a:gd name="connsiteX6-1381" fmla="*/ 1315127 w 2542151"/>
                <a:gd name="connsiteY6-1382" fmla="*/ 1495551 h 1914998"/>
                <a:gd name="connsiteX7-1383" fmla="*/ 1329836 w 2542151"/>
                <a:gd name="connsiteY7-1384" fmla="*/ 1652636 h 1914998"/>
                <a:gd name="connsiteX8-1385" fmla="*/ 1395141 w 2542151"/>
                <a:gd name="connsiteY8-1386" fmla="*/ 1686172 h 1914998"/>
                <a:gd name="connsiteX9-1387" fmla="*/ 1468095 w 2542151"/>
                <a:gd name="connsiteY9-1388" fmla="*/ 1643811 h 1914998"/>
                <a:gd name="connsiteX10-1389" fmla="*/ 1485745 w 2542151"/>
                <a:gd name="connsiteY10-1390" fmla="*/ 1422597 h 1914998"/>
                <a:gd name="connsiteX11-1391" fmla="*/ 1485745 w 2542151"/>
                <a:gd name="connsiteY11-1392" fmla="*/ 1290810 h 1914998"/>
                <a:gd name="connsiteX12-1393" fmla="*/ 1461035 w 2542151"/>
                <a:gd name="connsiteY12-1394" fmla="*/ 1130782 h 1914998"/>
                <a:gd name="connsiteX13-1395" fmla="*/ 1388081 w 2542151"/>
                <a:gd name="connsiteY13-1396" fmla="*/ 1064300 h 1914998"/>
                <a:gd name="connsiteX14-1397" fmla="*/ 1200990 w 2542151"/>
                <a:gd name="connsiteY14-1398" fmla="*/ 1046062 h 1914998"/>
                <a:gd name="connsiteX15-1399" fmla="*/ 1200990 w 2542151"/>
                <a:gd name="connsiteY15-1400" fmla="*/ 769544 h 1914998"/>
                <a:gd name="connsiteX16-1401" fmla="*/ 1410438 w 2542151"/>
                <a:gd name="connsiteY16-1402" fmla="*/ 756600 h 1914998"/>
                <a:gd name="connsiteX17-1403" fmla="*/ 1468095 w 2542151"/>
                <a:gd name="connsiteY17-1404" fmla="*/ 700120 h 1914998"/>
                <a:gd name="connsiteX18-1405" fmla="*/ 1485745 w 2542151"/>
                <a:gd name="connsiteY18-1406" fmla="*/ 563626 h 1914998"/>
                <a:gd name="connsiteX19-1407" fmla="*/ 1485745 w 2542151"/>
                <a:gd name="connsiteY19-1408" fmla="*/ 457726 h 1914998"/>
                <a:gd name="connsiteX20-1409" fmla="*/ 1465153 w 2542151"/>
                <a:gd name="connsiteY20-1410" fmla="*/ 325938 h 1914998"/>
                <a:gd name="connsiteX21-1411" fmla="*/ 1401024 w 2542151"/>
                <a:gd name="connsiteY21-1412" fmla="*/ 294168 h 1914998"/>
                <a:gd name="connsiteX22-1413" fmla="*/ 1333366 w 2542151"/>
                <a:gd name="connsiteY22-1414" fmla="*/ 327703 h 1914998"/>
                <a:gd name="connsiteX23-1415" fmla="*/ 1315127 w 2542151"/>
                <a:gd name="connsiteY23-1416" fmla="*/ 470669 h 1914998"/>
                <a:gd name="connsiteX24-1417" fmla="*/ 1315127 w 2542151"/>
                <a:gd name="connsiteY24-1418" fmla="*/ 627167 h 1914998"/>
                <a:gd name="connsiteX25-1419" fmla="*/ 839751 w 2542151"/>
                <a:gd name="connsiteY25-1420" fmla="*/ 627167 h 1914998"/>
                <a:gd name="connsiteX26-1421" fmla="*/ 839751 w 2542151"/>
                <a:gd name="connsiteY26-1422" fmla="*/ 464786 h 1914998"/>
                <a:gd name="connsiteX27-1423" fmla="*/ 964479 w 2542151"/>
                <a:gd name="connsiteY27-1424" fmla="*/ 95899 h 1914998"/>
                <a:gd name="connsiteX28-1425" fmla="*/ 1361017 w 2542151"/>
                <a:gd name="connsiteY28-1426" fmla="*/ 0 h 1914998"/>
                <a:gd name="connsiteX29-1427" fmla="*/ 1822273 w 2542151"/>
                <a:gd name="connsiteY29-1428" fmla="*/ 132872 h 1914998"/>
                <a:gd name="connsiteX30-1429" fmla="*/ 1943470 w 2542151"/>
                <a:gd name="connsiteY30-1430" fmla="*/ 502090 h 1914998"/>
                <a:gd name="connsiteX31-1431" fmla="*/ 1899933 w 2542151"/>
                <a:gd name="connsiteY31-1432" fmla="*/ 733150 h 1914998"/>
                <a:gd name="connsiteX32-1433" fmla="*/ 1746966 w 2542151"/>
                <a:gd name="connsiteY32-1434" fmla="*/ 863089 h 1914998"/>
                <a:gd name="connsiteX33-1435" fmla="*/ 1908170 w 2542151"/>
                <a:gd name="connsiteY33-1436" fmla="*/ 982586 h 1914998"/>
                <a:gd name="connsiteX34-1437" fmla="*/ 1961120 w 2542151"/>
                <a:gd name="connsiteY34-1438" fmla="*/ 1371687 h 1914998"/>
                <a:gd name="connsiteX35-1439" fmla="*/ 1909347 w 2542151"/>
                <a:gd name="connsiteY35-1440" fmla="*/ 1724276 h 1914998"/>
                <a:gd name="connsiteX36-1441" fmla="*/ 1730493 w 2542151"/>
                <a:gd name="connsiteY36-1442" fmla="*/ 1914998 h 1914998"/>
                <a:gd name="connsiteX37-1443" fmla="*/ 2542151 w 2542151"/>
                <a:gd name="connsiteY37-1444" fmla="*/ 1911674 h 1914998"/>
                <a:gd name="connsiteX0-1445" fmla="*/ 0 w 2542151"/>
                <a:gd name="connsiteY0-1446" fmla="*/ 1905063 h 1914998"/>
                <a:gd name="connsiteX1-1447" fmla="*/ 1049788 w 2542151"/>
                <a:gd name="connsiteY1-1448" fmla="*/ 1904444 h 1914998"/>
                <a:gd name="connsiteX2-1449" fmla="*/ 880346 w 2542151"/>
                <a:gd name="connsiteY2-1450" fmla="*/ 1718530 h 1914998"/>
                <a:gd name="connsiteX3-1451" fmla="*/ 839751 w 2542151"/>
                <a:gd name="connsiteY3-1452" fmla="*/ 1336700 h 1914998"/>
                <a:gd name="connsiteX4-1453" fmla="*/ 839751 w 2542151"/>
                <a:gd name="connsiteY4-1454" fmla="*/ 1186086 h 1914998"/>
                <a:gd name="connsiteX5-1455" fmla="*/ 1315127 w 2542151"/>
                <a:gd name="connsiteY5-1456" fmla="*/ 1186086 h 1914998"/>
                <a:gd name="connsiteX6-1457" fmla="*/ 1315127 w 2542151"/>
                <a:gd name="connsiteY6-1458" fmla="*/ 1495551 h 1914998"/>
                <a:gd name="connsiteX7-1459" fmla="*/ 1329836 w 2542151"/>
                <a:gd name="connsiteY7-1460" fmla="*/ 1652636 h 1914998"/>
                <a:gd name="connsiteX8-1461" fmla="*/ 1395141 w 2542151"/>
                <a:gd name="connsiteY8-1462" fmla="*/ 1686172 h 1914998"/>
                <a:gd name="connsiteX9-1463" fmla="*/ 1468095 w 2542151"/>
                <a:gd name="connsiteY9-1464" fmla="*/ 1643811 h 1914998"/>
                <a:gd name="connsiteX10-1465" fmla="*/ 1485745 w 2542151"/>
                <a:gd name="connsiteY10-1466" fmla="*/ 1422597 h 1914998"/>
                <a:gd name="connsiteX11-1467" fmla="*/ 1485745 w 2542151"/>
                <a:gd name="connsiteY11-1468" fmla="*/ 1290810 h 1914998"/>
                <a:gd name="connsiteX12-1469" fmla="*/ 1461035 w 2542151"/>
                <a:gd name="connsiteY12-1470" fmla="*/ 1130782 h 1914998"/>
                <a:gd name="connsiteX13-1471" fmla="*/ 1388081 w 2542151"/>
                <a:gd name="connsiteY13-1472" fmla="*/ 1064300 h 1914998"/>
                <a:gd name="connsiteX14-1473" fmla="*/ 1200990 w 2542151"/>
                <a:gd name="connsiteY14-1474" fmla="*/ 1046062 h 1914998"/>
                <a:gd name="connsiteX15-1475" fmla="*/ 1200990 w 2542151"/>
                <a:gd name="connsiteY15-1476" fmla="*/ 769544 h 1914998"/>
                <a:gd name="connsiteX16-1477" fmla="*/ 1410438 w 2542151"/>
                <a:gd name="connsiteY16-1478" fmla="*/ 756600 h 1914998"/>
                <a:gd name="connsiteX17-1479" fmla="*/ 1468095 w 2542151"/>
                <a:gd name="connsiteY17-1480" fmla="*/ 700120 h 1914998"/>
                <a:gd name="connsiteX18-1481" fmla="*/ 1485745 w 2542151"/>
                <a:gd name="connsiteY18-1482" fmla="*/ 563626 h 1914998"/>
                <a:gd name="connsiteX19-1483" fmla="*/ 1485745 w 2542151"/>
                <a:gd name="connsiteY19-1484" fmla="*/ 457726 h 1914998"/>
                <a:gd name="connsiteX20-1485" fmla="*/ 1465153 w 2542151"/>
                <a:gd name="connsiteY20-1486" fmla="*/ 325938 h 1914998"/>
                <a:gd name="connsiteX21-1487" fmla="*/ 1401024 w 2542151"/>
                <a:gd name="connsiteY21-1488" fmla="*/ 294168 h 1914998"/>
                <a:gd name="connsiteX22-1489" fmla="*/ 1333366 w 2542151"/>
                <a:gd name="connsiteY22-1490" fmla="*/ 327703 h 1914998"/>
                <a:gd name="connsiteX23-1491" fmla="*/ 1315127 w 2542151"/>
                <a:gd name="connsiteY23-1492" fmla="*/ 470669 h 1914998"/>
                <a:gd name="connsiteX24-1493" fmla="*/ 1315127 w 2542151"/>
                <a:gd name="connsiteY24-1494" fmla="*/ 627167 h 1914998"/>
                <a:gd name="connsiteX25-1495" fmla="*/ 839751 w 2542151"/>
                <a:gd name="connsiteY25-1496" fmla="*/ 627167 h 1914998"/>
                <a:gd name="connsiteX26-1497" fmla="*/ 839751 w 2542151"/>
                <a:gd name="connsiteY26-1498" fmla="*/ 464786 h 1914998"/>
                <a:gd name="connsiteX27-1499" fmla="*/ 964479 w 2542151"/>
                <a:gd name="connsiteY27-1500" fmla="*/ 95899 h 1914998"/>
                <a:gd name="connsiteX28-1501" fmla="*/ 1361017 w 2542151"/>
                <a:gd name="connsiteY28-1502" fmla="*/ 0 h 1914998"/>
                <a:gd name="connsiteX29-1503" fmla="*/ 1822273 w 2542151"/>
                <a:gd name="connsiteY29-1504" fmla="*/ 132872 h 1914998"/>
                <a:gd name="connsiteX30-1505" fmla="*/ 1943470 w 2542151"/>
                <a:gd name="connsiteY30-1506" fmla="*/ 502090 h 1914998"/>
                <a:gd name="connsiteX31-1507" fmla="*/ 1899933 w 2542151"/>
                <a:gd name="connsiteY31-1508" fmla="*/ 733150 h 1914998"/>
                <a:gd name="connsiteX32-1509" fmla="*/ 1746966 w 2542151"/>
                <a:gd name="connsiteY32-1510" fmla="*/ 863089 h 1914998"/>
                <a:gd name="connsiteX33-1511" fmla="*/ 1908170 w 2542151"/>
                <a:gd name="connsiteY33-1512" fmla="*/ 982586 h 1914998"/>
                <a:gd name="connsiteX34-1513" fmla="*/ 1961120 w 2542151"/>
                <a:gd name="connsiteY34-1514" fmla="*/ 1371687 h 1914998"/>
                <a:gd name="connsiteX35-1515" fmla="*/ 1909347 w 2542151"/>
                <a:gd name="connsiteY35-1516" fmla="*/ 1724276 h 1914998"/>
                <a:gd name="connsiteX36-1517" fmla="*/ 1730493 w 2542151"/>
                <a:gd name="connsiteY36-1518" fmla="*/ 1914998 h 1914998"/>
                <a:gd name="connsiteX37-1519" fmla="*/ 2542151 w 2542151"/>
                <a:gd name="connsiteY37-1520" fmla="*/ 1911674 h 1914998"/>
                <a:gd name="connsiteX0-1521" fmla="*/ 0 w 2542151"/>
                <a:gd name="connsiteY0-1522" fmla="*/ 1905063 h 1915032"/>
                <a:gd name="connsiteX1-1523" fmla="*/ 1049788 w 2542151"/>
                <a:gd name="connsiteY1-1524" fmla="*/ 1904444 h 1915032"/>
                <a:gd name="connsiteX2-1525" fmla="*/ 880346 w 2542151"/>
                <a:gd name="connsiteY2-1526" fmla="*/ 1718530 h 1915032"/>
                <a:gd name="connsiteX3-1527" fmla="*/ 839751 w 2542151"/>
                <a:gd name="connsiteY3-1528" fmla="*/ 1336700 h 1915032"/>
                <a:gd name="connsiteX4-1529" fmla="*/ 839751 w 2542151"/>
                <a:gd name="connsiteY4-1530" fmla="*/ 1186086 h 1915032"/>
                <a:gd name="connsiteX5-1531" fmla="*/ 1315127 w 2542151"/>
                <a:gd name="connsiteY5-1532" fmla="*/ 1186086 h 1915032"/>
                <a:gd name="connsiteX6-1533" fmla="*/ 1315127 w 2542151"/>
                <a:gd name="connsiteY6-1534" fmla="*/ 1495551 h 1915032"/>
                <a:gd name="connsiteX7-1535" fmla="*/ 1329836 w 2542151"/>
                <a:gd name="connsiteY7-1536" fmla="*/ 1652636 h 1915032"/>
                <a:gd name="connsiteX8-1537" fmla="*/ 1395141 w 2542151"/>
                <a:gd name="connsiteY8-1538" fmla="*/ 1686172 h 1915032"/>
                <a:gd name="connsiteX9-1539" fmla="*/ 1468095 w 2542151"/>
                <a:gd name="connsiteY9-1540" fmla="*/ 1643811 h 1915032"/>
                <a:gd name="connsiteX10-1541" fmla="*/ 1485745 w 2542151"/>
                <a:gd name="connsiteY10-1542" fmla="*/ 1422597 h 1915032"/>
                <a:gd name="connsiteX11-1543" fmla="*/ 1485745 w 2542151"/>
                <a:gd name="connsiteY11-1544" fmla="*/ 1290810 h 1915032"/>
                <a:gd name="connsiteX12-1545" fmla="*/ 1461035 w 2542151"/>
                <a:gd name="connsiteY12-1546" fmla="*/ 1130782 h 1915032"/>
                <a:gd name="connsiteX13-1547" fmla="*/ 1388081 w 2542151"/>
                <a:gd name="connsiteY13-1548" fmla="*/ 1064300 h 1915032"/>
                <a:gd name="connsiteX14-1549" fmla="*/ 1200990 w 2542151"/>
                <a:gd name="connsiteY14-1550" fmla="*/ 1046062 h 1915032"/>
                <a:gd name="connsiteX15-1551" fmla="*/ 1200990 w 2542151"/>
                <a:gd name="connsiteY15-1552" fmla="*/ 769544 h 1915032"/>
                <a:gd name="connsiteX16-1553" fmla="*/ 1410438 w 2542151"/>
                <a:gd name="connsiteY16-1554" fmla="*/ 756600 h 1915032"/>
                <a:gd name="connsiteX17-1555" fmla="*/ 1468095 w 2542151"/>
                <a:gd name="connsiteY17-1556" fmla="*/ 700120 h 1915032"/>
                <a:gd name="connsiteX18-1557" fmla="*/ 1485745 w 2542151"/>
                <a:gd name="connsiteY18-1558" fmla="*/ 563626 h 1915032"/>
                <a:gd name="connsiteX19-1559" fmla="*/ 1485745 w 2542151"/>
                <a:gd name="connsiteY19-1560" fmla="*/ 457726 h 1915032"/>
                <a:gd name="connsiteX20-1561" fmla="*/ 1465153 w 2542151"/>
                <a:gd name="connsiteY20-1562" fmla="*/ 325938 h 1915032"/>
                <a:gd name="connsiteX21-1563" fmla="*/ 1401024 w 2542151"/>
                <a:gd name="connsiteY21-1564" fmla="*/ 294168 h 1915032"/>
                <a:gd name="connsiteX22-1565" fmla="*/ 1333366 w 2542151"/>
                <a:gd name="connsiteY22-1566" fmla="*/ 327703 h 1915032"/>
                <a:gd name="connsiteX23-1567" fmla="*/ 1315127 w 2542151"/>
                <a:gd name="connsiteY23-1568" fmla="*/ 470669 h 1915032"/>
                <a:gd name="connsiteX24-1569" fmla="*/ 1315127 w 2542151"/>
                <a:gd name="connsiteY24-1570" fmla="*/ 627167 h 1915032"/>
                <a:gd name="connsiteX25-1571" fmla="*/ 839751 w 2542151"/>
                <a:gd name="connsiteY25-1572" fmla="*/ 627167 h 1915032"/>
                <a:gd name="connsiteX26-1573" fmla="*/ 839751 w 2542151"/>
                <a:gd name="connsiteY26-1574" fmla="*/ 464786 h 1915032"/>
                <a:gd name="connsiteX27-1575" fmla="*/ 964479 w 2542151"/>
                <a:gd name="connsiteY27-1576" fmla="*/ 95899 h 1915032"/>
                <a:gd name="connsiteX28-1577" fmla="*/ 1361017 w 2542151"/>
                <a:gd name="connsiteY28-1578" fmla="*/ 0 h 1915032"/>
                <a:gd name="connsiteX29-1579" fmla="*/ 1822273 w 2542151"/>
                <a:gd name="connsiteY29-1580" fmla="*/ 132872 h 1915032"/>
                <a:gd name="connsiteX30-1581" fmla="*/ 1943470 w 2542151"/>
                <a:gd name="connsiteY30-1582" fmla="*/ 502090 h 1915032"/>
                <a:gd name="connsiteX31-1583" fmla="*/ 1899933 w 2542151"/>
                <a:gd name="connsiteY31-1584" fmla="*/ 733150 h 1915032"/>
                <a:gd name="connsiteX32-1585" fmla="*/ 1746966 w 2542151"/>
                <a:gd name="connsiteY32-1586" fmla="*/ 863089 h 1915032"/>
                <a:gd name="connsiteX33-1587" fmla="*/ 1908170 w 2542151"/>
                <a:gd name="connsiteY33-1588" fmla="*/ 982586 h 1915032"/>
                <a:gd name="connsiteX34-1589" fmla="*/ 1961120 w 2542151"/>
                <a:gd name="connsiteY34-1590" fmla="*/ 1371687 h 1915032"/>
                <a:gd name="connsiteX35-1591" fmla="*/ 1909347 w 2542151"/>
                <a:gd name="connsiteY35-1592" fmla="*/ 1724276 h 1915032"/>
                <a:gd name="connsiteX36-1593" fmla="*/ 1730493 w 2542151"/>
                <a:gd name="connsiteY36-1594" fmla="*/ 1914998 h 1915032"/>
                <a:gd name="connsiteX37-1595" fmla="*/ 2542151 w 2542151"/>
                <a:gd name="connsiteY37-1596" fmla="*/ 1911674 h 1915032"/>
                <a:gd name="connsiteX0-1597" fmla="*/ 0 w 2549495"/>
                <a:gd name="connsiteY0-1598" fmla="*/ 1905063 h 1915347"/>
                <a:gd name="connsiteX1-1599" fmla="*/ 1049788 w 2549495"/>
                <a:gd name="connsiteY1-1600" fmla="*/ 1904444 h 1915347"/>
                <a:gd name="connsiteX2-1601" fmla="*/ 880346 w 2549495"/>
                <a:gd name="connsiteY2-1602" fmla="*/ 1718530 h 1915347"/>
                <a:gd name="connsiteX3-1603" fmla="*/ 839751 w 2549495"/>
                <a:gd name="connsiteY3-1604" fmla="*/ 1336700 h 1915347"/>
                <a:gd name="connsiteX4-1605" fmla="*/ 839751 w 2549495"/>
                <a:gd name="connsiteY4-1606" fmla="*/ 1186086 h 1915347"/>
                <a:gd name="connsiteX5-1607" fmla="*/ 1315127 w 2549495"/>
                <a:gd name="connsiteY5-1608" fmla="*/ 1186086 h 1915347"/>
                <a:gd name="connsiteX6-1609" fmla="*/ 1315127 w 2549495"/>
                <a:gd name="connsiteY6-1610" fmla="*/ 1495551 h 1915347"/>
                <a:gd name="connsiteX7-1611" fmla="*/ 1329836 w 2549495"/>
                <a:gd name="connsiteY7-1612" fmla="*/ 1652636 h 1915347"/>
                <a:gd name="connsiteX8-1613" fmla="*/ 1395141 w 2549495"/>
                <a:gd name="connsiteY8-1614" fmla="*/ 1686172 h 1915347"/>
                <a:gd name="connsiteX9-1615" fmla="*/ 1468095 w 2549495"/>
                <a:gd name="connsiteY9-1616" fmla="*/ 1643811 h 1915347"/>
                <a:gd name="connsiteX10-1617" fmla="*/ 1485745 w 2549495"/>
                <a:gd name="connsiteY10-1618" fmla="*/ 1422597 h 1915347"/>
                <a:gd name="connsiteX11-1619" fmla="*/ 1485745 w 2549495"/>
                <a:gd name="connsiteY11-1620" fmla="*/ 1290810 h 1915347"/>
                <a:gd name="connsiteX12-1621" fmla="*/ 1461035 w 2549495"/>
                <a:gd name="connsiteY12-1622" fmla="*/ 1130782 h 1915347"/>
                <a:gd name="connsiteX13-1623" fmla="*/ 1388081 w 2549495"/>
                <a:gd name="connsiteY13-1624" fmla="*/ 1064300 h 1915347"/>
                <a:gd name="connsiteX14-1625" fmla="*/ 1200990 w 2549495"/>
                <a:gd name="connsiteY14-1626" fmla="*/ 1046062 h 1915347"/>
                <a:gd name="connsiteX15-1627" fmla="*/ 1200990 w 2549495"/>
                <a:gd name="connsiteY15-1628" fmla="*/ 769544 h 1915347"/>
                <a:gd name="connsiteX16-1629" fmla="*/ 1410438 w 2549495"/>
                <a:gd name="connsiteY16-1630" fmla="*/ 756600 h 1915347"/>
                <a:gd name="connsiteX17-1631" fmla="*/ 1468095 w 2549495"/>
                <a:gd name="connsiteY17-1632" fmla="*/ 700120 h 1915347"/>
                <a:gd name="connsiteX18-1633" fmla="*/ 1485745 w 2549495"/>
                <a:gd name="connsiteY18-1634" fmla="*/ 563626 h 1915347"/>
                <a:gd name="connsiteX19-1635" fmla="*/ 1485745 w 2549495"/>
                <a:gd name="connsiteY19-1636" fmla="*/ 457726 h 1915347"/>
                <a:gd name="connsiteX20-1637" fmla="*/ 1465153 w 2549495"/>
                <a:gd name="connsiteY20-1638" fmla="*/ 325938 h 1915347"/>
                <a:gd name="connsiteX21-1639" fmla="*/ 1401024 w 2549495"/>
                <a:gd name="connsiteY21-1640" fmla="*/ 294168 h 1915347"/>
                <a:gd name="connsiteX22-1641" fmla="*/ 1333366 w 2549495"/>
                <a:gd name="connsiteY22-1642" fmla="*/ 327703 h 1915347"/>
                <a:gd name="connsiteX23-1643" fmla="*/ 1315127 w 2549495"/>
                <a:gd name="connsiteY23-1644" fmla="*/ 470669 h 1915347"/>
                <a:gd name="connsiteX24-1645" fmla="*/ 1315127 w 2549495"/>
                <a:gd name="connsiteY24-1646" fmla="*/ 627167 h 1915347"/>
                <a:gd name="connsiteX25-1647" fmla="*/ 839751 w 2549495"/>
                <a:gd name="connsiteY25-1648" fmla="*/ 627167 h 1915347"/>
                <a:gd name="connsiteX26-1649" fmla="*/ 839751 w 2549495"/>
                <a:gd name="connsiteY26-1650" fmla="*/ 464786 h 1915347"/>
                <a:gd name="connsiteX27-1651" fmla="*/ 964479 w 2549495"/>
                <a:gd name="connsiteY27-1652" fmla="*/ 95899 h 1915347"/>
                <a:gd name="connsiteX28-1653" fmla="*/ 1361017 w 2549495"/>
                <a:gd name="connsiteY28-1654" fmla="*/ 0 h 1915347"/>
                <a:gd name="connsiteX29-1655" fmla="*/ 1822273 w 2549495"/>
                <a:gd name="connsiteY29-1656" fmla="*/ 132872 h 1915347"/>
                <a:gd name="connsiteX30-1657" fmla="*/ 1943470 w 2549495"/>
                <a:gd name="connsiteY30-1658" fmla="*/ 502090 h 1915347"/>
                <a:gd name="connsiteX31-1659" fmla="*/ 1899933 w 2549495"/>
                <a:gd name="connsiteY31-1660" fmla="*/ 733150 h 1915347"/>
                <a:gd name="connsiteX32-1661" fmla="*/ 1746966 w 2549495"/>
                <a:gd name="connsiteY32-1662" fmla="*/ 863089 h 1915347"/>
                <a:gd name="connsiteX33-1663" fmla="*/ 1908170 w 2549495"/>
                <a:gd name="connsiteY33-1664" fmla="*/ 982586 h 1915347"/>
                <a:gd name="connsiteX34-1665" fmla="*/ 1961120 w 2549495"/>
                <a:gd name="connsiteY34-1666" fmla="*/ 1371687 h 1915347"/>
                <a:gd name="connsiteX35-1667" fmla="*/ 1909347 w 2549495"/>
                <a:gd name="connsiteY35-1668" fmla="*/ 1724276 h 1915347"/>
                <a:gd name="connsiteX36-1669" fmla="*/ 1730493 w 2549495"/>
                <a:gd name="connsiteY36-1670" fmla="*/ 1914998 h 1915347"/>
                <a:gd name="connsiteX37-1671" fmla="*/ 2549495 w 2549495"/>
                <a:gd name="connsiteY37-1672" fmla="*/ 1915347 h 1915347"/>
                <a:gd name="connsiteX0-1673" fmla="*/ 0 w 2549495"/>
                <a:gd name="connsiteY0-1674" fmla="*/ 1905063 h 1915347"/>
                <a:gd name="connsiteX1-1675" fmla="*/ 1049788 w 2549495"/>
                <a:gd name="connsiteY1-1676" fmla="*/ 1904444 h 1915347"/>
                <a:gd name="connsiteX2-1677" fmla="*/ 880346 w 2549495"/>
                <a:gd name="connsiteY2-1678" fmla="*/ 1718530 h 1915347"/>
                <a:gd name="connsiteX3-1679" fmla="*/ 839751 w 2549495"/>
                <a:gd name="connsiteY3-1680" fmla="*/ 1336700 h 1915347"/>
                <a:gd name="connsiteX4-1681" fmla="*/ 839751 w 2549495"/>
                <a:gd name="connsiteY4-1682" fmla="*/ 1186086 h 1915347"/>
                <a:gd name="connsiteX5-1683" fmla="*/ 1315127 w 2549495"/>
                <a:gd name="connsiteY5-1684" fmla="*/ 1186086 h 1915347"/>
                <a:gd name="connsiteX6-1685" fmla="*/ 1315127 w 2549495"/>
                <a:gd name="connsiteY6-1686" fmla="*/ 1495551 h 1915347"/>
                <a:gd name="connsiteX7-1687" fmla="*/ 1329836 w 2549495"/>
                <a:gd name="connsiteY7-1688" fmla="*/ 1652636 h 1915347"/>
                <a:gd name="connsiteX8-1689" fmla="*/ 1395141 w 2549495"/>
                <a:gd name="connsiteY8-1690" fmla="*/ 1686172 h 1915347"/>
                <a:gd name="connsiteX9-1691" fmla="*/ 1468095 w 2549495"/>
                <a:gd name="connsiteY9-1692" fmla="*/ 1643811 h 1915347"/>
                <a:gd name="connsiteX10-1693" fmla="*/ 1485745 w 2549495"/>
                <a:gd name="connsiteY10-1694" fmla="*/ 1422597 h 1915347"/>
                <a:gd name="connsiteX11-1695" fmla="*/ 1485745 w 2549495"/>
                <a:gd name="connsiteY11-1696" fmla="*/ 1290810 h 1915347"/>
                <a:gd name="connsiteX12-1697" fmla="*/ 1461035 w 2549495"/>
                <a:gd name="connsiteY12-1698" fmla="*/ 1130782 h 1915347"/>
                <a:gd name="connsiteX13-1699" fmla="*/ 1388081 w 2549495"/>
                <a:gd name="connsiteY13-1700" fmla="*/ 1064300 h 1915347"/>
                <a:gd name="connsiteX14-1701" fmla="*/ 1200990 w 2549495"/>
                <a:gd name="connsiteY14-1702" fmla="*/ 1046062 h 1915347"/>
                <a:gd name="connsiteX15-1703" fmla="*/ 1200990 w 2549495"/>
                <a:gd name="connsiteY15-1704" fmla="*/ 769544 h 1915347"/>
                <a:gd name="connsiteX16-1705" fmla="*/ 1410438 w 2549495"/>
                <a:gd name="connsiteY16-1706" fmla="*/ 756600 h 1915347"/>
                <a:gd name="connsiteX17-1707" fmla="*/ 1468095 w 2549495"/>
                <a:gd name="connsiteY17-1708" fmla="*/ 700120 h 1915347"/>
                <a:gd name="connsiteX18-1709" fmla="*/ 1485745 w 2549495"/>
                <a:gd name="connsiteY18-1710" fmla="*/ 563626 h 1915347"/>
                <a:gd name="connsiteX19-1711" fmla="*/ 1485745 w 2549495"/>
                <a:gd name="connsiteY19-1712" fmla="*/ 457726 h 1915347"/>
                <a:gd name="connsiteX20-1713" fmla="*/ 1465153 w 2549495"/>
                <a:gd name="connsiteY20-1714" fmla="*/ 325938 h 1915347"/>
                <a:gd name="connsiteX21-1715" fmla="*/ 1401024 w 2549495"/>
                <a:gd name="connsiteY21-1716" fmla="*/ 294168 h 1915347"/>
                <a:gd name="connsiteX22-1717" fmla="*/ 1333366 w 2549495"/>
                <a:gd name="connsiteY22-1718" fmla="*/ 327703 h 1915347"/>
                <a:gd name="connsiteX23-1719" fmla="*/ 1315127 w 2549495"/>
                <a:gd name="connsiteY23-1720" fmla="*/ 470669 h 1915347"/>
                <a:gd name="connsiteX24-1721" fmla="*/ 1315127 w 2549495"/>
                <a:gd name="connsiteY24-1722" fmla="*/ 627167 h 1915347"/>
                <a:gd name="connsiteX25-1723" fmla="*/ 839751 w 2549495"/>
                <a:gd name="connsiteY25-1724" fmla="*/ 627167 h 1915347"/>
                <a:gd name="connsiteX26-1725" fmla="*/ 839751 w 2549495"/>
                <a:gd name="connsiteY26-1726" fmla="*/ 464786 h 1915347"/>
                <a:gd name="connsiteX27-1727" fmla="*/ 964479 w 2549495"/>
                <a:gd name="connsiteY27-1728" fmla="*/ 95899 h 1915347"/>
                <a:gd name="connsiteX28-1729" fmla="*/ 1361017 w 2549495"/>
                <a:gd name="connsiteY28-1730" fmla="*/ 0 h 1915347"/>
                <a:gd name="connsiteX29-1731" fmla="*/ 1822273 w 2549495"/>
                <a:gd name="connsiteY29-1732" fmla="*/ 132872 h 1915347"/>
                <a:gd name="connsiteX30-1733" fmla="*/ 1943470 w 2549495"/>
                <a:gd name="connsiteY30-1734" fmla="*/ 502090 h 1915347"/>
                <a:gd name="connsiteX31-1735" fmla="*/ 1899933 w 2549495"/>
                <a:gd name="connsiteY31-1736" fmla="*/ 733150 h 1915347"/>
                <a:gd name="connsiteX32-1737" fmla="*/ 1746966 w 2549495"/>
                <a:gd name="connsiteY32-1738" fmla="*/ 863089 h 1915347"/>
                <a:gd name="connsiteX33-1739" fmla="*/ 1908170 w 2549495"/>
                <a:gd name="connsiteY33-1740" fmla="*/ 982586 h 1915347"/>
                <a:gd name="connsiteX34-1741" fmla="*/ 1961120 w 2549495"/>
                <a:gd name="connsiteY34-1742" fmla="*/ 1371687 h 1915347"/>
                <a:gd name="connsiteX35-1743" fmla="*/ 1909347 w 2549495"/>
                <a:gd name="connsiteY35-1744" fmla="*/ 1724276 h 1915347"/>
                <a:gd name="connsiteX36-1745" fmla="*/ 1730493 w 2549495"/>
                <a:gd name="connsiteY36-1746" fmla="*/ 1914998 h 1915347"/>
                <a:gd name="connsiteX37-1747" fmla="*/ 2549495 w 2549495"/>
                <a:gd name="connsiteY37-1748" fmla="*/ 1915347 h 1915347"/>
                <a:gd name="connsiteX0-1749" fmla="*/ 0 w 4146831"/>
                <a:gd name="connsiteY0-1750" fmla="*/ 1921587 h 1921587"/>
                <a:gd name="connsiteX1-1751" fmla="*/ 2647124 w 4146831"/>
                <a:gd name="connsiteY1-1752" fmla="*/ 1904444 h 1921587"/>
                <a:gd name="connsiteX2-1753" fmla="*/ 2477682 w 4146831"/>
                <a:gd name="connsiteY2-1754" fmla="*/ 1718530 h 1921587"/>
                <a:gd name="connsiteX3-1755" fmla="*/ 2437087 w 4146831"/>
                <a:gd name="connsiteY3-1756" fmla="*/ 1336700 h 1921587"/>
                <a:gd name="connsiteX4-1757" fmla="*/ 2437087 w 4146831"/>
                <a:gd name="connsiteY4-1758" fmla="*/ 1186086 h 1921587"/>
                <a:gd name="connsiteX5-1759" fmla="*/ 2912463 w 4146831"/>
                <a:gd name="connsiteY5-1760" fmla="*/ 1186086 h 1921587"/>
                <a:gd name="connsiteX6-1761" fmla="*/ 2912463 w 4146831"/>
                <a:gd name="connsiteY6-1762" fmla="*/ 1495551 h 1921587"/>
                <a:gd name="connsiteX7-1763" fmla="*/ 2927172 w 4146831"/>
                <a:gd name="connsiteY7-1764" fmla="*/ 1652636 h 1921587"/>
                <a:gd name="connsiteX8-1765" fmla="*/ 2992477 w 4146831"/>
                <a:gd name="connsiteY8-1766" fmla="*/ 1686172 h 1921587"/>
                <a:gd name="connsiteX9-1767" fmla="*/ 3065431 w 4146831"/>
                <a:gd name="connsiteY9-1768" fmla="*/ 1643811 h 1921587"/>
                <a:gd name="connsiteX10-1769" fmla="*/ 3083081 w 4146831"/>
                <a:gd name="connsiteY10-1770" fmla="*/ 1422597 h 1921587"/>
                <a:gd name="connsiteX11-1771" fmla="*/ 3083081 w 4146831"/>
                <a:gd name="connsiteY11-1772" fmla="*/ 1290810 h 1921587"/>
                <a:gd name="connsiteX12-1773" fmla="*/ 3058371 w 4146831"/>
                <a:gd name="connsiteY12-1774" fmla="*/ 1130782 h 1921587"/>
                <a:gd name="connsiteX13-1775" fmla="*/ 2985417 w 4146831"/>
                <a:gd name="connsiteY13-1776" fmla="*/ 1064300 h 1921587"/>
                <a:gd name="connsiteX14-1777" fmla="*/ 2798326 w 4146831"/>
                <a:gd name="connsiteY14-1778" fmla="*/ 1046062 h 1921587"/>
                <a:gd name="connsiteX15-1779" fmla="*/ 2798326 w 4146831"/>
                <a:gd name="connsiteY15-1780" fmla="*/ 769544 h 1921587"/>
                <a:gd name="connsiteX16-1781" fmla="*/ 3007774 w 4146831"/>
                <a:gd name="connsiteY16-1782" fmla="*/ 756600 h 1921587"/>
                <a:gd name="connsiteX17-1783" fmla="*/ 3065431 w 4146831"/>
                <a:gd name="connsiteY17-1784" fmla="*/ 700120 h 1921587"/>
                <a:gd name="connsiteX18-1785" fmla="*/ 3083081 w 4146831"/>
                <a:gd name="connsiteY18-1786" fmla="*/ 563626 h 1921587"/>
                <a:gd name="connsiteX19-1787" fmla="*/ 3083081 w 4146831"/>
                <a:gd name="connsiteY19-1788" fmla="*/ 457726 h 1921587"/>
                <a:gd name="connsiteX20-1789" fmla="*/ 3062489 w 4146831"/>
                <a:gd name="connsiteY20-1790" fmla="*/ 325938 h 1921587"/>
                <a:gd name="connsiteX21-1791" fmla="*/ 2998360 w 4146831"/>
                <a:gd name="connsiteY21-1792" fmla="*/ 294168 h 1921587"/>
                <a:gd name="connsiteX22-1793" fmla="*/ 2930702 w 4146831"/>
                <a:gd name="connsiteY22-1794" fmla="*/ 327703 h 1921587"/>
                <a:gd name="connsiteX23-1795" fmla="*/ 2912463 w 4146831"/>
                <a:gd name="connsiteY23-1796" fmla="*/ 470669 h 1921587"/>
                <a:gd name="connsiteX24-1797" fmla="*/ 2912463 w 4146831"/>
                <a:gd name="connsiteY24-1798" fmla="*/ 627167 h 1921587"/>
                <a:gd name="connsiteX25-1799" fmla="*/ 2437087 w 4146831"/>
                <a:gd name="connsiteY25-1800" fmla="*/ 627167 h 1921587"/>
                <a:gd name="connsiteX26-1801" fmla="*/ 2437087 w 4146831"/>
                <a:gd name="connsiteY26-1802" fmla="*/ 464786 h 1921587"/>
                <a:gd name="connsiteX27-1803" fmla="*/ 2561815 w 4146831"/>
                <a:gd name="connsiteY27-1804" fmla="*/ 95899 h 1921587"/>
                <a:gd name="connsiteX28-1805" fmla="*/ 2958353 w 4146831"/>
                <a:gd name="connsiteY28-1806" fmla="*/ 0 h 1921587"/>
                <a:gd name="connsiteX29-1807" fmla="*/ 3419609 w 4146831"/>
                <a:gd name="connsiteY29-1808" fmla="*/ 132872 h 1921587"/>
                <a:gd name="connsiteX30-1809" fmla="*/ 3540806 w 4146831"/>
                <a:gd name="connsiteY30-1810" fmla="*/ 502090 h 1921587"/>
                <a:gd name="connsiteX31-1811" fmla="*/ 3497269 w 4146831"/>
                <a:gd name="connsiteY31-1812" fmla="*/ 733150 h 1921587"/>
                <a:gd name="connsiteX32-1813" fmla="*/ 3344302 w 4146831"/>
                <a:gd name="connsiteY32-1814" fmla="*/ 863089 h 1921587"/>
                <a:gd name="connsiteX33-1815" fmla="*/ 3505506 w 4146831"/>
                <a:gd name="connsiteY33-1816" fmla="*/ 982586 h 1921587"/>
                <a:gd name="connsiteX34-1817" fmla="*/ 3558456 w 4146831"/>
                <a:gd name="connsiteY34-1818" fmla="*/ 1371687 h 1921587"/>
                <a:gd name="connsiteX35-1819" fmla="*/ 3506683 w 4146831"/>
                <a:gd name="connsiteY35-1820" fmla="*/ 1724276 h 1921587"/>
                <a:gd name="connsiteX36-1821" fmla="*/ 3327829 w 4146831"/>
                <a:gd name="connsiteY36-1822" fmla="*/ 1914998 h 1921587"/>
                <a:gd name="connsiteX37-1823" fmla="*/ 4146831 w 4146831"/>
                <a:gd name="connsiteY37-1824" fmla="*/ 1915347 h 1921587"/>
                <a:gd name="connsiteX0-1825" fmla="*/ 0 w 4389185"/>
                <a:gd name="connsiteY0-1826" fmla="*/ 1906899 h 1915347"/>
                <a:gd name="connsiteX1-1827" fmla="*/ 2889478 w 4389185"/>
                <a:gd name="connsiteY1-1828" fmla="*/ 1904444 h 1915347"/>
                <a:gd name="connsiteX2-1829" fmla="*/ 2720036 w 4389185"/>
                <a:gd name="connsiteY2-1830" fmla="*/ 1718530 h 1915347"/>
                <a:gd name="connsiteX3-1831" fmla="*/ 2679441 w 4389185"/>
                <a:gd name="connsiteY3-1832" fmla="*/ 1336700 h 1915347"/>
                <a:gd name="connsiteX4-1833" fmla="*/ 2679441 w 4389185"/>
                <a:gd name="connsiteY4-1834" fmla="*/ 1186086 h 1915347"/>
                <a:gd name="connsiteX5-1835" fmla="*/ 3154817 w 4389185"/>
                <a:gd name="connsiteY5-1836" fmla="*/ 1186086 h 1915347"/>
                <a:gd name="connsiteX6-1837" fmla="*/ 3154817 w 4389185"/>
                <a:gd name="connsiteY6-1838" fmla="*/ 1495551 h 1915347"/>
                <a:gd name="connsiteX7-1839" fmla="*/ 3169526 w 4389185"/>
                <a:gd name="connsiteY7-1840" fmla="*/ 1652636 h 1915347"/>
                <a:gd name="connsiteX8-1841" fmla="*/ 3234831 w 4389185"/>
                <a:gd name="connsiteY8-1842" fmla="*/ 1686172 h 1915347"/>
                <a:gd name="connsiteX9-1843" fmla="*/ 3307785 w 4389185"/>
                <a:gd name="connsiteY9-1844" fmla="*/ 1643811 h 1915347"/>
                <a:gd name="connsiteX10-1845" fmla="*/ 3325435 w 4389185"/>
                <a:gd name="connsiteY10-1846" fmla="*/ 1422597 h 1915347"/>
                <a:gd name="connsiteX11-1847" fmla="*/ 3325435 w 4389185"/>
                <a:gd name="connsiteY11-1848" fmla="*/ 1290810 h 1915347"/>
                <a:gd name="connsiteX12-1849" fmla="*/ 3300725 w 4389185"/>
                <a:gd name="connsiteY12-1850" fmla="*/ 1130782 h 1915347"/>
                <a:gd name="connsiteX13-1851" fmla="*/ 3227771 w 4389185"/>
                <a:gd name="connsiteY13-1852" fmla="*/ 1064300 h 1915347"/>
                <a:gd name="connsiteX14-1853" fmla="*/ 3040680 w 4389185"/>
                <a:gd name="connsiteY14-1854" fmla="*/ 1046062 h 1915347"/>
                <a:gd name="connsiteX15-1855" fmla="*/ 3040680 w 4389185"/>
                <a:gd name="connsiteY15-1856" fmla="*/ 769544 h 1915347"/>
                <a:gd name="connsiteX16-1857" fmla="*/ 3250128 w 4389185"/>
                <a:gd name="connsiteY16-1858" fmla="*/ 756600 h 1915347"/>
                <a:gd name="connsiteX17-1859" fmla="*/ 3307785 w 4389185"/>
                <a:gd name="connsiteY17-1860" fmla="*/ 700120 h 1915347"/>
                <a:gd name="connsiteX18-1861" fmla="*/ 3325435 w 4389185"/>
                <a:gd name="connsiteY18-1862" fmla="*/ 563626 h 1915347"/>
                <a:gd name="connsiteX19-1863" fmla="*/ 3325435 w 4389185"/>
                <a:gd name="connsiteY19-1864" fmla="*/ 457726 h 1915347"/>
                <a:gd name="connsiteX20-1865" fmla="*/ 3304843 w 4389185"/>
                <a:gd name="connsiteY20-1866" fmla="*/ 325938 h 1915347"/>
                <a:gd name="connsiteX21-1867" fmla="*/ 3240714 w 4389185"/>
                <a:gd name="connsiteY21-1868" fmla="*/ 294168 h 1915347"/>
                <a:gd name="connsiteX22-1869" fmla="*/ 3173056 w 4389185"/>
                <a:gd name="connsiteY22-1870" fmla="*/ 327703 h 1915347"/>
                <a:gd name="connsiteX23-1871" fmla="*/ 3154817 w 4389185"/>
                <a:gd name="connsiteY23-1872" fmla="*/ 470669 h 1915347"/>
                <a:gd name="connsiteX24-1873" fmla="*/ 3154817 w 4389185"/>
                <a:gd name="connsiteY24-1874" fmla="*/ 627167 h 1915347"/>
                <a:gd name="connsiteX25-1875" fmla="*/ 2679441 w 4389185"/>
                <a:gd name="connsiteY25-1876" fmla="*/ 627167 h 1915347"/>
                <a:gd name="connsiteX26-1877" fmla="*/ 2679441 w 4389185"/>
                <a:gd name="connsiteY26-1878" fmla="*/ 464786 h 1915347"/>
                <a:gd name="connsiteX27-1879" fmla="*/ 2804169 w 4389185"/>
                <a:gd name="connsiteY27-1880" fmla="*/ 95899 h 1915347"/>
                <a:gd name="connsiteX28-1881" fmla="*/ 3200707 w 4389185"/>
                <a:gd name="connsiteY28-1882" fmla="*/ 0 h 1915347"/>
                <a:gd name="connsiteX29-1883" fmla="*/ 3661963 w 4389185"/>
                <a:gd name="connsiteY29-1884" fmla="*/ 132872 h 1915347"/>
                <a:gd name="connsiteX30-1885" fmla="*/ 3783160 w 4389185"/>
                <a:gd name="connsiteY30-1886" fmla="*/ 502090 h 1915347"/>
                <a:gd name="connsiteX31-1887" fmla="*/ 3739623 w 4389185"/>
                <a:gd name="connsiteY31-1888" fmla="*/ 733150 h 1915347"/>
                <a:gd name="connsiteX32-1889" fmla="*/ 3586656 w 4389185"/>
                <a:gd name="connsiteY32-1890" fmla="*/ 863089 h 1915347"/>
                <a:gd name="connsiteX33-1891" fmla="*/ 3747860 w 4389185"/>
                <a:gd name="connsiteY33-1892" fmla="*/ 982586 h 1915347"/>
                <a:gd name="connsiteX34-1893" fmla="*/ 3800810 w 4389185"/>
                <a:gd name="connsiteY34-1894" fmla="*/ 1371687 h 1915347"/>
                <a:gd name="connsiteX35-1895" fmla="*/ 3749037 w 4389185"/>
                <a:gd name="connsiteY35-1896" fmla="*/ 1724276 h 1915347"/>
                <a:gd name="connsiteX36-1897" fmla="*/ 3570183 w 4389185"/>
                <a:gd name="connsiteY36-1898" fmla="*/ 1914998 h 1915347"/>
                <a:gd name="connsiteX37-1899" fmla="*/ 4389185 w 4389185"/>
                <a:gd name="connsiteY37-1900" fmla="*/ 1915347 h 19153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Lst>
              <a:rect l="l" t="t" r="r" b="b"/>
              <a:pathLst>
                <a:path w="4389185" h="1915347">
                  <a:moveTo>
                    <a:pt x="0" y="1906899"/>
                  </a:moveTo>
                  <a:lnTo>
                    <a:pt x="2889478" y="1904444"/>
                  </a:lnTo>
                  <a:cubicBezTo>
                    <a:pt x="2851376" y="1865399"/>
                    <a:pt x="2747100" y="1791876"/>
                    <a:pt x="2720036" y="1718530"/>
                  </a:cubicBezTo>
                  <a:cubicBezTo>
                    <a:pt x="2692973" y="1645184"/>
                    <a:pt x="2679441" y="1517907"/>
                    <a:pt x="2679441" y="1336700"/>
                  </a:cubicBezTo>
                  <a:lnTo>
                    <a:pt x="2679441" y="1186086"/>
                  </a:lnTo>
                  <a:lnTo>
                    <a:pt x="3154817" y="1186086"/>
                  </a:lnTo>
                  <a:lnTo>
                    <a:pt x="3154817" y="1495551"/>
                  </a:lnTo>
                  <a:cubicBezTo>
                    <a:pt x="3154817" y="1577918"/>
                    <a:pt x="3159720" y="1630280"/>
                    <a:pt x="3169526" y="1652636"/>
                  </a:cubicBezTo>
                  <a:cubicBezTo>
                    <a:pt x="3179331" y="1674993"/>
                    <a:pt x="3201100" y="1686172"/>
                    <a:pt x="3234831" y="1686172"/>
                  </a:cubicBezTo>
                  <a:cubicBezTo>
                    <a:pt x="3271700" y="1686172"/>
                    <a:pt x="3296018" y="1672052"/>
                    <a:pt x="3307785" y="1643811"/>
                  </a:cubicBezTo>
                  <a:cubicBezTo>
                    <a:pt x="3319551" y="1615571"/>
                    <a:pt x="3325435" y="1541833"/>
                    <a:pt x="3325435" y="1422597"/>
                  </a:cubicBezTo>
                  <a:lnTo>
                    <a:pt x="3325435" y="1290810"/>
                  </a:lnTo>
                  <a:cubicBezTo>
                    <a:pt x="3325435" y="1217856"/>
                    <a:pt x="3317198" y="1164514"/>
                    <a:pt x="3300725" y="1130782"/>
                  </a:cubicBezTo>
                  <a:cubicBezTo>
                    <a:pt x="3284251" y="1097051"/>
                    <a:pt x="3259933" y="1074890"/>
                    <a:pt x="3227771" y="1064300"/>
                  </a:cubicBezTo>
                  <a:cubicBezTo>
                    <a:pt x="3195609" y="1053710"/>
                    <a:pt x="3133245" y="1047631"/>
                    <a:pt x="3040680" y="1046062"/>
                  </a:cubicBezTo>
                  <a:lnTo>
                    <a:pt x="3040680" y="769544"/>
                  </a:lnTo>
                  <a:cubicBezTo>
                    <a:pt x="3153641" y="769544"/>
                    <a:pt x="3223456" y="765229"/>
                    <a:pt x="3250128" y="756600"/>
                  </a:cubicBezTo>
                  <a:cubicBezTo>
                    <a:pt x="3276799" y="747971"/>
                    <a:pt x="3296018" y="729145"/>
                    <a:pt x="3307785" y="700120"/>
                  </a:cubicBezTo>
                  <a:cubicBezTo>
                    <a:pt x="3319551" y="671096"/>
                    <a:pt x="3325435" y="625598"/>
                    <a:pt x="3325435" y="563626"/>
                  </a:cubicBezTo>
                  <a:lnTo>
                    <a:pt x="3325435" y="457726"/>
                  </a:lnTo>
                  <a:cubicBezTo>
                    <a:pt x="3325435" y="391048"/>
                    <a:pt x="3318571" y="347118"/>
                    <a:pt x="3304843" y="325938"/>
                  </a:cubicBezTo>
                  <a:cubicBezTo>
                    <a:pt x="3291115" y="304758"/>
                    <a:pt x="3269739" y="294168"/>
                    <a:pt x="3240714" y="294168"/>
                  </a:cubicBezTo>
                  <a:cubicBezTo>
                    <a:pt x="3207767" y="294168"/>
                    <a:pt x="3185215" y="305347"/>
                    <a:pt x="3173056" y="327703"/>
                  </a:cubicBezTo>
                  <a:cubicBezTo>
                    <a:pt x="3160897" y="350060"/>
                    <a:pt x="3154817" y="397715"/>
                    <a:pt x="3154817" y="470669"/>
                  </a:cubicBezTo>
                  <a:lnTo>
                    <a:pt x="3154817" y="627167"/>
                  </a:lnTo>
                  <a:lnTo>
                    <a:pt x="2679441" y="627167"/>
                  </a:lnTo>
                  <a:lnTo>
                    <a:pt x="2679441" y="464786"/>
                  </a:lnTo>
                  <a:cubicBezTo>
                    <a:pt x="2679441" y="282794"/>
                    <a:pt x="2721017" y="159831"/>
                    <a:pt x="2804169" y="95899"/>
                  </a:cubicBezTo>
                  <a:cubicBezTo>
                    <a:pt x="2887320" y="31966"/>
                    <a:pt x="3019500" y="0"/>
                    <a:pt x="3200707" y="0"/>
                  </a:cubicBezTo>
                  <a:cubicBezTo>
                    <a:pt x="3427413" y="0"/>
                    <a:pt x="3581165" y="44291"/>
                    <a:pt x="3661963" y="132872"/>
                  </a:cubicBezTo>
                  <a:cubicBezTo>
                    <a:pt x="3742761" y="221453"/>
                    <a:pt x="3783160" y="344526"/>
                    <a:pt x="3783160" y="502090"/>
                  </a:cubicBezTo>
                  <a:cubicBezTo>
                    <a:pt x="3783160" y="608701"/>
                    <a:pt x="3768648" y="685721"/>
                    <a:pt x="3739623" y="733150"/>
                  </a:cubicBezTo>
                  <a:cubicBezTo>
                    <a:pt x="3710599" y="780578"/>
                    <a:pt x="3659610" y="823891"/>
                    <a:pt x="3586656" y="863089"/>
                  </a:cubicBezTo>
                  <a:cubicBezTo>
                    <a:pt x="3658825" y="887419"/>
                    <a:pt x="3712560" y="927252"/>
                    <a:pt x="3747860" y="982586"/>
                  </a:cubicBezTo>
                  <a:cubicBezTo>
                    <a:pt x="3783160" y="1037920"/>
                    <a:pt x="3800810" y="1167621"/>
                    <a:pt x="3800810" y="1371687"/>
                  </a:cubicBezTo>
                  <a:cubicBezTo>
                    <a:pt x="3800810" y="1523160"/>
                    <a:pt x="3783552" y="1640689"/>
                    <a:pt x="3749037" y="1724276"/>
                  </a:cubicBezTo>
                  <a:cubicBezTo>
                    <a:pt x="3714521" y="1807862"/>
                    <a:pt x="3647705" y="1851940"/>
                    <a:pt x="3570183" y="1914998"/>
                  </a:cubicBezTo>
                  <a:lnTo>
                    <a:pt x="4389185" y="1915347"/>
                  </a:lnTo>
                </a:path>
              </a:pathLst>
            </a:custGeom>
            <a:noFill/>
            <a:ln w="38100">
              <a:solidFill>
                <a:schemeClr val="bg1"/>
              </a:solidFill>
            </a:ln>
            <a:effectLst>
              <a:outerShdw blurRad="152400" dist="38100" dir="2700000" algn="tl" rotWithShape="0">
                <a:prstClr val="black">
                  <a:alpha val="40000"/>
                </a:prstClr>
              </a:outerShdw>
            </a:effectLst>
          </p:spPr>
          <p:txBody>
            <a:bodyPr rot="0" spcFirstLastPara="0" vertOverflow="overflow" horzOverflow="overflow" vert="horz" wrap="square" lIns="68562" tIns="34281" rIns="68562" bIns="34281" numCol="1" spcCol="0" rtlCol="0" fromWordArt="0" anchor="t" anchorCtr="0" forceAA="0" compatLnSpc="1">
              <a:noAutofit/>
            </a:bodyPr>
            <a:lstStyle/>
            <a:p>
              <a:pPr algn="ctr"/>
              <a:endParaRPr lang="zh-CN" altLang="en-US" sz="11845" dirty="0">
                <a:latin typeface="Impact" panose="020B0806030902050204" pitchFamily="34" charset="0"/>
              </a:endParaRPr>
            </a:p>
          </p:txBody>
        </p:sp>
        <p:grpSp>
          <p:nvGrpSpPr>
            <p:cNvPr id="93" name="组合 92"/>
            <p:cNvGrpSpPr/>
            <p:nvPr/>
          </p:nvGrpSpPr>
          <p:grpSpPr>
            <a:xfrm>
              <a:off x="1490077" y="5718137"/>
              <a:ext cx="216261" cy="216261"/>
              <a:chOff x="2218721" y="3717673"/>
              <a:chExt cx="248226" cy="248226"/>
            </a:xfrm>
          </p:grpSpPr>
          <p:sp>
            <p:nvSpPr>
              <p:cNvPr id="97" name="椭圆 96"/>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8" name="椭圆 97"/>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4" name="组合 93"/>
            <p:cNvGrpSpPr/>
            <p:nvPr/>
          </p:nvGrpSpPr>
          <p:grpSpPr>
            <a:xfrm>
              <a:off x="5394180" y="5718136"/>
              <a:ext cx="216261" cy="216261"/>
              <a:chOff x="2218721" y="3717673"/>
              <a:chExt cx="248226" cy="248226"/>
            </a:xfrm>
          </p:grpSpPr>
          <p:sp>
            <p:nvSpPr>
              <p:cNvPr id="95" name="椭圆 94"/>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6" name="椭圆 95"/>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99" name="文本框 61"/>
          <p:cNvSpPr txBox="1"/>
          <p:nvPr/>
        </p:nvSpPr>
        <p:spPr>
          <a:xfrm>
            <a:off x="1293893" y="3706031"/>
            <a:ext cx="1487715" cy="742950"/>
          </a:xfrm>
          <a:prstGeom prst="rect">
            <a:avLst/>
          </a:prstGeom>
          <a:noFill/>
        </p:spPr>
        <p:txBody>
          <a:bodyPr wrap="square"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1356904" y="3190178"/>
            <a:ext cx="1213485" cy="491733"/>
            <a:chOff x="4806096" y="2627317"/>
            <a:chExt cx="1618401" cy="655815"/>
          </a:xfrm>
          <a:gradFill>
            <a:gsLst>
              <a:gs pos="0">
                <a:srgbClr val="0070C0"/>
              </a:gs>
              <a:gs pos="100000">
                <a:srgbClr val="00B0F0"/>
              </a:gs>
            </a:gsLst>
            <a:lin ang="5400000" scaled="1"/>
          </a:gradFill>
        </p:grpSpPr>
        <p:sp>
          <p:nvSpPr>
            <p:cNvPr id="101" name="矩形 100"/>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102" name="图片 101"/>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Lst>
            </a:blip>
            <a:srcRect t="76775"/>
            <a:stretch>
              <a:fillRect/>
            </a:stretch>
          </p:blipFill>
          <p:spPr>
            <a:xfrm rot="16200000" flipH="1">
              <a:off x="4505604" y="2927808"/>
              <a:ext cx="655815" cy="54832"/>
            </a:xfrm>
            <a:prstGeom prst="rect">
              <a:avLst/>
            </a:prstGeom>
            <a:grpFill/>
          </p:spPr>
        </p:pic>
        <p:sp>
          <p:nvSpPr>
            <p:cNvPr id="103" name="文本框 65"/>
            <p:cNvSpPr txBox="1"/>
            <p:nvPr/>
          </p:nvSpPr>
          <p:spPr>
            <a:xfrm>
              <a:off x="4901794" y="2767900"/>
              <a:ext cx="1522703" cy="448003"/>
            </a:xfrm>
            <a:prstGeom prst="rect">
              <a:avLst/>
            </a:prstGeom>
            <a:grp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4665248" y="3094980"/>
            <a:ext cx="3327899" cy="1366938"/>
            <a:chOff x="6221950" y="4126221"/>
            <a:chExt cx="4438354" cy="1823059"/>
          </a:xfrm>
        </p:grpSpPr>
        <p:sp>
          <p:nvSpPr>
            <p:cNvPr id="105" name="直角三角形 104"/>
            <p:cNvSpPr/>
            <p:nvPr/>
          </p:nvSpPr>
          <p:spPr>
            <a:xfrm flipH="1">
              <a:off x="9167261" y="4523378"/>
              <a:ext cx="197666" cy="712822"/>
            </a:xfrm>
            <a:prstGeom prst="rtTriangle">
              <a:avLst/>
            </a:prstGeom>
            <a:noFill/>
            <a:ln w="38100">
              <a:solidFill>
                <a:schemeClr val="bg1"/>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06" name="组合 105"/>
            <p:cNvGrpSpPr/>
            <p:nvPr/>
          </p:nvGrpSpPr>
          <p:grpSpPr>
            <a:xfrm>
              <a:off x="6221950" y="4126221"/>
              <a:ext cx="4438354" cy="1823059"/>
              <a:chOff x="6221950" y="4126221"/>
              <a:chExt cx="4438354" cy="1823059"/>
            </a:xfrm>
          </p:grpSpPr>
          <p:sp>
            <p:nvSpPr>
              <p:cNvPr id="107" name="文本框 69"/>
              <p:cNvSpPr txBox="1"/>
              <p:nvPr/>
            </p:nvSpPr>
            <p:spPr>
              <a:xfrm>
                <a:off x="6401266" y="4126221"/>
                <a:ext cx="4136390" cy="1709572"/>
              </a:xfrm>
              <a:custGeom>
                <a:avLst/>
                <a:gdLst>
                  <a:gd name="connsiteX0" fmla="*/ 368349 w 1054387"/>
                  <a:gd name="connsiteY0" fmla="*/ 0 h 1708761"/>
                  <a:gd name="connsiteX1" fmla="*/ 933011 w 1054387"/>
                  <a:gd name="connsiteY1" fmla="*/ 0 h 1708761"/>
                  <a:gd name="connsiteX2" fmla="*/ 933011 w 1054387"/>
                  <a:gd name="connsiteY2" fmla="*/ 1116658 h 1708761"/>
                  <a:gd name="connsiteX3" fmla="*/ 1054387 w 1054387"/>
                  <a:gd name="connsiteY3" fmla="*/ 1116658 h 1708761"/>
                  <a:gd name="connsiteX4" fmla="*/ 1054387 w 1054387"/>
                  <a:gd name="connsiteY4" fmla="*/ 1407960 h 1708761"/>
                  <a:gd name="connsiteX5" fmla="*/ 933011 w 1054387"/>
                  <a:gd name="connsiteY5" fmla="*/ 1407960 h 1708761"/>
                  <a:gd name="connsiteX6" fmla="*/ 933011 w 1054387"/>
                  <a:gd name="connsiteY6" fmla="*/ 1708761 h 1708761"/>
                  <a:gd name="connsiteX7" fmla="*/ 506613 w 1054387"/>
                  <a:gd name="connsiteY7" fmla="*/ 1708761 h 1708761"/>
                  <a:gd name="connsiteX8" fmla="*/ 506613 w 1054387"/>
                  <a:gd name="connsiteY8" fmla="*/ 1407960 h 1708761"/>
                  <a:gd name="connsiteX9" fmla="*/ 0 w 1054387"/>
                  <a:gd name="connsiteY9" fmla="*/ 1407960 h 1708761"/>
                  <a:gd name="connsiteX10" fmla="*/ 0 w 1054387"/>
                  <a:gd name="connsiteY10" fmla="*/ 1116658 h 1708761"/>
                  <a:gd name="connsiteX0-1" fmla="*/ 933011 w 1054387"/>
                  <a:gd name="connsiteY0-2" fmla="*/ 1708761 h 1800201"/>
                  <a:gd name="connsiteX1-3" fmla="*/ 506613 w 1054387"/>
                  <a:gd name="connsiteY1-4" fmla="*/ 1708761 h 1800201"/>
                  <a:gd name="connsiteX2-5" fmla="*/ 506613 w 1054387"/>
                  <a:gd name="connsiteY2-6" fmla="*/ 1407960 h 1800201"/>
                  <a:gd name="connsiteX3-7" fmla="*/ 0 w 1054387"/>
                  <a:gd name="connsiteY3-8" fmla="*/ 1407960 h 1800201"/>
                  <a:gd name="connsiteX4-9" fmla="*/ 0 w 1054387"/>
                  <a:gd name="connsiteY4-10" fmla="*/ 1116658 h 1800201"/>
                  <a:gd name="connsiteX5-11" fmla="*/ 368349 w 1054387"/>
                  <a:gd name="connsiteY5-12" fmla="*/ 0 h 1800201"/>
                  <a:gd name="connsiteX6-13" fmla="*/ 933011 w 1054387"/>
                  <a:gd name="connsiteY6-14" fmla="*/ 0 h 1800201"/>
                  <a:gd name="connsiteX7-15" fmla="*/ 933011 w 1054387"/>
                  <a:gd name="connsiteY7-16" fmla="*/ 1116658 h 1800201"/>
                  <a:gd name="connsiteX8-17" fmla="*/ 1054387 w 1054387"/>
                  <a:gd name="connsiteY8-18" fmla="*/ 1116658 h 1800201"/>
                  <a:gd name="connsiteX9-19" fmla="*/ 1054387 w 1054387"/>
                  <a:gd name="connsiteY9-20" fmla="*/ 1407960 h 1800201"/>
                  <a:gd name="connsiteX10-21" fmla="*/ 933011 w 1054387"/>
                  <a:gd name="connsiteY10-22" fmla="*/ 1407960 h 1800201"/>
                  <a:gd name="connsiteX11" fmla="*/ 1024451 w 1054387"/>
                  <a:gd name="connsiteY11" fmla="*/ 1800201 h 1800201"/>
                  <a:gd name="connsiteX0-23" fmla="*/ 933011 w 1054387"/>
                  <a:gd name="connsiteY0-24" fmla="*/ 1708761 h 1708761"/>
                  <a:gd name="connsiteX1-25" fmla="*/ 506613 w 1054387"/>
                  <a:gd name="connsiteY1-26" fmla="*/ 1708761 h 1708761"/>
                  <a:gd name="connsiteX2-27" fmla="*/ 506613 w 1054387"/>
                  <a:gd name="connsiteY2-28" fmla="*/ 1407960 h 1708761"/>
                  <a:gd name="connsiteX3-29" fmla="*/ 0 w 1054387"/>
                  <a:gd name="connsiteY3-30" fmla="*/ 1407960 h 1708761"/>
                  <a:gd name="connsiteX4-31" fmla="*/ 0 w 1054387"/>
                  <a:gd name="connsiteY4-32" fmla="*/ 1116658 h 1708761"/>
                  <a:gd name="connsiteX5-33" fmla="*/ 368349 w 1054387"/>
                  <a:gd name="connsiteY5-34" fmla="*/ 0 h 1708761"/>
                  <a:gd name="connsiteX6-35" fmla="*/ 933011 w 1054387"/>
                  <a:gd name="connsiteY6-36" fmla="*/ 0 h 1708761"/>
                  <a:gd name="connsiteX7-37" fmla="*/ 933011 w 1054387"/>
                  <a:gd name="connsiteY7-38" fmla="*/ 1116658 h 1708761"/>
                  <a:gd name="connsiteX8-39" fmla="*/ 1054387 w 1054387"/>
                  <a:gd name="connsiteY8-40" fmla="*/ 1116658 h 1708761"/>
                  <a:gd name="connsiteX9-41" fmla="*/ 1054387 w 1054387"/>
                  <a:gd name="connsiteY9-42" fmla="*/ 1407960 h 1708761"/>
                  <a:gd name="connsiteX10-43" fmla="*/ 933011 w 1054387"/>
                  <a:gd name="connsiteY10-44" fmla="*/ 1407960 h 1708761"/>
                  <a:gd name="connsiteX11-45" fmla="*/ 948251 w 1054387"/>
                  <a:gd name="connsiteY11-46" fmla="*/ 1690663 h 1708761"/>
                  <a:gd name="connsiteX0-47" fmla="*/ 0 w 1159601"/>
                  <a:gd name="connsiteY0-48" fmla="*/ 1708761 h 1708761"/>
                  <a:gd name="connsiteX1-49" fmla="*/ 611827 w 1159601"/>
                  <a:gd name="connsiteY1-50" fmla="*/ 1708761 h 1708761"/>
                  <a:gd name="connsiteX2-51" fmla="*/ 611827 w 1159601"/>
                  <a:gd name="connsiteY2-52" fmla="*/ 1407960 h 1708761"/>
                  <a:gd name="connsiteX3-53" fmla="*/ 105214 w 1159601"/>
                  <a:gd name="connsiteY3-54" fmla="*/ 1407960 h 1708761"/>
                  <a:gd name="connsiteX4-55" fmla="*/ 105214 w 1159601"/>
                  <a:gd name="connsiteY4-56" fmla="*/ 1116658 h 1708761"/>
                  <a:gd name="connsiteX5-57" fmla="*/ 473563 w 1159601"/>
                  <a:gd name="connsiteY5-58" fmla="*/ 0 h 1708761"/>
                  <a:gd name="connsiteX6-59" fmla="*/ 1038225 w 1159601"/>
                  <a:gd name="connsiteY6-60" fmla="*/ 0 h 1708761"/>
                  <a:gd name="connsiteX7-61" fmla="*/ 1038225 w 1159601"/>
                  <a:gd name="connsiteY7-62" fmla="*/ 1116658 h 1708761"/>
                  <a:gd name="connsiteX8-63" fmla="*/ 1159601 w 1159601"/>
                  <a:gd name="connsiteY8-64" fmla="*/ 1116658 h 1708761"/>
                  <a:gd name="connsiteX9-65" fmla="*/ 1159601 w 1159601"/>
                  <a:gd name="connsiteY9-66" fmla="*/ 1407960 h 1708761"/>
                  <a:gd name="connsiteX10-67" fmla="*/ 1038225 w 1159601"/>
                  <a:gd name="connsiteY10-68" fmla="*/ 1407960 h 1708761"/>
                  <a:gd name="connsiteX11-69" fmla="*/ 1053465 w 1159601"/>
                  <a:gd name="connsiteY11-70" fmla="*/ 1690663 h 1708761"/>
                  <a:gd name="connsiteX0-71" fmla="*/ 0 w 1159601"/>
                  <a:gd name="connsiteY0-72" fmla="*/ 1708761 h 1857351"/>
                  <a:gd name="connsiteX1-73" fmla="*/ 611827 w 1159601"/>
                  <a:gd name="connsiteY1-74" fmla="*/ 1708761 h 1857351"/>
                  <a:gd name="connsiteX2-75" fmla="*/ 611827 w 1159601"/>
                  <a:gd name="connsiteY2-76" fmla="*/ 1407960 h 1857351"/>
                  <a:gd name="connsiteX3-77" fmla="*/ 105214 w 1159601"/>
                  <a:gd name="connsiteY3-78" fmla="*/ 1407960 h 1857351"/>
                  <a:gd name="connsiteX4-79" fmla="*/ 105214 w 1159601"/>
                  <a:gd name="connsiteY4-80" fmla="*/ 1116658 h 1857351"/>
                  <a:gd name="connsiteX5-81" fmla="*/ 473563 w 1159601"/>
                  <a:gd name="connsiteY5-82" fmla="*/ 0 h 1857351"/>
                  <a:gd name="connsiteX6-83" fmla="*/ 1038225 w 1159601"/>
                  <a:gd name="connsiteY6-84" fmla="*/ 0 h 1857351"/>
                  <a:gd name="connsiteX7-85" fmla="*/ 1038225 w 1159601"/>
                  <a:gd name="connsiteY7-86" fmla="*/ 1116658 h 1857351"/>
                  <a:gd name="connsiteX8-87" fmla="*/ 1159601 w 1159601"/>
                  <a:gd name="connsiteY8-88" fmla="*/ 1116658 h 1857351"/>
                  <a:gd name="connsiteX9-89" fmla="*/ 1159601 w 1159601"/>
                  <a:gd name="connsiteY9-90" fmla="*/ 1407960 h 1857351"/>
                  <a:gd name="connsiteX10-91" fmla="*/ 1038225 w 1159601"/>
                  <a:gd name="connsiteY10-92" fmla="*/ 1407960 h 1857351"/>
                  <a:gd name="connsiteX11-93" fmla="*/ 1048703 w 1159601"/>
                  <a:gd name="connsiteY11-94" fmla="*/ 1857351 h 1857351"/>
                  <a:gd name="connsiteX0-95" fmla="*/ 0 w 1159601"/>
                  <a:gd name="connsiteY0-96" fmla="*/ 1708761 h 1857351"/>
                  <a:gd name="connsiteX1-97" fmla="*/ 611827 w 1159601"/>
                  <a:gd name="connsiteY1-98" fmla="*/ 1708761 h 1857351"/>
                  <a:gd name="connsiteX2-99" fmla="*/ 611827 w 1159601"/>
                  <a:gd name="connsiteY2-100" fmla="*/ 1407960 h 1857351"/>
                  <a:gd name="connsiteX3-101" fmla="*/ 105214 w 1159601"/>
                  <a:gd name="connsiteY3-102" fmla="*/ 1407960 h 1857351"/>
                  <a:gd name="connsiteX4-103" fmla="*/ 105214 w 1159601"/>
                  <a:gd name="connsiteY4-104" fmla="*/ 1116658 h 1857351"/>
                  <a:gd name="connsiteX5-105" fmla="*/ 473563 w 1159601"/>
                  <a:gd name="connsiteY5-106" fmla="*/ 0 h 1857351"/>
                  <a:gd name="connsiteX6-107" fmla="*/ 1038225 w 1159601"/>
                  <a:gd name="connsiteY6-108" fmla="*/ 0 h 1857351"/>
                  <a:gd name="connsiteX7-109" fmla="*/ 1038225 w 1159601"/>
                  <a:gd name="connsiteY7-110" fmla="*/ 1116658 h 1857351"/>
                  <a:gd name="connsiteX8-111" fmla="*/ 1159601 w 1159601"/>
                  <a:gd name="connsiteY8-112" fmla="*/ 1116658 h 1857351"/>
                  <a:gd name="connsiteX9-113" fmla="*/ 1159601 w 1159601"/>
                  <a:gd name="connsiteY9-114" fmla="*/ 1407960 h 1857351"/>
                  <a:gd name="connsiteX10-115" fmla="*/ 1038225 w 1159601"/>
                  <a:gd name="connsiteY10-116" fmla="*/ 1407960 h 1857351"/>
                  <a:gd name="connsiteX11-117" fmla="*/ 1039178 w 1159601"/>
                  <a:gd name="connsiteY11-118" fmla="*/ 1857351 h 1857351"/>
                  <a:gd name="connsiteX0-119" fmla="*/ 0 w 1159601"/>
                  <a:gd name="connsiteY0-120" fmla="*/ 1708761 h 1857351"/>
                  <a:gd name="connsiteX1-121" fmla="*/ 611827 w 1159601"/>
                  <a:gd name="connsiteY1-122" fmla="*/ 1708761 h 1857351"/>
                  <a:gd name="connsiteX2-123" fmla="*/ 611827 w 1159601"/>
                  <a:gd name="connsiteY2-124" fmla="*/ 1407960 h 1857351"/>
                  <a:gd name="connsiteX3-125" fmla="*/ 105214 w 1159601"/>
                  <a:gd name="connsiteY3-126" fmla="*/ 1407960 h 1857351"/>
                  <a:gd name="connsiteX4-127" fmla="*/ 105214 w 1159601"/>
                  <a:gd name="connsiteY4-128" fmla="*/ 1116658 h 1857351"/>
                  <a:gd name="connsiteX5-129" fmla="*/ 473563 w 1159601"/>
                  <a:gd name="connsiteY5-130" fmla="*/ 0 h 1857351"/>
                  <a:gd name="connsiteX6-131" fmla="*/ 1038225 w 1159601"/>
                  <a:gd name="connsiteY6-132" fmla="*/ 0 h 1857351"/>
                  <a:gd name="connsiteX7-133" fmla="*/ 1038225 w 1159601"/>
                  <a:gd name="connsiteY7-134" fmla="*/ 1116658 h 1857351"/>
                  <a:gd name="connsiteX8-135" fmla="*/ 1159601 w 1159601"/>
                  <a:gd name="connsiteY8-136" fmla="*/ 1116658 h 1857351"/>
                  <a:gd name="connsiteX9-137" fmla="*/ 1159601 w 1159601"/>
                  <a:gd name="connsiteY9-138" fmla="*/ 1407960 h 1857351"/>
                  <a:gd name="connsiteX10-139" fmla="*/ 1038225 w 1159601"/>
                  <a:gd name="connsiteY10-140" fmla="*/ 1407960 h 1857351"/>
                  <a:gd name="connsiteX11-141" fmla="*/ 1039348 w 1159601"/>
                  <a:gd name="connsiteY11-142" fmla="*/ 1706397 h 1857351"/>
                  <a:gd name="connsiteX12" fmla="*/ 1039178 w 1159601"/>
                  <a:gd name="connsiteY12" fmla="*/ 1857351 h 1857351"/>
                  <a:gd name="connsiteX0-143" fmla="*/ 0 w 1634490"/>
                  <a:gd name="connsiteY0-144" fmla="*/ 1708761 h 1737497"/>
                  <a:gd name="connsiteX1-145" fmla="*/ 611827 w 1634490"/>
                  <a:gd name="connsiteY1-146" fmla="*/ 1708761 h 1737497"/>
                  <a:gd name="connsiteX2-147" fmla="*/ 611827 w 1634490"/>
                  <a:gd name="connsiteY2-148" fmla="*/ 1407960 h 1737497"/>
                  <a:gd name="connsiteX3-149" fmla="*/ 105214 w 1634490"/>
                  <a:gd name="connsiteY3-150" fmla="*/ 1407960 h 1737497"/>
                  <a:gd name="connsiteX4-151" fmla="*/ 105214 w 1634490"/>
                  <a:gd name="connsiteY4-152" fmla="*/ 1116658 h 1737497"/>
                  <a:gd name="connsiteX5-153" fmla="*/ 473563 w 1634490"/>
                  <a:gd name="connsiteY5-154" fmla="*/ 0 h 1737497"/>
                  <a:gd name="connsiteX6-155" fmla="*/ 1038225 w 1634490"/>
                  <a:gd name="connsiteY6-156" fmla="*/ 0 h 1737497"/>
                  <a:gd name="connsiteX7-157" fmla="*/ 1038225 w 1634490"/>
                  <a:gd name="connsiteY7-158" fmla="*/ 1116658 h 1737497"/>
                  <a:gd name="connsiteX8-159" fmla="*/ 1159601 w 1634490"/>
                  <a:gd name="connsiteY8-160" fmla="*/ 1116658 h 1737497"/>
                  <a:gd name="connsiteX9-161" fmla="*/ 1159601 w 1634490"/>
                  <a:gd name="connsiteY9-162" fmla="*/ 1407960 h 1737497"/>
                  <a:gd name="connsiteX10-163" fmla="*/ 1038225 w 1634490"/>
                  <a:gd name="connsiteY10-164" fmla="*/ 1407960 h 1737497"/>
                  <a:gd name="connsiteX11-165" fmla="*/ 1039348 w 1634490"/>
                  <a:gd name="connsiteY11-166" fmla="*/ 1706397 h 1737497"/>
                  <a:gd name="connsiteX12-167" fmla="*/ 1634490 w 1634490"/>
                  <a:gd name="connsiteY12-168" fmla="*/ 1719238 h 1737497"/>
                  <a:gd name="connsiteX0-169" fmla="*/ 0 w 1634490"/>
                  <a:gd name="connsiteY0-170" fmla="*/ 1708761 h 1737497"/>
                  <a:gd name="connsiteX1-171" fmla="*/ 611827 w 1634490"/>
                  <a:gd name="connsiteY1-172" fmla="*/ 1708761 h 1737497"/>
                  <a:gd name="connsiteX2-173" fmla="*/ 611827 w 1634490"/>
                  <a:gd name="connsiteY2-174" fmla="*/ 1407960 h 1737497"/>
                  <a:gd name="connsiteX3-175" fmla="*/ 105214 w 1634490"/>
                  <a:gd name="connsiteY3-176" fmla="*/ 1407960 h 1737497"/>
                  <a:gd name="connsiteX4-177" fmla="*/ 105214 w 1634490"/>
                  <a:gd name="connsiteY4-178" fmla="*/ 1116658 h 1737497"/>
                  <a:gd name="connsiteX5-179" fmla="*/ 473563 w 1634490"/>
                  <a:gd name="connsiteY5-180" fmla="*/ 0 h 1737497"/>
                  <a:gd name="connsiteX6-181" fmla="*/ 1038225 w 1634490"/>
                  <a:gd name="connsiteY6-182" fmla="*/ 0 h 1737497"/>
                  <a:gd name="connsiteX7-183" fmla="*/ 1038225 w 1634490"/>
                  <a:gd name="connsiteY7-184" fmla="*/ 1116658 h 1737497"/>
                  <a:gd name="connsiteX8-185" fmla="*/ 1159601 w 1634490"/>
                  <a:gd name="connsiteY8-186" fmla="*/ 1116658 h 1737497"/>
                  <a:gd name="connsiteX9-187" fmla="*/ 1159601 w 1634490"/>
                  <a:gd name="connsiteY9-188" fmla="*/ 1407960 h 1737497"/>
                  <a:gd name="connsiteX10-189" fmla="*/ 1038225 w 1634490"/>
                  <a:gd name="connsiteY10-190" fmla="*/ 1407960 h 1737497"/>
                  <a:gd name="connsiteX11-191" fmla="*/ 1039348 w 1634490"/>
                  <a:gd name="connsiteY11-192" fmla="*/ 1706397 h 1737497"/>
                  <a:gd name="connsiteX12-193" fmla="*/ 1634490 w 1634490"/>
                  <a:gd name="connsiteY12-194" fmla="*/ 1719238 h 1737497"/>
                  <a:gd name="connsiteX0-195" fmla="*/ 0 w 1820227"/>
                  <a:gd name="connsiteY0-196" fmla="*/ 1708761 h 1736418"/>
                  <a:gd name="connsiteX1-197" fmla="*/ 611827 w 1820227"/>
                  <a:gd name="connsiteY1-198" fmla="*/ 1708761 h 1736418"/>
                  <a:gd name="connsiteX2-199" fmla="*/ 611827 w 1820227"/>
                  <a:gd name="connsiteY2-200" fmla="*/ 1407960 h 1736418"/>
                  <a:gd name="connsiteX3-201" fmla="*/ 105214 w 1820227"/>
                  <a:gd name="connsiteY3-202" fmla="*/ 1407960 h 1736418"/>
                  <a:gd name="connsiteX4-203" fmla="*/ 105214 w 1820227"/>
                  <a:gd name="connsiteY4-204" fmla="*/ 1116658 h 1736418"/>
                  <a:gd name="connsiteX5-205" fmla="*/ 473563 w 1820227"/>
                  <a:gd name="connsiteY5-206" fmla="*/ 0 h 1736418"/>
                  <a:gd name="connsiteX6-207" fmla="*/ 1038225 w 1820227"/>
                  <a:gd name="connsiteY6-208" fmla="*/ 0 h 1736418"/>
                  <a:gd name="connsiteX7-209" fmla="*/ 1038225 w 1820227"/>
                  <a:gd name="connsiteY7-210" fmla="*/ 1116658 h 1736418"/>
                  <a:gd name="connsiteX8-211" fmla="*/ 1159601 w 1820227"/>
                  <a:gd name="connsiteY8-212" fmla="*/ 1116658 h 1736418"/>
                  <a:gd name="connsiteX9-213" fmla="*/ 1159601 w 1820227"/>
                  <a:gd name="connsiteY9-214" fmla="*/ 1407960 h 1736418"/>
                  <a:gd name="connsiteX10-215" fmla="*/ 1038225 w 1820227"/>
                  <a:gd name="connsiteY10-216" fmla="*/ 1407960 h 1736418"/>
                  <a:gd name="connsiteX11-217" fmla="*/ 1039348 w 1820227"/>
                  <a:gd name="connsiteY11-218" fmla="*/ 1706397 h 1736418"/>
                  <a:gd name="connsiteX12-219" fmla="*/ 1820227 w 1820227"/>
                  <a:gd name="connsiteY12-220" fmla="*/ 1714476 h 1736418"/>
                  <a:gd name="connsiteX0-221" fmla="*/ 0 w 1910715"/>
                  <a:gd name="connsiteY0-222" fmla="*/ 1708761 h 1736418"/>
                  <a:gd name="connsiteX1-223" fmla="*/ 611827 w 1910715"/>
                  <a:gd name="connsiteY1-224" fmla="*/ 1708761 h 1736418"/>
                  <a:gd name="connsiteX2-225" fmla="*/ 611827 w 1910715"/>
                  <a:gd name="connsiteY2-226" fmla="*/ 1407960 h 1736418"/>
                  <a:gd name="connsiteX3-227" fmla="*/ 105214 w 1910715"/>
                  <a:gd name="connsiteY3-228" fmla="*/ 1407960 h 1736418"/>
                  <a:gd name="connsiteX4-229" fmla="*/ 105214 w 1910715"/>
                  <a:gd name="connsiteY4-230" fmla="*/ 1116658 h 1736418"/>
                  <a:gd name="connsiteX5-231" fmla="*/ 473563 w 1910715"/>
                  <a:gd name="connsiteY5-232" fmla="*/ 0 h 1736418"/>
                  <a:gd name="connsiteX6-233" fmla="*/ 1038225 w 1910715"/>
                  <a:gd name="connsiteY6-234" fmla="*/ 0 h 1736418"/>
                  <a:gd name="connsiteX7-235" fmla="*/ 1038225 w 1910715"/>
                  <a:gd name="connsiteY7-236" fmla="*/ 1116658 h 1736418"/>
                  <a:gd name="connsiteX8-237" fmla="*/ 1159601 w 1910715"/>
                  <a:gd name="connsiteY8-238" fmla="*/ 1116658 h 1736418"/>
                  <a:gd name="connsiteX9-239" fmla="*/ 1159601 w 1910715"/>
                  <a:gd name="connsiteY9-240" fmla="*/ 1407960 h 1736418"/>
                  <a:gd name="connsiteX10-241" fmla="*/ 1038225 w 1910715"/>
                  <a:gd name="connsiteY10-242" fmla="*/ 1407960 h 1736418"/>
                  <a:gd name="connsiteX11-243" fmla="*/ 1039348 w 1910715"/>
                  <a:gd name="connsiteY11-244" fmla="*/ 1706397 h 1736418"/>
                  <a:gd name="connsiteX12-245" fmla="*/ 1910715 w 1910715"/>
                  <a:gd name="connsiteY12-246" fmla="*/ 1714476 h 1736418"/>
                  <a:gd name="connsiteX0-247" fmla="*/ 0 w 1910715"/>
                  <a:gd name="connsiteY0-248" fmla="*/ 1708761 h 1736418"/>
                  <a:gd name="connsiteX1-249" fmla="*/ 611827 w 1910715"/>
                  <a:gd name="connsiteY1-250" fmla="*/ 1708761 h 1736418"/>
                  <a:gd name="connsiteX2-251" fmla="*/ 611827 w 1910715"/>
                  <a:gd name="connsiteY2-252" fmla="*/ 1407960 h 1736418"/>
                  <a:gd name="connsiteX3-253" fmla="*/ 105214 w 1910715"/>
                  <a:gd name="connsiteY3-254" fmla="*/ 1407960 h 1736418"/>
                  <a:gd name="connsiteX4-255" fmla="*/ 105214 w 1910715"/>
                  <a:gd name="connsiteY4-256" fmla="*/ 1116658 h 1736418"/>
                  <a:gd name="connsiteX5-257" fmla="*/ 473563 w 1910715"/>
                  <a:gd name="connsiteY5-258" fmla="*/ 0 h 1736418"/>
                  <a:gd name="connsiteX6-259" fmla="*/ 1038225 w 1910715"/>
                  <a:gd name="connsiteY6-260" fmla="*/ 0 h 1736418"/>
                  <a:gd name="connsiteX7-261" fmla="*/ 1038225 w 1910715"/>
                  <a:gd name="connsiteY7-262" fmla="*/ 1116658 h 1736418"/>
                  <a:gd name="connsiteX8-263" fmla="*/ 1159601 w 1910715"/>
                  <a:gd name="connsiteY8-264" fmla="*/ 1116658 h 1736418"/>
                  <a:gd name="connsiteX9-265" fmla="*/ 1159601 w 1910715"/>
                  <a:gd name="connsiteY9-266" fmla="*/ 1407960 h 1736418"/>
                  <a:gd name="connsiteX10-267" fmla="*/ 1038225 w 1910715"/>
                  <a:gd name="connsiteY10-268" fmla="*/ 1407960 h 1736418"/>
                  <a:gd name="connsiteX11-269" fmla="*/ 1039348 w 1910715"/>
                  <a:gd name="connsiteY11-270" fmla="*/ 1706397 h 1736418"/>
                  <a:gd name="connsiteX12-271" fmla="*/ 1910715 w 1910715"/>
                  <a:gd name="connsiteY12-272" fmla="*/ 1714476 h 1736418"/>
                  <a:gd name="connsiteX0-273" fmla="*/ 0 w 1910715"/>
                  <a:gd name="connsiteY0-274" fmla="*/ 1708761 h 1742778"/>
                  <a:gd name="connsiteX1-275" fmla="*/ 611827 w 1910715"/>
                  <a:gd name="connsiteY1-276" fmla="*/ 1708761 h 1742778"/>
                  <a:gd name="connsiteX2-277" fmla="*/ 611827 w 1910715"/>
                  <a:gd name="connsiteY2-278" fmla="*/ 1407960 h 1742778"/>
                  <a:gd name="connsiteX3-279" fmla="*/ 105214 w 1910715"/>
                  <a:gd name="connsiteY3-280" fmla="*/ 1407960 h 1742778"/>
                  <a:gd name="connsiteX4-281" fmla="*/ 105214 w 1910715"/>
                  <a:gd name="connsiteY4-282" fmla="*/ 1116658 h 1742778"/>
                  <a:gd name="connsiteX5-283" fmla="*/ 473563 w 1910715"/>
                  <a:gd name="connsiteY5-284" fmla="*/ 0 h 1742778"/>
                  <a:gd name="connsiteX6-285" fmla="*/ 1038225 w 1910715"/>
                  <a:gd name="connsiteY6-286" fmla="*/ 0 h 1742778"/>
                  <a:gd name="connsiteX7-287" fmla="*/ 1038225 w 1910715"/>
                  <a:gd name="connsiteY7-288" fmla="*/ 1116658 h 1742778"/>
                  <a:gd name="connsiteX8-289" fmla="*/ 1159601 w 1910715"/>
                  <a:gd name="connsiteY8-290" fmla="*/ 1116658 h 1742778"/>
                  <a:gd name="connsiteX9-291" fmla="*/ 1159601 w 1910715"/>
                  <a:gd name="connsiteY9-292" fmla="*/ 1407960 h 1742778"/>
                  <a:gd name="connsiteX10-293" fmla="*/ 1038225 w 1910715"/>
                  <a:gd name="connsiteY10-294" fmla="*/ 1407960 h 1742778"/>
                  <a:gd name="connsiteX11-295" fmla="*/ 1039348 w 1910715"/>
                  <a:gd name="connsiteY11-296" fmla="*/ 1706397 h 1742778"/>
                  <a:gd name="connsiteX12-297" fmla="*/ 1910715 w 1910715"/>
                  <a:gd name="connsiteY12-298" fmla="*/ 1714476 h 1742778"/>
                  <a:gd name="connsiteX0-299" fmla="*/ 0 w 1910715"/>
                  <a:gd name="connsiteY0-300" fmla="*/ 1708761 h 1714959"/>
                  <a:gd name="connsiteX1-301" fmla="*/ 611827 w 1910715"/>
                  <a:gd name="connsiteY1-302" fmla="*/ 1708761 h 1714959"/>
                  <a:gd name="connsiteX2-303" fmla="*/ 611827 w 1910715"/>
                  <a:gd name="connsiteY2-304" fmla="*/ 1407960 h 1714959"/>
                  <a:gd name="connsiteX3-305" fmla="*/ 105214 w 1910715"/>
                  <a:gd name="connsiteY3-306" fmla="*/ 1407960 h 1714959"/>
                  <a:gd name="connsiteX4-307" fmla="*/ 105214 w 1910715"/>
                  <a:gd name="connsiteY4-308" fmla="*/ 1116658 h 1714959"/>
                  <a:gd name="connsiteX5-309" fmla="*/ 473563 w 1910715"/>
                  <a:gd name="connsiteY5-310" fmla="*/ 0 h 1714959"/>
                  <a:gd name="connsiteX6-311" fmla="*/ 1038225 w 1910715"/>
                  <a:gd name="connsiteY6-312" fmla="*/ 0 h 1714959"/>
                  <a:gd name="connsiteX7-313" fmla="*/ 1038225 w 1910715"/>
                  <a:gd name="connsiteY7-314" fmla="*/ 1116658 h 1714959"/>
                  <a:gd name="connsiteX8-315" fmla="*/ 1159601 w 1910715"/>
                  <a:gd name="connsiteY8-316" fmla="*/ 1116658 h 1714959"/>
                  <a:gd name="connsiteX9-317" fmla="*/ 1159601 w 1910715"/>
                  <a:gd name="connsiteY9-318" fmla="*/ 1407960 h 1714959"/>
                  <a:gd name="connsiteX10-319" fmla="*/ 1038225 w 1910715"/>
                  <a:gd name="connsiteY10-320" fmla="*/ 1407960 h 1714959"/>
                  <a:gd name="connsiteX11-321" fmla="*/ 1039348 w 1910715"/>
                  <a:gd name="connsiteY11-322" fmla="*/ 1706397 h 1714959"/>
                  <a:gd name="connsiteX12-323" fmla="*/ 1910715 w 1910715"/>
                  <a:gd name="connsiteY12-324" fmla="*/ 1714476 h 1714959"/>
                  <a:gd name="connsiteX0-325" fmla="*/ 0 w 1917065"/>
                  <a:gd name="connsiteY0-326" fmla="*/ 1708761 h 1708761"/>
                  <a:gd name="connsiteX1-327" fmla="*/ 611827 w 1917065"/>
                  <a:gd name="connsiteY1-328" fmla="*/ 1708761 h 1708761"/>
                  <a:gd name="connsiteX2-329" fmla="*/ 611827 w 1917065"/>
                  <a:gd name="connsiteY2-330" fmla="*/ 1407960 h 1708761"/>
                  <a:gd name="connsiteX3-331" fmla="*/ 105214 w 1917065"/>
                  <a:gd name="connsiteY3-332" fmla="*/ 1407960 h 1708761"/>
                  <a:gd name="connsiteX4-333" fmla="*/ 105214 w 1917065"/>
                  <a:gd name="connsiteY4-334" fmla="*/ 1116658 h 1708761"/>
                  <a:gd name="connsiteX5-335" fmla="*/ 473563 w 1917065"/>
                  <a:gd name="connsiteY5-336" fmla="*/ 0 h 1708761"/>
                  <a:gd name="connsiteX6-337" fmla="*/ 1038225 w 1917065"/>
                  <a:gd name="connsiteY6-338" fmla="*/ 0 h 1708761"/>
                  <a:gd name="connsiteX7-339" fmla="*/ 1038225 w 1917065"/>
                  <a:gd name="connsiteY7-340" fmla="*/ 1116658 h 1708761"/>
                  <a:gd name="connsiteX8-341" fmla="*/ 1159601 w 1917065"/>
                  <a:gd name="connsiteY8-342" fmla="*/ 1116658 h 1708761"/>
                  <a:gd name="connsiteX9-343" fmla="*/ 1159601 w 1917065"/>
                  <a:gd name="connsiteY9-344" fmla="*/ 1407960 h 1708761"/>
                  <a:gd name="connsiteX10-345" fmla="*/ 1038225 w 1917065"/>
                  <a:gd name="connsiteY10-346" fmla="*/ 1407960 h 1708761"/>
                  <a:gd name="connsiteX11-347" fmla="*/ 1039348 w 1917065"/>
                  <a:gd name="connsiteY11-348" fmla="*/ 1706397 h 1708761"/>
                  <a:gd name="connsiteX12-349" fmla="*/ 1917065 w 1917065"/>
                  <a:gd name="connsiteY12-350" fmla="*/ 1701776 h 1708761"/>
                  <a:gd name="connsiteX0-351" fmla="*/ 0 w 1917065"/>
                  <a:gd name="connsiteY0-352" fmla="*/ 1708761 h 1708761"/>
                  <a:gd name="connsiteX1-353" fmla="*/ 611827 w 1917065"/>
                  <a:gd name="connsiteY1-354" fmla="*/ 1708761 h 1708761"/>
                  <a:gd name="connsiteX2-355" fmla="*/ 611827 w 1917065"/>
                  <a:gd name="connsiteY2-356" fmla="*/ 1407960 h 1708761"/>
                  <a:gd name="connsiteX3-357" fmla="*/ 105214 w 1917065"/>
                  <a:gd name="connsiteY3-358" fmla="*/ 1407960 h 1708761"/>
                  <a:gd name="connsiteX4-359" fmla="*/ 105214 w 1917065"/>
                  <a:gd name="connsiteY4-360" fmla="*/ 1116658 h 1708761"/>
                  <a:gd name="connsiteX5-361" fmla="*/ 473563 w 1917065"/>
                  <a:gd name="connsiteY5-362" fmla="*/ 0 h 1708761"/>
                  <a:gd name="connsiteX6-363" fmla="*/ 1038225 w 1917065"/>
                  <a:gd name="connsiteY6-364" fmla="*/ 0 h 1708761"/>
                  <a:gd name="connsiteX7-365" fmla="*/ 1038225 w 1917065"/>
                  <a:gd name="connsiteY7-366" fmla="*/ 1116658 h 1708761"/>
                  <a:gd name="connsiteX8-367" fmla="*/ 1159601 w 1917065"/>
                  <a:gd name="connsiteY8-368" fmla="*/ 1116658 h 1708761"/>
                  <a:gd name="connsiteX9-369" fmla="*/ 1159601 w 1917065"/>
                  <a:gd name="connsiteY9-370" fmla="*/ 1407960 h 1708761"/>
                  <a:gd name="connsiteX10-371" fmla="*/ 1038225 w 1917065"/>
                  <a:gd name="connsiteY10-372" fmla="*/ 1407960 h 1708761"/>
                  <a:gd name="connsiteX11-373" fmla="*/ 1039348 w 1917065"/>
                  <a:gd name="connsiteY11-374" fmla="*/ 1706397 h 1708761"/>
                  <a:gd name="connsiteX12-375" fmla="*/ 1917065 w 1917065"/>
                  <a:gd name="connsiteY12-376" fmla="*/ 1701776 h 1708761"/>
                  <a:gd name="connsiteX0-377" fmla="*/ 0 w 1917065"/>
                  <a:gd name="connsiteY0-378" fmla="*/ 1708761 h 1708761"/>
                  <a:gd name="connsiteX1-379" fmla="*/ 611827 w 1917065"/>
                  <a:gd name="connsiteY1-380" fmla="*/ 1708761 h 1708761"/>
                  <a:gd name="connsiteX2-381" fmla="*/ 611827 w 1917065"/>
                  <a:gd name="connsiteY2-382" fmla="*/ 1407960 h 1708761"/>
                  <a:gd name="connsiteX3-383" fmla="*/ 105214 w 1917065"/>
                  <a:gd name="connsiteY3-384" fmla="*/ 1407960 h 1708761"/>
                  <a:gd name="connsiteX4-385" fmla="*/ 105214 w 1917065"/>
                  <a:gd name="connsiteY4-386" fmla="*/ 1116658 h 1708761"/>
                  <a:gd name="connsiteX5-387" fmla="*/ 473563 w 1917065"/>
                  <a:gd name="connsiteY5-388" fmla="*/ 0 h 1708761"/>
                  <a:gd name="connsiteX6-389" fmla="*/ 1038225 w 1917065"/>
                  <a:gd name="connsiteY6-390" fmla="*/ 0 h 1708761"/>
                  <a:gd name="connsiteX7-391" fmla="*/ 1038225 w 1917065"/>
                  <a:gd name="connsiteY7-392" fmla="*/ 1116658 h 1708761"/>
                  <a:gd name="connsiteX8-393" fmla="*/ 1159601 w 1917065"/>
                  <a:gd name="connsiteY8-394" fmla="*/ 1116658 h 1708761"/>
                  <a:gd name="connsiteX9-395" fmla="*/ 1159601 w 1917065"/>
                  <a:gd name="connsiteY9-396" fmla="*/ 1407960 h 1708761"/>
                  <a:gd name="connsiteX10-397" fmla="*/ 1038225 w 1917065"/>
                  <a:gd name="connsiteY10-398" fmla="*/ 1407960 h 1708761"/>
                  <a:gd name="connsiteX11-399" fmla="*/ 1039348 w 1917065"/>
                  <a:gd name="connsiteY11-400" fmla="*/ 1706397 h 1708761"/>
                  <a:gd name="connsiteX12-401" fmla="*/ 1917065 w 1917065"/>
                  <a:gd name="connsiteY12-402" fmla="*/ 1701776 h 1708761"/>
                  <a:gd name="connsiteX0-403" fmla="*/ 0 w 1913890"/>
                  <a:gd name="connsiteY0-404" fmla="*/ 1708761 h 1708761"/>
                  <a:gd name="connsiteX1-405" fmla="*/ 611827 w 1913890"/>
                  <a:gd name="connsiteY1-406" fmla="*/ 1708761 h 1708761"/>
                  <a:gd name="connsiteX2-407" fmla="*/ 611827 w 1913890"/>
                  <a:gd name="connsiteY2-408" fmla="*/ 1407960 h 1708761"/>
                  <a:gd name="connsiteX3-409" fmla="*/ 105214 w 1913890"/>
                  <a:gd name="connsiteY3-410" fmla="*/ 1407960 h 1708761"/>
                  <a:gd name="connsiteX4-411" fmla="*/ 105214 w 1913890"/>
                  <a:gd name="connsiteY4-412" fmla="*/ 1116658 h 1708761"/>
                  <a:gd name="connsiteX5-413" fmla="*/ 473563 w 1913890"/>
                  <a:gd name="connsiteY5-414" fmla="*/ 0 h 1708761"/>
                  <a:gd name="connsiteX6-415" fmla="*/ 1038225 w 1913890"/>
                  <a:gd name="connsiteY6-416" fmla="*/ 0 h 1708761"/>
                  <a:gd name="connsiteX7-417" fmla="*/ 1038225 w 1913890"/>
                  <a:gd name="connsiteY7-418" fmla="*/ 1116658 h 1708761"/>
                  <a:gd name="connsiteX8-419" fmla="*/ 1159601 w 1913890"/>
                  <a:gd name="connsiteY8-420" fmla="*/ 1116658 h 1708761"/>
                  <a:gd name="connsiteX9-421" fmla="*/ 1159601 w 1913890"/>
                  <a:gd name="connsiteY9-422" fmla="*/ 1407960 h 1708761"/>
                  <a:gd name="connsiteX10-423" fmla="*/ 1038225 w 1913890"/>
                  <a:gd name="connsiteY10-424" fmla="*/ 1407960 h 1708761"/>
                  <a:gd name="connsiteX11-425" fmla="*/ 1039348 w 1913890"/>
                  <a:gd name="connsiteY11-426" fmla="*/ 1706397 h 1708761"/>
                  <a:gd name="connsiteX12-427" fmla="*/ 1913890 w 1913890"/>
                  <a:gd name="connsiteY12-428" fmla="*/ 1704951 h 1708761"/>
                  <a:gd name="connsiteX0-429" fmla="*/ 0 w 1913890"/>
                  <a:gd name="connsiteY0-430" fmla="*/ 1708761 h 1708761"/>
                  <a:gd name="connsiteX1-431" fmla="*/ 611827 w 1913890"/>
                  <a:gd name="connsiteY1-432" fmla="*/ 1708761 h 1708761"/>
                  <a:gd name="connsiteX2-433" fmla="*/ 611827 w 1913890"/>
                  <a:gd name="connsiteY2-434" fmla="*/ 1407960 h 1708761"/>
                  <a:gd name="connsiteX3-435" fmla="*/ 105214 w 1913890"/>
                  <a:gd name="connsiteY3-436" fmla="*/ 1407960 h 1708761"/>
                  <a:gd name="connsiteX4-437" fmla="*/ 105214 w 1913890"/>
                  <a:gd name="connsiteY4-438" fmla="*/ 1116658 h 1708761"/>
                  <a:gd name="connsiteX5-439" fmla="*/ 473563 w 1913890"/>
                  <a:gd name="connsiteY5-440" fmla="*/ 0 h 1708761"/>
                  <a:gd name="connsiteX6-441" fmla="*/ 1038225 w 1913890"/>
                  <a:gd name="connsiteY6-442" fmla="*/ 0 h 1708761"/>
                  <a:gd name="connsiteX7-443" fmla="*/ 1038225 w 1913890"/>
                  <a:gd name="connsiteY7-444" fmla="*/ 1116658 h 1708761"/>
                  <a:gd name="connsiteX8-445" fmla="*/ 1159601 w 1913890"/>
                  <a:gd name="connsiteY8-446" fmla="*/ 1116658 h 1708761"/>
                  <a:gd name="connsiteX9-447" fmla="*/ 1159601 w 1913890"/>
                  <a:gd name="connsiteY9-448" fmla="*/ 1407960 h 1708761"/>
                  <a:gd name="connsiteX10-449" fmla="*/ 1038225 w 1913890"/>
                  <a:gd name="connsiteY10-450" fmla="*/ 1407960 h 1708761"/>
                  <a:gd name="connsiteX11-451" fmla="*/ 1039348 w 1913890"/>
                  <a:gd name="connsiteY11-452" fmla="*/ 1706397 h 1708761"/>
                  <a:gd name="connsiteX12-453" fmla="*/ 1913890 w 1913890"/>
                  <a:gd name="connsiteY12-454" fmla="*/ 1704951 h 1708761"/>
                  <a:gd name="connsiteX0-455" fmla="*/ 0 w 1913890"/>
                  <a:gd name="connsiteY0-456" fmla="*/ 1708761 h 1708761"/>
                  <a:gd name="connsiteX1-457" fmla="*/ 611827 w 1913890"/>
                  <a:gd name="connsiteY1-458" fmla="*/ 1708761 h 1708761"/>
                  <a:gd name="connsiteX2-459" fmla="*/ 611827 w 1913890"/>
                  <a:gd name="connsiteY2-460" fmla="*/ 1407960 h 1708761"/>
                  <a:gd name="connsiteX3-461" fmla="*/ 105214 w 1913890"/>
                  <a:gd name="connsiteY3-462" fmla="*/ 1407960 h 1708761"/>
                  <a:gd name="connsiteX4-463" fmla="*/ 105214 w 1913890"/>
                  <a:gd name="connsiteY4-464" fmla="*/ 1116658 h 1708761"/>
                  <a:gd name="connsiteX5-465" fmla="*/ 473563 w 1913890"/>
                  <a:gd name="connsiteY5-466" fmla="*/ 0 h 1708761"/>
                  <a:gd name="connsiteX6-467" fmla="*/ 1038225 w 1913890"/>
                  <a:gd name="connsiteY6-468" fmla="*/ 0 h 1708761"/>
                  <a:gd name="connsiteX7-469" fmla="*/ 1038225 w 1913890"/>
                  <a:gd name="connsiteY7-470" fmla="*/ 1116658 h 1708761"/>
                  <a:gd name="connsiteX8-471" fmla="*/ 1159601 w 1913890"/>
                  <a:gd name="connsiteY8-472" fmla="*/ 1116658 h 1708761"/>
                  <a:gd name="connsiteX9-473" fmla="*/ 1159601 w 1913890"/>
                  <a:gd name="connsiteY9-474" fmla="*/ 1407960 h 1708761"/>
                  <a:gd name="connsiteX10-475" fmla="*/ 1038225 w 1913890"/>
                  <a:gd name="connsiteY10-476" fmla="*/ 1407960 h 1708761"/>
                  <a:gd name="connsiteX11-477" fmla="*/ 1039348 w 1913890"/>
                  <a:gd name="connsiteY11-478" fmla="*/ 1706397 h 1708761"/>
                  <a:gd name="connsiteX12-479" fmla="*/ 1913890 w 1913890"/>
                  <a:gd name="connsiteY12-480" fmla="*/ 1704951 h 1708761"/>
                  <a:gd name="connsiteX0-481" fmla="*/ 0 w 1913890"/>
                  <a:gd name="connsiteY0-482" fmla="*/ 1708761 h 1708761"/>
                  <a:gd name="connsiteX1-483" fmla="*/ 611827 w 1913890"/>
                  <a:gd name="connsiteY1-484" fmla="*/ 1708761 h 1708761"/>
                  <a:gd name="connsiteX2-485" fmla="*/ 611827 w 1913890"/>
                  <a:gd name="connsiteY2-486" fmla="*/ 1407960 h 1708761"/>
                  <a:gd name="connsiteX3-487" fmla="*/ 105214 w 1913890"/>
                  <a:gd name="connsiteY3-488" fmla="*/ 1407960 h 1708761"/>
                  <a:gd name="connsiteX4-489" fmla="*/ 105214 w 1913890"/>
                  <a:gd name="connsiteY4-490" fmla="*/ 1116658 h 1708761"/>
                  <a:gd name="connsiteX5-491" fmla="*/ 473563 w 1913890"/>
                  <a:gd name="connsiteY5-492" fmla="*/ 0 h 1708761"/>
                  <a:gd name="connsiteX6-493" fmla="*/ 1038225 w 1913890"/>
                  <a:gd name="connsiteY6-494" fmla="*/ 0 h 1708761"/>
                  <a:gd name="connsiteX7-495" fmla="*/ 1038225 w 1913890"/>
                  <a:gd name="connsiteY7-496" fmla="*/ 1116658 h 1708761"/>
                  <a:gd name="connsiteX8-497" fmla="*/ 1159601 w 1913890"/>
                  <a:gd name="connsiteY8-498" fmla="*/ 1116658 h 1708761"/>
                  <a:gd name="connsiteX9-499" fmla="*/ 1159601 w 1913890"/>
                  <a:gd name="connsiteY9-500" fmla="*/ 1407960 h 1708761"/>
                  <a:gd name="connsiteX10-501" fmla="*/ 1038225 w 1913890"/>
                  <a:gd name="connsiteY10-502" fmla="*/ 1407960 h 1708761"/>
                  <a:gd name="connsiteX11-503" fmla="*/ 1039348 w 1913890"/>
                  <a:gd name="connsiteY11-504" fmla="*/ 1706397 h 1708761"/>
                  <a:gd name="connsiteX12-505" fmla="*/ 1913890 w 1913890"/>
                  <a:gd name="connsiteY12-506" fmla="*/ 1704951 h 1708761"/>
                  <a:gd name="connsiteX0-507" fmla="*/ 0 w 1913890"/>
                  <a:gd name="connsiteY0-508" fmla="*/ 1708761 h 1709572"/>
                  <a:gd name="connsiteX1-509" fmla="*/ 611827 w 1913890"/>
                  <a:gd name="connsiteY1-510" fmla="*/ 1708761 h 1709572"/>
                  <a:gd name="connsiteX2-511" fmla="*/ 611827 w 1913890"/>
                  <a:gd name="connsiteY2-512" fmla="*/ 1407960 h 1709572"/>
                  <a:gd name="connsiteX3-513" fmla="*/ 105214 w 1913890"/>
                  <a:gd name="connsiteY3-514" fmla="*/ 1407960 h 1709572"/>
                  <a:gd name="connsiteX4-515" fmla="*/ 105214 w 1913890"/>
                  <a:gd name="connsiteY4-516" fmla="*/ 1116658 h 1709572"/>
                  <a:gd name="connsiteX5-517" fmla="*/ 473563 w 1913890"/>
                  <a:gd name="connsiteY5-518" fmla="*/ 0 h 1709572"/>
                  <a:gd name="connsiteX6-519" fmla="*/ 1038225 w 1913890"/>
                  <a:gd name="connsiteY6-520" fmla="*/ 0 h 1709572"/>
                  <a:gd name="connsiteX7-521" fmla="*/ 1038225 w 1913890"/>
                  <a:gd name="connsiteY7-522" fmla="*/ 1116658 h 1709572"/>
                  <a:gd name="connsiteX8-523" fmla="*/ 1159601 w 1913890"/>
                  <a:gd name="connsiteY8-524" fmla="*/ 1116658 h 1709572"/>
                  <a:gd name="connsiteX9-525" fmla="*/ 1159601 w 1913890"/>
                  <a:gd name="connsiteY9-526" fmla="*/ 1407960 h 1709572"/>
                  <a:gd name="connsiteX10-527" fmla="*/ 1038225 w 1913890"/>
                  <a:gd name="connsiteY10-528" fmla="*/ 1407960 h 1709572"/>
                  <a:gd name="connsiteX11-529" fmla="*/ 1036173 w 1913890"/>
                  <a:gd name="connsiteY11-530" fmla="*/ 1709572 h 1709572"/>
                  <a:gd name="connsiteX12-531" fmla="*/ 1913890 w 1913890"/>
                  <a:gd name="connsiteY12-532" fmla="*/ 1704951 h 1709572"/>
                  <a:gd name="connsiteX0-533" fmla="*/ 0 w 1913890"/>
                  <a:gd name="connsiteY0-534" fmla="*/ 1708761 h 1709572"/>
                  <a:gd name="connsiteX1-535" fmla="*/ 611827 w 1913890"/>
                  <a:gd name="connsiteY1-536" fmla="*/ 1708761 h 1709572"/>
                  <a:gd name="connsiteX2-537" fmla="*/ 611827 w 1913890"/>
                  <a:gd name="connsiteY2-538" fmla="*/ 1407960 h 1709572"/>
                  <a:gd name="connsiteX3-539" fmla="*/ 105214 w 1913890"/>
                  <a:gd name="connsiteY3-540" fmla="*/ 1407960 h 1709572"/>
                  <a:gd name="connsiteX4-541" fmla="*/ 105214 w 1913890"/>
                  <a:gd name="connsiteY4-542" fmla="*/ 1116658 h 1709572"/>
                  <a:gd name="connsiteX5-543" fmla="*/ 473563 w 1913890"/>
                  <a:gd name="connsiteY5-544" fmla="*/ 0 h 1709572"/>
                  <a:gd name="connsiteX6-545" fmla="*/ 1038225 w 1913890"/>
                  <a:gd name="connsiteY6-546" fmla="*/ 0 h 1709572"/>
                  <a:gd name="connsiteX7-547" fmla="*/ 1038225 w 1913890"/>
                  <a:gd name="connsiteY7-548" fmla="*/ 1116658 h 1709572"/>
                  <a:gd name="connsiteX8-549" fmla="*/ 1159601 w 1913890"/>
                  <a:gd name="connsiteY8-550" fmla="*/ 1116658 h 1709572"/>
                  <a:gd name="connsiteX9-551" fmla="*/ 1159601 w 1913890"/>
                  <a:gd name="connsiteY9-552" fmla="*/ 1407960 h 1709572"/>
                  <a:gd name="connsiteX10-553" fmla="*/ 1038225 w 1913890"/>
                  <a:gd name="connsiteY10-554" fmla="*/ 1407960 h 1709572"/>
                  <a:gd name="connsiteX11-555" fmla="*/ 1036173 w 1913890"/>
                  <a:gd name="connsiteY11-556" fmla="*/ 1709572 h 1709572"/>
                  <a:gd name="connsiteX12-557" fmla="*/ 1913890 w 1913890"/>
                  <a:gd name="connsiteY12-558" fmla="*/ 1704951 h 1709572"/>
                  <a:gd name="connsiteX0-559" fmla="*/ 0 w 4047490"/>
                  <a:gd name="connsiteY0-560" fmla="*/ 1708761 h 1709572"/>
                  <a:gd name="connsiteX1-561" fmla="*/ 2745427 w 4047490"/>
                  <a:gd name="connsiteY1-562" fmla="*/ 1708761 h 1709572"/>
                  <a:gd name="connsiteX2-563" fmla="*/ 2745427 w 4047490"/>
                  <a:gd name="connsiteY2-564" fmla="*/ 1407960 h 1709572"/>
                  <a:gd name="connsiteX3-565" fmla="*/ 2238814 w 4047490"/>
                  <a:gd name="connsiteY3-566" fmla="*/ 1407960 h 1709572"/>
                  <a:gd name="connsiteX4-567" fmla="*/ 2238814 w 4047490"/>
                  <a:gd name="connsiteY4-568" fmla="*/ 1116658 h 1709572"/>
                  <a:gd name="connsiteX5-569" fmla="*/ 2607163 w 4047490"/>
                  <a:gd name="connsiteY5-570" fmla="*/ 0 h 1709572"/>
                  <a:gd name="connsiteX6-571" fmla="*/ 3171825 w 4047490"/>
                  <a:gd name="connsiteY6-572" fmla="*/ 0 h 1709572"/>
                  <a:gd name="connsiteX7-573" fmla="*/ 3171825 w 4047490"/>
                  <a:gd name="connsiteY7-574" fmla="*/ 1116658 h 1709572"/>
                  <a:gd name="connsiteX8-575" fmla="*/ 3293201 w 4047490"/>
                  <a:gd name="connsiteY8-576" fmla="*/ 1116658 h 1709572"/>
                  <a:gd name="connsiteX9-577" fmla="*/ 3293201 w 4047490"/>
                  <a:gd name="connsiteY9-578" fmla="*/ 1407960 h 1709572"/>
                  <a:gd name="connsiteX10-579" fmla="*/ 3171825 w 4047490"/>
                  <a:gd name="connsiteY10-580" fmla="*/ 1407960 h 1709572"/>
                  <a:gd name="connsiteX11-581" fmla="*/ 3169773 w 4047490"/>
                  <a:gd name="connsiteY11-582" fmla="*/ 1709572 h 1709572"/>
                  <a:gd name="connsiteX12-583" fmla="*/ 4047490 w 4047490"/>
                  <a:gd name="connsiteY12-584" fmla="*/ 1704951 h 1709572"/>
                  <a:gd name="connsiteX0-585" fmla="*/ 0 w 4136390"/>
                  <a:gd name="connsiteY0-586" fmla="*/ 1708761 h 1709572"/>
                  <a:gd name="connsiteX1-587" fmla="*/ 2834327 w 4136390"/>
                  <a:gd name="connsiteY1-588" fmla="*/ 1708761 h 1709572"/>
                  <a:gd name="connsiteX2-589" fmla="*/ 2834327 w 4136390"/>
                  <a:gd name="connsiteY2-590" fmla="*/ 1407960 h 1709572"/>
                  <a:gd name="connsiteX3-591" fmla="*/ 2327714 w 4136390"/>
                  <a:gd name="connsiteY3-592" fmla="*/ 1407960 h 1709572"/>
                  <a:gd name="connsiteX4-593" fmla="*/ 2327714 w 4136390"/>
                  <a:gd name="connsiteY4-594" fmla="*/ 1116658 h 1709572"/>
                  <a:gd name="connsiteX5-595" fmla="*/ 2696063 w 4136390"/>
                  <a:gd name="connsiteY5-596" fmla="*/ 0 h 1709572"/>
                  <a:gd name="connsiteX6-597" fmla="*/ 3260725 w 4136390"/>
                  <a:gd name="connsiteY6-598" fmla="*/ 0 h 1709572"/>
                  <a:gd name="connsiteX7-599" fmla="*/ 3260725 w 4136390"/>
                  <a:gd name="connsiteY7-600" fmla="*/ 1116658 h 1709572"/>
                  <a:gd name="connsiteX8-601" fmla="*/ 3382101 w 4136390"/>
                  <a:gd name="connsiteY8-602" fmla="*/ 1116658 h 1709572"/>
                  <a:gd name="connsiteX9-603" fmla="*/ 3382101 w 4136390"/>
                  <a:gd name="connsiteY9-604" fmla="*/ 1407960 h 1709572"/>
                  <a:gd name="connsiteX10-605" fmla="*/ 3260725 w 4136390"/>
                  <a:gd name="connsiteY10-606" fmla="*/ 1407960 h 1709572"/>
                  <a:gd name="connsiteX11-607" fmla="*/ 3258673 w 4136390"/>
                  <a:gd name="connsiteY11-608" fmla="*/ 1709572 h 1709572"/>
                  <a:gd name="connsiteX12-609" fmla="*/ 4136390 w 4136390"/>
                  <a:gd name="connsiteY12-610" fmla="*/ 1704951 h 17095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 ang="0">
                    <a:pos x="connsiteX12-167" y="connsiteY12-168"/>
                  </a:cxn>
                </a:cxnLst>
                <a:rect l="l" t="t" r="r" b="b"/>
                <a:pathLst>
                  <a:path w="4136390" h="1709572">
                    <a:moveTo>
                      <a:pt x="0" y="1708761"/>
                    </a:moveTo>
                    <a:lnTo>
                      <a:pt x="2834327" y="1708761"/>
                    </a:lnTo>
                    <a:lnTo>
                      <a:pt x="2834327" y="1407960"/>
                    </a:lnTo>
                    <a:lnTo>
                      <a:pt x="2327714" y="1407960"/>
                    </a:lnTo>
                    <a:lnTo>
                      <a:pt x="2327714" y="1116658"/>
                    </a:lnTo>
                    <a:lnTo>
                      <a:pt x="2696063" y="0"/>
                    </a:lnTo>
                    <a:lnTo>
                      <a:pt x="3260725" y="0"/>
                    </a:lnTo>
                    <a:lnTo>
                      <a:pt x="3260725" y="1116658"/>
                    </a:lnTo>
                    <a:lnTo>
                      <a:pt x="3382101" y="1116658"/>
                    </a:lnTo>
                    <a:lnTo>
                      <a:pt x="3382101" y="1407960"/>
                    </a:lnTo>
                    <a:lnTo>
                      <a:pt x="3260725" y="1407960"/>
                    </a:lnTo>
                    <a:cubicBezTo>
                      <a:pt x="3256558" y="1571999"/>
                      <a:pt x="3261689" y="1618799"/>
                      <a:pt x="3258673" y="1709572"/>
                    </a:cubicBezTo>
                    <a:lnTo>
                      <a:pt x="4136390" y="1704951"/>
                    </a:lnTo>
                  </a:path>
                </a:pathLst>
              </a:custGeom>
              <a:noFill/>
              <a:ln w="38100">
                <a:solidFill>
                  <a:schemeClr val="bg1"/>
                </a:solidFill>
              </a:ln>
              <a:effectLst>
                <a:outerShdw blurRad="152400" dist="38100" dir="2700000" algn="tl" rotWithShape="0">
                  <a:prstClr val="black">
                    <a:alpha val="40000"/>
                  </a:prstClr>
                </a:outerShdw>
              </a:effectLst>
            </p:spPr>
            <p:txBody>
              <a:bodyPr rot="0" spcFirstLastPara="0" vertOverflow="overflow" horzOverflow="overflow" vert="horz" wrap="square" lIns="68562" tIns="34281" rIns="68562" bIns="34281" numCol="1" spcCol="0" rtlCol="0" fromWordArt="0" anchor="t" anchorCtr="0" forceAA="0" compatLnSpc="1">
                <a:noAutofit/>
              </a:bodyPr>
              <a:lstStyle/>
              <a:p>
                <a:endParaRPr lang="zh-CN" altLang="en-US" sz="17245" dirty="0">
                  <a:latin typeface="Impact" panose="020B0806030902050204" pitchFamily="34" charset="0"/>
                </a:endParaRPr>
              </a:p>
            </p:txBody>
          </p:sp>
          <p:grpSp>
            <p:nvGrpSpPr>
              <p:cNvPr id="108" name="组合 107"/>
              <p:cNvGrpSpPr/>
              <p:nvPr/>
            </p:nvGrpSpPr>
            <p:grpSpPr>
              <a:xfrm>
                <a:off x="6221950" y="5733019"/>
                <a:ext cx="216261" cy="216261"/>
                <a:chOff x="2218721" y="3717673"/>
                <a:chExt cx="248226" cy="248226"/>
              </a:xfrm>
            </p:grpSpPr>
            <p:sp>
              <p:nvSpPr>
                <p:cNvPr id="112" name="椭圆 111"/>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3" name="椭圆 112"/>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09" name="组合 108"/>
              <p:cNvGrpSpPr/>
              <p:nvPr/>
            </p:nvGrpSpPr>
            <p:grpSpPr>
              <a:xfrm>
                <a:off x="10444043" y="5733019"/>
                <a:ext cx="216261" cy="216261"/>
                <a:chOff x="2218721" y="3717673"/>
                <a:chExt cx="248226" cy="248226"/>
              </a:xfrm>
            </p:grpSpPr>
            <p:sp>
              <p:nvSpPr>
                <p:cNvPr id="110" name="椭圆 109"/>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1" name="椭圆 110"/>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sp>
        <p:nvSpPr>
          <p:cNvPr id="114" name="文本框 78"/>
          <p:cNvSpPr txBox="1"/>
          <p:nvPr/>
        </p:nvSpPr>
        <p:spPr>
          <a:xfrm>
            <a:off x="4862726" y="3716741"/>
            <a:ext cx="1487715" cy="582930"/>
          </a:xfrm>
          <a:prstGeom prst="rect">
            <a:avLst/>
          </a:prstGeom>
          <a:noFill/>
        </p:spPr>
        <p:txBody>
          <a:bodyPr wrap="square"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p:txBody>
      </p:sp>
      <p:grpSp>
        <p:nvGrpSpPr>
          <p:cNvPr id="115" name="组合 114"/>
          <p:cNvGrpSpPr/>
          <p:nvPr/>
        </p:nvGrpSpPr>
        <p:grpSpPr>
          <a:xfrm>
            <a:off x="4925737" y="3200888"/>
            <a:ext cx="1138555" cy="491733"/>
            <a:chOff x="4806096" y="2627317"/>
            <a:chExt cx="1518468" cy="655815"/>
          </a:xfrm>
          <a:gradFill>
            <a:gsLst>
              <a:gs pos="0">
                <a:srgbClr val="0070C0"/>
              </a:gs>
              <a:gs pos="100000">
                <a:srgbClr val="00B0F0"/>
              </a:gs>
            </a:gsLst>
            <a:lin ang="5400000" scaled="1"/>
          </a:gradFill>
        </p:grpSpPr>
        <p:sp>
          <p:nvSpPr>
            <p:cNvPr id="116" name="矩形 115"/>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117" name="图片 116"/>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Lst>
            </a:blip>
            <a:srcRect t="76775"/>
            <a:stretch>
              <a:fillRect/>
            </a:stretch>
          </p:blipFill>
          <p:spPr>
            <a:xfrm rot="16200000" flipH="1">
              <a:off x="4505604" y="2927808"/>
              <a:ext cx="655815" cy="54832"/>
            </a:xfrm>
            <a:prstGeom prst="rect">
              <a:avLst/>
            </a:prstGeom>
            <a:grpFill/>
          </p:spPr>
        </p:pic>
        <p:sp>
          <p:nvSpPr>
            <p:cNvPr id="118" name="文本框 82"/>
            <p:cNvSpPr txBox="1"/>
            <p:nvPr/>
          </p:nvSpPr>
          <p:spPr>
            <a:xfrm>
              <a:off x="4901794" y="2767900"/>
              <a:ext cx="1422770" cy="448003"/>
            </a:xfrm>
            <a:prstGeom prst="rect">
              <a:avLst/>
            </a:prstGeom>
            <a:grp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2" presetClass="entr" presetSubtype="4" fill="hold" nodeType="after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down)">
                                      <p:cBhvr>
                                        <p:cTn id="26" dur="500"/>
                                        <p:tgtEl>
                                          <p:spTgt spid="65"/>
                                        </p:tgtEl>
                                      </p:cBhvr>
                                    </p:animEffect>
                                  </p:childTnLst>
                                </p:cTn>
                              </p:par>
                              <p:par>
                                <p:cTn id="27" presetID="2" presetClass="entr" presetSubtype="4" fill="hold" nodeType="withEffect">
                                  <p:stCondLst>
                                    <p:cond delay="500"/>
                                  </p:stCondLst>
                                  <p:childTnLst>
                                    <p:set>
                                      <p:cBhvr>
                                        <p:cTn id="28" dur="1" fill="hold">
                                          <p:stCondLst>
                                            <p:cond delay="0"/>
                                          </p:stCondLst>
                                        </p:cTn>
                                        <p:tgtEl>
                                          <p:spTgt spid="74"/>
                                        </p:tgtEl>
                                        <p:attrNameLst>
                                          <p:attrName>style.visibility</p:attrName>
                                        </p:attrNameLst>
                                      </p:cBhvr>
                                      <p:to>
                                        <p:strVal val="visible"/>
                                      </p:to>
                                    </p:set>
                                    <p:anim calcmode="lin" valueType="num">
                                      <p:cBhvr additive="base">
                                        <p:cTn id="29" dur="500" fill="hold"/>
                                        <p:tgtEl>
                                          <p:spTgt spid="74"/>
                                        </p:tgtEl>
                                        <p:attrNameLst>
                                          <p:attrName>ppt_x</p:attrName>
                                        </p:attrNameLst>
                                      </p:cBhvr>
                                      <p:tavLst>
                                        <p:tav tm="0">
                                          <p:val>
                                            <p:strVal val="#ppt_x"/>
                                          </p:val>
                                        </p:tav>
                                        <p:tav tm="100000">
                                          <p:val>
                                            <p:strVal val="#ppt_x"/>
                                          </p:val>
                                        </p:tav>
                                      </p:tavLst>
                                    </p:anim>
                                    <p:anim calcmode="lin" valueType="num">
                                      <p:cBhvr additive="base">
                                        <p:cTn id="30" dur="500" fill="hold"/>
                                        <p:tgtEl>
                                          <p:spTgt spid="7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500"/>
                                  </p:stCondLst>
                                  <p:childTnLst>
                                    <p:set>
                                      <p:cBhvr>
                                        <p:cTn id="32" dur="1" fill="hold">
                                          <p:stCondLst>
                                            <p:cond delay="0"/>
                                          </p:stCondLst>
                                        </p:cTn>
                                        <p:tgtEl>
                                          <p:spTgt spid="73"/>
                                        </p:tgtEl>
                                        <p:attrNameLst>
                                          <p:attrName>style.visibility</p:attrName>
                                        </p:attrNameLst>
                                      </p:cBhvr>
                                      <p:to>
                                        <p:strVal val="visible"/>
                                      </p:to>
                                    </p:set>
                                    <p:anim calcmode="lin" valueType="num">
                                      <p:cBhvr additive="base">
                                        <p:cTn id="33" dur="500" fill="hold"/>
                                        <p:tgtEl>
                                          <p:spTgt spid="73"/>
                                        </p:tgtEl>
                                        <p:attrNameLst>
                                          <p:attrName>ppt_x</p:attrName>
                                        </p:attrNameLst>
                                      </p:cBhvr>
                                      <p:tavLst>
                                        <p:tav tm="0">
                                          <p:val>
                                            <p:strVal val="#ppt_x"/>
                                          </p:val>
                                        </p:tav>
                                        <p:tav tm="100000">
                                          <p:val>
                                            <p:strVal val="#ppt_x"/>
                                          </p:val>
                                        </p:tav>
                                      </p:tavLst>
                                    </p:anim>
                                    <p:anim calcmode="lin" valueType="num">
                                      <p:cBhvr additive="base">
                                        <p:cTn id="34" dur="500" fill="hold"/>
                                        <p:tgtEl>
                                          <p:spTgt spid="73"/>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down)">
                                      <p:cBhvr>
                                        <p:cTn id="38" dur="500"/>
                                        <p:tgtEl>
                                          <p:spTgt spid="78"/>
                                        </p:tgtEl>
                                      </p:cBhvr>
                                    </p:animEffect>
                                  </p:childTnLst>
                                </p:cTn>
                              </p:par>
                              <p:par>
                                <p:cTn id="39" presetID="2" presetClass="entr" presetSubtype="4" fill="hold" nodeType="withEffect">
                                  <p:stCondLst>
                                    <p:cond delay="500"/>
                                  </p:stCondLst>
                                  <p:childTnLst>
                                    <p:set>
                                      <p:cBhvr>
                                        <p:cTn id="40" dur="1" fill="hold">
                                          <p:stCondLst>
                                            <p:cond delay="0"/>
                                          </p:stCondLst>
                                        </p:cTn>
                                        <p:tgtEl>
                                          <p:spTgt spid="87"/>
                                        </p:tgtEl>
                                        <p:attrNameLst>
                                          <p:attrName>style.visibility</p:attrName>
                                        </p:attrNameLst>
                                      </p:cBhvr>
                                      <p:to>
                                        <p:strVal val="visible"/>
                                      </p:to>
                                    </p:set>
                                    <p:anim calcmode="lin" valueType="num">
                                      <p:cBhvr additive="base">
                                        <p:cTn id="41" dur="500" fill="hold"/>
                                        <p:tgtEl>
                                          <p:spTgt spid="87"/>
                                        </p:tgtEl>
                                        <p:attrNameLst>
                                          <p:attrName>ppt_x</p:attrName>
                                        </p:attrNameLst>
                                      </p:cBhvr>
                                      <p:tavLst>
                                        <p:tav tm="0">
                                          <p:val>
                                            <p:strVal val="#ppt_x"/>
                                          </p:val>
                                        </p:tav>
                                        <p:tav tm="100000">
                                          <p:val>
                                            <p:strVal val="#ppt_x"/>
                                          </p:val>
                                        </p:tav>
                                      </p:tavLst>
                                    </p:anim>
                                    <p:anim calcmode="lin" valueType="num">
                                      <p:cBhvr additive="base">
                                        <p:cTn id="42" dur="500" fill="hold"/>
                                        <p:tgtEl>
                                          <p:spTgt spid="8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50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ppt_x"/>
                                          </p:val>
                                        </p:tav>
                                        <p:tav tm="100000">
                                          <p:val>
                                            <p:strVal val="#ppt_x"/>
                                          </p:val>
                                        </p:tav>
                                      </p:tavLst>
                                    </p:anim>
                                    <p:anim calcmode="lin" valueType="num">
                                      <p:cBhvr additive="base">
                                        <p:cTn id="46" dur="500" fill="hold"/>
                                        <p:tgtEl>
                                          <p:spTgt spid="86"/>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22" presetClass="entr" presetSubtype="4" fill="hold"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down)">
                                      <p:cBhvr>
                                        <p:cTn id="50" dur="500"/>
                                        <p:tgtEl>
                                          <p:spTgt spid="91"/>
                                        </p:tgtEl>
                                      </p:cBhvr>
                                    </p:animEffect>
                                  </p:childTnLst>
                                </p:cTn>
                              </p:par>
                              <p:par>
                                <p:cTn id="51" presetID="2" presetClass="entr" presetSubtype="4" fill="hold" grpId="0" nodeType="withEffect">
                                  <p:stCondLst>
                                    <p:cond delay="500"/>
                                  </p:stCondLst>
                                  <p:childTnLst>
                                    <p:set>
                                      <p:cBhvr>
                                        <p:cTn id="52" dur="1" fill="hold">
                                          <p:stCondLst>
                                            <p:cond delay="0"/>
                                          </p:stCondLst>
                                        </p:cTn>
                                        <p:tgtEl>
                                          <p:spTgt spid="99"/>
                                        </p:tgtEl>
                                        <p:attrNameLst>
                                          <p:attrName>style.visibility</p:attrName>
                                        </p:attrNameLst>
                                      </p:cBhvr>
                                      <p:to>
                                        <p:strVal val="visible"/>
                                      </p:to>
                                    </p:set>
                                    <p:anim calcmode="lin" valueType="num">
                                      <p:cBhvr additive="base">
                                        <p:cTn id="53" dur="500" fill="hold"/>
                                        <p:tgtEl>
                                          <p:spTgt spid="99"/>
                                        </p:tgtEl>
                                        <p:attrNameLst>
                                          <p:attrName>ppt_x</p:attrName>
                                        </p:attrNameLst>
                                      </p:cBhvr>
                                      <p:tavLst>
                                        <p:tav tm="0">
                                          <p:val>
                                            <p:strVal val="#ppt_x"/>
                                          </p:val>
                                        </p:tav>
                                        <p:tav tm="100000">
                                          <p:val>
                                            <p:strVal val="#ppt_x"/>
                                          </p:val>
                                        </p:tav>
                                      </p:tavLst>
                                    </p:anim>
                                    <p:anim calcmode="lin" valueType="num">
                                      <p:cBhvr additive="base">
                                        <p:cTn id="54" dur="500" fill="hold"/>
                                        <p:tgtEl>
                                          <p:spTgt spid="99"/>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500"/>
                                  </p:stCondLst>
                                  <p:childTnLst>
                                    <p:set>
                                      <p:cBhvr>
                                        <p:cTn id="56" dur="1" fill="hold">
                                          <p:stCondLst>
                                            <p:cond delay="0"/>
                                          </p:stCondLst>
                                        </p:cTn>
                                        <p:tgtEl>
                                          <p:spTgt spid="100"/>
                                        </p:tgtEl>
                                        <p:attrNameLst>
                                          <p:attrName>style.visibility</p:attrName>
                                        </p:attrNameLst>
                                      </p:cBhvr>
                                      <p:to>
                                        <p:strVal val="visible"/>
                                      </p:to>
                                    </p:set>
                                    <p:anim calcmode="lin" valueType="num">
                                      <p:cBhvr additive="base">
                                        <p:cTn id="57" dur="500" fill="hold"/>
                                        <p:tgtEl>
                                          <p:spTgt spid="100"/>
                                        </p:tgtEl>
                                        <p:attrNameLst>
                                          <p:attrName>ppt_x</p:attrName>
                                        </p:attrNameLst>
                                      </p:cBhvr>
                                      <p:tavLst>
                                        <p:tav tm="0">
                                          <p:val>
                                            <p:strVal val="#ppt_x"/>
                                          </p:val>
                                        </p:tav>
                                        <p:tav tm="100000">
                                          <p:val>
                                            <p:strVal val="#ppt_x"/>
                                          </p:val>
                                        </p:tav>
                                      </p:tavLst>
                                    </p:anim>
                                    <p:anim calcmode="lin" valueType="num">
                                      <p:cBhvr additive="base">
                                        <p:cTn id="58" dur="500" fill="hold"/>
                                        <p:tgtEl>
                                          <p:spTgt spid="100"/>
                                        </p:tgtEl>
                                        <p:attrNameLst>
                                          <p:attrName>ppt_y</p:attrName>
                                        </p:attrNameLst>
                                      </p:cBhvr>
                                      <p:tavLst>
                                        <p:tav tm="0">
                                          <p:val>
                                            <p:strVal val="1+#ppt_h/2"/>
                                          </p:val>
                                        </p:tav>
                                        <p:tav tm="100000">
                                          <p:val>
                                            <p:strVal val="#ppt_y"/>
                                          </p:val>
                                        </p:tav>
                                      </p:tavLst>
                                    </p:anim>
                                  </p:childTnLst>
                                </p:cTn>
                              </p:par>
                            </p:childTnLst>
                          </p:cTn>
                        </p:par>
                        <p:par>
                          <p:cTn id="59" fill="hold">
                            <p:stCondLst>
                              <p:cond delay="2500"/>
                            </p:stCondLst>
                            <p:childTnLst>
                              <p:par>
                                <p:cTn id="60" presetID="22" presetClass="entr" presetSubtype="4" fill="hold" nodeType="after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wipe(down)">
                                      <p:cBhvr>
                                        <p:cTn id="62" dur="500"/>
                                        <p:tgtEl>
                                          <p:spTgt spid="104"/>
                                        </p:tgtEl>
                                      </p:cBhvr>
                                    </p:animEffect>
                                  </p:childTnLst>
                                </p:cTn>
                              </p:par>
                              <p:par>
                                <p:cTn id="63" presetID="2" presetClass="entr" presetSubtype="4" fill="hold" grpId="0" nodeType="withEffect">
                                  <p:stCondLst>
                                    <p:cond delay="500"/>
                                  </p:stCondLst>
                                  <p:childTnLst>
                                    <p:set>
                                      <p:cBhvr>
                                        <p:cTn id="64" dur="1" fill="hold">
                                          <p:stCondLst>
                                            <p:cond delay="0"/>
                                          </p:stCondLst>
                                        </p:cTn>
                                        <p:tgtEl>
                                          <p:spTgt spid="114"/>
                                        </p:tgtEl>
                                        <p:attrNameLst>
                                          <p:attrName>style.visibility</p:attrName>
                                        </p:attrNameLst>
                                      </p:cBhvr>
                                      <p:to>
                                        <p:strVal val="visible"/>
                                      </p:to>
                                    </p:set>
                                    <p:anim calcmode="lin" valueType="num">
                                      <p:cBhvr additive="base">
                                        <p:cTn id="65" dur="500" fill="hold"/>
                                        <p:tgtEl>
                                          <p:spTgt spid="114"/>
                                        </p:tgtEl>
                                        <p:attrNameLst>
                                          <p:attrName>ppt_x</p:attrName>
                                        </p:attrNameLst>
                                      </p:cBhvr>
                                      <p:tavLst>
                                        <p:tav tm="0">
                                          <p:val>
                                            <p:strVal val="#ppt_x"/>
                                          </p:val>
                                        </p:tav>
                                        <p:tav tm="100000">
                                          <p:val>
                                            <p:strVal val="#ppt_x"/>
                                          </p:val>
                                        </p:tav>
                                      </p:tavLst>
                                    </p:anim>
                                    <p:anim calcmode="lin" valueType="num">
                                      <p:cBhvr additive="base">
                                        <p:cTn id="66" dur="500" fill="hold"/>
                                        <p:tgtEl>
                                          <p:spTgt spid="114"/>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500"/>
                                  </p:stCondLst>
                                  <p:childTnLst>
                                    <p:set>
                                      <p:cBhvr>
                                        <p:cTn id="68" dur="1" fill="hold">
                                          <p:stCondLst>
                                            <p:cond delay="0"/>
                                          </p:stCondLst>
                                        </p:cTn>
                                        <p:tgtEl>
                                          <p:spTgt spid="115"/>
                                        </p:tgtEl>
                                        <p:attrNameLst>
                                          <p:attrName>style.visibility</p:attrName>
                                        </p:attrNameLst>
                                      </p:cBhvr>
                                      <p:to>
                                        <p:strVal val="visible"/>
                                      </p:to>
                                    </p:set>
                                    <p:anim calcmode="lin" valueType="num">
                                      <p:cBhvr additive="base">
                                        <p:cTn id="69" dur="500" fill="hold"/>
                                        <p:tgtEl>
                                          <p:spTgt spid="115"/>
                                        </p:tgtEl>
                                        <p:attrNameLst>
                                          <p:attrName>ppt_x</p:attrName>
                                        </p:attrNameLst>
                                      </p:cBhvr>
                                      <p:tavLst>
                                        <p:tav tm="0">
                                          <p:val>
                                            <p:strVal val="#ppt_x"/>
                                          </p:val>
                                        </p:tav>
                                        <p:tav tm="100000">
                                          <p:val>
                                            <p:strVal val="#ppt_x"/>
                                          </p:val>
                                        </p:tav>
                                      </p:tavLst>
                                    </p:anim>
                                    <p:anim calcmode="lin" valueType="num">
                                      <p:cBhvr additive="base">
                                        <p:cTn id="70"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73" grpId="0"/>
      <p:bldP spid="86" grpId="0"/>
      <p:bldP spid="99" grpId="0"/>
      <p:bldP spid="1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pic>
        <p:nvPicPr>
          <p:cNvPr id="12" name="图片 11"/>
          <p:cNvPicPr>
            <a:picLocks noChangeAspect="1"/>
          </p:cNvPicPr>
          <p:nvPr/>
        </p:nvPicPr>
        <p:blipFill>
          <a:blip r:embed="rId3"/>
          <a:stretch>
            <a:fillRect/>
          </a:stretch>
        </p:blipFill>
        <p:spPr>
          <a:xfrm>
            <a:off x="1175049" y="1209490"/>
            <a:ext cx="2854074" cy="3933791"/>
          </a:xfrm>
          <a:prstGeom prst="rect">
            <a:avLst/>
          </a:prstGeom>
        </p:spPr>
      </p:pic>
      <p:sp>
        <p:nvSpPr>
          <p:cNvPr id="13" name="Freeform 9"/>
          <p:cNvSpPr>
            <a:spLocks noEditPoints="1"/>
          </p:cNvSpPr>
          <p:nvPr/>
        </p:nvSpPr>
        <p:spPr bwMode="auto">
          <a:xfrm rot="19469485">
            <a:off x="2018107" y="1702757"/>
            <a:ext cx="1167957" cy="1244529"/>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gradFill>
            <a:gsLst>
              <a:gs pos="0">
                <a:srgbClr val="0070C0"/>
              </a:gs>
              <a:gs pos="100000">
                <a:srgbClr val="00B0F0"/>
              </a:gs>
            </a:gsLst>
            <a:lin ang="5400000" scaled="1"/>
          </a:gradFill>
          <a:ln>
            <a:noFill/>
          </a:ln>
        </p:spPr>
        <p:txBody>
          <a:bodyPr vert="horz" wrap="square" lIns="68562" tIns="34281" rIns="68562" bIns="34281" numCol="1" anchor="t" anchorCtr="0" compatLnSpc="1"/>
          <a:lstStyle/>
          <a:p>
            <a:endParaRPr lang="zh-CN" altLang="en-US" sz="1350"/>
          </a:p>
        </p:txBody>
      </p:sp>
      <p:sp>
        <p:nvSpPr>
          <p:cNvPr id="14" name="圆角矩形 13"/>
          <p:cNvSpPr/>
          <p:nvPr/>
        </p:nvSpPr>
        <p:spPr>
          <a:xfrm>
            <a:off x="4248048" y="1446806"/>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圆角矩形 14"/>
          <p:cNvSpPr/>
          <p:nvPr/>
        </p:nvSpPr>
        <p:spPr>
          <a:xfrm>
            <a:off x="4248047" y="1446806"/>
            <a:ext cx="1831870" cy="107984"/>
          </a:xfrm>
          <a:prstGeom prst="roundRect">
            <a:avLst>
              <a:gd name="adj" fmla="val 50000"/>
            </a:avLst>
          </a:prstGeom>
          <a:gradFill>
            <a:gsLst>
              <a:gs pos="0">
                <a:srgbClr val="0070C0"/>
              </a:gs>
              <a:gs pos="100000">
                <a:srgbClr val="00B0F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endParaRPr>
          </a:p>
        </p:txBody>
      </p:sp>
      <p:sp>
        <p:nvSpPr>
          <p:cNvPr id="16" name="文本框 9"/>
          <p:cNvSpPr txBox="1"/>
          <p:nvPr/>
        </p:nvSpPr>
        <p:spPr>
          <a:xfrm>
            <a:off x="4248047" y="1605952"/>
            <a:ext cx="1025847" cy="222250"/>
          </a:xfrm>
          <a:prstGeom prst="rect">
            <a:avLst/>
          </a:prstGeom>
          <a:noFill/>
        </p:spPr>
        <p:txBody>
          <a:bodyPr wrap="square" lIns="51421" tIns="25710" rIns="51421" bIns="25710" rtlCol="0">
            <a:spAutoFit/>
          </a:bodyPr>
          <a:lstStyle/>
          <a:p>
            <a:pPr marL="0" lvl="1"/>
            <a:r>
              <a:rPr lang="zh-CN" altLang="en-US" sz="1050" b="1" dirty="0">
                <a:solidFill>
                  <a:srgbClr val="0070C0"/>
                </a:solidFill>
                <a:latin typeface="微软雅黑" panose="020B0503020204020204" pitchFamily="34" charset="-122"/>
                <a:ea typeface="微软雅黑" panose="020B0503020204020204" pitchFamily="34" charset="-122"/>
              </a:rPr>
              <a:t>添加标题</a:t>
            </a:r>
          </a:p>
        </p:txBody>
      </p:sp>
      <p:grpSp>
        <p:nvGrpSpPr>
          <p:cNvPr id="17" name="组合 16"/>
          <p:cNvGrpSpPr/>
          <p:nvPr/>
        </p:nvGrpSpPr>
        <p:grpSpPr>
          <a:xfrm>
            <a:off x="5969471" y="1222402"/>
            <a:ext cx="269960" cy="186055"/>
            <a:chOff x="4909455" y="1320661"/>
            <a:chExt cx="360040" cy="248138"/>
          </a:xfrm>
          <a:effectLst>
            <a:outerShdw blurRad="50800" dist="38100" dir="2700000" algn="tl" rotWithShape="0">
              <a:prstClr val="black">
                <a:alpha val="40000"/>
              </a:prstClr>
            </a:outerShdw>
          </a:effectLst>
        </p:grpSpPr>
        <p:sp>
          <p:nvSpPr>
            <p:cNvPr id="18" name="矩形标注 17"/>
            <p:cNvSpPr/>
            <p:nvPr/>
          </p:nvSpPr>
          <p:spPr>
            <a:xfrm>
              <a:off x="4945459" y="1331913"/>
              <a:ext cx="288032" cy="216024"/>
            </a:xfrm>
            <a:prstGeom prst="wedgeRectCallou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文本框 9"/>
            <p:cNvSpPr txBox="1"/>
            <p:nvPr/>
          </p:nvSpPr>
          <p:spPr>
            <a:xfrm>
              <a:off x="4909455" y="1320661"/>
              <a:ext cx="360040" cy="248138"/>
            </a:xfrm>
            <a:prstGeom prst="rect">
              <a:avLst/>
            </a:prstGeom>
            <a:noFill/>
          </p:spPr>
          <p:txBody>
            <a:bodyPr wrap="square" lIns="51421" tIns="25710" rIns="51421" bIns="25710" rtlCol="0">
              <a:spAutoFit/>
            </a:bodyPr>
            <a:lstStyle/>
            <a:p>
              <a:pPr marL="0" lvl="1" algn="ctr"/>
              <a:r>
                <a:rPr lang="en-US" altLang="zh-CN" sz="825" dirty="0">
                  <a:solidFill>
                    <a:schemeClr val="bg1"/>
                  </a:solidFill>
                  <a:latin typeface="微软雅黑" panose="020B0503020204020204" pitchFamily="34" charset="-122"/>
                  <a:ea typeface="微软雅黑" panose="020B0503020204020204" pitchFamily="34" charset="-122"/>
                </a:rPr>
                <a:t>65</a:t>
              </a:r>
              <a:endParaRPr lang="zh-CN" altLang="en-US" sz="825" dirty="0">
                <a:solidFill>
                  <a:schemeClr val="bg1"/>
                </a:solidFill>
                <a:latin typeface="微软雅黑" panose="020B0503020204020204" pitchFamily="34" charset="-122"/>
                <a:ea typeface="微软雅黑" panose="020B0503020204020204" pitchFamily="34" charset="-122"/>
              </a:endParaRPr>
            </a:p>
          </p:txBody>
        </p:sp>
      </p:grpSp>
      <p:sp>
        <p:nvSpPr>
          <p:cNvPr id="20" name="圆角矩形 19"/>
          <p:cNvSpPr/>
          <p:nvPr/>
        </p:nvSpPr>
        <p:spPr>
          <a:xfrm>
            <a:off x="4248048" y="1867202"/>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圆角矩形 20"/>
          <p:cNvSpPr/>
          <p:nvPr/>
        </p:nvSpPr>
        <p:spPr>
          <a:xfrm>
            <a:off x="4248047" y="1867202"/>
            <a:ext cx="2410355" cy="107984"/>
          </a:xfrm>
          <a:prstGeom prst="roundRect">
            <a:avLst>
              <a:gd name="adj" fmla="val 50000"/>
            </a:avLst>
          </a:prstGeom>
          <a:gradFill>
            <a:gsLst>
              <a:gs pos="0">
                <a:srgbClr val="0070C0"/>
              </a:gs>
              <a:gs pos="100000">
                <a:srgbClr val="00B0F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endParaRPr>
          </a:p>
        </p:txBody>
      </p:sp>
      <p:sp>
        <p:nvSpPr>
          <p:cNvPr id="22" name="文本框 9"/>
          <p:cNvSpPr txBox="1"/>
          <p:nvPr/>
        </p:nvSpPr>
        <p:spPr>
          <a:xfrm>
            <a:off x="4248047" y="2026348"/>
            <a:ext cx="1025847" cy="222250"/>
          </a:xfrm>
          <a:prstGeom prst="rect">
            <a:avLst/>
          </a:prstGeom>
          <a:noFill/>
        </p:spPr>
        <p:txBody>
          <a:bodyPr wrap="square" lIns="51421" tIns="25710" rIns="51421" bIns="25710" rtlCol="0">
            <a:spAutoFit/>
          </a:bodyPr>
          <a:lstStyle/>
          <a:p>
            <a:pPr marL="0" lvl="1"/>
            <a:r>
              <a:rPr lang="zh-CN" altLang="en-US" sz="1050" b="1" dirty="0">
                <a:solidFill>
                  <a:srgbClr val="0070C0"/>
                </a:solidFill>
                <a:latin typeface="微软雅黑" panose="020B0503020204020204" pitchFamily="34" charset="-122"/>
                <a:ea typeface="微软雅黑" panose="020B0503020204020204" pitchFamily="34" charset="-122"/>
              </a:rPr>
              <a:t>添加标题</a:t>
            </a:r>
          </a:p>
        </p:txBody>
      </p:sp>
      <p:grpSp>
        <p:nvGrpSpPr>
          <p:cNvPr id="23" name="组合 22"/>
          <p:cNvGrpSpPr/>
          <p:nvPr/>
        </p:nvGrpSpPr>
        <p:grpSpPr>
          <a:xfrm>
            <a:off x="6569701" y="1637464"/>
            <a:ext cx="269960" cy="186055"/>
            <a:chOff x="4909455" y="1309410"/>
            <a:chExt cx="360040" cy="248138"/>
          </a:xfrm>
          <a:effectLst>
            <a:outerShdw blurRad="50800" dist="38100" dir="2700000" algn="tl" rotWithShape="0">
              <a:prstClr val="black">
                <a:alpha val="40000"/>
              </a:prstClr>
            </a:outerShdw>
          </a:effectLst>
        </p:grpSpPr>
        <p:sp>
          <p:nvSpPr>
            <p:cNvPr id="24" name="矩形标注 23"/>
            <p:cNvSpPr/>
            <p:nvPr/>
          </p:nvSpPr>
          <p:spPr>
            <a:xfrm>
              <a:off x="4945459" y="1331913"/>
              <a:ext cx="288032" cy="216024"/>
            </a:xfrm>
            <a:prstGeom prst="wedgeRectCallou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文本框 9"/>
            <p:cNvSpPr txBox="1"/>
            <p:nvPr/>
          </p:nvSpPr>
          <p:spPr>
            <a:xfrm>
              <a:off x="4909455" y="1309410"/>
              <a:ext cx="360040" cy="248138"/>
            </a:xfrm>
            <a:prstGeom prst="rect">
              <a:avLst/>
            </a:prstGeom>
            <a:noFill/>
          </p:spPr>
          <p:txBody>
            <a:bodyPr wrap="square" lIns="51421" tIns="25710" rIns="51421" bIns="25710" rtlCol="0">
              <a:spAutoFit/>
            </a:bodyPr>
            <a:lstStyle/>
            <a:p>
              <a:pPr marL="0" lvl="1" algn="ctr"/>
              <a:r>
                <a:rPr lang="en-US" altLang="zh-CN" sz="825" dirty="0">
                  <a:solidFill>
                    <a:schemeClr val="bg1"/>
                  </a:solidFill>
                  <a:latin typeface="微软雅黑" panose="020B0503020204020204" pitchFamily="34" charset="-122"/>
                  <a:ea typeface="微软雅黑" panose="020B0503020204020204" pitchFamily="34" charset="-122"/>
                </a:rPr>
                <a:t>85</a:t>
              </a:r>
              <a:endParaRPr lang="zh-CN" altLang="en-US" sz="825" dirty="0">
                <a:solidFill>
                  <a:schemeClr val="bg1"/>
                </a:solidFill>
                <a:latin typeface="微软雅黑" panose="020B0503020204020204" pitchFamily="34" charset="-122"/>
                <a:ea typeface="微软雅黑" panose="020B0503020204020204" pitchFamily="34" charset="-122"/>
              </a:endParaRPr>
            </a:p>
          </p:txBody>
        </p:sp>
      </p:grpSp>
      <p:sp>
        <p:nvSpPr>
          <p:cNvPr id="26" name="圆角矩形 25"/>
          <p:cNvSpPr/>
          <p:nvPr/>
        </p:nvSpPr>
        <p:spPr>
          <a:xfrm>
            <a:off x="4248048" y="2282265"/>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圆角矩形 26"/>
          <p:cNvSpPr/>
          <p:nvPr/>
        </p:nvSpPr>
        <p:spPr>
          <a:xfrm>
            <a:off x="4248048" y="2282265"/>
            <a:ext cx="2699597" cy="107984"/>
          </a:xfrm>
          <a:prstGeom prst="roundRect">
            <a:avLst>
              <a:gd name="adj" fmla="val 50000"/>
            </a:avLst>
          </a:prstGeom>
          <a:gradFill>
            <a:gsLst>
              <a:gs pos="0">
                <a:srgbClr val="0070C0"/>
              </a:gs>
              <a:gs pos="100000">
                <a:srgbClr val="00B0F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文本框 9"/>
          <p:cNvSpPr txBox="1"/>
          <p:nvPr/>
        </p:nvSpPr>
        <p:spPr>
          <a:xfrm>
            <a:off x="4248048" y="2441411"/>
            <a:ext cx="1025847" cy="222250"/>
          </a:xfrm>
          <a:prstGeom prst="rect">
            <a:avLst/>
          </a:prstGeom>
          <a:noFill/>
        </p:spPr>
        <p:txBody>
          <a:bodyPr wrap="square" lIns="51421" tIns="25710" rIns="51421" bIns="25710" rtlCol="0">
            <a:spAutoFit/>
          </a:bodyPr>
          <a:lstStyle/>
          <a:p>
            <a:pPr marL="0" lvl="1"/>
            <a:r>
              <a:rPr lang="zh-CN" altLang="en-US" sz="1050" b="1" dirty="0">
                <a:solidFill>
                  <a:srgbClr val="0070C0"/>
                </a:solidFill>
                <a:latin typeface="微软雅黑" panose="020B0503020204020204" pitchFamily="34" charset="-122"/>
                <a:ea typeface="微软雅黑" panose="020B0503020204020204" pitchFamily="34" charset="-122"/>
              </a:rPr>
              <a:t>添加标题</a:t>
            </a:r>
          </a:p>
        </p:txBody>
      </p:sp>
      <p:grpSp>
        <p:nvGrpSpPr>
          <p:cNvPr id="29" name="组合 28"/>
          <p:cNvGrpSpPr/>
          <p:nvPr/>
        </p:nvGrpSpPr>
        <p:grpSpPr>
          <a:xfrm>
            <a:off x="6832344" y="2069400"/>
            <a:ext cx="269960" cy="186055"/>
            <a:chOff x="4909455" y="1331912"/>
            <a:chExt cx="360040" cy="248138"/>
          </a:xfrm>
          <a:effectLst>
            <a:outerShdw blurRad="50800" dist="38100" dir="2700000" algn="tl" rotWithShape="0">
              <a:prstClr val="black">
                <a:alpha val="40000"/>
              </a:prstClr>
            </a:outerShdw>
          </a:effectLst>
        </p:grpSpPr>
        <p:sp>
          <p:nvSpPr>
            <p:cNvPr id="30" name="矩形标注 29"/>
            <p:cNvSpPr/>
            <p:nvPr/>
          </p:nvSpPr>
          <p:spPr>
            <a:xfrm>
              <a:off x="4945459" y="1331913"/>
              <a:ext cx="288032" cy="216024"/>
            </a:xfrm>
            <a:prstGeom prst="wedgeRectCallou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文本框 9"/>
            <p:cNvSpPr txBox="1"/>
            <p:nvPr/>
          </p:nvSpPr>
          <p:spPr>
            <a:xfrm>
              <a:off x="4909455" y="1331912"/>
              <a:ext cx="360040" cy="248138"/>
            </a:xfrm>
            <a:prstGeom prst="rect">
              <a:avLst/>
            </a:prstGeom>
            <a:noFill/>
          </p:spPr>
          <p:txBody>
            <a:bodyPr wrap="square" lIns="51421" tIns="25710" rIns="51421" bIns="25710" rtlCol="0">
              <a:spAutoFit/>
            </a:bodyPr>
            <a:lstStyle/>
            <a:p>
              <a:pPr marL="0" lvl="1" algn="ctr"/>
              <a:r>
                <a:rPr lang="en-US" altLang="zh-CN" sz="825" dirty="0">
                  <a:solidFill>
                    <a:schemeClr val="bg1"/>
                  </a:solidFill>
                  <a:latin typeface="微软雅黑" panose="020B0503020204020204" pitchFamily="34" charset="-122"/>
                  <a:ea typeface="微软雅黑" panose="020B0503020204020204" pitchFamily="34" charset="-122"/>
                </a:rPr>
                <a:t>95</a:t>
              </a:r>
              <a:endParaRPr lang="zh-CN" altLang="en-US" sz="825" dirty="0">
                <a:solidFill>
                  <a:schemeClr val="bg1"/>
                </a:solidFill>
                <a:latin typeface="微软雅黑" panose="020B0503020204020204" pitchFamily="34" charset="-122"/>
                <a:ea typeface="微软雅黑" panose="020B0503020204020204" pitchFamily="34" charset="-122"/>
              </a:endParaRPr>
            </a:p>
          </p:txBody>
        </p:sp>
      </p:grpSp>
      <p:sp>
        <p:nvSpPr>
          <p:cNvPr id="32" name="TextBox 7"/>
          <p:cNvSpPr>
            <a:spLocks noChangeArrowheads="1"/>
          </p:cNvSpPr>
          <p:nvPr/>
        </p:nvSpPr>
        <p:spPr bwMode="auto">
          <a:xfrm>
            <a:off x="4248048" y="3220103"/>
            <a:ext cx="3293508" cy="491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33" name="圆角矩形 32"/>
          <p:cNvSpPr/>
          <p:nvPr/>
        </p:nvSpPr>
        <p:spPr>
          <a:xfrm>
            <a:off x="4248048" y="2685517"/>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圆角矩形 33"/>
          <p:cNvSpPr/>
          <p:nvPr/>
        </p:nvSpPr>
        <p:spPr>
          <a:xfrm>
            <a:off x="4248048" y="2685517"/>
            <a:ext cx="2699597" cy="107984"/>
          </a:xfrm>
          <a:prstGeom prst="roundRect">
            <a:avLst>
              <a:gd name="adj" fmla="val 50000"/>
            </a:avLst>
          </a:prstGeom>
          <a:gradFill>
            <a:gsLst>
              <a:gs pos="0">
                <a:srgbClr val="0070C0"/>
              </a:gs>
              <a:gs pos="100000">
                <a:srgbClr val="00B0F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文本框 9"/>
          <p:cNvSpPr txBox="1"/>
          <p:nvPr/>
        </p:nvSpPr>
        <p:spPr>
          <a:xfrm>
            <a:off x="4248048" y="2844664"/>
            <a:ext cx="1025847" cy="222250"/>
          </a:xfrm>
          <a:prstGeom prst="rect">
            <a:avLst/>
          </a:prstGeom>
          <a:noFill/>
        </p:spPr>
        <p:txBody>
          <a:bodyPr wrap="square" lIns="51421" tIns="25710" rIns="51421" bIns="25710" rtlCol="0">
            <a:spAutoFit/>
          </a:bodyPr>
          <a:lstStyle/>
          <a:p>
            <a:pPr marL="0" lvl="1"/>
            <a:r>
              <a:rPr lang="zh-CN" altLang="en-US" sz="1050" b="1" dirty="0">
                <a:solidFill>
                  <a:srgbClr val="0070C0"/>
                </a:solidFill>
                <a:latin typeface="微软雅黑" panose="020B0503020204020204" pitchFamily="34" charset="-122"/>
                <a:ea typeface="微软雅黑" panose="020B0503020204020204" pitchFamily="34" charset="-122"/>
              </a:rPr>
              <a:t>添加标题</a:t>
            </a:r>
          </a:p>
        </p:txBody>
      </p:sp>
      <p:grpSp>
        <p:nvGrpSpPr>
          <p:cNvPr id="36" name="组合 35"/>
          <p:cNvGrpSpPr/>
          <p:nvPr/>
        </p:nvGrpSpPr>
        <p:grpSpPr>
          <a:xfrm>
            <a:off x="6832344" y="2464216"/>
            <a:ext cx="269960" cy="186055"/>
            <a:chOff x="4909455" y="1320661"/>
            <a:chExt cx="360040" cy="248138"/>
          </a:xfrm>
          <a:effectLst>
            <a:outerShdw blurRad="50800" dist="38100" dir="2700000" algn="tl" rotWithShape="0">
              <a:prstClr val="black">
                <a:alpha val="40000"/>
              </a:prstClr>
            </a:outerShdw>
          </a:effectLst>
        </p:grpSpPr>
        <p:sp>
          <p:nvSpPr>
            <p:cNvPr id="37" name="矩形标注 36"/>
            <p:cNvSpPr/>
            <p:nvPr/>
          </p:nvSpPr>
          <p:spPr>
            <a:xfrm>
              <a:off x="4945459" y="1331913"/>
              <a:ext cx="288032" cy="216024"/>
            </a:xfrm>
            <a:prstGeom prst="wedgeRectCallou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8" name="文本框 9"/>
            <p:cNvSpPr txBox="1"/>
            <p:nvPr/>
          </p:nvSpPr>
          <p:spPr>
            <a:xfrm>
              <a:off x="4909455" y="1320661"/>
              <a:ext cx="360040" cy="248138"/>
            </a:xfrm>
            <a:prstGeom prst="rect">
              <a:avLst/>
            </a:prstGeom>
            <a:noFill/>
          </p:spPr>
          <p:txBody>
            <a:bodyPr wrap="square" lIns="51421" tIns="25710" rIns="51421" bIns="25710" rtlCol="0">
              <a:spAutoFit/>
            </a:bodyPr>
            <a:lstStyle/>
            <a:p>
              <a:pPr marL="0" lvl="1" algn="ctr"/>
              <a:r>
                <a:rPr lang="en-US" altLang="zh-CN" sz="825" dirty="0">
                  <a:solidFill>
                    <a:schemeClr val="bg1"/>
                  </a:solidFill>
                  <a:latin typeface="微软雅黑" panose="020B0503020204020204" pitchFamily="34" charset="-122"/>
                  <a:ea typeface="微软雅黑" panose="020B0503020204020204" pitchFamily="34" charset="-122"/>
                </a:rPr>
                <a:t>95</a:t>
              </a:r>
              <a:endParaRPr lang="zh-CN" altLang="en-US" sz="825" dirty="0">
                <a:solidFill>
                  <a:schemeClr val="bg1"/>
                </a:solidFill>
                <a:latin typeface="微软雅黑" panose="020B0503020204020204" pitchFamily="34" charset="-122"/>
                <a:ea typeface="微软雅黑" panose="020B0503020204020204" pitchFamily="34" charset="-122"/>
              </a:endParaRPr>
            </a:p>
          </p:txBody>
        </p:sp>
      </p:grpSp>
      <p:sp>
        <p:nvSpPr>
          <p:cNvPr id="39" name="圆角矩形 38"/>
          <p:cNvSpPr/>
          <p:nvPr/>
        </p:nvSpPr>
        <p:spPr>
          <a:xfrm>
            <a:off x="2205200" y="3105935"/>
            <a:ext cx="809880" cy="276144"/>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40" name="文本框 9"/>
          <p:cNvSpPr txBox="1"/>
          <p:nvPr/>
        </p:nvSpPr>
        <p:spPr>
          <a:xfrm>
            <a:off x="2233496" y="3141153"/>
            <a:ext cx="781584" cy="246380"/>
          </a:xfrm>
          <a:prstGeom prst="rect">
            <a:avLst/>
          </a:prstGeom>
          <a:noFill/>
        </p:spPr>
        <p:txBody>
          <a:bodyPr wrap="square" lIns="51421" tIns="25710" rIns="51421" bIns="25710" rtlCol="0">
            <a:spAutoFit/>
          </a:bodyPr>
          <a:lstStyle/>
          <a:p>
            <a:pPr marL="0" lvl="1" algn="ctr"/>
            <a:r>
              <a:rPr lang="zh-CN" altLang="en-US" sz="1200" b="1" dirty="0">
                <a:solidFill>
                  <a:srgbClr val="0070C0"/>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42" presetClass="entr" presetSubtype="0" fill="hold" grpId="0" nodeType="withEffect">
                                  <p:stCondLst>
                                    <p:cond delay="75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750"/>
                                        <p:tgtEl>
                                          <p:spTgt spid="39"/>
                                        </p:tgtEl>
                                      </p:cBhvr>
                                    </p:animEffect>
                                    <p:anim calcmode="lin" valueType="num">
                                      <p:cBhvr>
                                        <p:cTn id="38" dur="750" fill="hold"/>
                                        <p:tgtEl>
                                          <p:spTgt spid="39"/>
                                        </p:tgtEl>
                                        <p:attrNameLst>
                                          <p:attrName>ppt_x</p:attrName>
                                        </p:attrNameLst>
                                      </p:cBhvr>
                                      <p:tavLst>
                                        <p:tav tm="0">
                                          <p:val>
                                            <p:strVal val="#ppt_x"/>
                                          </p:val>
                                        </p:tav>
                                        <p:tav tm="100000">
                                          <p:val>
                                            <p:strVal val="#ppt_x"/>
                                          </p:val>
                                        </p:tav>
                                      </p:tavLst>
                                    </p:anim>
                                    <p:anim calcmode="lin" valueType="num">
                                      <p:cBhvr>
                                        <p:cTn id="39" dur="75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5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750"/>
                                        <p:tgtEl>
                                          <p:spTgt spid="40"/>
                                        </p:tgtEl>
                                      </p:cBhvr>
                                    </p:animEffect>
                                    <p:anim calcmode="lin" valueType="num">
                                      <p:cBhvr>
                                        <p:cTn id="43" dur="750" fill="hold"/>
                                        <p:tgtEl>
                                          <p:spTgt spid="40"/>
                                        </p:tgtEl>
                                        <p:attrNameLst>
                                          <p:attrName>ppt_x</p:attrName>
                                        </p:attrNameLst>
                                      </p:cBhvr>
                                      <p:tavLst>
                                        <p:tav tm="0">
                                          <p:val>
                                            <p:strVal val="#ppt_x"/>
                                          </p:val>
                                        </p:tav>
                                        <p:tav tm="100000">
                                          <p:val>
                                            <p:strVal val="#ppt_x"/>
                                          </p:val>
                                        </p:tav>
                                      </p:tavLst>
                                    </p:anim>
                                    <p:anim calcmode="lin" valueType="num">
                                      <p:cBhvr>
                                        <p:cTn id="44" dur="75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42" presetClass="entr" presetSubtype="0"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childTnLst>
                          </p:cTn>
                        </p:par>
                        <p:par>
                          <p:cTn id="79" fill="hold">
                            <p:stCondLst>
                              <p:cond delay="7500"/>
                            </p:stCondLst>
                            <p:childTnLst>
                              <p:par>
                                <p:cTn id="80" presetID="42" presetClass="entr" presetSubtype="0"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childTnLst>
                          </p:cTn>
                        </p:par>
                        <p:par>
                          <p:cTn id="85" fill="hold">
                            <p:stCondLst>
                              <p:cond delay="8500"/>
                            </p:stCondLst>
                            <p:childTnLst>
                              <p:par>
                                <p:cTn id="86" presetID="22" presetClass="entr" presetSubtype="8"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left)">
                                      <p:cBhvr>
                                        <p:cTn id="88" dur="500"/>
                                        <p:tgtEl>
                                          <p:spTgt spid="26"/>
                                        </p:tgtEl>
                                      </p:cBhvr>
                                    </p:animEffect>
                                  </p:childTnLst>
                                </p:cTn>
                              </p:par>
                            </p:childTnLst>
                          </p:cTn>
                        </p:par>
                        <p:par>
                          <p:cTn id="89" fill="hold">
                            <p:stCondLst>
                              <p:cond delay="9000"/>
                            </p:stCondLst>
                            <p:childTnLst>
                              <p:par>
                                <p:cTn id="90" presetID="22" presetClass="entr" presetSubtype="8"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left)">
                                      <p:cBhvr>
                                        <p:cTn id="92" dur="500"/>
                                        <p:tgtEl>
                                          <p:spTgt spid="27"/>
                                        </p:tgtEl>
                                      </p:cBhvr>
                                    </p:animEffect>
                                  </p:childTnLst>
                                </p:cTn>
                              </p:par>
                            </p:childTnLst>
                          </p:cTn>
                        </p:par>
                        <p:par>
                          <p:cTn id="93" fill="hold">
                            <p:stCondLst>
                              <p:cond delay="9500"/>
                            </p:stCondLst>
                            <p:childTnLst>
                              <p:par>
                                <p:cTn id="94" presetID="42" presetClass="entr" presetSubtype="0"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childTnLst>
                          </p:cTn>
                        </p:par>
                        <p:par>
                          <p:cTn id="99" fill="hold">
                            <p:stCondLst>
                              <p:cond delay="10500"/>
                            </p:stCondLst>
                            <p:childTnLst>
                              <p:par>
                                <p:cTn id="100" presetID="42" presetClass="entr" presetSubtype="0" fill="hold"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fade">
                                      <p:cBhvr>
                                        <p:cTn id="102" dur="1000"/>
                                        <p:tgtEl>
                                          <p:spTgt spid="29"/>
                                        </p:tgtEl>
                                      </p:cBhvr>
                                    </p:animEffect>
                                    <p:anim calcmode="lin" valueType="num">
                                      <p:cBhvr>
                                        <p:cTn id="103" dur="1000" fill="hold"/>
                                        <p:tgtEl>
                                          <p:spTgt spid="29"/>
                                        </p:tgtEl>
                                        <p:attrNameLst>
                                          <p:attrName>ppt_x</p:attrName>
                                        </p:attrNameLst>
                                      </p:cBhvr>
                                      <p:tavLst>
                                        <p:tav tm="0">
                                          <p:val>
                                            <p:strVal val="#ppt_x"/>
                                          </p:val>
                                        </p:tav>
                                        <p:tav tm="100000">
                                          <p:val>
                                            <p:strVal val="#ppt_x"/>
                                          </p:val>
                                        </p:tav>
                                      </p:tavLst>
                                    </p:anim>
                                    <p:anim calcmode="lin" valueType="num">
                                      <p:cBhvr>
                                        <p:cTn id="104" dur="1000" fill="hold"/>
                                        <p:tgtEl>
                                          <p:spTgt spid="29"/>
                                        </p:tgtEl>
                                        <p:attrNameLst>
                                          <p:attrName>ppt_y</p:attrName>
                                        </p:attrNameLst>
                                      </p:cBhvr>
                                      <p:tavLst>
                                        <p:tav tm="0">
                                          <p:val>
                                            <p:strVal val="#ppt_y+.1"/>
                                          </p:val>
                                        </p:tav>
                                        <p:tav tm="100000">
                                          <p:val>
                                            <p:strVal val="#ppt_y"/>
                                          </p:val>
                                        </p:tav>
                                      </p:tavLst>
                                    </p:anim>
                                  </p:childTnLst>
                                </p:cTn>
                              </p:par>
                            </p:childTnLst>
                          </p:cTn>
                        </p:par>
                        <p:par>
                          <p:cTn id="105" fill="hold">
                            <p:stCondLst>
                              <p:cond delay="11500"/>
                            </p:stCondLst>
                            <p:childTnLst>
                              <p:par>
                                <p:cTn id="106" presetID="22" presetClass="entr" presetSubtype="8"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wipe(left)">
                                      <p:cBhvr>
                                        <p:cTn id="108" dur="500"/>
                                        <p:tgtEl>
                                          <p:spTgt spid="33"/>
                                        </p:tgtEl>
                                      </p:cBhvr>
                                    </p:animEffect>
                                  </p:childTnLst>
                                </p:cTn>
                              </p:par>
                            </p:childTnLst>
                          </p:cTn>
                        </p:par>
                        <p:par>
                          <p:cTn id="109" fill="hold">
                            <p:stCondLst>
                              <p:cond delay="12000"/>
                            </p:stCondLst>
                            <p:childTnLst>
                              <p:par>
                                <p:cTn id="110" presetID="22" presetClass="entr" presetSubtype="8" fill="hold" grpId="0" nodeType="after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wipe(left)">
                                      <p:cBhvr>
                                        <p:cTn id="112" dur="500"/>
                                        <p:tgtEl>
                                          <p:spTgt spid="34"/>
                                        </p:tgtEl>
                                      </p:cBhvr>
                                    </p:animEffect>
                                  </p:childTnLst>
                                </p:cTn>
                              </p:par>
                            </p:childTnLst>
                          </p:cTn>
                        </p:par>
                        <p:par>
                          <p:cTn id="113" fill="hold">
                            <p:stCondLst>
                              <p:cond delay="12500"/>
                            </p:stCondLst>
                            <p:childTnLst>
                              <p:par>
                                <p:cTn id="114" presetID="42" presetClass="entr" presetSubtype="0" fill="hold" grpId="0" nodeType="afterEffect">
                                  <p:stCondLst>
                                    <p:cond delay="0"/>
                                  </p:stCondLst>
                                  <p:childTnLst>
                                    <p:set>
                                      <p:cBhvr>
                                        <p:cTn id="115" dur="1" fill="hold">
                                          <p:stCondLst>
                                            <p:cond delay="0"/>
                                          </p:stCondLst>
                                        </p:cTn>
                                        <p:tgtEl>
                                          <p:spTgt spid="35"/>
                                        </p:tgtEl>
                                        <p:attrNameLst>
                                          <p:attrName>style.visibility</p:attrName>
                                        </p:attrNameLst>
                                      </p:cBhvr>
                                      <p:to>
                                        <p:strVal val="visible"/>
                                      </p:to>
                                    </p:set>
                                    <p:animEffect transition="in" filter="fade">
                                      <p:cBhvr>
                                        <p:cTn id="116" dur="1000"/>
                                        <p:tgtEl>
                                          <p:spTgt spid="35"/>
                                        </p:tgtEl>
                                      </p:cBhvr>
                                    </p:animEffect>
                                    <p:anim calcmode="lin" valueType="num">
                                      <p:cBhvr>
                                        <p:cTn id="117" dur="1000" fill="hold"/>
                                        <p:tgtEl>
                                          <p:spTgt spid="35"/>
                                        </p:tgtEl>
                                        <p:attrNameLst>
                                          <p:attrName>ppt_x</p:attrName>
                                        </p:attrNameLst>
                                      </p:cBhvr>
                                      <p:tavLst>
                                        <p:tav tm="0">
                                          <p:val>
                                            <p:strVal val="#ppt_x"/>
                                          </p:val>
                                        </p:tav>
                                        <p:tav tm="100000">
                                          <p:val>
                                            <p:strVal val="#ppt_x"/>
                                          </p:val>
                                        </p:tav>
                                      </p:tavLst>
                                    </p:anim>
                                    <p:anim calcmode="lin" valueType="num">
                                      <p:cBhvr>
                                        <p:cTn id="118" dur="1000" fill="hold"/>
                                        <p:tgtEl>
                                          <p:spTgt spid="35"/>
                                        </p:tgtEl>
                                        <p:attrNameLst>
                                          <p:attrName>ppt_y</p:attrName>
                                        </p:attrNameLst>
                                      </p:cBhvr>
                                      <p:tavLst>
                                        <p:tav tm="0">
                                          <p:val>
                                            <p:strVal val="#ppt_y+.1"/>
                                          </p:val>
                                        </p:tav>
                                        <p:tav tm="100000">
                                          <p:val>
                                            <p:strVal val="#ppt_y"/>
                                          </p:val>
                                        </p:tav>
                                      </p:tavLst>
                                    </p:anim>
                                  </p:childTnLst>
                                </p:cTn>
                              </p:par>
                            </p:childTnLst>
                          </p:cTn>
                        </p:par>
                        <p:par>
                          <p:cTn id="119" fill="hold">
                            <p:stCondLst>
                              <p:cond delay="13500"/>
                            </p:stCondLst>
                            <p:childTnLst>
                              <p:par>
                                <p:cTn id="120" presetID="42" presetClass="entr" presetSubtype="0" fill="hold" nodeType="after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fade">
                                      <p:cBhvr>
                                        <p:cTn id="122" dur="1000"/>
                                        <p:tgtEl>
                                          <p:spTgt spid="36"/>
                                        </p:tgtEl>
                                      </p:cBhvr>
                                    </p:animEffect>
                                    <p:anim calcmode="lin" valueType="num">
                                      <p:cBhvr>
                                        <p:cTn id="123" dur="1000" fill="hold"/>
                                        <p:tgtEl>
                                          <p:spTgt spid="36"/>
                                        </p:tgtEl>
                                        <p:attrNameLst>
                                          <p:attrName>ppt_x</p:attrName>
                                        </p:attrNameLst>
                                      </p:cBhvr>
                                      <p:tavLst>
                                        <p:tav tm="0">
                                          <p:val>
                                            <p:strVal val="#ppt_x"/>
                                          </p:val>
                                        </p:tav>
                                        <p:tav tm="100000">
                                          <p:val>
                                            <p:strVal val="#ppt_x"/>
                                          </p:val>
                                        </p:tav>
                                      </p:tavLst>
                                    </p:anim>
                                    <p:anim calcmode="lin" valueType="num">
                                      <p:cBhvr>
                                        <p:cTn id="124" dur="1000" fill="hold"/>
                                        <p:tgtEl>
                                          <p:spTgt spid="36"/>
                                        </p:tgtEl>
                                        <p:attrNameLst>
                                          <p:attrName>ppt_y</p:attrName>
                                        </p:attrNameLst>
                                      </p:cBhvr>
                                      <p:tavLst>
                                        <p:tav tm="0">
                                          <p:val>
                                            <p:strVal val="#ppt_y+.1"/>
                                          </p:val>
                                        </p:tav>
                                        <p:tav tm="100000">
                                          <p:val>
                                            <p:strVal val="#ppt_y"/>
                                          </p:val>
                                        </p:tav>
                                      </p:tavLst>
                                    </p:anim>
                                  </p:childTnLst>
                                </p:cTn>
                              </p:par>
                            </p:childTnLst>
                          </p:cTn>
                        </p:par>
                        <p:par>
                          <p:cTn id="125" fill="hold">
                            <p:stCondLst>
                              <p:cond delay="14500"/>
                            </p:stCondLst>
                            <p:childTnLst>
                              <p:par>
                                <p:cTn id="126" presetID="42"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0"/>
                                        <p:tgtEl>
                                          <p:spTgt spid="32"/>
                                        </p:tgtEl>
                                      </p:cBhvr>
                                    </p:animEffect>
                                    <p:anim calcmode="lin" valueType="num">
                                      <p:cBhvr>
                                        <p:cTn id="129" dur="1000" fill="hold"/>
                                        <p:tgtEl>
                                          <p:spTgt spid="32"/>
                                        </p:tgtEl>
                                        <p:attrNameLst>
                                          <p:attrName>ppt_x</p:attrName>
                                        </p:attrNameLst>
                                      </p:cBhvr>
                                      <p:tavLst>
                                        <p:tav tm="0">
                                          <p:val>
                                            <p:strVal val="#ppt_x"/>
                                          </p:val>
                                        </p:tav>
                                        <p:tav tm="100000">
                                          <p:val>
                                            <p:strVal val="#ppt_x"/>
                                          </p:val>
                                        </p:tav>
                                      </p:tavLst>
                                    </p:anim>
                                    <p:anim calcmode="lin" valueType="num">
                                      <p:cBhvr>
                                        <p:cTn id="1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3" grpId="0" bldLvl="0" animBg="1"/>
      <p:bldP spid="14" grpId="0" bldLvl="0" animBg="1"/>
      <p:bldP spid="15" grpId="0" bldLvl="0" animBg="1"/>
      <p:bldP spid="16" grpId="0"/>
      <p:bldP spid="20" grpId="0" bldLvl="0" animBg="1"/>
      <p:bldP spid="21" grpId="0" bldLvl="0" animBg="1"/>
      <p:bldP spid="22" grpId="0"/>
      <p:bldP spid="26" grpId="0" bldLvl="0" animBg="1"/>
      <p:bldP spid="27" grpId="0" bldLvl="0" animBg="1"/>
      <p:bldP spid="28" grpId="0"/>
      <p:bldP spid="32" grpId="0" bldLvl="0" animBg="1"/>
      <p:bldP spid="33" grpId="0" bldLvl="0" animBg="1"/>
      <p:bldP spid="34" grpId="0" bldLvl="0" animBg="1"/>
      <p:bldP spid="35" grpId="0"/>
      <p:bldP spid="39" grpId="0" bldLvl="0" animBg="1"/>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6" name="TextBox 45"/>
          <p:cNvSpPr txBox="1"/>
          <p:nvPr/>
        </p:nvSpPr>
        <p:spPr>
          <a:xfrm>
            <a:off x="4029537" y="2827791"/>
            <a:ext cx="1043305" cy="414655"/>
          </a:xfrm>
          <a:prstGeom prst="rect">
            <a:avLst/>
          </a:prstGeom>
          <a:noFill/>
          <a:effectLst/>
        </p:spPr>
        <p:txBody>
          <a:bodyPr wrap="none" rtlCol="0">
            <a:spAutoFit/>
          </a:bodyPr>
          <a:lstStyle/>
          <a:p>
            <a:pPr algn="ctr"/>
            <a:r>
              <a:rPr lang="en-US" altLang="zh-CN" sz="2100" dirty="0">
                <a:solidFill>
                  <a:schemeClr val="tx1">
                    <a:lumMod val="50000"/>
                    <a:lumOff val="50000"/>
                  </a:schemeClr>
                </a:solidFill>
                <a:latin typeface="Impact MT Std" pitchFamily="34" charset="0"/>
                <a:ea typeface="方正兰亭黑简体" panose="02000000000000000000" pitchFamily="2" charset="-122"/>
              </a:rPr>
              <a:t>PART 03</a:t>
            </a: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
        <p:nvSpPr>
          <p:cNvPr id="10" name="椭圆 9"/>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1" name="椭圆 10"/>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2" name="椭圆 11"/>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3" name="椭圆 12"/>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4" name="椭圆 13"/>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5" name="椭圆 14"/>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6" name="椭圆 15"/>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7" name="椭圆 16"/>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8" name="椭圆 17"/>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9" name="椭圆 18"/>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grpSp>
        <p:nvGrpSpPr>
          <p:cNvPr id="20" name="组合 19"/>
          <p:cNvGrpSpPr/>
          <p:nvPr/>
        </p:nvGrpSpPr>
        <p:grpSpPr>
          <a:xfrm flipH="1">
            <a:off x="-17315" y="3391877"/>
            <a:ext cx="3023549" cy="1648425"/>
            <a:chOff x="5917425" y="3435846"/>
            <a:chExt cx="3226575" cy="1707654"/>
          </a:xfrm>
        </p:grpSpPr>
        <p:pic>
          <p:nvPicPr>
            <p:cNvPr id="21"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3" name="组合 22"/>
          <p:cNvGrpSpPr/>
          <p:nvPr/>
        </p:nvGrpSpPr>
        <p:grpSpPr>
          <a:xfrm>
            <a:off x="5936074" y="3343896"/>
            <a:ext cx="3225240" cy="1706947"/>
            <a:chOff x="5917425" y="3435846"/>
            <a:chExt cx="3226575" cy="1707654"/>
          </a:xfrm>
        </p:grpSpPr>
        <p:pic>
          <p:nvPicPr>
            <p:cNvPr id="2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矩形 25"/>
          <p:cNvSpPr/>
          <p:nvPr/>
        </p:nvSpPr>
        <p:spPr>
          <a:xfrm rot="2700000">
            <a:off x="1147312" y="3951350"/>
            <a:ext cx="1216668" cy="1216668"/>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rot="2700000">
            <a:off x="-207106" y="3805005"/>
            <a:ext cx="1235233" cy="1235233"/>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矩形 27"/>
          <p:cNvSpPr/>
          <p:nvPr/>
        </p:nvSpPr>
        <p:spPr>
          <a:xfrm rot="2700000">
            <a:off x="957344" y="4877204"/>
            <a:ext cx="824636" cy="824636"/>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矩形 28"/>
          <p:cNvSpPr/>
          <p:nvPr/>
        </p:nvSpPr>
        <p:spPr>
          <a:xfrm rot="2700000">
            <a:off x="7564935" y="3516124"/>
            <a:ext cx="1155661" cy="1155661"/>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矩形 29"/>
          <p:cNvSpPr/>
          <p:nvPr/>
        </p:nvSpPr>
        <p:spPr>
          <a:xfrm rot="2700000">
            <a:off x="8000881" y="4312837"/>
            <a:ext cx="1235233" cy="1235233"/>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rot="2700000">
            <a:off x="8746038" y="3589011"/>
            <a:ext cx="615819" cy="615819"/>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rot="2700000">
            <a:off x="2557352" y="4245607"/>
            <a:ext cx="163181" cy="163181"/>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矩形 32"/>
          <p:cNvSpPr/>
          <p:nvPr/>
        </p:nvSpPr>
        <p:spPr>
          <a:xfrm rot="2700000">
            <a:off x="6903418" y="4129445"/>
            <a:ext cx="349738" cy="349738"/>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KSO_Shape"/>
          <p:cNvSpPr/>
          <p:nvPr/>
        </p:nvSpPr>
        <p:spPr bwMode="auto">
          <a:xfrm>
            <a:off x="4235112" y="1492361"/>
            <a:ext cx="673776" cy="66703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2000"/>
                                        <p:tgtEl>
                                          <p:spTgt spid="35"/>
                                        </p:tgtEl>
                                      </p:cBhvr>
                                    </p:animEffect>
                                    <p:anim calcmode="lin" valueType="num">
                                      <p:cBhvr>
                                        <p:cTn id="12" dur="2000" fill="hold"/>
                                        <p:tgtEl>
                                          <p:spTgt spid="35"/>
                                        </p:tgtEl>
                                        <p:attrNameLst>
                                          <p:attrName>ppt_w</p:attrName>
                                        </p:attrNameLst>
                                      </p:cBhvr>
                                      <p:tavLst>
                                        <p:tav tm="0" fmla="#ppt_w*sin(2.5*pi*$)">
                                          <p:val>
                                            <p:fltVal val="0"/>
                                          </p:val>
                                        </p:tav>
                                        <p:tav tm="100000">
                                          <p:val>
                                            <p:fltVal val="1"/>
                                          </p:val>
                                        </p:tav>
                                      </p:tavLst>
                                    </p:anim>
                                    <p:anim calcmode="lin" valueType="num">
                                      <p:cBhvr>
                                        <p:cTn id="13" dur="2000" fill="hold"/>
                                        <p:tgtEl>
                                          <p:spTgt spid="35"/>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2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10"/>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11"/>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12"/>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13"/>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14"/>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15"/>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16"/>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17"/>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18"/>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19"/>
                                        </p:tgtEl>
                                        <p:attrNameLst>
                                          <p:attrName>ppt_x</p:attrName>
                                          <p:attrName>ppt_y</p:attrName>
                                        </p:attrNameLst>
                                      </p:cBhvr>
                                      <p:rCtr x="17" y="18981"/>
                                    </p:animMotion>
                                  </p:childTnLst>
                                </p:cTn>
                              </p:par>
                              <p:par>
                                <p:cTn id="85" presetID="31" presetClass="entr" presetSubtype="0" fill="hold" grpId="0" nodeType="withEffect">
                                  <p:stCondLst>
                                    <p:cond delay="250"/>
                                  </p:stCondLst>
                                  <p:childTnLst>
                                    <p:set>
                                      <p:cBhvr>
                                        <p:cTn id="86" dur="1" fill="hold">
                                          <p:stCondLst>
                                            <p:cond delay="0"/>
                                          </p:stCondLst>
                                        </p:cTn>
                                        <p:tgtEl>
                                          <p:spTgt spid="26"/>
                                        </p:tgtEl>
                                        <p:attrNameLst>
                                          <p:attrName>style.visibility</p:attrName>
                                        </p:attrNameLst>
                                      </p:cBhvr>
                                      <p:to>
                                        <p:strVal val="visible"/>
                                      </p:to>
                                    </p:set>
                                    <p:anim calcmode="lin" valueType="num">
                                      <p:cBhvr>
                                        <p:cTn id="87" dur="1000" fill="hold"/>
                                        <p:tgtEl>
                                          <p:spTgt spid="26"/>
                                        </p:tgtEl>
                                        <p:attrNameLst>
                                          <p:attrName>ppt_w</p:attrName>
                                        </p:attrNameLst>
                                      </p:cBhvr>
                                      <p:tavLst>
                                        <p:tav tm="0">
                                          <p:val>
                                            <p:fltVal val="0"/>
                                          </p:val>
                                        </p:tav>
                                        <p:tav tm="100000">
                                          <p:val>
                                            <p:strVal val="#ppt_w"/>
                                          </p:val>
                                        </p:tav>
                                      </p:tavLst>
                                    </p:anim>
                                    <p:anim calcmode="lin" valueType="num">
                                      <p:cBhvr>
                                        <p:cTn id="88" dur="1000" fill="hold"/>
                                        <p:tgtEl>
                                          <p:spTgt spid="26"/>
                                        </p:tgtEl>
                                        <p:attrNameLst>
                                          <p:attrName>ppt_h</p:attrName>
                                        </p:attrNameLst>
                                      </p:cBhvr>
                                      <p:tavLst>
                                        <p:tav tm="0">
                                          <p:val>
                                            <p:fltVal val="0"/>
                                          </p:val>
                                        </p:tav>
                                        <p:tav tm="100000">
                                          <p:val>
                                            <p:strVal val="#ppt_h"/>
                                          </p:val>
                                        </p:tav>
                                      </p:tavLst>
                                    </p:anim>
                                    <p:anim calcmode="lin" valueType="num">
                                      <p:cBhvr>
                                        <p:cTn id="89" dur="1000" fill="hold"/>
                                        <p:tgtEl>
                                          <p:spTgt spid="26"/>
                                        </p:tgtEl>
                                        <p:attrNameLst>
                                          <p:attrName>style.rotation</p:attrName>
                                        </p:attrNameLst>
                                      </p:cBhvr>
                                      <p:tavLst>
                                        <p:tav tm="0">
                                          <p:val>
                                            <p:fltVal val="90"/>
                                          </p:val>
                                        </p:tav>
                                        <p:tav tm="100000">
                                          <p:val>
                                            <p:fltVal val="0"/>
                                          </p:val>
                                        </p:tav>
                                      </p:tavLst>
                                    </p:anim>
                                    <p:animEffect transition="in" filter="fade">
                                      <p:cBhvr>
                                        <p:cTn id="90" dur="1000"/>
                                        <p:tgtEl>
                                          <p:spTgt spid="26"/>
                                        </p:tgtEl>
                                      </p:cBhvr>
                                    </p:animEffect>
                                  </p:childTnLst>
                                </p:cTn>
                              </p:par>
                              <p:par>
                                <p:cTn id="91" presetID="31" presetClass="entr" presetSubtype="0" fill="hold" grpId="0" nodeType="withEffect">
                                  <p:stCondLst>
                                    <p:cond delay="2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1000" fill="hold"/>
                                        <p:tgtEl>
                                          <p:spTgt spid="27"/>
                                        </p:tgtEl>
                                        <p:attrNameLst>
                                          <p:attrName>ppt_w</p:attrName>
                                        </p:attrNameLst>
                                      </p:cBhvr>
                                      <p:tavLst>
                                        <p:tav tm="0">
                                          <p:val>
                                            <p:fltVal val="0"/>
                                          </p:val>
                                        </p:tav>
                                        <p:tav tm="100000">
                                          <p:val>
                                            <p:strVal val="#ppt_w"/>
                                          </p:val>
                                        </p:tav>
                                      </p:tavLst>
                                    </p:anim>
                                    <p:anim calcmode="lin" valueType="num">
                                      <p:cBhvr>
                                        <p:cTn id="94" dur="1000" fill="hold"/>
                                        <p:tgtEl>
                                          <p:spTgt spid="27"/>
                                        </p:tgtEl>
                                        <p:attrNameLst>
                                          <p:attrName>ppt_h</p:attrName>
                                        </p:attrNameLst>
                                      </p:cBhvr>
                                      <p:tavLst>
                                        <p:tav tm="0">
                                          <p:val>
                                            <p:fltVal val="0"/>
                                          </p:val>
                                        </p:tav>
                                        <p:tav tm="100000">
                                          <p:val>
                                            <p:strVal val="#ppt_h"/>
                                          </p:val>
                                        </p:tav>
                                      </p:tavLst>
                                    </p:anim>
                                    <p:anim calcmode="lin" valueType="num">
                                      <p:cBhvr>
                                        <p:cTn id="95" dur="1000" fill="hold"/>
                                        <p:tgtEl>
                                          <p:spTgt spid="27"/>
                                        </p:tgtEl>
                                        <p:attrNameLst>
                                          <p:attrName>style.rotation</p:attrName>
                                        </p:attrNameLst>
                                      </p:cBhvr>
                                      <p:tavLst>
                                        <p:tav tm="0">
                                          <p:val>
                                            <p:fltVal val="90"/>
                                          </p:val>
                                        </p:tav>
                                        <p:tav tm="100000">
                                          <p:val>
                                            <p:fltVal val="0"/>
                                          </p:val>
                                        </p:tav>
                                      </p:tavLst>
                                    </p:anim>
                                    <p:animEffect transition="in" filter="fade">
                                      <p:cBhvr>
                                        <p:cTn id="96" dur="1000"/>
                                        <p:tgtEl>
                                          <p:spTgt spid="27"/>
                                        </p:tgtEl>
                                      </p:cBhvr>
                                    </p:animEffect>
                                  </p:childTnLst>
                                </p:cTn>
                              </p:par>
                              <p:par>
                                <p:cTn id="97" presetID="31" presetClass="entr" presetSubtype="0" fill="hold" grpId="0" nodeType="withEffect">
                                  <p:stCondLst>
                                    <p:cond delay="250"/>
                                  </p:stCondLst>
                                  <p:childTnLst>
                                    <p:set>
                                      <p:cBhvr>
                                        <p:cTn id="98" dur="1" fill="hold">
                                          <p:stCondLst>
                                            <p:cond delay="0"/>
                                          </p:stCondLst>
                                        </p:cTn>
                                        <p:tgtEl>
                                          <p:spTgt spid="28"/>
                                        </p:tgtEl>
                                        <p:attrNameLst>
                                          <p:attrName>style.visibility</p:attrName>
                                        </p:attrNameLst>
                                      </p:cBhvr>
                                      <p:to>
                                        <p:strVal val="visible"/>
                                      </p:to>
                                    </p:set>
                                    <p:anim calcmode="lin" valueType="num">
                                      <p:cBhvr>
                                        <p:cTn id="99" dur="1000" fill="hold"/>
                                        <p:tgtEl>
                                          <p:spTgt spid="28"/>
                                        </p:tgtEl>
                                        <p:attrNameLst>
                                          <p:attrName>ppt_w</p:attrName>
                                        </p:attrNameLst>
                                      </p:cBhvr>
                                      <p:tavLst>
                                        <p:tav tm="0">
                                          <p:val>
                                            <p:fltVal val="0"/>
                                          </p:val>
                                        </p:tav>
                                        <p:tav tm="100000">
                                          <p:val>
                                            <p:strVal val="#ppt_w"/>
                                          </p:val>
                                        </p:tav>
                                      </p:tavLst>
                                    </p:anim>
                                    <p:anim calcmode="lin" valueType="num">
                                      <p:cBhvr>
                                        <p:cTn id="100" dur="1000" fill="hold"/>
                                        <p:tgtEl>
                                          <p:spTgt spid="28"/>
                                        </p:tgtEl>
                                        <p:attrNameLst>
                                          <p:attrName>ppt_h</p:attrName>
                                        </p:attrNameLst>
                                      </p:cBhvr>
                                      <p:tavLst>
                                        <p:tav tm="0">
                                          <p:val>
                                            <p:fltVal val="0"/>
                                          </p:val>
                                        </p:tav>
                                        <p:tav tm="100000">
                                          <p:val>
                                            <p:strVal val="#ppt_h"/>
                                          </p:val>
                                        </p:tav>
                                      </p:tavLst>
                                    </p:anim>
                                    <p:anim calcmode="lin" valueType="num">
                                      <p:cBhvr>
                                        <p:cTn id="101" dur="1000" fill="hold"/>
                                        <p:tgtEl>
                                          <p:spTgt spid="28"/>
                                        </p:tgtEl>
                                        <p:attrNameLst>
                                          <p:attrName>style.rotation</p:attrName>
                                        </p:attrNameLst>
                                      </p:cBhvr>
                                      <p:tavLst>
                                        <p:tav tm="0">
                                          <p:val>
                                            <p:fltVal val="90"/>
                                          </p:val>
                                        </p:tav>
                                        <p:tav tm="100000">
                                          <p:val>
                                            <p:fltVal val="0"/>
                                          </p:val>
                                        </p:tav>
                                      </p:tavLst>
                                    </p:anim>
                                    <p:animEffect transition="in" filter="fade">
                                      <p:cBhvr>
                                        <p:cTn id="102" dur="1000"/>
                                        <p:tgtEl>
                                          <p:spTgt spid="28"/>
                                        </p:tgtEl>
                                      </p:cBhvr>
                                    </p:animEffect>
                                  </p:childTnLst>
                                </p:cTn>
                              </p:par>
                              <p:par>
                                <p:cTn id="103" presetID="31" presetClass="entr" presetSubtype="0" fill="hold" grpId="0" nodeType="withEffect">
                                  <p:stCondLst>
                                    <p:cond delay="25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1000" fill="hold"/>
                                        <p:tgtEl>
                                          <p:spTgt spid="29"/>
                                        </p:tgtEl>
                                        <p:attrNameLst>
                                          <p:attrName>ppt_w</p:attrName>
                                        </p:attrNameLst>
                                      </p:cBhvr>
                                      <p:tavLst>
                                        <p:tav tm="0">
                                          <p:val>
                                            <p:fltVal val="0"/>
                                          </p:val>
                                        </p:tav>
                                        <p:tav tm="100000">
                                          <p:val>
                                            <p:strVal val="#ppt_w"/>
                                          </p:val>
                                        </p:tav>
                                      </p:tavLst>
                                    </p:anim>
                                    <p:anim calcmode="lin" valueType="num">
                                      <p:cBhvr>
                                        <p:cTn id="106" dur="1000" fill="hold"/>
                                        <p:tgtEl>
                                          <p:spTgt spid="29"/>
                                        </p:tgtEl>
                                        <p:attrNameLst>
                                          <p:attrName>ppt_h</p:attrName>
                                        </p:attrNameLst>
                                      </p:cBhvr>
                                      <p:tavLst>
                                        <p:tav tm="0">
                                          <p:val>
                                            <p:fltVal val="0"/>
                                          </p:val>
                                        </p:tav>
                                        <p:tav tm="100000">
                                          <p:val>
                                            <p:strVal val="#ppt_h"/>
                                          </p:val>
                                        </p:tav>
                                      </p:tavLst>
                                    </p:anim>
                                    <p:anim calcmode="lin" valueType="num">
                                      <p:cBhvr>
                                        <p:cTn id="107" dur="1000" fill="hold"/>
                                        <p:tgtEl>
                                          <p:spTgt spid="29"/>
                                        </p:tgtEl>
                                        <p:attrNameLst>
                                          <p:attrName>style.rotation</p:attrName>
                                        </p:attrNameLst>
                                      </p:cBhvr>
                                      <p:tavLst>
                                        <p:tav tm="0">
                                          <p:val>
                                            <p:fltVal val="90"/>
                                          </p:val>
                                        </p:tav>
                                        <p:tav tm="100000">
                                          <p:val>
                                            <p:fltVal val="0"/>
                                          </p:val>
                                        </p:tav>
                                      </p:tavLst>
                                    </p:anim>
                                    <p:animEffect transition="in" filter="fade">
                                      <p:cBhvr>
                                        <p:cTn id="108" dur="1000"/>
                                        <p:tgtEl>
                                          <p:spTgt spid="29"/>
                                        </p:tgtEl>
                                      </p:cBhvr>
                                    </p:animEffect>
                                  </p:childTnLst>
                                </p:cTn>
                              </p:par>
                              <p:par>
                                <p:cTn id="109" presetID="31" presetClass="entr" presetSubtype="0" fill="hold" grpId="0" nodeType="withEffect">
                                  <p:stCondLst>
                                    <p:cond delay="250"/>
                                  </p:stCondLst>
                                  <p:childTnLst>
                                    <p:set>
                                      <p:cBhvr>
                                        <p:cTn id="110" dur="1" fill="hold">
                                          <p:stCondLst>
                                            <p:cond delay="0"/>
                                          </p:stCondLst>
                                        </p:cTn>
                                        <p:tgtEl>
                                          <p:spTgt spid="30"/>
                                        </p:tgtEl>
                                        <p:attrNameLst>
                                          <p:attrName>style.visibility</p:attrName>
                                        </p:attrNameLst>
                                      </p:cBhvr>
                                      <p:to>
                                        <p:strVal val="visible"/>
                                      </p:to>
                                    </p:set>
                                    <p:anim calcmode="lin" valueType="num">
                                      <p:cBhvr>
                                        <p:cTn id="111" dur="1000" fill="hold"/>
                                        <p:tgtEl>
                                          <p:spTgt spid="30"/>
                                        </p:tgtEl>
                                        <p:attrNameLst>
                                          <p:attrName>ppt_w</p:attrName>
                                        </p:attrNameLst>
                                      </p:cBhvr>
                                      <p:tavLst>
                                        <p:tav tm="0">
                                          <p:val>
                                            <p:fltVal val="0"/>
                                          </p:val>
                                        </p:tav>
                                        <p:tav tm="100000">
                                          <p:val>
                                            <p:strVal val="#ppt_w"/>
                                          </p:val>
                                        </p:tav>
                                      </p:tavLst>
                                    </p:anim>
                                    <p:anim calcmode="lin" valueType="num">
                                      <p:cBhvr>
                                        <p:cTn id="112" dur="1000" fill="hold"/>
                                        <p:tgtEl>
                                          <p:spTgt spid="30"/>
                                        </p:tgtEl>
                                        <p:attrNameLst>
                                          <p:attrName>ppt_h</p:attrName>
                                        </p:attrNameLst>
                                      </p:cBhvr>
                                      <p:tavLst>
                                        <p:tav tm="0">
                                          <p:val>
                                            <p:fltVal val="0"/>
                                          </p:val>
                                        </p:tav>
                                        <p:tav tm="100000">
                                          <p:val>
                                            <p:strVal val="#ppt_h"/>
                                          </p:val>
                                        </p:tav>
                                      </p:tavLst>
                                    </p:anim>
                                    <p:anim calcmode="lin" valueType="num">
                                      <p:cBhvr>
                                        <p:cTn id="113" dur="1000" fill="hold"/>
                                        <p:tgtEl>
                                          <p:spTgt spid="30"/>
                                        </p:tgtEl>
                                        <p:attrNameLst>
                                          <p:attrName>style.rotation</p:attrName>
                                        </p:attrNameLst>
                                      </p:cBhvr>
                                      <p:tavLst>
                                        <p:tav tm="0">
                                          <p:val>
                                            <p:fltVal val="90"/>
                                          </p:val>
                                        </p:tav>
                                        <p:tav tm="100000">
                                          <p:val>
                                            <p:fltVal val="0"/>
                                          </p:val>
                                        </p:tav>
                                      </p:tavLst>
                                    </p:anim>
                                    <p:animEffect transition="in" filter="fade">
                                      <p:cBhvr>
                                        <p:cTn id="114" dur="1000"/>
                                        <p:tgtEl>
                                          <p:spTgt spid="30"/>
                                        </p:tgtEl>
                                      </p:cBhvr>
                                    </p:animEffect>
                                  </p:childTnLst>
                                </p:cTn>
                              </p:par>
                              <p:par>
                                <p:cTn id="115" presetID="31" presetClass="entr" presetSubtype="0" fill="hold" grpId="0" nodeType="withEffect">
                                  <p:stCondLst>
                                    <p:cond delay="25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1000" fill="hold"/>
                                        <p:tgtEl>
                                          <p:spTgt spid="31"/>
                                        </p:tgtEl>
                                        <p:attrNameLst>
                                          <p:attrName>ppt_w</p:attrName>
                                        </p:attrNameLst>
                                      </p:cBhvr>
                                      <p:tavLst>
                                        <p:tav tm="0">
                                          <p:val>
                                            <p:fltVal val="0"/>
                                          </p:val>
                                        </p:tav>
                                        <p:tav tm="100000">
                                          <p:val>
                                            <p:strVal val="#ppt_w"/>
                                          </p:val>
                                        </p:tav>
                                      </p:tavLst>
                                    </p:anim>
                                    <p:anim calcmode="lin" valueType="num">
                                      <p:cBhvr>
                                        <p:cTn id="118" dur="1000" fill="hold"/>
                                        <p:tgtEl>
                                          <p:spTgt spid="31"/>
                                        </p:tgtEl>
                                        <p:attrNameLst>
                                          <p:attrName>ppt_h</p:attrName>
                                        </p:attrNameLst>
                                      </p:cBhvr>
                                      <p:tavLst>
                                        <p:tav tm="0">
                                          <p:val>
                                            <p:fltVal val="0"/>
                                          </p:val>
                                        </p:tav>
                                        <p:tav tm="100000">
                                          <p:val>
                                            <p:strVal val="#ppt_h"/>
                                          </p:val>
                                        </p:tav>
                                      </p:tavLst>
                                    </p:anim>
                                    <p:anim calcmode="lin" valueType="num">
                                      <p:cBhvr>
                                        <p:cTn id="119" dur="1000" fill="hold"/>
                                        <p:tgtEl>
                                          <p:spTgt spid="31"/>
                                        </p:tgtEl>
                                        <p:attrNameLst>
                                          <p:attrName>style.rotation</p:attrName>
                                        </p:attrNameLst>
                                      </p:cBhvr>
                                      <p:tavLst>
                                        <p:tav tm="0">
                                          <p:val>
                                            <p:fltVal val="90"/>
                                          </p:val>
                                        </p:tav>
                                        <p:tav tm="100000">
                                          <p:val>
                                            <p:fltVal val="0"/>
                                          </p:val>
                                        </p:tav>
                                      </p:tavLst>
                                    </p:anim>
                                    <p:animEffect transition="in" filter="fade">
                                      <p:cBhvr>
                                        <p:cTn id="120" dur="1000"/>
                                        <p:tgtEl>
                                          <p:spTgt spid="31"/>
                                        </p:tgtEl>
                                      </p:cBhvr>
                                    </p:animEffect>
                                  </p:childTnLst>
                                </p:cTn>
                              </p:par>
                              <p:par>
                                <p:cTn id="121" presetID="31" presetClass="entr" presetSubtype="0" fill="hold" grpId="0" nodeType="withEffect">
                                  <p:stCondLst>
                                    <p:cond delay="250"/>
                                  </p:stCondLst>
                                  <p:childTnLst>
                                    <p:set>
                                      <p:cBhvr>
                                        <p:cTn id="122" dur="1" fill="hold">
                                          <p:stCondLst>
                                            <p:cond delay="0"/>
                                          </p:stCondLst>
                                        </p:cTn>
                                        <p:tgtEl>
                                          <p:spTgt spid="32"/>
                                        </p:tgtEl>
                                        <p:attrNameLst>
                                          <p:attrName>style.visibility</p:attrName>
                                        </p:attrNameLst>
                                      </p:cBhvr>
                                      <p:to>
                                        <p:strVal val="visible"/>
                                      </p:to>
                                    </p:set>
                                    <p:anim calcmode="lin" valueType="num">
                                      <p:cBhvr>
                                        <p:cTn id="123" dur="1000" fill="hold"/>
                                        <p:tgtEl>
                                          <p:spTgt spid="32"/>
                                        </p:tgtEl>
                                        <p:attrNameLst>
                                          <p:attrName>ppt_w</p:attrName>
                                        </p:attrNameLst>
                                      </p:cBhvr>
                                      <p:tavLst>
                                        <p:tav tm="0">
                                          <p:val>
                                            <p:fltVal val="0"/>
                                          </p:val>
                                        </p:tav>
                                        <p:tav tm="100000">
                                          <p:val>
                                            <p:strVal val="#ppt_w"/>
                                          </p:val>
                                        </p:tav>
                                      </p:tavLst>
                                    </p:anim>
                                    <p:anim calcmode="lin" valueType="num">
                                      <p:cBhvr>
                                        <p:cTn id="124" dur="1000" fill="hold"/>
                                        <p:tgtEl>
                                          <p:spTgt spid="32"/>
                                        </p:tgtEl>
                                        <p:attrNameLst>
                                          <p:attrName>ppt_h</p:attrName>
                                        </p:attrNameLst>
                                      </p:cBhvr>
                                      <p:tavLst>
                                        <p:tav tm="0">
                                          <p:val>
                                            <p:fltVal val="0"/>
                                          </p:val>
                                        </p:tav>
                                        <p:tav tm="100000">
                                          <p:val>
                                            <p:strVal val="#ppt_h"/>
                                          </p:val>
                                        </p:tav>
                                      </p:tavLst>
                                    </p:anim>
                                    <p:anim calcmode="lin" valueType="num">
                                      <p:cBhvr>
                                        <p:cTn id="125" dur="1000" fill="hold"/>
                                        <p:tgtEl>
                                          <p:spTgt spid="32"/>
                                        </p:tgtEl>
                                        <p:attrNameLst>
                                          <p:attrName>style.rotation</p:attrName>
                                        </p:attrNameLst>
                                      </p:cBhvr>
                                      <p:tavLst>
                                        <p:tav tm="0">
                                          <p:val>
                                            <p:fltVal val="90"/>
                                          </p:val>
                                        </p:tav>
                                        <p:tav tm="100000">
                                          <p:val>
                                            <p:fltVal val="0"/>
                                          </p:val>
                                        </p:tav>
                                      </p:tavLst>
                                    </p:anim>
                                    <p:animEffect transition="in" filter="fade">
                                      <p:cBhvr>
                                        <p:cTn id="126" dur="1000"/>
                                        <p:tgtEl>
                                          <p:spTgt spid="32"/>
                                        </p:tgtEl>
                                      </p:cBhvr>
                                    </p:animEffect>
                                  </p:childTnLst>
                                </p:cTn>
                              </p:par>
                              <p:par>
                                <p:cTn id="127" presetID="31" presetClass="entr" presetSubtype="0" fill="hold" grpId="0" nodeType="withEffect">
                                  <p:stCondLst>
                                    <p:cond delay="250"/>
                                  </p:stCondLst>
                                  <p:childTnLst>
                                    <p:set>
                                      <p:cBhvr>
                                        <p:cTn id="128" dur="1" fill="hold">
                                          <p:stCondLst>
                                            <p:cond delay="0"/>
                                          </p:stCondLst>
                                        </p:cTn>
                                        <p:tgtEl>
                                          <p:spTgt spid="33"/>
                                        </p:tgtEl>
                                        <p:attrNameLst>
                                          <p:attrName>style.visibility</p:attrName>
                                        </p:attrNameLst>
                                      </p:cBhvr>
                                      <p:to>
                                        <p:strVal val="visible"/>
                                      </p:to>
                                    </p:set>
                                    <p:anim calcmode="lin" valueType="num">
                                      <p:cBhvr>
                                        <p:cTn id="129" dur="1000" fill="hold"/>
                                        <p:tgtEl>
                                          <p:spTgt spid="33"/>
                                        </p:tgtEl>
                                        <p:attrNameLst>
                                          <p:attrName>ppt_w</p:attrName>
                                        </p:attrNameLst>
                                      </p:cBhvr>
                                      <p:tavLst>
                                        <p:tav tm="0">
                                          <p:val>
                                            <p:fltVal val="0"/>
                                          </p:val>
                                        </p:tav>
                                        <p:tav tm="100000">
                                          <p:val>
                                            <p:strVal val="#ppt_w"/>
                                          </p:val>
                                        </p:tav>
                                      </p:tavLst>
                                    </p:anim>
                                    <p:anim calcmode="lin" valueType="num">
                                      <p:cBhvr>
                                        <p:cTn id="130" dur="1000" fill="hold"/>
                                        <p:tgtEl>
                                          <p:spTgt spid="33"/>
                                        </p:tgtEl>
                                        <p:attrNameLst>
                                          <p:attrName>ppt_h</p:attrName>
                                        </p:attrNameLst>
                                      </p:cBhvr>
                                      <p:tavLst>
                                        <p:tav tm="0">
                                          <p:val>
                                            <p:fltVal val="0"/>
                                          </p:val>
                                        </p:tav>
                                        <p:tav tm="100000">
                                          <p:val>
                                            <p:strVal val="#ppt_h"/>
                                          </p:val>
                                        </p:tav>
                                      </p:tavLst>
                                    </p:anim>
                                    <p:anim calcmode="lin" valueType="num">
                                      <p:cBhvr>
                                        <p:cTn id="131" dur="1000" fill="hold"/>
                                        <p:tgtEl>
                                          <p:spTgt spid="33"/>
                                        </p:tgtEl>
                                        <p:attrNameLst>
                                          <p:attrName>style.rotation</p:attrName>
                                        </p:attrNameLst>
                                      </p:cBhvr>
                                      <p:tavLst>
                                        <p:tav tm="0">
                                          <p:val>
                                            <p:fltVal val="90"/>
                                          </p:val>
                                        </p:tav>
                                        <p:tav tm="100000">
                                          <p:val>
                                            <p:fltVal val="0"/>
                                          </p:val>
                                        </p:tav>
                                      </p:tavLst>
                                    </p:anim>
                                    <p:animEffect transition="in" filter="fade">
                                      <p:cBhvr>
                                        <p:cTn id="13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2" name="Group 7"/>
          <p:cNvGrpSpPr/>
          <p:nvPr/>
        </p:nvGrpSpPr>
        <p:grpSpPr>
          <a:xfrm>
            <a:off x="4787967" y="1286651"/>
            <a:ext cx="5937665" cy="3583995"/>
            <a:chOff x="336947" y="1950447"/>
            <a:chExt cx="6745544" cy="4071635"/>
          </a:xfrm>
        </p:grpSpPr>
        <p:pic>
          <p:nvPicPr>
            <p:cNvPr id="13"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947" y="1950447"/>
              <a:ext cx="6745544" cy="4071635"/>
            </a:xfrm>
            <a:prstGeom prst="rect">
              <a:avLst/>
            </a:prstGeom>
          </p:spPr>
        </p:pic>
        <p:sp>
          <p:nvSpPr>
            <p:cNvPr id="14" name="Rectangle 9"/>
            <p:cNvSpPr/>
            <p:nvPr/>
          </p:nvSpPr>
          <p:spPr>
            <a:xfrm>
              <a:off x="1129035" y="2160307"/>
              <a:ext cx="5184576" cy="3240361"/>
            </a:xfrm>
            <a:prstGeom prst="rect">
              <a:avLst/>
            </a:prstGeom>
            <a:blipFill>
              <a:blip r:embed="rId4"/>
              <a:stretch>
                <a:fillRect/>
              </a:stretch>
            </a:blipFill>
            <a:ln w="25400" cap="flat" cmpd="sng" algn="ctr">
              <a:noFill/>
              <a:prstDash val="solid"/>
            </a:ln>
            <a:effectLst/>
          </p:spPr>
          <p:txBody>
            <a:bodyPr rtlCol="0" anchor="ctr"/>
            <a:lstStyle/>
            <a:p>
              <a:pPr algn="ctr" defTabSz="1218565">
                <a:defRPr/>
              </a:pPr>
              <a:endParaRPr lang="en-US" sz="2400" kern="0">
                <a:solidFill>
                  <a:prstClr val="white"/>
                </a:solidFill>
              </a:endParaRPr>
            </a:p>
          </p:txBody>
        </p:sp>
      </p:grpSp>
      <p:grpSp>
        <p:nvGrpSpPr>
          <p:cNvPr id="15" name="组合 14"/>
          <p:cNvGrpSpPr/>
          <p:nvPr/>
        </p:nvGrpSpPr>
        <p:grpSpPr>
          <a:xfrm>
            <a:off x="599212" y="1708329"/>
            <a:ext cx="551226" cy="551226"/>
            <a:chOff x="857214" y="1809740"/>
            <a:chExt cx="735160" cy="735160"/>
          </a:xfrm>
        </p:grpSpPr>
        <p:sp>
          <p:nvSpPr>
            <p:cNvPr id="16" name="Oval 10"/>
            <p:cNvSpPr/>
            <p:nvPr/>
          </p:nvSpPr>
          <p:spPr>
            <a:xfrm>
              <a:off x="857214" y="1809740"/>
              <a:ext cx="735160" cy="735160"/>
            </a:xfrm>
            <a:prstGeom prst="octagon">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latin typeface="DIN-BoldItalic" pitchFamily="50" charset="0"/>
              </a:endParaRPr>
            </a:p>
          </p:txBody>
        </p:sp>
        <p:sp>
          <p:nvSpPr>
            <p:cNvPr id="17" name="Oval 10"/>
            <p:cNvSpPr/>
            <p:nvPr/>
          </p:nvSpPr>
          <p:spPr>
            <a:xfrm>
              <a:off x="1022119" y="1974645"/>
              <a:ext cx="405350" cy="405350"/>
            </a:xfrm>
            <a:prstGeom prst="octagon">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18" name="组合 17"/>
          <p:cNvGrpSpPr/>
          <p:nvPr/>
        </p:nvGrpSpPr>
        <p:grpSpPr>
          <a:xfrm>
            <a:off x="599212" y="3247774"/>
            <a:ext cx="551226" cy="551226"/>
            <a:chOff x="857214" y="1809740"/>
            <a:chExt cx="735160" cy="735160"/>
          </a:xfrm>
        </p:grpSpPr>
        <p:sp>
          <p:nvSpPr>
            <p:cNvPr id="19" name="Oval 10"/>
            <p:cNvSpPr/>
            <p:nvPr/>
          </p:nvSpPr>
          <p:spPr>
            <a:xfrm>
              <a:off x="857214" y="1809740"/>
              <a:ext cx="735160" cy="735160"/>
            </a:xfrm>
            <a:prstGeom prst="octagon">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latin typeface="DIN-BoldItalic" pitchFamily="50" charset="0"/>
              </a:endParaRPr>
            </a:p>
          </p:txBody>
        </p:sp>
        <p:sp>
          <p:nvSpPr>
            <p:cNvPr id="20" name="Oval 10"/>
            <p:cNvSpPr/>
            <p:nvPr/>
          </p:nvSpPr>
          <p:spPr>
            <a:xfrm>
              <a:off x="1022119" y="1974645"/>
              <a:ext cx="405350" cy="405350"/>
            </a:xfrm>
            <a:prstGeom prst="octagon">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21" name="组合 20"/>
          <p:cNvGrpSpPr/>
          <p:nvPr/>
        </p:nvGrpSpPr>
        <p:grpSpPr>
          <a:xfrm>
            <a:off x="2886942" y="1708329"/>
            <a:ext cx="551226" cy="551226"/>
            <a:chOff x="857214" y="1809740"/>
            <a:chExt cx="735160" cy="735160"/>
          </a:xfrm>
        </p:grpSpPr>
        <p:sp>
          <p:nvSpPr>
            <p:cNvPr id="22" name="Oval 10"/>
            <p:cNvSpPr/>
            <p:nvPr/>
          </p:nvSpPr>
          <p:spPr>
            <a:xfrm>
              <a:off x="857214" y="1809740"/>
              <a:ext cx="735160" cy="735160"/>
            </a:xfrm>
            <a:prstGeom prst="octagon">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latin typeface="DIN-BoldItalic" pitchFamily="50" charset="0"/>
              </a:endParaRPr>
            </a:p>
          </p:txBody>
        </p:sp>
        <p:sp>
          <p:nvSpPr>
            <p:cNvPr id="23" name="Oval 10"/>
            <p:cNvSpPr/>
            <p:nvPr/>
          </p:nvSpPr>
          <p:spPr>
            <a:xfrm>
              <a:off x="1022119" y="1974645"/>
              <a:ext cx="405350" cy="405350"/>
            </a:xfrm>
            <a:prstGeom prst="octagon">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24" name="组合 23"/>
          <p:cNvGrpSpPr/>
          <p:nvPr/>
        </p:nvGrpSpPr>
        <p:grpSpPr>
          <a:xfrm>
            <a:off x="2886942" y="3247774"/>
            <a:ext cx="551226" cy="551226"/>
            <a:chOff x="857214" y="1809740"/>
            <a:chExt cx="735160" cy="735160"/>
          </a:xfrm>
        </p:grpSpPr>
        <p:sp>
          <p:nvSpPr>
            <p:cNvPr id="25" name="Oval 10"/>
            <p:cNvSpPr/>
            <p:nvPr/>
          </p:nvSpPr>
          <p:spPr>
            <a:xfrm>
              <a:off x="857214" y="1809740"/>
              <a:ext cx="735160" cy="735160"/>
            </a:xfrm>
            <a:prstGeom prst="octagon">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latin typeface="DIN-BoldItalic" pitchFamily="50" charset="0"/>
              </a:endParaRPr>
            </a:p>
          </p:txBody>
        </p:sp>
        <p:sp>
          <p:nvSpPr>
            <p:cNvPr id="26" name="Oval 10"/>
            <p:cNvSpPr/>
            <p:nvPr/>
          </p:nvSpPr>
          <p:spPr>
            <a:xfrm>
              <a:off x="1022119" y="1974645"/>
              <a:ext cx="405350" cy="405350"/>
            </a:xfrm>
            <a:prstGeom prst="octagon">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27" name="组合 26"/>
          <p:cNvGrpSpPr/>
          <p:nvPr/>
        </p:nvGrpSpPr>
        <p:grpSpPr>
          <a:xfrm>
            <a:off x="1169554" y="1739022"/>
            <a:ext cx="1566720" cy="927853"/>
            <a:chOff x="8779234" y="2030754"/>
            <a:chExt cx="2089504" cy="1237459"/>
          </a:xfrm>
        </p:grpSpPr>
        <p:sp>
          <p:nvSpPr>
            <p:cNvPr id="28" name="矩形 27"/>
            <p:cNvSpPr/>
            <p:nvPr/>
          </p:nvSpPr>
          <p:spPr>
            <a:xfrm>
              <a:off x="8780506" y="2030754"/>
              <a:ext cx="1615861" cy="415822"/>
            </a:xfrm>
            <a:prstGeom prst="rect">
              <a:avLst/>
            </a:prstGeom>
          </p:spPr>
          <p:txBody>
            <a:bodyPr wrap="non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29" name="矩形 28"/>
            <p:cNvSpPr/>
            <p:nvPr/>
          </p:nvSpPr>
          <p:spPr>
            <a:xfrm>
              <a:off x="8779234" y="2315465"/>
              <a:ext cx="2089504" cy="952748"/>
            </a:xfrm>
            <a:prstGeom prst="rect">
              <a:avLst/>
            </a:prstGeom>
          </p:spPr>
          <p:txBody>
            <a:bodyPr wrap="square" anchor="ctr">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grpSp>
        <p:nvGrpSpPr>
          <p:cNvPr id="30" name="组合 29"/>
          <p:cNvGrpSpPr/>
          <p:nvPr/>
        </p:nvGrpSpPr>
        <p:grpSpPr>
          <a:xfrm>
            <a:off x="3438169" y="1739022"/>
            <a:ext cx="1566720" cy="927853"/>
            <a:chOff x="8779234" y="2030754"/>
            <a:chExt cx="2089504" cy="1237459"/>
          </a:xfrm>
        </p:grpSpPr>
        <p:sp>
          <p:nvSpPr>
            <p:cNvPr id="31" name="矩形 30"/>
            <p:cNvSpPr/>
            <p:nvPr/>
          </p:nvSpPr>
          <p:spPr>
            <a:xfrm>
              <a:off x="8779234" y="2030754"/>
              <a:ext cx="1615861" cy="415822"/>
            </a:xfrm>
            <a:prstGeom prst="rect">
              <a:avLst/>
            </a:prstGeom>
          </p:spPr>
          <p:txBody>
            <a:bodyPr wrap="non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32" name="矩形 31"/>
            <p:cNvSpPr/>
            <p:nvPr/>
          </p:nvSpPr>
          <p:spPr>
            <a:xfrm>
              <a:off x="8779234" y="2315465"/>
              <a:ext cx="2089504" cy="952748"/>
            </a:xfrm>
            <a:prstGeom prst="rect">
              <a:avLst/>
            </a:prstGeom>
          </p:spPr>
          <p:txBody>
            <a:bodyPr wrap="square" anchor="ctr">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grpSp>
        <p:nvGrpSpPr>
          <p:cNvPr id="33" name="组合 32"/>
          <p:cNvGrpSpPr/>
          <p:nvPr/>
        </p:nvGrpSpPr>
        <p:grpSpPr>
          <a:xfrm>
            <a:off x="1170507" y="3258614"/>
            <a:ext cx="1566720" cy="927853"/>
            <a:chOff x="8779234" y="2030754"/>
            <a:chExt cx="2089504" cy="1237459"/>
          </a:xfrm>
        </p:grpSpPr>
        <p:sp>
          <p:nvSpPr>
            <p:cNvPr id="34" name="矩形 33"/>
            <p:cNvSpPr/>
            <p:nvPr/>
          </p:nvSpPr>
          <p:spPr>
            <a:xfrm>
              <a:off x="8808558" y="2030754"/>
              <a:ext cx="1615861" cy="415822"/>
            </a:xfrm>
            <a:prstGeom prst="rect">
              <a:avLst/>
            </a:prstGeom>
          </p:spPr>
          <p:txBody>
            <a:bodyPr wrap="non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35" name="矩形 34"/>
            <p:cNvSpPr/>
            <p:nvPr/>
          </p:nvSpPr>
          <p:spPr>
            <a:xfrm>
              <a:off x="8779234" y="2315465"/>
              <a:ext cx="2089504" cy="952748"/>
            </a:xfrm>
            <a:prstGeom prst="rect">
              <a:avLst/>
            </a:prstGeom>
          </p:spPr>
          <p:txBody>
            <a:bodyPr wrap="square" anchor="ctr">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grpSp>
        <p:nvGrpSpPr>
          <p:cNvPr id="36" name="组合 35"/>
          <p:cNvGrpSpPr/>
          <p:nvPr/>
        </p:nvGrpSpPr>
        <p:grpSpPr>
          <a:xfrm>
            <a:off x="3438169" y="3250796"/>
            <a:ext cx="1566720" cy="927853"/>
            <a:chOff x="8779234" y="2030754"/>
            <a:chExt cx="2089504" cy="1237459"/>
          </a:xfrm>
        </p:grpSpPr>
        <p:sp>
          <p:nvSpPr>
            <p:cNvPr id="37" name="矩形 36"/>
            <p:cNvSpPr/>
            <p:nvPr/>
          </p:nvSpPr>
          <p:spPr>
            <a:xfrm>
              <a:off x="8811997" y="2030754"/>
              <a:ext cx="1615861" cy="415822"/>
            </a:xfrm>
            <a:prstGeom prst="rect">
              <a:avLst/>
            </a:prstGeom>
          </p:spPr>
          <p:txBody>
            <a:bodyPr wrap="non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38" name="矩形 37"/>
            <p:cNvSpPr/>
            <p:nvPr/>
          </p:nvSpPr>
          <p:spPr>
            <a:xfrm>
              <a:off x="8779234" y="2315465"/>
              <a:ext cx="2089504" cy="952748"/>
            </a:xfrm>
            <a:prstGeom prst="rect">
              <a:avLst/>
            </a:prstGeom>
          </p:spPr>
          <p:txBody>
            <a:bodyPr wrap="square" anchor="ctr">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1+#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4500"/>
                            </p:stCondLst>
                            <p:childTnLst>
                              <p:par>
                                <p:cTn id="53" presetID="10"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cxnSp>
        <p:nvCxnSpPr>
          <p:cNvPr id="12" name="直接连接符 11"/>
          <p:cNvCxnSpPr/>
          <p:nvPr/>
        </p:nvCxnSpPr>
        <p:spPr>
          <a:xfrm>
            <a:off x="4518008" y="1574107"/>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rot="16200000">
            <a:off x="2381576" y="2371963"/>
            <a:ext cx="2214212" cy="623254"/>
            <a:chOff x="9094388" y="3131023"/>
            <a:chExt cx="1220012" cy="566265"/>
          </a:xfrm>
        </p:grpSpPr>
        <p:sp>
          <p:nvSpPr>
            <p:cNvPr id="14" name="Line 128"/>
            <p:cNvSpPr>
              <a:spLocks noChangeShapeType="1"/>
            </p:cNvSpPr>
            <p:nvPr/>
          </p:nvSpPr>
          <p:spPr bwMode="auto">
            <a:xfrm>
              <a:off x="9702801" y="3131023"/>
              <a:ext cx="0" cy="564678"/>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Line 129"/>
            <p:cNvSpPr>
              <a:spLocks noChangeShapeType="1"/>
            </p:cNvSpPr>
            <p:nvPr/>
          </p:nvSpPr>
          <p:spPr bwMode="auto">
            <a:xfrm flipH="1">
              <a:off x="9094388" y="3492501"/>
              <a:ext cx="1219891" cy="0"/>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6" name="Line 130"/>
            <p:cNvSpPr>
              <a:spLocks noChangeShapeType="1"/>
            </p:cNvSpPr>
            <p:nvPr/>
          </p:nvSpPr>
          <p:spPr bwMode="auto">
            <a:xfrm>
              <a:off x="9094683" y="3487738"/>
              <a:ext cx="0" cy="209550"/>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7" name="Line 131"/>
            <p:cNvSpPr>
              <a:spLocks noChangeShapeType="1"/>
            </p:cNvSpPr>
            <p:nvPr/>
          </p:nvSpPr>
          <p:spPr bwMode="auto">
            <a:xfrm>
              <a:off x="10314400" y="3487738"/>
              <a:ext cx="0" cy="209550"/>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818411" y="1954428"/>
            <a:ext cx="1403790" cy="1403790"/>
            <a:chOff x="1677608" y="2996952"/>
            <a:chExt cx="1395643" cy="1395643"/>
          </a:xfrm>
        </p:grpSpPr>
        <p:sp>
          <p:nvSpPr>
            <p:cNvPr id="1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20"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21" name="组合 20"/>
          <p:cNvGrpSpPr/>
          <p:nvPr/>
        </p:nvGrpSpPr>
        <p:grpSpPr>
          <a:xfrm>
            <a:off x="2314170" y="2386363"/>
            <a:ext cx="412270" cy="572528"/>
            <a:chOff x="8032306" y="5624901"/>
            <a:chExt cx="429201" cy="596039"/>
          </a:xfrm>
          <a:solidFill>
            <a:schemeClr val="bg1"/>
          </a:solidFill>
        </p:grpSpPr>
        <p:sp>
          <p:nvSpPr>
            <p:cNvPr id="22" name="Freeform 276"/>
            <p:cNvSpPr/>
            <p:nvPr/>
          </p:nvSpPr>
          <p:spPr bwMode="auto">
            <a:xfrm>
              <a:off x="8032306" y="5715047"/>
              <a:ext cx="429201" cy="505893"/>
            </a:xfrm>
            <a:custGeom>
              <a:avLst/>
              <a:gdLst>
                <a:gd name="T0" fmla="*/ 166 w 203"/>
                <a:gd name="T1" fmla="*/ 0 h 239"/>
                <a:gd name="T2" fmla="*/ 166 w 203"/>
                <a:gd name="T3" fmla="*/ 22 h 239"/>
                <a:gd name="T4" fmla="*/ 181 w 203"/>
                <a:gd name="T5" fmla="*/ 37 h 239"/>
                <a:gd name="T6" fmla="*/ 181 w 203"/>
                <a:gd name="T7" fmla="*/ 203 h 239"/>
                <a:gd name="T8" fmla="*/ 166 w 203"/>
                <a:gd name="T9" fmla="*/ 218 h 239"/>
                <a:gd name="T10" fmla="*/ 36 w 203"/>
                <a:gd name="T11" fmla="*/ 218 h 239"/>
                <a:gd name="T12" fmla="*/ 22 w 203"/>
                <a:gd name="T13" fmla="*/ 203 h 239"/>
                <a:gd name="T14" fmla="*/ 22 w 203"/>
                <a:gd name="T15" fmla="*/ 37 h 239"/>
                <a:gd name="T16" fmla="*/ 36 w 203"/>
                <a:gd name="T17" fmla="*/ 22 h 239"/>
                <a:gd name="T18" fmla="*/ 36 w 203"/>
                <a:gd name="T19" fmla="*/ 0 h 239"/>
                <a:gd name="T20" fmla="*/ 0 w 203"/>
                <a:gd name="T21" fmla="*/ 37 h 239"/>
                <a:gd name="T22" fmla="*/ 0 w 203"/>
                <a:gd name="T23" fmla="*/ 203 h 239"/>
                <a:gd name="T24" fmla="*/ 36 w 203"/>
                <a:gd name="T25" fmla="*/ 239 h 239"/>
                <a:gd name="T26" fmla="*/ 166 w 203"/>
                <a:gd name="T27" fmla="*/ 239 h 239"/>
                <a:gd name="T28" fmla="*/ 203 w 203"/>
                <a:gd name="T29" fmla="*/ 203 h 239"/>
                <a:gd name="T30" fmla="*/ 203 w 203"/>
                <a:gd name="T31" fmla="*/ 37 h 239"/>
                <a:gd name="T32" fmla="*/ 166 w 203"/>
                <a:gd name="T3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39">
                  <a:moveTo>
                    <a:pt x="166" y="0"/>
                  </a:moveTo>
                  <a:cubicBezTo>
                    <a:pt x="166" y="22"/>
                    <a:pt x="166" y="22"/>
                    <a:pt x="166" y="22"/>
                  </a:cubicBezTo>
                  <a:cubicBezTo>
                    <a:pt x="174" y="22"/>
                    <a:pt x="181" y="29"/>
                    <a:pt x="181" y="37"/>
                  </a:cubicBezTo>
                  <a:cubicBezTo>
                    <a:pt x="181" y="203"/>
                    <a:pt x="181" y="203"/>
                    <a:pt x="181" y="203"/>
                  </a:cubicBezTo>
                  <a:cubicBezTo>
                    <a:pt x="181" y="211"/>
                    <a:pt x="174" y="218"/>
                    <a:pt x="166" y="218"/>
                  </a:cubicBezTo>
                  <a:cubicBezTo>
                    <a:pt x="36" y="218"/>
                    <a:pt x="36" y="218"/>
                    <a:pt x="36" y="218"/>
                  </a:cubicBezTo>
                  <a:cubicBezTo>
                    <a:pt x="28" y="218"/>
                    <a:pt x="22" y="211"/>
                    <a:pt x="22" y="203"/>
                  </a:cubicBezTo>
                  <a:cubicBezTo>
                    <a:pt x="22" y="37"/>
                    <a:pt x="22" y="37"/>
                    <a:pt x="22" y="37"/>
                  </a:cubicBezTo>
                  <a:cubicBezTo>
                    <a:pt x="22" y="29"/>
                    <a:pt x="28" y="22"/>
                    <a:pt x="36" y="22"/>
                  </a:cubicBezTo>
                  <a:cubicBezTo>
                    <a:pt x="36" y="0"/>
                    <a:pt x="36" y="0"/>
                    <a:pt x="36" y="0"/>
                  </a:cubicBezTo>
                  <a:cubicBezTo>
                    <a:pt x="16" y="0"/>
                    <a:pt x="0" y="17"/>
                    <a:pt x="0" y="37"/>
                  </a:cubicBezTo>
                  <a:cubicBezTo>
                    <a:pt x="0" y="203"/>
                    <a:pt x="0" y="203"/>
                    <a:pt x="0" y="203"/>
                  </a:cubicBezTo>
                  <a:cubicBezTo>
                    <a:pt x="0" y="223"/>
                    <a:pt x="16" y="239"/>
                    <a:pt x="36" y="239"/>
                  </a:cubicBezTo>
                  <a:cubicBezTo>
                    <a:pt x="166" y="239"/>
                    <a:pt x="166" y="239"/>
                    <a:pt x="166" y="239"/>
                  </a:cubicBezTo>
                  <a:cubicBezTo>
                    <a:pt x="186" y="239"/>
                    <a:pt x="203" y="223"/>
                    <a:pt x="203" y="203"/>
                  </a:cubicBezTo>
                  <a:cubicBezTo>
                    <a:pt x="203" y="37"/>
                    <a:pt x="203" y="37"/>
                    <a:pt x="203" y="37"/>
                  </a:cubicBezTo>
                  <a:cubicBezTo>
                    <a:pt x="203" y="17"/>
                    <a:pt x="186" y="0"/>
                    <a:pt x="166" y="0"/>
                  </a:cubicBezTo>
                  <a:close/>
                </a:path>
              </a:pathLst>
            </a:cu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3" name="Freeform 277"/>
            <p:cNvSpPr/>
            <p:nvPr/>
          </p:nvSpPr>
          <p:spPr bwMode="auto">
            <a:xfrm>
              <a:off x="8139943" y="5624901"/>
              <a:ext cx="213928" cy="137237"/>
            </a:xfrm>
            <a:custGeom>
              <a:avLst/>
              <a:gdLst>
                <a:gd name="T0" fmla="*/ 101 w 101"/>
                <a:gd name="T1" fmla="*/ 29 h 65"/>
                <a:gd name="T2" fmla="*/ 79 w 101"/>
                <a:gd name="T3" fmla="*/ 29 h 65"/>
                <a:gd name="T4" fmla="*/ 50 w 101"/>
                <a:gd name="T5" fmla="*/ 0 h 65"/>
                <a:gd name="T6" fmla="*/ 21 w 101"/>
                <a:gd name="T7" fmla="*/ 29 h 65"/>
                <a:gd name="T8" fmla="*/ 0 w 101"/>
                <a:gd name="T9" fmla="*/ 29 h 65"/>
                <a:gd name="T10" fmla="*/ 0 w 101"/>
                <a:gd name="T11" fmla="*/ 65 h 65"/>
                <a:gd name="T12" fmla="*/ 101 w 101"/>
                <a:gd name="T13" fmla="*/ 65 h 65"/>
                <a:gd name="T14" fmla="*/ 101 w 101"/>
                <a:gd name="T15" fmla="*/ 2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5">
                  <a:moveTo>
                    <a:pt x="101" y="29"/>
                  </a:moveTo>
                  <a:cubicBezTo>
                    <a:pt x="79" y="29"/>
                    <a:pt x="79" y="29"/>
                    <a:pt x="79" y="29"/>
                  </a:cubicBezTo>
                  <a:cubicBezTo>
                    <a:pt x="79" y="13"/>
                    <a:pt x="66" y="0"/>
                    <a:pt x="50" y="0"/>
                  </a:cubicBezTo>
                  <a:cubicBezTo>
                    <a:pt x="34" y="0"/>
                    <a:pt x="21" y="13"/>
                    <a:pt x="21" y="29"/>
                  </a:cubicBezTo>
                  <a:cubicBezTo>
                    <a:pt x="0" y="29"/>
                    <a:pt x="0" y="29"/>
                    <a:pt x="0" y="29"/>
                  </a:cubicBezTo>
                  <a:cubicBezTo>
                    <a:pt x="0" y="65"/>
                    <a:pt x="0" y="65"/>
                    <a:pt x="0" y="65"/>
                  </a:cubicBezTo>
                  <a:cubicBezTo>
                    <a:pt x="101" y="65"/>
                    <a:pt x="101" y="65"/>
                    <a:pt x="101" y="65"/>
                  </a:cubicBezTo>
                  <a:lnTo>
                    <a:pt x="101" y="29"/>
                  </a:lnTo>
                  <a:close/>
                </a:path>
              </a:pathLst>
            </a:cu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4" name="Rectangle 278"/>
            <p:cNvSpPr>
              <a:spLocks noChangeArrowheads="1"/>
            </p:cNvSpPr>
            <p:nvPr/>
          </p:nvSpPr>
          <p:spPr bwMode="auto">
            <a:xfrm>
              <a:off x="8123797" y="5837484"/>
              <a:ext cx="244874" cy="32291"/>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5" name="Rectangle 279"/>
            <p:cNvSpPr>
              <a:spLocks noChangeArrowheads="1"/>
            </p:cNvSpPr>
            <p:nvPr/>
          </p:nvSpPr>
          <p:spPr bwMode="auto">
            <a:xfrm>
              <a:off x="8123797" y="5914175"/>
              <a:ext cx="244874" cy="32291"/>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6" name="Rectangle 280"/>
            <p:cNvSpPr>
              <a:spLocks noChangeArrowheads="1"/>
            </p:cNvSpPr>
            <p:nvPr/>
          </p:nvSpPr>
          <p:spPr bwMode="auto">
            <a:xfrm>
              <a:off x="8123797" y="5992211"/>
              <a:ext cx="244874" cy="29600"/>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7" name="Rectangle 281"/>
            <p:cNvSpPr>
              <a:spLocks noChangeArrowheads="1"/>
            </p:cNvSpPr>
            <p:nvPr/>
          </p:nvSpPr>
          <p:spPr bwMode="auto">
            <a:xfrm>
              <a:off x="8123797" y="6068903"/>
              <a:ext cx="244874" cy="29600"/>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28" name="组合 27"/>
          <p:cNvGrpSpPr/>
          <p:nvPr/>
        </p:nvGrpSpPr>
        <p:grpSpPr>
          <a:xfrm>
            <a:off x="3816112" y="1148243"/>
            <a:ext cx="851730" cy="851730"/>
            <a:chOff x="1677608" y="2996952"/>
            <a:chExt cx="1395643" cy="1395643"/>
          </a:xfrm>
        </p:grpSpPr>
        <p:sp>
          <p:nvSpPr>
            <p:cNvPr id="2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30"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35" name="矩形 34"/>
          <p:cNvSpPr/>
          <p:nvPr/>
        </p:nvSpPr>
        <p:spPr>
          <a:xfrm>
            <a:off x="4733975" y="1291117"/>
            <a:ext cx="1478997" cy="287655"/>
          </a:xfrm>
          <a:prstGeom prst="rect">
            <a:avLst/>
          </a:prstGeom>
        </p:spPr>
        <p:txBody>
          <a:bodyPr wrap="square" lIns="68555" tIns="34278" rIns="68555" bIns="34278">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36" name="矩形 47"/>
          <p:cNvSpPr>
            <a:spLocks noChangeArrowheads="1"/>
          </p:cNvSpPr>
          <p:nvPr/>
        </p:nvSpPr>
        <p:spPr bwMode="auto">
          <a:xfrm>
            <a:off x="4733975" y="1597042"/>
            <a:ext cx="2483629"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buNone/>
            </a:pPr>
            <a:r>
              <a:rPr lang="zh-CN" altLang="en-US" sz="1050" dirty="0">
                <a:solidFill>
                  <a:schemeClr val="tx1">
                    <a:lumMod val="50000"/>
                    <a:lumOff val="50000"/>
                  </a:schemeClr>
                </a:solidFill>
              </a:rPr>
              <a:t>您的内容打在这里，或者通过复制您的文本后，在此框中选择粘贴</a:t>
            </a:r>
            <a:r>
              <a:rPr lang="zh-CN" altLang="en-US" sz="1050" dirty="0">
                <a:solidFill>
                  <a:schemeClr val="tx1">
                    <a:lumMod val="50000"/>
                    <a:lumOff val="50000"/>
                  </a:schemeClr>
                </a:solidFill>
                <a:sym typeface="微软雅黑" panose="020B0503020204020204" pitchFamily="34" charset="-122"/>
              </a:rPr>
              <a:t>。</a:t>
            </a:r>
            <a:endParaRPr lang="zh-CN" altLang="en-US" sz="1050" dirty="0">
              <a:solidFill>
                <a:schemeClr val="tx1">
                  <a:lumMod val="50000"/>
                  <a:lumOff val="50000"/>
                </a:schemeClr>
              </a:solidFill>
            </a:endParaRPr>
          </a:p>
        </p:txBody>
      </p:sp>
      <p:cxnSp>
        <p:nvCxnSpPr>
          <p:cNvPr id="37" name="直接连接符 36"/>
          <p:cNvCxnSpPr/>
          <p:nvPr/>
        </p:nvCxnSpPr>
        <p:spPr>
          <a:xfrm>
            <a:off x="4518008" y="2707938"/>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816112" y="2282074"/>
            <a:ext cx="851730" cy="851730"/>
            <a:chOff x="1677608" y="2996952"/>
            <a:chExt cx="1395643" cy="1395643"/>
          </a:xfrm>
        </p:grpSpPr>
        <p:sp>
          <p:nvSpPr>
            <p:cNvPr id="3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0"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41" name="矩形 40"/>
          <p:cNvSpPr/>
          <p:nvPr/>
        </p:nvSpPr>
        <p:spPr>
          <a:xfrm>
            <a:off x="4733976" y="2424948"/>
            <a:ext cx="1214891" cy="287655"/>
          </a:xfrm>
          <a:prstGeom prst="rect">
            <a:avLst/>
          </a:prstGeom>
        </p:spPr>
        <p:txBody>
          <a:bodyPr wrap="square" lIns="68555" tIns="34278" rIns="68555" bIns="34278">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42" name="矩形 47"/>
          <p:cNvSpPr>
            <a:spLocks noChangeArrowheads="1"/>
          </p:cNvSpPr>
          <p:nvPr/>
        </p:nvSpPr>
        <p:spPr bwMode="auto">
          <a:xfrm>
            <a:off x="4733975" y="2730872"/>
            <a:ext cx="2483629"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buNone/>
            </a:pPr>
            <a:r>
              <a:rPr lang="zh-CN" altLang="en-US" sz="1050" dirty="0">
                <a:solidFill>
                  <a:schemeClr val="tx1">
                    <a:lumMod val="50000"/>
                    <a:lumOff val="50000"/>
                  </a:schemeClr>
                </a:solidFill>
              </a:rPr>
              <a:t>您的内容打在这里，或者通过复制您的文本后，在此框中选择粘贴</a:t>
            </a:r>
            <a:r>
              <a:rPr lang="zh-CN" altLang="en-US" sz="1050" dirty="0">
                <a:solidFill>
                  <a:schemeClr val="tx1">
                    <a:lumMod val="50000"/>
                    <a:lumOff val="50000"/>
                  </a:schemeClr>
                </a:solidFill>
                <a:sym typeface="微软雅黑" panose="020B0503020204020204" pitchFamily="34" charset="-122"/>
              </a:rPr>
              <a:t>。</a:t>
            </a:r>
            <a:endParaRPr lang="zh-CN" altLang="en-US" sz="1050" dirty="0">
              <a:solidFill>
                <a:schemeClr val="tx1">
                  <a:lumMod val="50000"/>
                  <a:lumOff val="50000"/>
                </a:schemeClr>
              </a:solidFill>
            </a:endParaRPr>
          </a:p>
        </p:txBody>
      </p:sp>
      <p:cxnSp>
        <p:nvCxnSpPr>
          <p:cNvPr id="46" name="直接连接符 45"/>
          <p:cNvCxnSpPr/>
          <p:nvPr/>
        </p:nvCxnSpPr>
        <p:spPr>
          <a:xfrm>
            <a:off x="4518008" y="3781707"/>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3816112" y="3415904"/>
            <a:ext cx="851730" cy="851730"/>
            <a:chOff x="1677608" y="2996952"/>
            <a:chExt cx="1395643" cy="1395643"/>
          </a:xfrm>
        </p:grpSpPr>
        <p:sp>
          <p:nvSpPr>
            <p:cNvPr id="4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9"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50" name="矩形 49"/>
          <p:cNvSpPr/>
          <p:nvPr/>
        </p:nvSpPr>
        <p:spPr>
          <a:xfrm>
            <a:off x="4733976" y="3504786"/>
            <a:ext cx="1214891" cy="287655"/>
          </a:xfrm>
          <a:prstGeom prst="rect">
            <a:avLst/>
          </a:prstGeom>
        </p:spPr>
        <p:txBody>
          <a:bodyPr wrap="square" lIns="68555" tIns="34278" rIns="68555" bIns="34278">
            <a:spAutoFit/>
          </a:bodyPr>
          <a:lstStyle/>
          <a:p>
            <a:r>
              <a:rPr sz="1350" b="1" dirty="0">
                <a:solidFill>
                  <a:srgbClr val="0070C0"/>
                </a:solidFill>
                <a:latin typeface="微软雅黑" panose="020B0503020204020204" pitchFamily="34" charset="-122"/>
                <a:ea typeface="微软雅黑" panose="020B0503020204020204" pitchFamily="34" charset="-122"/>
              </a:rPr>
              <a:t>添加标题</a:t>
            </a:r>
          </a:p>
        </p:txBody>
      </p:sp>
      <p:sp>
        <p:nvSpPr>
          <p:cNvPr id="51" name="矩形 47"/>
          <p:cNvSpPr>
            <a:spLocks noChangeArrowheads="1"/>
          </p:cNvSpPr>
          <p:nvPr/>
        </p:nvSpPr>
        <p:spPr bwMode="auto">
          <a:xfrm>
            <a:off x="4733975" y="3810711"/>
            <a:ext cx="2483629"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buNone/>
            </a:pPr>
            <a:r>
              <a:rPr lang="zh-CN" altLang="en-US" sz="1050" dirty="0">
                <a:solidFill>
                  <a:schemeClr val="tx1">
                    <a:lumMod val="50000"/>
                    <a:lumOff val="50000"/>
                  </a:schemeClr>
                </a:solidFill>
              </a:rPr>
              <a:t>您的内容打在这里，或者通过复制您的文本后，在此框中选择粘贴</a:t>
            </a:r>
            <a:r>
              <a:rPr lang="zh-CN" altLang="en-US" sz="1050" dirty="0">
                <a:solidFill>
                  <a:schemeClr val="tx1">
                    <a:lumMod val="50000"/>
                    <a:lumOff val="50000"/>
                  </a:schemeClr>
                </a:solidFill>
                <a:sym typeface="微软雅黑" panose="020B0503020204020204" pitchFamily="34" charset="-122"/>
              </a:rPr>
              <a:t>。</a:t>
            </a:r>
            <a:endParaRPr lang="zh-CN" altLang="en-US" sz="1050" dirty="0">
              <a:solidFill>
                <a:schemeClr val="tx1">
                  <a:lumMod val="50000"/>
                  <a:lumOff val="50000"/>
                </a:schemeClr>
              </a:solidFill>
            </a:endParaRPr>
          </a:p>
        </p:txBody>
      </p:sp>
      <p:sp>
        <p:nvSpPr>
          <p:cNvPr id="53" name="KSO_Shape"/>
          <p:cNvSpPr/>
          <p:nvPr/>
        </p:nvSpPr>
        <p:spPr bwMode="auto">
          <a:xfrm>
            <a:off x="4070402" y="1368532"/>
            <a:ext cx="343149" cy="399012"/>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a typeface="宋体" panose="02010600030101010101" pitchFamily="2" charset="-122"/>
            </a:endParaRPr>
          </a:p>
        </p:txBody>
      </p:sp>
      <p:sp>
        <p:nvSpPr>
          <p:cNvPr id="54" name="KSO_Shape"/>
          <p:cNvSpPr/>
          <p:nvPr/>
        </p:nvSpPr>
        <p:spPr bwMode="auto">
          <a:xfrm>
            <a:off x="4032080" y="2521954"/>
            <a:ext cx="427891" cy="32020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269929" anchor="ctr">
            <a:scene3d>
              <a:camera prst="orthographicFront"/>
              <a:lightRig rig="threePt" dir="t"/>
            </a:scene3d>
            <a:sp3d>
              <a:contourClr>
                <a:srgbClr val="FFFFFF"/>
              </a:contourClr>
            </a:sp3d>
          </a:bodyPr>
          <a:lstStyle/>
          <a:p>
            <a:pPr algn="ctr">
              <a:defRPr/>
            </a:pPr>
            <a:endParaRPr lang="zh-CN" altLang="en-US" sz="1350" dirty="0">
              <a:solidFill>
                <a:srgbClr val="FFFFFF"/>
              </a:solidFill>
              <a:ea typeface="宋体" panose="02010600030101010101" pitchFamily="2" charset="-122"/>
            </a:endParaRPr>
          </a:p>
        </p:txBody>
      </p:sp>
      <p:sp>
        <p:nvSpPr>
          <p:cNvPr id="55" name="KSO_Shape"/>
          <p:cNvSpPr/>
          <p:nvPr/>
        </p:nvSpPr>
        <p:spPr bwMode="auto">
          <a:xfrm>
            <a:off x="4032080" y="3669129"/>
            <a:ext cx="427891" cy="36085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6"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down)">
                                      <p:cBhvr>
                                        <p:cTn id="26" dur="290">
                                          <p:stCondLst>
                                            <p:cond delay="0"/>
                                          </p:stCondLst>
                                        </p:cTn>
                                        <p:tgtEl>
                                          <p:spTgt spid="18"/>
                                        </p:tgtEl>
                                      </p:cBhvr>
                                    </p:animEffect>
                                    <p:anim calcmode="lin" valueType="num">
                                      <p:cBhvr>
                                        <p:cTn id="27"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8"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9"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30"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31"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32" dur="13">
                                          <p:stCondLst>
                                            <p:cond delay="325"/>
                                          </p:stCondLst>
                                        </p:cTn>
                                        <p:tgtEl>
                                          <p:spTgt spid="18"/>
                                        </p:tgtEl>
                                      </p:cBhvr>
                                      <p:to x="100000" y="60000"/>
                                    </p:animScale>
                                    <p:animScale>
                                      <p:cBhvr>
                                        <p:cTn id="33" dur="83" decel="50000">
                                          <p:stCondLst>
                                            <p:cond delay="338"/>
                                          </p:stCondLst>
                                        </p:cTn>
                                        <p:tgtEl>
                                          <p:spTgt spid="18"/>
                                        </p:tgtEl>
                                      </p:cBhvr>
                                      <p:to x="100000" y="100000"/>
                                    </p:animScale>
                                    <p:animScale>
                                      <p:cBhvr>
                                        <p:cTn id="34" dur="13">
                                          <p:stCondLst>
                                            <p:cond delay="656"/>
                                          </p:stCondLst>
                                        </p:cTn>
                                        <p:tgtEl>
                                          <p:spTgt spid="18"/>
                                        </p:tgtEl>
                                      </p:cBhvr>
                                      <p:to x="100000" y="80000"/>
                                    </p:animScale>
                                    <p:animScale>
                                      <p:cBhvr>
                                        <p:cTn id="35" dur="83" decel="50000">
                                          <p:stCondLst>
                                            <p:cond delay="669"/>
                                          </p:stCondLst>
                                        </p:cTn>
                                        <p:tgtEl>
                                          <p:spTgt spid="18"/>
                                        </p:tgtEl>
                                      </p:cBhvr>
                                      <p:to x="100000" y="100000"/>
                                    </p:animScale>
                                    <p:animScale>
                                      <p:cBhvr>
                                        <p:cTn id="36" dur="13">
                                          <p:stCondLst>
                                            <p:cond delay="821"/>
                                          </p:stCondLst>
                                        </p:cTn>
                                        <p:tgtEl>
                                          <p:spTgt spid="18"/>
                                        </p:tgtEl>
                                      </p:cBhvr>
                                      <p:to x="100000" y="90000"/>
                                    </p:animScale>
                                    <p:animScale>
                                      <p:cBhvr>
                                        <p:cTn id="37" dur="83" decel="50000">
                                          <p:stCondLst>
                                            <p:cond delay="834"/>
                                          </p:stCondLst>
                                        </p:cTn>
                                        <p:tgtEl>
                                          <p:spTgt spid="18"/>
                                        </p:tgtEl>
                                      </p:cBhvr>
                                      <p:to x="100000" y="100000"/>
                                    </p:animScale>
                                    <p:animScale>
                                      <p:cBhvr>
                                        <p:cTn id="38" dur="13">
                                          <p:stCondLst>
                                            <p:cond delay="904"/>
                                          </p:stCondLst>
                                        </p:cTn>
                                        <p:tgtEl>
                                          <p:spTgt spid="18"/>
                                        </p:tgtEl>
                                      </p:cBhvr>
                                      <p:to x="100000" y="95000"/>
                                    </p:animScale>
                                    <p:animScale>
                                      <p:cBhvr>
                                        <p:cTn id="39" dur="83" decel="50000">
                                          <p:stCondLst>
                                            <p:cond delay="917"/>
                                          </p:stCondLst>
                                        </p:cTn>
                                        <p:tgtEl>
                                          <p:spTgt spid="18"/>
                                        </p:tgtEl>
                                      </p:cBhvr>
                                      <p:to x="100000" y="100000"/>
                                    </p:animScale>
                                  </p:childTnLst>
                                </p:cTn>
                              </p:par>
                            </p:childTnLst>
                          </p:cTn>
                        </p:par>
                        <p:par>
                          <p:cTn id="40" fill="hold">
                            <p:stCondLst>
                              <p:cond delay="2000"/>
                            </p:stCondLst>
                            <p:childTnLst>
                              <p:par>
                                <p:cTn id="41" presetID="42"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3500"/>
                            </p:stCondLst>
                            <p:childTnLst>
                              <p:par>
                                <p:cTn id="51" presetID="26" presetClass="entr" presetSubtype="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290">
                                          <p:stCondLst>
                                            <p:cond delay="0"/>
                                          </p:stCondLst>
                                        </p:cTn>
                                        <p:tgtEl>
                                          <p:spTgt spid="28"/>
                                        </p:tgtEl>
                                      </p:cBhvr>
                                    </p:animEffect>
                                    <p:anim calcmode="lin" valueType="num">
                                      <p:cBhvr>
                                        <p:cTn id="54"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59" dur="13">
                                          <p:stCondLst>
                                            <p:cond delay="325"/>
                                          </p:stCondLst>
                                        </p:cTn>
                                        <p:tgtEl>
                                          <p:spTgt spid="28"/>
                                        </p:tgtEl>
                                      </p:cBhvr>
                                      <p:to x="100000" y="60000"/>
                                    </p:animScale>
                                    <p:animScale>
                                      <p:cBhvr>
                                        <p:cTn id="60" dur="83" decel="50000">
                                          <p:stCondLst>
                                            <p:cond delay="338"/>
                                          </p:stCondLst>
                                        </p:cTn>
                                        <p:tgtEl>
                                          <p:spTgt spid="28"/>
                                        </p:tgtEl>
                                      </p:cBhvr>
                                      <p:to x="100000" y="100000"/>
                                    </p:animScale>
                                    <p:animScale>
                                      <p:cBhvr>
                                        <p:cTn id="61" dur="13">
                                          <p:stCondLst>
                                            <p:cond delay="656"/>
                                          </p:stCondLst>
                                        </p:cTn>
                                        <p:tgtEl>
                                          <p:spTgt spid="28"/>
                                        </p:tgtEl>
                                      </p:cBhvr>
                                      <p:to x="100000" y="80000"/>
                                    </p:animScale>
                                    <p:animScale>
                                      <p:cBhvr>
                                        <p:cTn id="62" dur="83" decel="50000">
                                          <p:stCondLst>
                                            <p:cond delay="669"/>
                                          </p:stCondLst>
                                        </p:cTn>
                                        <p:tgtEl>
                                          <p:spTgt spid="28"/>
                                        </p:tgtEl>
                                      </p:cBhvr>
                                      <p:to x="100000" y="100000"/>
                                    </p:animScale>
                                    <p:animScale>
                                      <p:cBhvr>
                                        <p:cTn id="63" dur="13">
                                          <p:stCondLst>
                                            <p:cond delay="821"/>
                                          </p:stCondLst>
                                        </p:cTn>
                                        <p:tgtEl>
                                          <p:spTgt spid="28"/>
                                        </p:tgtEl>
                                      </p:cBhvr>
                                      <p:to x="100000" y="90000"/>
                                    </p:animScale>
                                    <p:animScale>
                                      <p:cBhvr>
                                        <p:cTn id="64" dur="83" decel="50000">
                                          <p:stCondLst>
                                            <p:cond delay="834"/>
                                          </p:stCondLst>
                                        </p:cTn>
                                        <p:tgtEl>
                                          <p:spTgt spid="28"/>
                                        </p:tgtEl>
                                      </p:cBhvr>
                                      <p:to x="100000" y="100000"/>
                                    </p:animScale>
                                    <p:animScale>
                                      <p:cBhvr>
                                        <p:cTn id="65" dur="13">
                                          <p:stCondLst>
                                            <p:cond delay="904"/>
                                          </p:stCondLst>
                                        </p:cTn>
                                        <p:tgtEl>
                                          <p:spTgt spid="28"/>
                                        </p:tgtEl>
                                      </p:cBhvr>
                                      <p:to x="100000" y="95000"/>
                                    </p:animScale>
                                    <p:animScale>
                                      <p:cBhvr>
                                        <p:cTn id="66" dur="83" decel="50000">
                                          <p:stCondLst>
                                            <p:cond delay="917"/>
                                          </p:stCondLst>
                                        </p:cTn>
                                        <p:tgtEl>
                                          <p:spTgt spid="28"/>
                                        </p:tgtEl>
                                      </p:cBhvr>
                                      <p:to x="100000" y="100000"/>
                                    </p:animScale>
                                  </p:childTnLst>
                                </p:cTn>
                              </p:par>
                              <p:par>
                                <p:cTn id="67" presetID="26" presetClass="entr" presetSubtype="0"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down)">
                                      <p:cBhvr>
                                        <p:cTn id="69" dur="290">
                                          <p:stCondLst>
                                            <p:cond delay="0"/>
                                          </p:stCondLst>
                                        </p:cTn>
                                        <p:tgtEl>
                                          <p:spTgt spid="53"/>
                                        </p:tgtEl>
                                      </p:cBhvr>
                                    </p:animEffect>
                                    <p:anim calcmode="lin" valueType="num">
                                      <p:cBhvr>
                                        <p:cTn id="70" dur="911"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53"/>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53"/>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53"/>
                                        </p:tgtEl>
                                        <p:attrNameLst>
                                          <p:attrName>ppt_y</p:attrName>
                                        </p:attrNameLst>
                                      </p:cBhvr>
                                      <p:tavLst>
                                        <p:tav tm="0" fmla="#ppt_y-sin(pi*$)/81">
                                          <p:val>
                                            <p:fltVal val="0"/>
                                          </p:val>
                                        </p:tav>
                                        <p:tav tm="100000">
                                          <p:val>
                                            <p:fltVal val="1"/>
                                          </p:val>
                                        </p:tav>
                                      </p:tavLst>
                                    </p:anim>
                                    <p:animScale>
                                      <p:cBhvr>
                                        <p:cTn id="75" dur="13">
                                          <p:stCondLst>
                                            <p:cond delay="325"/>
                                          </p:stCondLst>
                                        </p:cTn>
                                        <p:tgtEl>
                                          <p:spTgt spid="53"/>
                                        </p:tgtEl>
                                      </p:cBhvr>
                                      <p:to x="100000" y="60000"/>
                                    </p:animScale>
                                    <p:animScale>
                                      <p:cBhvr>
                                        <p:cTn id="76" dur="83" decel="50000">
                                          <p:stCondLst>
                                            <p:cond delay="338"/>
                                          </p:stCondLst>
                                        </p:cTn>
                                        <p:tgtEl>
                                          <p:spTgt spid="53"/>
                                        </p:tgtEl>
                                      </p:cBhvr>
                                      <p:to x="100000" y="100000"/>
                                    </p:animScale>
                                    <p:animScale>
                                      <p:cBhvr>
                                        <p:cTn id="77" dur="13">
                                          <p:stCondLst>
                                            <p:cond delay="656"/>
                                          </p:stCondLst>
                                        </p:cTn>
                                        <p:tgtEl>
                                          <p:spTgt spid="53"/>
                                        </p:tgtEl>
                                      </p:cBhvr>
                                      <p:to x="100000" y="80000"/>
                                    </p:animScale>
                                    <p:animScale>
                                      <p:cBhvr>
                                        <p:cTn id="78" dur="83" decel="50000">
                                          <p:stCondLst>
                                            <p:cond delay="669"/>
                                          </p:stCondLst>
                                        </p:cTn>
                                        <p:tgtEl>
                                          <p:spTgt spid="53"/>
                                        </p:tgtEl>
                                      </p:cBhvr>
                                      <p:to x="100000" y="100000"/>
                                    </p:animScale>
                                    <p:animScale>
                                      <p:cBhvr>
                                        <p:cTn id="79" dur="13">
                                          <p:stCondLst>
                                            <p:cond delay="821"/>
                                          </p:stCondLst>
                                        </p:cTn>
                                        <p:tgtEl>
                                          <p:spTgt spid="53"/>
                                        </p:tgtEl>
                                      </p:cBhvr>
                                      <p:to x="100000" y="90000"/>
                                    </p:animScale>
                                    <p:animScale>
                                      <p:cBhvr>
                                        <p:cTn id="80" dur="83" decel="50000">
                                          <p:stCondLst>
                                            <p:cond delay="834"/>
                                          </p:stCondLst>
                                        </p:cTn>
                                        <p:tgtEl>
                                          <p:spTgt spid="53"/>
                                        </p:tgtEl>
                                      </p:cBhvr>
                                      <p:to x="100000" y="100000"/>
                                    </p:animScale>
                                    <p:animScale>
                                      <p:cBhvr>
                                        <p:cTn id="81" dur="13">
                                          <p:stCondLst>
                                            <p:cond delay="904"/>
                                          </p:stCondLst>
                                        </p:cTn>
                                        <p:tgtEl>
                                          <p:spTgt spid="53"/>
                                        </p:tgtEl>
                                      </p:cBhvr>
                                      <p:to x="100000" y="95000"/>
                                    </p:animScale>
                                    <p:animScale>
                                      <p:cBhvr>
                                        <p:cTn id="82" dur="83" decel="50000">
                                          <p:stCondLst>
                                            <p:cond delay="917"/>
                                          </p:stCondLst>
                                        </p:cTn>
                                        <p:tgtEl>
                                          <p:spTgt spid="53"/>
                                        </p:tgtEl>
                                      </p:cBhvr>
                                      <p:to x="100000" y="100000"/>
                                    </p:animScale>
                                  </p:childTnLst>
                                </p:cTn>
                              </p:par>
                            </p:childTnLst>
                          </p:cTn>
                        </p:par>
                        <p:par>
                          <p:cTn id="83" fill="hold">
                            <p:stCondLst>
                              <p:cond delay="4500"/>
                            </p:stCondLst>
                            <p:childTnLst>
                              <p:par>
                                <p:cTn id="84" presetID="22" presetClass="entr" presetSubtype="8"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left)">
                                      <p:cBhvr>
                                        <p:cTn id="86" dur="500"/>
                                        <p:tgtEl>
                                          <p:spTgt spid="12"/>
                                        </p:tgtEl>
                                      </p:cBhvr>
                                    </p:animEffect>
                                  </p:childTnLst>
                                </p:cTn>
                              </p:par>
                              <p:par>
                                <p:cTn id="87" presetID="2" presetClass="entr" presetSubtype="2" fill="hold" grpId="0" nodeType="withEffect">
                                  <p:stCondLst>
                                    <p:cond delay="50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1+#ppt_w/2"/>
                                          </p:val>
                                        </p:tav>
                                        <p:tav tm="100000">
                                          <p:val>
                                            <p:strVal val="#ppt_x"/>
                                          </p:val>
                                        </p:tav>
                                      </p:tavLst>
                                    </p:anim>
                                    <p:anim calcmode="lin" valueType="num">
                                      <p:cBhvr additive="base">
                                        <p:cTn id="90" dur="500" fill="hold"/>
                                        <p:tgtEl>
                                          <p:spTgt spid="35"/>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500"/>
                                  </p:stCondLst>
                                  <p:childTnLst>
                                    <p:set>
                                      <p:cBhvr>
                                        <p:cTn id="92" dur="1" fill="hold">
                                          <p:stCondLst>
                                            <p:cond delay="0"/>
                                          </p:stCondLst>
                                        </p:cTn>
                                        <p:tgtEl>
                                          <p:spTgt spid="36"/>
                                        </p:tgtEl>
                                        <p:attrNameLst>
                                          <p:attrName>style.visibility</p:attrName>
                                        </p:attrNameLst>
                                      </p:cBhvr>
                                      <p:to>
                                        <p:strVal val="visible"/>
                                      </p:to>
                                    </p:set>
                                    <p:anim calcmode="lin" valueType="num">
                                      <p:cBhvr additive="base">
                                        <p:cTn id="93" dur="500" fill="hold"/>
                                        <p:tgtEl>
                                          <p:spTgt spid="36"/>
                                        </p:tgtEl>
                                        <p:attrNameLst>
                                          <p:attrName>ppt_x</p:attrName>
                                        </p:attrNameLst>
                                      </p:cBhvr>
                                      <p:tavLst>
                                        <p:tav tm="0">
                                          <p:val>
                                            <p:strVal val="1+#ppt_w/2"/>
                                          </p:val>
                                        </p:tav>
                                        <p:tav tm="100000">
                                          <p:val>
                                            <p:strVal val="#ppt_x"/>
                                          </p:val>
                                        </p:tav>
                                      </p:tavLst>
                                    </p:anim>
                                    <p:anim calcmode="lin" valueType="num">
                                      <p:cBhvr additive="base">
                                        <p:cTn id="94" dur="500" fill="hold"/>
                                        <p:tgtEl>
                                          <p:spTgt spid="36"/>
                                        </p:tgtEl>
                                        <p:attrNameLst>
                                          <p:attrName>ppt_y</p:attrName>
                                        </p:attrNameLst>
                                      </p:cBhvr>
                                      <p:tavLst>
                                        <p:tav tm="0">
                                          <p:val>
                                            <p:strVal val="#ppt_y"/>
                                          </p:val>
                                        </p:tav>
                                        <p:tav tm="100000">
                                          <p:val>
                                            <p:strVal val="#ppt_y"/>
                                          </p:val>
                                        </p:tav>
                                      </p:tavLst>
                                    </p:anim>
                                  </p:childTnLst>
                                </p:cTn>
                              </p:par>
                            </p:childTnLst>
                          </p:cTn>
                        </p:par>
                        <p:par>
                          <p:cTn id="95" fill="hold">
                            <p:stCondLst>
                              <p:cond delay="5000"/>
                            </p:stCondLst>
                            <p:childTnLst>
                              <p:par>
                                <p:cTn id="96" presetID="26" presetClass="entr" presetSubtype="0" fill="hold" nodeType="after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down)">
                                      <p:cBhvr>
                                        <p:cTn id="98" dur="290">
                                          <p:stCondLst>
                                            <p:cond delay="0"/>
                                          </p:stCondLst>
                                        </p:cTn>
                                        <p:tgtEl>
                                          <p:spTgt spid="38"/>
                                        </p:tgtEl>
                                      </p:cBhvr>
                                    </p:animEffect>
                                    <p:anim calcmode="lin" valueType="num">
                                      <p:cBhvr>
                                        <p:cTn id="99"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104" dur="13">
                                          <p:stCondLst>
                                            <p:cond delay="325"/>
                                          </p:stCondLst>
                                        </p:cTn>
                                        <p:tgtEl>
                                          <p:spTgt spid="38"/>
                                        </p:tgtEl>
                                      </p:cBhvr>
                                      <p:to x="100000" y="60000"/>
                                    </p:animScale>
                                    <p:animScale>
                                      <p:cBhvr>
                                        <p:cTn id="105" dur="83" decel="50000">
                                          <p:stCondLst>
                                            <p:cond delay="338"/>
                                          </p:stCondLst>
                                        </p:cTn>
                                        <p:tgtEl>
                                          <p:spTgt spid="38"/>
                                        </p:tgtEl>
                                      </p:cBhvr>
                                      <p:to x="100000" y="100000"/>
                                    </p:animScale>
                                    <p:animScale>
                                      <p:cBhvr>
                                        <p:cTn id="106" dur="13">
                                          <p:stCondLst>
                                            <p:cond delay="656"/>
                                          </p:stCondLst>
                                        </p:cTn>
                                        <p:tgtEl>
                                          <p:spTgt spid="38"/>
                                        </p:tgtEl>
                                      </p:cBhvr>
                                      <p:to x="100000" y="80000"/>
                                    </p:animScale>
                                    <p:animScale>
                                      <p:cBhvr>
                                        <p:cTn id="107" dur="83" decel="50000">
                                          <p:stCondLst>
                                            <p:cond delay="669"/>
                                          </p:stCondLst>
                                        </p:cTn>
                                        <p:tgtEl>
                                          <p:spTgt spid="38"/>
                                        </p:tgtEl>
                                      </p:cBhvr>
                                      <p:to x="100000" y="100000"/>
                                    </p:animScale>
                                    <p:animScale>
                                      <p:cBhvr>
                                        <p:cTn id="108" dur="13">
                                          <p:stCondLst>
                                            <p:cond delay="821"/>
                                          </p:stCondLst>
                                        </p:cTn>
                                        <p:tgtEl>
                                          <p:spTgt spid="38"/>
                                        </p:tgtEl>
                                      </p:cBhvr>
                                      <p:to x="100000" y="90000"/>
                                    </p:animScale>
                                    <p:animScale>
                                      <p:cBhvr>
                                        <p:cTn id="109" dur="83" decel="50000">
                                          <p:stCondLst>
                                            <p:cond delay="834"/>
                                          </p:stCondLst>
                                        </p:cTn>
                                        <p:tgtEl>
                                          <p:spTgt spid="38"/>
                                        </p:tgtEl>
                                      </p:cBhvr>
                                      <p:to x="100000" y="100000"/>
                                    </p:animScale>
                                    <p:animScale>
                                      <p:cBhvr>
                                        <p:cTn id="110" dur="13">
                                          <p:stCondLst>
                                            <p:cond delay="904"/>
                                          </p:stCondLst>
                                        </p:cTn>
                                        <p:tgtEl>
                                          <p:spTgt spid="38"/>
                                        </p:tgtEl>
                                      </p:cBhvr>
                                      <p:to x="100000" y="95000"/>
                                    </p:animScale>
                                    <p:animScale>
                                      <p:cBhvr>
                                        <p:cTn id="111" dur="83" decel="50000">
                                          <p:stCondLst>
                                            <p:cond delay="917"/>
                                          </p:stCondLst>
                                        </p:cTn>
                                        <p:tgtEl>
                                          <p:spTgt spid="38"/>
                                        </p:tgtEl>
                                      </p:cBhvr>
                                      <p:to x="100000" y="100000"/>
                                    </p:animScale>
                                  </p:childTnLst>
                                </p:cTn>
                              </p:par>
                              <p:par>
                                <p:cTn id="112" presetID="26" presetClass="entr" presetSubtype="0" fill="hold" grpId="0" nodeType="withEffect">
                                  <p:stCondLst>
                                    <p:cond delay="0"/>
                                  </p:stCondLst>
                                  <p:childTnLst>
                                    <p:set>
                                      <p:cBhvr>
                                        <p:cTn id="113" dur="1" fill="hold">
                                          <p:stCondLst>
                                            <p:cond delay="0"/>
                                          </p:stCondLst>
                                        </p:cTn>
                                        <p:tgtEl>
                                          <p:spTgt spid="54"/>
                                        </p:tgtEl>
                                        <p:attrNameLst>
                                          <p:attrName>style.visibility</p:attrName>
                                        </p:attrNameLst>
                                      </p:cBhvr>
                                      <p:to>
                                        <p:strVal val="visible"/>
                                      </p:to>
                                    </p:set>
                                    <p:animEffect transition="in" filter="wipe(down)">
                                      <p:cBhvr>
                                        <p:cTn id="114" dur="290">
                                          <p:stCondLst>
                                            <p:cond delay="0"/>
                                          </p:stCondLst>
                                        </p:cTn>
                                        <p:tgtEl>
                                          <p:spTgt spid="54"/>
                                        </p:tgtEl>
                                      </p:cBhvr>
                                    </p:animEffect>
                                    <p:anim calcmode="lin" valueType="num">
                                      <p:cBhvr>
                                        <p:cTn id="115" dur="911"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54"/>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54"/>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54"/>
                                        </p:tgtEl>
                                        <p:attrNameLst>
                                          <p:attrName>ppt_y</p:attrName>
                                        </p:attrNameLst>
                                      </p:cBhvr>
                                      <p:tavLst>
                                        <p:tav tm="0" fmla="#ppt_y-sin(pi*$)/81">
                                          <p:val>
                                            <p:fltVal val="0"/>
                                          </p:val>
                                        </p:tav>
                                        <p:tav tm="100000">
                                          <p:val>
                                            <p:fltVal val="1"/>
                                          </p:val>
                                        </p:tav>
                                      </p:tavLst>
                                    </p:anim>
                                    <p:animScale>
                                      <p:cBhvr>
                                        <p:cTn id="120" dur="13">
                                          <p:stCondLst>
                                            <p:cond delay="325"/>
                                          </p:stCondLst>
                                        </p:cTn>
                                        <p:tgtEl>
                                          <p:spTgt spid="54"/>
                                        </p:tgtEl>
                                      </p:cBhvr>
                                      <p:to x="100000" y="60000"/>
                                    </p:animScale>
                                    <p:animScale>
                                      <p:cBhvr>
                                        <p:cTn id="121" dur="83" decel="50000">
                                          <p:stCondLst>
                                            <p:cond delay="338"/>
                                          </p:stCondLst>
                                        </p:cTn>
                                        <p:tgtEl>
                                          <p:spTgt spid="54"/>
                                        </p:tgtEl>
                                      </p:cBhvr>
                                      <p:to x="100000" y="100000"/>
                                    </p:animScale>
                                    <p:animScale>
                                      <p:cBhvr>
                                        <p:cTn id="122" dur="13">
                                          <p:stCondLst>
                                            <p:cond delay="656"/>
                                          </p:stCondLst>
                                        </p:cTn>
                                        <p:tgtEl>
                                          <p:spTgt spid="54"/>
                                        </p:tgtEl>
                                      </p:cBhvr>
                                      <p:to x="100000" y="80000"/>
                                    </p:animScale>
                                    <p:animScale>
                                      <p:cBhvr>
                                        <p:cTn id="123" dur="83" decel="50000">
                                          <p:stCondLst>
                                            <p:cond delay="669"/>
                                          </p:stCondLst>
                                        </p:cTn>
                                        <p:tgtEl>
                                          <p:spTgt spid="54"/>
                                        </p:tgtEl>
                                      </p:cBhvr>
                                      <p:to x="100000" y="100000"/>
                                    </p:animScale>
                                    <p:animScale>
                                      <p:cBhvr>
                                        <p:cTn id="124" dur="13">
                                          <p:stCondLst>
                                            <p:cond delay="821"/>
                                          </p:stCondLst>
                                        </p:cTn>
                                        <p:tgtEl>
                                          <p:spTgt spid="54"/>
                                        </p:tgtEl>
                                      </p:cBhvr>
                                      <p:to x="100000" y="90000"/>
                                    </p:animScale>
                                    <p:animScale>
                                      <p:cBhvr>
                                        <p:cTn id="125" dur="83" decel="50000">
                                          <p:stCondLst>
                                            <p:cond delay="834"/>
                                          </p:stCondLst>
                                        </p:cTn>
                                        <p:tgtEl>
                                          <p:spTgt spid="54"/>
                                        </p:tgtEl>
                                      </p:cBhvr>
                                      <p:to x="100000" y="100000"/>
                                    </p:animScale>
                                    <p:animScale>
                                      <p:cBhvr>
                                        <p:cTn id="126" dur="13">
                                          <p:stCondLst>
                                            <p:cond delay="904"/>
                                          </p:stCondLst>
                                        </p:cTn>
                                        <p:tgtEl>
                                          <p:spTgt spid="54"/>
                                        </p:tgtEl>
                                      </p:cBhvr>
                                      <p:to x="100000" y="95000"/>
                                    </p:animScale>
                                    <p:animScale>
                                      <p:cBhvr>
                                        <p:cTn id="127" dur="83" decel="50000">
                                          <p:stCondLst>
                                            <p:cond delay="917"/>
                                          </p:stCondLst>
                                        </p:cTn>
                                        <p:tgtEl>
                                          <p:spTgt spid="54"/>
                                        </p:tgtEl>
                                      </p:cBhvr>
                                      <p:to x="100000" y="100000"/>
                                    </p:animScale>
                                  </p:childTnLst>
                                </p:cTn>
                              </p:par>
                            </p:childTnLst>
                          </p:cTn>
                        </p:par>
                        <p:par>
                          <p:cTn id="128" fill="hold">
                            <p:stCondLst>
                              <p:cond delay="6000"/>
                            </p:stCondLst>
                            <p:childTnLst>
                              <p:par>
                                <p:cTn id="129" presetID="22" presetClass="entr" presetSubtype="8" fill="hold" nodeType="after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left)">
                                      <p:cBhvr>
                                        <p:cTn id="131" dur="500"/>
                                        <p:tgtEl>
                                          <p:spTgt spid="37"/>
                                        </p:tgtEl>
                                      </p:cBhvr>
                                    </p:animEffect>
                                  </p:childTnLst>
                                </p:cTn>
                              </p:par>
                              <p:par>
                                <p:cTn id="132" presetID="2" presetClass="entr" presetSubtype="2" fill="hold" grpId="0" nodeType="withEffect">
                                  <p:stCondLst>
                                    <p:cond delay="500"/>
                                  </p:stCondLst>
                                  <p:childTnLst>
                                    <p:set>
                                      <p:cBhvr>
                                        <p:cTn id="133" dur="1" fill="hold">
                                          <p:stCondLst>
                                            <p:cond delay="0"/>
                                          </p:stCondLst>
                                        </p:cTn>
                                        <p:tgtEl>
                                          <p:spTgt spid="41"/>
                                        </p:tgtEl>
                                        <p:attrNameLst>
                                          <p:attrName>style.visibility</p:attrName>
                                        </p:attrNameLst>
                                      </p:cBhvr>
                                      <p:to>
                                        <p:strVal val="visible"/>
                                      </p:to>
                                    </p:set>
                                    <p:anim calcmode="lin" valueType="num">
                                      <p:cBhvr additive="base">
                                        <p:cTn id="134" dur="500" fill="hold"/>
                                        <p:tgtEl>
                                          <p:spTgt spid="41"/>
                                        </p:tgtEl>
                                        <p:attrNameLst>
                                          <p:attrName>ppt_x</p:attrName>
                                        </p:attrNameLst>
                                      </p:cBhvr>
                                      <p:tavLst>
                                        <p:tav tm="0">
                                          <p:val>
                                            <p:strVal val="1+#ppt_w/2"/>
                                          </p:val>
                                        </p:tav>
                                        <p:tav tm="100000">
                                          <p:val>
                                            <p:strVal val="#ppt_x"/>
                                          </p:val>
                                        </p:tav>
                                      </p:tavLst>
                                    </p:anim>
                                    <p:anim calcmode="lin" valueType="num">
                                      <p:cBhvr additive="base">
                                        <p:cTn id="135" dur="500" fill="hold"/>
                                        <p:tgtEl>
                                          <p:spTgt spid="41"/>
                                        </p:tgtEl>
                                        <p:attrNameLst>
                                          <p:attrName>ppt_y</p:attrName>
                                        </p:attrNameLst>
                                      </p:cBhvr>
                                      <p:tavLst>
                                        <p:tav tm="0">
                                          <p:val>
                                            <p:strVal val="#ppt_y"/>
                                          </p:val>
                                        </p:tav>
                                        <p:tav tm="100000">
                                          <p:val>
                                            <p:strVal val="#ppt_y"/>
                                          </p:val>
                                        </p:tav>
                                      </p:tavLst>
                                    </p:anim>
                                  </p:childTnLst>
                                </p:cTn>
                              </p:par>
                              <p:par>
                                <p:cTn id="136" presetID="2" presetClass="entr" presetSubtype="2" fill="hold" grpId="0" nodeType="withEffect">
                                  <p:stCondLst>
                                    <p:cond delay="500"/>
                                  </p:stCondLst>
                                  <p:childTnLst>
                                    <p:set>
                                      <p:cBhvr>
                                        <p:cTn id="137" dur="1" fill="hold">
                                          <p:stCondLst>
                                            <p:cond delay="0"/>
                                          </p:stCondLst>
                                        </p:cTn>
                                        <p:tgtEl>
                                          <p:spTgt spid="42"/>
                                        </p:tgtEl>
                                        <p:attrNameLst>
                                          <p:attrName>style.visibility</p:attrName>
                                        </p:attrNameLst>
                                      </p:cBhvr>
                                      <p:to>
                                        <p:strVal val="visible"/>
                                      </p:to>
                                    </p:set>
                                    <p:anim calcmode="lin" valueType="num">
                                      <p:cBhvr additive="base">
                                        <p:cTn id="138" dur="500" fill="hold"/>
                                        <p:tgtEl>
                                          <p:spTgt spid="42"/>
                                        </p:tgtEl>
                                        <p:attrNameLst>
                                          <p:attrName>ppt_x</p:attrName>
                                        </p:attrNameLst>
                                      </p:cBhvr>
                                      <p:tavLst>
                                        <p:tav tm="0">
                                          <p:val>
                                            <p:strVal val="1+#ppt_w/2"/>
                                          </p:val>
                                        </p:tav>
                                        <p:tav tm="100000">
                                          <p:val>
                                            <p:strVal val="#ppt_x"/>
                                          </p:val>
                                        </p:tav>
                                      </p:tavLst>
                                    </p:anim>
                                    <p:anim calcmode="lin" valueType="num">
                                      <p:cBhvr additive="base">
                                        <p:cTn id="139" dur="500" fill="hold"/>
                                        <p:tgtEl>
                                          <p:spTgt spid="42"/>
                                        </p:tgtEl>
                                        <p:attrNameLst>
                                          <p:attrName>ppt_y</p:attrName>
                                        </p:attrNameLst>
                                      </p:cBhvr>
                                      <p:tavLst>
                                        <p:tav tm="0">
                                          <p:val>
                                            <p:strVal val="#ppt_y"/>
                                          </p:val>
                                        </p:tav>
                                        <p:tav tm="100000">
                                          <p:val>
                                            <p:strVal val="#ppt_y"/>
                                          </p:val>
                                        </p:tav>
                                      </p:tavLst>
                                    </p:anim>
                                  </p:childTnLst>
                                </p:cTn>
                              </p:par>
                            </p:childTnLst>
                          </p:cTn>
                        </p:par>
                        <p:par>
                          <p:cTn id="140" fill="hold">
                            <p:stCondLst>
                              <p:cond delay="6500"/>
                            </p:stCondLst>
                            <p:childTnLst>
                              <p:par>
                                <p:cTn id="141" presetID="26" presetClass="entr" presetSubtype="0" fill="hold" nodeType="afterEffect">
                                  <p:stCondLst>
                                    <p:cond delay="0"/>
                                  </p:stCondLst>
                                  <p:childTnLst>
                                    <p:set>
                                      <p:cBhvr>
                                        <p:cTn id="142" dur="1" fill="hold">
                                          <p:stCondLst>
                                            <p:cond delay="0"/>
                                          </p:stCondLst>
                                        </p:cTn>
                                        <p:tgtEl>
                                          <p:spTgt spid="47"/>
                                        </p:tgtEl>
                                        <p:attrNameLst>
                                          <p:attrName>style.visibility</p:attrName>
                                        </p:attrNameLst>
                                      </p:cBhvr>
                                      <p:to>
                                        <p:strVal val="visible"/>
                                      </p:to>
                                    </p:set>
                                    <p:animEffect transition="in" filter="wipe(down)">
                                      <p:cBhvr>
                                        <p:cTn id="143" dur="290">
                                          <p:stCondLst>
                                            <p:cond delay="0"/>
                                          </p:stCondLst>
                                        </p:cTn>
                                        <p:tgtEl>
                                          <p:spTgt spid="47"/>
                                        </p:tgtEl>
                                      </p:cBhvr>
                                    </p:animEffect>
                                    <p:anim calcmode="lin" valueType="num">
                                      <p:cBhvr>
                                        <p:cTn id="144" dur="911"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145" dur="332"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146" dur="332" tmFilter="0, 0; 0.125,0.2665; 0.25,0.4; 0.375,0.465; 0.5,0.5;  0.625,0.535; 0.75,0.6; 0.875,0.7335; 1,1">
                                          <p:stCondLst>
                                            <p:cond delay="332"/>
                                          </p:stCondLst>
                                        </p:cTn>
                                        <p:tgtEl>
                                          <p:spTgt spid="47"/>
                                        </p:tgtEl>
                                        <p:attrNameLst>
                                          <p:attrName>ppt_y</p:attrName>
                                        </p:attrNameLst>
                                      </p:cBhvr>
                                      <p:tavLst>
                                        <p:tav tm="0" fmla="#ppt_y-sin(pi*$)/9">
                                          <p:val>
                                            <p:fltVal val="0"/>
                                          </p:val>
                                        </p:tav>
                                        <p:tav tm="100000">
                                          <p:val>
                                            <p:fltVal val="1"/>
                                          </p:val>
                                        </p:tav>
                                      </p:tavLst>
                                    </p:anim>
                                    <p:anim calcmode="lin" valueType="num">
                                      <p:cBhvr>
                                        <p:cTn id="147" dur="166" tmFilter="0, 0; 0.125,0.2665; 0.25,0.4; 0.375,0.465; 0.5,0.5;  0.625,0.535; 0.75,0.6; 0.875,0.7335; 1,1">
                                          <p:stCondLst>
                                            <p:cond delay="662"/>
                                          </p:stCondLst>
                                        </p:cTn>
                                        <p:tgtEl>
                                          <p:spTgt spid="47"/>
                                        </p:tgtEl>
                                        <p:attrNameLst>
                                          <p:attrName>ppt_y</p:attrName>
                                        </p:attrNameLst>
                                      </p:cBhvr>
                                      <p:tavLst>
                                        <p:tav tm="0" fmla="#ppt_y-sin(pi*$)/27">
                                          <p:val>
                                            <p:fltVal val="0"/>
                                          </p:val>
                                        </p:tav>
                                        <p:tav tm="100000">
                                          <p:val>
                                            <p:fltVal val="1"/>
                                          </p:val>
                                        </p:tav>
                                      </p:tavLst>
                                    </p:anim>
                                    <p:anim calcmode="lin" valueType="num">
                                      <p:cBhvr>
                                        <p:cTn id="148" dur="82" tmFilter="0, 0; 0.125,0.2665; 0.25,0.4; 0.375,0.465; 0.5,0.5;  0.625,0.535; 0.75,0.6; 0.875,0.7335; 1,1">
                                          <p:stCondLst>
                                            <p:cond delay="828"/>
                                          </p:stCondLst>
                                        </p:cTn>
                                        <p:tgtEl>
                                          <p:spTgt spid="47"/>
                                        </p:tgtEl>
                                        <p:attrNameLst>
                                          <p:attrName>ppt_y</p:attrName>
                                        </p:attrNameLst>
                                      </p:cBhvr>
                                      <p:tavLst>
                                        <p:tav tm="0" fmla="#ppt_y-sin(pi*$)/81">
                                          <p:val>
                                            <p:fltVal val="0"/>
                                          </p:val>
                                        </p:tav>
                                        <p:tav tm="100000">
                                          <p:val>
                                            <p:fltVal val="1"/>
                                          </p:val>
                                        </p:tav>
                                      </p:tavLst>
                                    </p:anim>
                                    <p:animScale>
                                      <p:cBhvr>
                                        <p:cTn id="149" dur="13">
                                          <p:stCondLst>
                                            <p:cond delay="325"/>
                                          </p:stCondLst>
                                        </p:cTn>
                                        <p:tgtEl>
                                          <p:spTgt spid="47"/>
                                        </p:tgtEl>
                                      </p:cBhvr>
                                      <p:to x="100000" y="60000"/>
                                    </p:animScale>
                                    <p:animScale>
                                      <p:cBhvr>
                                        <p:cTn id="150" dur="83" decel="50000">
                                          <p:stCondLst>
                                            <p:cond delay="338"/>
                                          </p:stCondLst>
                                        </p:cTn>
                                        <p:tgtEl>
                                          <p:spTgt spid="47"/>
                                        </p:tgtEl>
                                      </p:cBhvr>
                                      <p:to x="100000" y="100000"/>
                                    </p:animScale>
                                    <p:animScale>
                                      <p:cBhvr>
                                        <p:cTn id="151" dur="13">
                                          <p:stCondLst>
                                            <p:cond delay="656"/>
                                          </p:stCondLst>
                                        </p:cTn>
                                        <p:tgtEl>
                                          <p:spTgt spid="47"/>
                                        </p:tgtEl>
                                      </p:cBhvr>
                                      <p:to x="100000" y="80000"/>
                                    </p:animScale>
                                    <p:animScale>
                                      <p:cBhvr>
                                        <p:cTn id="152" dur="83" decel="50000">
                                          <p:stCondLst>
                                            <p:cond delay="669"/>
                                          </p:stCondLst>
                                        </p:cTn>
                                        <p:tgtEl>
                                          <p:spTgt spid="47"/>
                                        </p:tgtEl>
                                      </p:cBhvr>
                                      <p:to x="100000" y="100000"/>
                                    </p:animScale>
                                    <p:animScale>
                                      <p:cBhvr>
                                        <p:cTn id="153" dur="13">
                                          <p:stCondLst>
                                            <p:cond delay="821"/>
                                          </p:stCondLst>
                                        </p:cTn>
                                        <p:tgtEl>
                                          <p:spTgt spid="47"/>
                                        </p:tgtEl>
                                      </p:cBhvr>
                                      <p:to x="100000" y="90000"/>
                                    </p:animScale>
                                    <p:animScale>
                                      <p:cBhvr>
                                        <p:cTn id="154" dur="83" decel="50000">
                                          <p:stCondLst>
                                            <p:cond delay="834"/>
                                          </p:stCondLst>
                                        </p:cTn>
                                        <p:tgtEl>
                                          <p:spTgt spid="47"/>
                                        </p:tgtEl>
                                      </p:cBhvr>
                                      <p:to x="100000" y="100000"/>
                                    </p:animScale>
                                    <p:animScale>
                                      <p:cBhvr>
                                        <p:cTn id="155" dur="13">
                                          <p:stCondLst>
                                            <p:cond delay="904"/>
                                          </p:stCondLst>
                                        </p:cTn>
                                        <p:tgtEl>
                                          <p:spTgt spid="47"/>
                                        </p:tgtEl>
                                      </p:cBhvr>
                                      <p:to x="100000" y="95000"/>
                                    </p:animScale>
                                    <p:animScale>
                                      <p:cBhvr>
                                        <p:cTn id="156" dur="83" decel="50000">
                                          <p:stCondLst>
                                            <p:cond delay="917"/>
                                          </p:stCondLst>
                                        </p:cTn>
                                        <p:tgtEl>
                                          <p:spTgt spid="47"/>
                                        </p:tgtEl>
                                      </p:cBhvr>
                                      <p:to x="100000" y="100000"/>
                                    </p:animScale>
                                  </p:childTnLst>
                                </p:cTn>
                              </p:par>
                              <p:par>
                                <p:cTn id="157" presetID="26" presetClass="entr" presetSubtype="0" fill="hold" grpId="0" nodeType="withEffect">
                                  <p:stCondLst>
                                    <p:cond delay="0"/>
                                  </p:stCondLst>
                                  <p:childTnLst>
                                    <p:set>
                                      <p:cBhvr>
                                        <p:cTn id="158" dur="1" fill="hold">
                                          <p:stCondLst>
                                            <p:cond delay="0"/>
                                          </p:stCondLst>
                                        </p:cTn>
                                        <p:tgtEl>
                                          <p:spTgt spid="55"/>
                                        </p:tgtEl>
                                        <p:attrNameLst>
                                          <p:attrName>style.visibility</p:attrName>
                                        </p:attrNameLst>
                                      </p:cBhvr>
                                      <p:to>
                                        <p:strVal val="visible"/>
                                      </p:to>
                                    </p:set>
                                    <p:animEffect transition="in" filter="wipe(down)">
                                      <p:cBhvr>
                                        <p:cTn id="159" dur="290">
                                          <p:stCondLst>
                                            <p:cond delay="0"/>
                                          </p:stCondLst>
                                        </p:cTn>
                                        <p:tgtEl>
                                          <p:spTgt spid="55"/>
                                        </p:tgtEl>
                                      </p:cBhvr>
                                    </p:animEffect>
                                    <p:anim calcmode="lin" valueType="num">
                                      <p:cBhvr>
                                        <p:cTn id="160" dur="911"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161" dur="332"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62" dur="332" tmFilter="0, 0; 0.125,0.2665; 0.25,0.4; 0.375,0.465; 0.5,0.5;  0.625,0.535; 0.75,0.6; 0.875,0.7335; 1,1">
                                          <p:stCondLst>
                                            <p:cond delay="332"/>
                                          </p:stCondLst>
                                        </p:cTn>
                                        <p:tgtEl>
                                          <p:spTgt spid="55"/>
                                        </p:tgtEl>
                                        <p:attrNameLst>
                                          <p:attrName>ppt_y</p:attrName>
                                        </p:attrNameLst>
                                      </p:cBhvr>
                                      <p:tavLst>
                                        <p:tav tm="0" fmla="#ppt_y-sin(pi*$)/9">
                                          <p:val>
                                            <p:fltVal val="0"/>
                                          </p:val>
                                        </p:tav>
                                        <p:tav tm="100000">
                                          <p:val>
                                            <p:fltVal val="1"/>
                                          </p:val>
                                        </p:tav>
                                      </p:tavLst>
                                    </p:anim>
                                    <p:anim calcmode="lin" valueType="num">
                                      <p:cBhvr>
                                        <p:cTn id="163" dur="166" tmFilter="0, 0; 0.125,0.2665; 0.25,0.4; 0.375,0.465; 0.5,0.5;  0.625,0.535; 0.75,0.6; 0.875,0.7335; 1,1">
                                          <p:stCondLst>
                                            <p:cond delay="662"/>
                                          </p:stCondLst>
                                        </p:cTn>
                                        <p:tgtEl>
                                          <p:spTgt spid="55"/>
                                        </p:tgtEl>
                                        <p:attrNameLst>
                                          <p:attrName>ppt_y</p:attrName>
                                        </p:attrNameLst>
                                      </p:cBhvr>
                                      <p:tavLst>
                                        <p:tav tm="0" fmla="#ppt_y-sin(pi*$)/27">
                                          <p:val>
                                            <p:fltVal val="0"/>
                                          </p:val>
                                        </p:tav>
                                        <p:tav tm="100000">
                                          <p:val>
                                            <p:fltVal val="1"/>
                                          </p:val>
                                        </p:tav>
                                      </p:tavLst>
                                    </p:anim>
                                    <p:anim calcmode="lin" valueType="num">
                                      <p:cBhvr>
                                        <p:cTn id="164" dur="82" tmFilter="0, 0; 0.125,0.2665; 0.25,0.4; 0.375,0.465; 0.5,0.5;  0.625,0.535; 0.75,0.6; 0.875,0.7335; 1,1">
                                          <p:stCondLst>
                                            <p:cond delay="828"/>
                                          </p:stCondLst>
                                        </p:cTn>
                                        <p:tgtEl>
                                          <p:spTgt spid="55"/>
                                        </p:tgtEl>
                                        <p:attrNameLst>
                                          <p:attrName>ppt_y</p:attrName>
                                        </p:attrNameLst>
                                      </p:cBhvr>
                                      <p:tavLst>
                                        <p:tav tm="0" fmla="#ppt_y-sin(pi*$)/81">
                                          <p:val>
                                            <p:fltVal val="0"/>
                                          </p:val>
                                        </p:tav>
                                        <p:tav tm="100000">
                                          <p:val>
                                            <p:fltVal val="1"/>
                                          </p:val>
                                        </p:tav>
                                      </p:tavLst>
                                    </p:anim>
                                    <p:animScale>
                                      <p:cBhvr>
                                        <p:cTn id="165" dur="13">
                                          <p:stCondLst>
                                            <p:cond delay="325"/>
                                          </p:stCondLst>
                                        </p:cTn>
                                        <p:tgtEl>
                                          <p:spTgt spid="55"/>
                                        </p:tgtEl>
                                      </p:cBhvr>
                                      <p:to x="100000" y="60000"/>
                                    </p:animScale>
                                    <p:animScale>
                                      <p:cBhvr>
                                        <p:cTn id="166" dur="83" decel="50000">
                                          <p:stCondLst>
                                            <p:cond delay="338"/>
                                          </p:stCondLst>
                                        </p:cTn>
                                        <p:tgtEl>
                                          <p:spTgt spid="55"/>
                                        </p:tgtEl>
                                      </p:cBhvr>
                                      <p:to x="100000" y="100000"/>
                                    </p:animScale>
                                    <p:animScale>
                                      <p:cBhvr>
                                        <p:cTn id="167" dur="13">
                                          <p:stCondLst>
                                            <p:cond delay="656"/>
                                          </p:stCondLst>
                                        </p:cTn>
                                        <p:tgtEl>
                                          <p:spTgt spid="55"/>
                                        </p:tgtEl>
                                      </p:cBhvr>
                                      <p:to x="100000" y="80000"/>
                                    </p:animScale>
                                    <p:animScale>
                                      <p:cBhvr>
                                        <p:cTn id="168" dur="83" decel="50000">
                                          <p:stCondLst>
                                            <p:cond delay="669"/>
                                          </p:stCondLst>
                                        </p:cTn>
                                        <p:tgtEl>
                                          <p:spTgt spid="55"/>
                                        </p:tgtEl>
                                      </p:cBhvr>
                                      <p:to x="100000" y="100000"/>
                                    </p:animScale>
                                    <p:animScale>
                                      <p:cBhvr>
                                        <p:cTn id="169" dur="13">
                                          <p:stCondLst>
                                            <p:cond delay="821"/>
                                          </p:stCondLst>
                                        </p:cTn>
                                        <p:tgtEl>
                                          <p:spTgt spid="55"/>
                                        </p:tgtEl>
                                      </p:cBhvr>
                                      <p:to x="100000" y="90000"/>
                                    </p:animScale>
                                    <p:animScale>
                                      <p:cBhvr>
                                        <p:cTn id="170" dur="83" decel="50000">
                                          <p:stCondLst>
                                            <p:cond delay="834"/>
                                          </p:stCondLst>
                                        </p:cTn>
                                        <p:tgtEl>
                                          <p:spTgt spid="55"/>
                                        </p:tgtEl>
                                      </p:cBhvr>
                                      <p:to x="100000" y="100000"/>
                                    </p:animScale>
                                    <p:animScale>
                                      <p:cBhvr>
                                        <p:cTn id="171" dur="13">
                                          <p:stCondLst>
                                            <p:cond delay="904"/>
                                          </p:stCondLst>
                                        </p:cTn>
                                        <p:tgtEl>
                                          <p:spTgt spid="55"/>
                                        </p:tgtEl>
                                      </p:cBhvr>
                                      <p:to x="100000" y="95000"/>
                                    </p:animScale>
                                    <p:animScale>
                                      <p:cBhvr>
                                        <p:cTn id="172" dur="83" decel="50000">
                                          <p:stCondLst>
                                            <p:cond delay="917"/>
                                          </p:stCondLst>
                                        </p:cTn>
                                        <p:tgtEl>
                                          <p:spTgt spid="55"/>
                                        </p:tgtEl>
                                      </p:cBhvr>
                                      <p:to x="100000" y="100000"/>
                                    </p:animScale>
                                  </p:childTnLst>
                                </p:cTn>
                              </p:par>
                            </p:childTnLst>
                          </p:cTn>
                        </p:par>
                        <p:par>
                          <p:cTn id="173" fill="hold">
                            <p:stCondLst>
                              <p:cond delay="7500"/>
                            </p:stCondLst>
                            <p:childTnLst>
                              <p:par>
                                <p:cTn id="174" presetID="22" presetClass="entr" presetSubtype="8" fill="hold" nodeType="afterEffect">
                                  <p:stCondLst>
                                    <p:cond delay="0"/>
                                  </p:stCondLst>
                                  <p:childTnLst>
                                    <p:set>
                                      <p:cBhvr>
                                        <p:cTn id="175" dur="1" fill="hold">
                                          <p:stCondLst>
                                            <p:cond delay="0"/>
                                          </p:stCondLst>
                                        </p:cTn>
                                        <p:tgtEl>
                                          <p:spTgt spid="46"/>
                                        </p:tgtEl>
                                        <p:attrNameLst>
                                          <p:attrName>style.visibility</p:attrName>
                                        </p:attrNameLst>
                                      </p:cBhvr>
                                      <p:to>
                                        <p:strVal val="visible"/>
                                      </p:to>
                                    </p:set>
                                    <p:animEffect transition="in" filter="wipe(left)">
                                      <p:cBhvr>
                                        <p:cTn id="176" dur="500"/>
                                        <p:tgtEl>
                                          <p:spTgt spid="46"/>
                                        </p:tgtEl>
                                      </p:cBhvr>
                                    </p:animEffect>
                                  </p:childTnLst>
                                </p:cTn>
                              </p:par>
                              <p:par>
                                <p:cTn id="177" presetID="2" presetClass="entr" presetSubtype="2" fill="hold" grpId="0" nodeType="withEffect">
                                  <p:stCondLst>
                                    <p:cond delay="500"/>
                                  </p:stCondLst>
                                  <p:childTnLst>
                                    <p:set>
                                      <p:cBhvr>
                                        <p:cTn id="178" dur="1" fill="hold">
                                          <p:stCondLst>
                                            <p:cond delay="0"/>
                                          </p:stCondLst>
                                        </p:cTn>
                                        <p:tgtEl>
                                          <p:spTgt spid="50"/>
                                        </p:tgtEl>
                                        <p:attrNameLst>
                                          <p:attrName>style.visibility</p:attrName>
                                        </p:attrNameLst>
                                      </p:cBhvr>
                                      <p:to>
                                        <p:strVal val="visible"/>
                                      </p:to>
                                    </p:set>
                                    <p:anim calcmode="lin" valueType="num">
                                      <p:cBhvr additive="base">
                                        <p:cTn id="179" dur="500" fill="hold"/>
                                        <p:tgtEl>
                                          <p:spTgt spid="50"/>
                                        </p:tgtEl>
                                        <p:attrNameLst>
                                          <p:attrName>ppt_x</p:attrName>
                                        </p:attrNameLst>
                                      </p:cBhvr>
                                      <p:tavLst>
                                        <p:tav tm="0">
                                          <p:val>
                                            <p:strVal val="1+#ppt_w/2"/>
                                          </p:val>
                                        </p:tav>
                                        <p:tav tm="100000">
                                          <p:val>
                                            <p:strVal val="#ppt_x"/>
                                          </p:val>
                                        </p:tav>
                                      </p:tavLst>
                                    </p:anim>
                                    <p:anim calcmode="lin" valueType="num">
                                      <p:cBhvr additive="base">
                                        <p:cTn id="180" dur="500" fill="hold"/>
                                        <p:tgtEl>
                                          <p:spTgt spid="50"/>
                                        </p:tgtEl>
                                        <p:attrNameLst>
                                          <p:attrName>ppt_y</p:attrName>
                                        </p:attrNameLst>
                                      </p:cBhvr>
                                      <p:tavLst>
                                        <p:tav tm="0">
                                          <p:val>
                                            <p:strVal val="#ppt_y"/>
                                          </p:val>
                                        </p:tav>
                                        <p:tav tm="100000">
                                          <p:val>
                                            <p:strVal val="#ppt_y"/>
                                          </p:val>
                                        </p:tav>
                                      </p:tavLst>
                                    </p:anim>
                                  </p:childTnLst>
                                </p:cTn>
                              </p:par>
                              <p:par>
                                <p:cTn id="181" presetID="2" presetClass="entr" presetSubtype="2" fill="hold" grpId="0" nodeType="withEffect">
                                  <p:stCondLst>
                                    <p:cond delay="500"/>
                                  </p:stCondLst>
                                  <p:childTnLst>
                                    <p:set>
                                      <p:cBhvr>
                                        <p:cTn id="182" dur="1" fill="hold">
                                          <p:stCondLst>
                                            <p:cond delay="0"/>
                                          </p:stCondLst>
                                        </p:cTn>
                                        <p:tgtEl>
                                          <p:spTgt spid="51"/>
                                        </p:tgtEl>
                                        <p:attrNameLst>
                                          <p:attrName>style.visibility</p:attrName>
                                        </p:attrNameLst>
                                      </p:cBhvr>
                                      <p:to>
                                        <p:strVal val="visible"/>
                                      </p:to>
                                    </p:set>
                                    <p:anim calcmode="lin" valueType="num">
                                      <p:cBhvr additive="base">
                                        <p:cTn id="183" dur="500" fill="hold"/>
                                        <p:tgtEl>
                                          <p:spTgt spid="51"/>
                                        </p:tgtEl>
                                        <p:attrNameLst>
                                          <p:attrName>ppt_x</p:attrName>
                                        </p:attrNameLst>
                                      </p:cBhvr>
                                      <p:tavLst>
                                        <p:tav tm="0">
                                          <p:val>
                                            <p:strVal val="1+#ppt_w/2"/>
                                          </p:val>
                                        </p:tav>
                                        <p:tav tm="100000">
                                          <p:val>
                                            <p:strVal val="#ppt_x"/>
                                          </p:val>
                                        </p:tav>
                                      </p:tavLst>
                                    </p:anim>
                                    <p:anim calcmode="lin" valueType="num">
                                      <p:cBhvr additive="base">
                                        <p:cTn id="184"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35" grpId="0"/>
      <p:bldP spid="36" grpId="0"/>
      <p:bldP spid="41" grpId="0"/>
      <p:bldP spid="42" grpId="0"/>
      <p:bldP spid="50" grpId="0"/>
      <p:bldP spid="51" grpId="0"/>
      <p:bldP spid="53" grpId="0" bldLvl="0" animBg="1"/>
      <p:bldP spid="54" grpId="0" bldLvl="0" animBg="1"/>
      <p:bldP spid="5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1332483" y="1251508"/>
            <a:ext cx="1997702" cy="1497710"/>
            <a:chOff x="1777107" y="1628800"/>
            <a:chExt cx="2664296" cy="1997467"/>
          </a:xfrm>
        </p:grpSpPr>
        <p:grpSp>
          <p:nvGrpSpPr>
            <p:cNvPr id="13" name="组合 12"/>
            <p:cNvGrpSpPr/>
            <p:nvPr/>
          </p:nvGrpSpPr>
          <p:grpSpPr>
            <a:xfrm>
              <a:off x="1777107" y="1628800"/>
              <a:ext cx="2664296" cy="1997467"/>
              <a:chOff x="1944563" y="1916832"/>
              <a:chExt cx="2977456" cy="2232248"/>
            </a:xfrm>
          </p:grpSpPr>
          <p:sp>
            <p:nvSpPr>
              <p:cNvPr id="15" name="圆角矩形 14"/>
              <p:cNvSpPr/>
              <p:nvPr/>
            </p:nvSpPr>
            <p:spPr>
              <a:xfrm>
                <a:off x="1944563" y="1916832"/>
                <a:ext cx="2977456" cy="2232248"/>
              </a:xfrm>
              <a:prstGeom prst="roundRect">
                <a:avLst>
                  <a:gd name="adj" fmla="val 12288"/>
                </a:avLst>
              </a:prstGeom>
              <a:blipFill>
                <a:blip r:embed="rId3">
                  <a:extLst>
                    <a:ext uri="{BEBA8EAE-BF5A-486C-A8C5-ECC9F3942E4B}">
                      <a14:imgProps xmlns:a14="http://schemas.microsoft.com/office/drawing/2010/main">
                        <a14:imgLayer r:embed="rId4">
                          <a14:imgEffect>
                            <a14:brightnessContrast bright="9000"/>
                          </a14:imgEffect>
                        </a14:imgLayer>
                      </a14:imgProps>
                    </a:ext>
                  </a:extLst>
                </a:blip>
                <a:srcRect/>
                <a:stretch>
                  <a:fillRect l="-23149" t="-10736" r="-20732" b="-75244"/>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16" name="圆角矩形 15"/>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14" name="文本框 9"/>
            <p:cNvSpPr txBox="1"/>
            <p:nvPr/>
          </p:nvSpPr>
          <p:spPr>
            <a:xfrm>
              <a:off x="2641203" y="3140968"/>
              <a:ext cx="932748" cy="436994"/>
            </a:xfrm>
            <a:prstGeom prst="rect">
              <a:avLst/>
            </a:prstGeom>
            <a:noFill/>
            <a:effectLst/>
          </p:spPr>
          <p:txBody>
            <a:bodyPr wrap="square" lIns="51421" tIns="25710" rIns="51421" bIns="25710" rtlCol="0">
              <a:spAutoFit/>
            </a:bodyPr>
            <a:lstStyle/>
            <a:p>
              <a:pPr marL="0" lvl="1" algn="ctr"/>
              <a:r>
                <a:rPr lang="en-US" altLang="zh-CN" dirty="0">
                  <a:solidFill>
                    <a:srgbClr val="0070C0"/>
                  </a:solidFill>
                  <a:latin typeface="Impact MT Std" pitchFamily="34" charset="0"/>
                  <a:ea typeface="方正兰亭黑简体" panose="02000000000000000000" pitchFamily="2" charset="-122"/>
                </a:rPr>
                <a:t>01</a:t>
              </a:r>
              <a:endParaRPr lang="zh-CN" altLang="en-US" dirty="0">
                <a:solidFill>
                  <a:srgbClr val="0070C0"/>
                </a:solidFill>
                <a:latin typeface="Impact MT Std" pitchFamily="34" charset="0"/>
                <a:ea typeface="方正兰亭黑简体" panose="02000000000000000000" pitchFamily="2" charset="-122"/>
              </a:endParaRPr>
            </a:p>
          </p:txBody>
        </p:sp>
      </p:grpSp>
      <p:grpSp>
        <p:nvGrpSpPr>
          <p:cNvPr id="17" name="组合 16"/>
          <p:cNvGrpSpPr/>
          <p:nvPr/>
        </p:nvGrpSpPr>
        <p:grpSpPr>
          <a:xfrm>
            <a:off x="3600145" y="1251508"/>
            <a:ext cx="1944445" cy="1461491"/>
            <a:chOff x="4801443" y="1628800"/>
            <a:chExt cx="2593268" cy="1949162"/>
          </a:xfrm>
        </p:grpSpPr>
        <p:grpSp>
          <p:nvGrpSpPr>
            <p:cNvPr id="18" name="组合 17"/>
            <p:cNvGrpSpPr/>
            <p:nvPr/>
          </p:nvGrpSpPr>
          <p:grpSpPr>
            <a:xfrm>
              <a:off x="4801443" y="1628800"/>
              <a:ext cx="2593268" cy="1944216"/>
              <a:chOff x="1944563" y="1916832"/>
              <a:chExt cx="2977456" cy="2232248"/>
            </a:xfrm>
          </p:grpSpPr>
          <p:sp>
            <p:nvSpPr>
              <p:cNvPr id="20" name="圆角矩形 19"/>
              <p:cNvSpPr/>
              <p:nvPr/>
            </p:nvSpPr>
            <p:spPr>
              <a:xfrm>
                <a:off x="1944563" y="1916832"/>
                <a:ext cx="2977456" cy="2232248"/>
              </a:xfrm>
              <a:prstGeom prst="roundRect">
                <a:avLst>
                  <a:gd name="adj" fmla="val 12288"/>
                </a:avLst>
              </a:prstGeom>
              <a:blipFill>
                <a:blip r:embed="rId5">
                  <a:extLst>
                    <a:ext uri="{BEBA8EAE-BF5A-486C-A8C5-ECC9F3942E4B}">
                      <a14:imgProps xmlns:a14="http://schemas.microsoft.com/office/drawing/2010/main">
                        <a14:imgLayer r:embed="rId6">
                          <a14:imgEffect>
                            <a14:brightnessContrast bright="22000"/>
                          </a14:imgEffect>
                        </a14:imgLayer>
                      </a14:imgProps>
                    </a:ext>
                  </a:extLst>
                </a:blip>
                <a:srcRect/>
                <a:stretch>
                  <a:fillRect l="-15290" t="-41118" r="-12873" b="812"/>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1" name="圆角矩形 20"/>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19" name="文本框 9"/>
            <p:cNvSpPr txBox="1"/>
            <p:nvPr/>
          </p:nvSpPr>
          <p:spPr>
            <a:xfrm>
              <a:off x="5665538" y="3140968"/>
              <a:ext cx="907883" cy="436994"/>
            </a:xfrm>
            <a:prstGeom prst="rect">
              <a:avLst/>
            </a:prstGeom>
            <a:noFill/>
            <a:effectLst/>
          </p:spPr>
          <p:txBody>
            <a:bodyPr wrap="square" lIns="51421" tIns="25710" rIns="51421" bIns="25710" rtlCol="0">
              <a:spAutoFit/>
            </a:bodyPr>
            <a:lstStyle/>
            <a:p>
              <a:pPr marL="0" lvl="1" algn="ctr"/>
              <a:r>
                <a:rPr lang="en-US" altLang="zh-CN" dirty="0">
                  <a:solidFill>
                    <a:srgbClr val="0070C0"/>
                  </a:solidFill>
                  <a:latin typeface="Impact MT Std" pitchFamily="34" charset="0"/>
                  <a:ea typeface="方正兰亭黑简体" panose="02000000000000000000" pitchFamily="2" charset="-122"/>
                </a:rPr>
                <a:t>02</a:t>
              </a:r>
              <a:endParaRPr lang="zh-CN" altLang="en-US" dirty="0">
                <a:solidFill>
                  <a:srgbClr val="0070C0"/>
                </a:solidFill>
                <a:latin typeface="Impact MT Std" pitchFamily="34" charset="0"/>
                <a:ea typeface="方正兰亭黑简体" panose="02000000000000000000" pitchFamily="2" charset="-122"/>
              </a:endParaRPr>
            </a:p>
          </p:txBody>
        </p:sp>
      </p:grpSp>
      <p:grpSp>
        <p:nvGrpSpPr>
          <p:cNvPr id="22" name="组合 21"/>
          <p:cNvGrpSpPr/>
          <p:nvPr/>
        </p:nvGrpSpPr>
        <p:grpSpPr>
          <a:xfrm>
            <a:off x="5831390" y="1251508"/>
            <a:ext cx="1944445" cy="1461491"/>
            <a:chOff x="7777211" y="1628800"/>
            <a:chExt cx="2593268" cy="1949162"/>
          </a:xfrm>
        </p:grpSpPr>
        <p:grpSp>
          <p:nvGrpSpPr>
            <p:cNvPr id="23" name="组合 22"/>
            <p:cNvGrpSpPr/>
            <p:nvPr/>
          </p:nvGrpSpPr>
          <p:grpSpPr>
            <a:xfrm>
              <a:off x="7777211" y="1628800"/>
              <a:ext cx="2593268" cy="1944216"/>
              <a:chOff x="1944563" y="1916832"/>
              <a:chExt cx="2977456" cy="2232248"/>
            </a:xfrm>
          </p:grpSpPr>
          <p:sp>
            <p:nvSpPr>
              <p:cNvPr id="25" name="圆角矩形 24"/>
              <p:cNvSpPr/>
              <p:nvPr/>
            </p:nvSpPr>
            <p:spPr>
              <a:xfrm>
                <a:off x="1944563" y="1916832"/>
                <a:ext cx="2977456" cy="2232248"/>
              </a:xfrm>
              <a:prstGeom prst="roundRect">
                <a:avLst>
                  <a:gd name="adj" fmla="val 12288"/>
                </a:avLst>
              </a:prstGeom>
              <a:blipFill>
                <a:blip r:embed="rId7"/>
                <a:srcRect/>
                <a:stretch>
                  <a:fillRect l="-49774" t="-46883" r="-47352" b="-4952"/>
                </a:stretch>
              </a:blipFill>
              <a:ln>
                <a:noFill/>
              </a:ln>
              <a:effectLst>
                <a:outerShdw blurRad="114300"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6" name="圆角矩形 25"/>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24" name="文本框 9"/>
            <p:cNvSpPr txBox="1"/>
            <p:nvPr/>
          </p:nvSpPr>
          <p:spPr>
            <a:xfrm>
              <a:off x="8689875" y="3140968"/>
              <a:ext cx="859314" cy="436994"/>
            </a:xfrm>
            <a:prstGeom prst="rect">
              <a:avLst/>
            </a:prstGeom>
            <a:noFill/>
            <a:effectLst/>
          </p:spPr>
          <p:txBody>
            <a:bodyPr wrap="square" lIns="51421" tIns="25710" rIns="51421" bIns="25710" rtlCol="0">
              <a:spAutoFit/>
            </a:bodyPr>
            <a:lstStyle/>
            <a:p>
              <a:pPr marL="0" lvl="1" algn="ctr"/>
              <a:r>
                <a:rPr lang="en-US" altLang="zh-CN" dirty="0">
                  <a:solidFill>
                    <a:srgbClr val="0070C0"/>
                  </a:solidFill>
                  <a:latin typeface="Impact MT Std" pitchFamily="34" charset="0"/>
                  <a:ea typeface="方正兰亭黑简体" panose="02000000000000000000" pitchFamily="2" charset="-122"/>
                </a:rPr>
                <a:t>03</a:t>
              </a:r>
              <a:endParaRPr lang="zh-CN" altLang="en-US" dirty="0">
                <a:solidFill>
                  <a:srgbClr val="0070C0"/>
                </a:solidFill>
                <a:latin typeface="Impact MT Std" pitchFamily="34" charset="0"/>
                <a:ea typeface="方正兰亭黑简体" panose="02000000000000000000" pitchFamily="2" charset="-122"/>
              </a:endParaRPr>
            </a:p>
          </p:txBody>
        </p:sp>
      </p:grpSp>
      <p:grpSp>
        <p:nvGrpSpPr>
          <p:cNvPr id="27" name="组合 26"/>
          <p:cNvGrpSpPr/>
          <p:nvPr/>
        </p:nvGrpSpPr>
        <p:grpSpPr>
          <a:xfrm>
            <a:off x="1926614" y="2880564"/>
            <a:ext cx="851730" cy="851730"/>
            <a:chOff x="1677608" y="2996952"/>
            <a:chExt cx="1395643" cy="1395643"/>
          </a:xfrm>
        </p:grpSpPr>
        <p:sp>
          <p:nvSpPr>
            <p:cNvPr id="2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29"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30" name="组合 29"/>
          <p:cNvGrpSpPr/>
          <p:nvPr/>
        </p:nvGrpSpPr>
        <p:grpSpPr>
          <a:xfrm>
            <a:off x="2193839" y="3163077"/>
            <a:ext cx="317280" cy="292542"/>
            <a:chOff x="7339246" y="1487600"/>
            <a:chExt cx="423150" cy="390158"/>
          </a:xfrm>
        </p:grpSpPr>
        <p:sp>
          <p:nvSpPr>
            <p:cNvPr id="31"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32"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33"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grpSp>
      <p:grpSp>
        <p:nvGrpSpPr>
          <p:cNvPr id="34" name="组合 33"/>
          <p:cNvGrpSpPr/>
          <p:nvPr/>
        </p:nvGrpSpPr>
        <p:grpSpPr>
          <a:xfrm>
            <a:off x="1710427" y="3906411"/>
            <a:ext cx="1242034" cy="697984"/>
            <a:chOff x="2496894" y="3984275"/>
            <a:chExt cx="1656477" cy="930888"/>
          </a:xfrm>
        </p:grpSpPr>
        <p:grpSp>
          <p:nvGrpSpPr>
            <p:cNvPr id="35" name="组合 34"/>
            <p:cNvGrpSpPr/>
            <p:nvPr/>
          </p:nvGrpSpPr>
          <p:grpSpPr>
            <a:xfrm>
              <a:off x="2496894" y="4268381"/>
              <a:ext cx="153895" cy="316672"/>
              <a:chOff x="5300663" y="2555875"/>
              <a:chExt cx="165100" cy="339726"/>
            </a:xfrm>
          </p:grpSpPr>
          <p:sp>
            <p:nvSpPr>
              <p:cNvPr id="40" name="Oval 19"/>
              <p:cNvSpPr>
                <a:spLocks noChangeArrowheads="1"/>
              </p:cNvSpPr>
              <p:nvPr/>
            </p:nvSpPr>
            <p:spPr bwMode="auto">
              <a:xfrm>
                <a:off x="5353051" y="2555875"/>
                <a:ext cx="63500" cy="60325"/>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sp>
            <p:nvSpPr>
              <p:cNvPr id="41"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grpSp>
        <p:grpSp>
          <p:nvGrpSpPr>
            <p:cNvPr id="36" name="组合 35"/>
            <p:cNvGrpSpPr/>
            <p:nvPr/>
          </p:nvGrpSpPr>
          <p:grpSpPr>
            <a:xfrm>
              <a:off x="2699205" y="3984275"/>
              <a:ext cx="1333743" cy="930888"/>
              <a:chOff x="4271689" y="1207551"/>
              <a:chExt cx="1333743" cy="930888"/>
            </a:xfrm>
          </p:grpSpPr>
          <p:sp>
            <p:nvSpPr>
              <p:cNvPr id="38" name="文本框 30"/>
              <p:cNvSpPr txBox="1"/>
              <p:nvPr/>
            </p:nvSpPr>
            <p:spPr>
              <a:xfrm>
                <a:off x="4283968" y="1207551"/>
                <a:ext cx="1276564" cy="415822"/>
              </a:xfrm>
              <a:prstGeom prst="rect">
                <a:avLst/>
              </a:prstGeom>
              <a:noFill/>
            </p:spPr>
            <p:txBody>
              <a:bodyPr wrap="squar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39" name="文本框 31"/>
              <p:cNvSpPr txBox="1"/>
              <p:nvPr/>
            </p:nvSpPr>
            <p:spPr>
              <a:xfrm>
                <a:off x="4271689" y="1504967"/>
                <a:ext cx="1333743" cy="633472"/>
              </a:xfrm>
              <a:prstGeom prst="rect">
                <a:avLst/>
              </a:prstGeom>
              <a:noFill/>
            </p:spPr>
            <p:txBody>
              <a:bodyPr wrap="square" rtlCol="0">
                <a:spAutoFit/>
              </a:bodyPr>
              <a:lstStyle/>
              <a:p>
                <a:pPr algn="ctr">
                  <a:lnSpc>
                    <a:spcPct val="120000"/>
                  </a:lnSpc>
                </a:pPr>
                <a:r>
                  <a:rPr lang="zh-CN" altLang="en-US" sz="1050" dirty="0">
                    <a:solidFill>
                      <a:srgbClr val="0070C0"/>
                    </a:solidFill>
                    <a:latin typeface="微软雅黑" panose="020B0503020204020204" pitchFamily="34" charset="-122"/>
                    <a:ea typeface="微软雅黑" panose="020B0503020204020204" pitchFamily="34" charset="-122"/>
                  </a:rPr>
                  <a:t>点击添加内容点击添加内容</a:t>
                </a:r>
              </a:p>
            </p:txBody>
          </p:sp>
        </p:grpSp>
        <p:sp>
          <p:nvSpPr>
            <p:cNvPr id="37"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0070C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350">
                <a:solidFill>
                  <a:srgbClr val="0070C0"/>
                </a:solidFill>
              </a:endParaRPr>
            </a:p>
          </p:txBody>
        </p:sp>
      </p:grpSp>
      <p:grpSp>
        <p:nvGrpSpPr>
          <p:cNvPr id="42" name="组合 41"/>
          <p:cNvGrpSpPr/>
          <p:nvPr/>
        </p:nvGrpSpPr>
        <p:grpSpPr>
          <a:xfrm>
            <a:off x="4140064" y="2908293"/>
            <a:ext cx="851730" cy="851730"/>
            <a:chOff x="1677608" y="2996952"/>
            <a:chExt cx="1395643" cy="1395643"/>
          </a:xfrm>
        </p:grpSpPr>
        <p:sp>
          <p:nvSpPr>
            <p:cNvPr id="4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45" name="组合 44"/>
          <p:cNvGrpSpPr/>
          <p:nvPr/>
        </p:nvGrpSpPr>
        <p:grpSpPr>
          <a:xfrm>
            <a:off x="4399987" y="3174776"/>
            <a:ext cx="336553" cy="342670"/>
            <a:chOff x="2000378" y="1974523"/>
            <a:chExt cx="576064" cy="586534"/>
          </a:xfrm>
        </p:grpSpPr>
        <p:sp>
          <p:nvSpPr>
            <p:cNvPr id="46"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47"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grpSp>
        <p:nvGrpSpPr>
          <p:cNvPr id="48" name="组合 47"/>
          <p:cNvGrpSpPr/>
          <p:nvPr/>
        </p:nvGrpSpPr>
        <p:grpSpPr>
          <a:xfrm>
            <a:off x="3923877" y="3906411"/>
            <a:ext cx="1242034" cy="697984"/>
            <a:chOff x="2496894" y="3984275"/>
            <a:chExt cx="1656477" cy="930888"/>
          </a:xfrm>
        </p:grpSpPr>
        <p:grpSp>
          <p:nvGrpSpPr>
            <p:cNvPr id="49" name="组合 48"/>
            <p:cNvGrpSpPr/>
            <p:nvPr/>
          </p:nvGrpSpPr>
          <p:grpSpPr>
            <a:xfrm>
              <a:off x="2496894" y="4268381"/>
              <a:ext cx="153895" cy="316672"/>
              <a:chOff x="5300663" y="2555875"/>
              <a:chExt cx="165100" cy="339726"/>
            </a:xfrm>
          </p:grpSpPr>
          <p:sp>
            <p:nvSpPr>
              <p:cNvPr id="54" name="Oval 19"/>
              <p:cNvSpPr>
                <a:spLocks noChangeArrowheads="1"/>
              </p:cNvSpPr>
              <p:nvPr/>
            </p:nvSpPr>
            <p:spPr bwMode="auto">
              <a:xfrm>
                <a:off x="5353051" y="2555875"/>
                <a:ext cx="63500" cy="60325"/>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sp>
            <p:nvSpPr>
              <p:cNvPr id="55"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grpSp>
        <p:grpSp>
          <p:nvGrpSpPr>
            <p:cNvPr id="50" name="组合 49"/>
            <p:cNvGrpSpPr/>
            <p:nvPr/>
          </p:nvGrpSpPr>
          <p:grpSpPr>
            <a:xfrm>
              <a:off x="2699205" y="3984275"/>
              <a:ext cx="1333743" cy="930888"/>
              <a:chOff x="4271689" y="1207551"/>
              <a:chExt cx="1333743" cy="930888"/>
            </a:xfrm>
          </p:grpSpPr>
          <p:sp>
            <p:nvSpPr>
              <p:cNvPr id="52" name="文本框 30"/>
              <p:cNvSpPr txBox="1"/>
              <p:nvPr/>
            </p:nvSpPr>
            <p:spPr>
              <a:xfrm>
                <a:off x="4283968" y="1207551"/>
                <a:ext cx="1276564" cy="415822"/>
              </a:xfrm>
              <a:prstGeom prst="rect">
                <a:avLst/>
              </a:prstGeom>
              <a:noFill/>
            </p:spPr>
            <p:txBody>
              <a:bodyPr wrap="squar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53" name="文本框 31"/>
              <p:cNvSpPr txBox="1"/>
              <p:nvPr/>
            </p:nvSpPr>
            <p:spPr>
              <a:xfrm>
                <a:off x="4271689" y="1504967"/>
                <a:ext cx="1333743" cy="633472"/>
              </a:xfrm>
              <a:prstGeom prst="rect">
                <a:avLst/>
              </a:prstGeom>
              <a:noFill/>
            </p:spPr>
            <p:txBody>
              <a:bodyPr wrap="square" rtlCol="0">
                <a:spAutoFit/>
              </a:bodyPr>
              <a:lstStyle/>
              <a:p>
                <a:pPr algn="ctr">
                  <a:lnSpc>
                    <a:spcPct val="120000"/>
                  </a:lnSpc>
                </a:pPr>
                <a:r>
                  <a:rPr lang="zh-CN" altLang="en-US" sz="1050" dirty="0">
                    <a:solidFill>
                      <a:srgbClr val="0070C0"/>
                    </a:solidFill>
                    <a:latin typeface="微软雅黑" panose="020B0503020204020204" pitchFamily="34" charset="-122"/>
                    <a:ea typeface="微软雅黑" panose="020B0503020204020204" pitchFamily="34" charset="-122"/>
                  </a:rPr>
                  <a:t>点击添加内容点击添加内容</a:t>
                </a:r>
              </a:p>
            </p:txBody>
          </p:sp>
        </p:grpSp>
        <p:sp>
          <p:nvSpPr>
            <p:cNvPr id="51"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0070C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350">
                <a:solidFill>
                  <a:srgbClr val="0070C0"/>
                </a:solidFill>
              </a:endParaRPr>
            </a:p>
          </p:txBody>
        </p:sp>
      </p:grpSp>
      <p:grpSp>
        <p:nvGrpSpPr>
          <p:cNvPr id="56" name="组合 55"/>
          <p:cNvGrpSpPr/>
          <p:nvPr/>
        </p:nvGrpSpPr>
        <p:grpSpPr>
          <a:xfrm>
            <a:off x="6419427" y="2896152"/>
            <a:ext cx="851730" cy="851730"/>
            <a:chOff x="1677608" y="2996952"/>
            <a:chExt cx="1395643" cy="1395643"/>
          </a:xfrm>
        </p:grpSpPr>
        <p:sp>
          <p:nvSpPr>
            <p:cNvPr id="5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0070C0"/>
                </a:solidFill>
              </a:endParaRPr>
            </a:p>
          </p:txBody>
        </p:sp>
        <p:sp>
          <p:nvSpPr>
            <p:cNvPr id="58"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0070C0"/>
                  </a:solidFill>
                  <a:effectLst>
                    <a:outerShdw blurRad="38100" dist="38100" dir="2700000" algn="tl">
                      <a:srgbClr val="000000">
                        <a:alpha val="43137"/>
                      </a:srgbClr>
                    </a:outerShdw>
                  </a:effectLst>
                  <a:latin typeface="DIN-BoldItalic" pitchFamily="50" charset="0"/>
                </a:rPr>
                <a:t></a:t>
              </a:r>
            </a:p>
          </p:txBody>
        </p:sp>
      </p:grpSp>
      <p:sp>
        <p:nvSpPr>
          <p:cNvPr id="59" name="Freeform 133"/>
          <p:cNvSpPr/>
          <p:nvPr/>
        </p:nvSpPr>
        <p:spPr bwMode="auto">
          <a:xfrm>
            <a:off x="6642687" y="3137376"/>
            <a:ext cx="409879" cy="369281"/>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grpSp>
        <p:nvGrpSpPr>
          <p:cNvPr id="60" name="组合 59"/>
          <p:cNvGrpSpPr/>
          <p:nvPr/>
        </p:nvGrpSpPr>
        <p:grpSpPr>
          <a:xfrm>
            <a:off x="6191538" y="3906411"/>
            <a:ext cx="1242034" cy="697984"/>
            <a:chOff x="2496894" y="3984275"/>
            <a:chExt cx="1656477" cy="930888"/>
          </a:xfrm>
        </p:grpSpPr>
        <p:grpSp>
          <p:nvGrpSpPr>
            <p:cNvPr id="61" name="组合 60"/>
            <p:cNvGrpSpPr/>
            <p:nvPr/>
          </p:nvGrpSpPr>
          <p:grpSpPr>
            <a:xfrm>
              <a:off x="2496894" y="4268381"/>
              <a:ext cx="153895" cy="316672"/>
              <a:chOff x="5300663" y="2555875"/>
              <a:chExt cx="165100" cy="339726"/>
            </a:xfrm>
          </p:grpSpPr>
          <p:sp>
            <p:nvSpPr>
              <p:cNvPr id="66" name="Oval 19"/>
              <p:cNvSpPr>
                <a:spLocks noChangeArrowheads="1"/>
              </p:cNvSpPr>
              <p:nvPr/>
            </p:nvSpPr>
            <p:spPr bwMode="auto">
              <a:xfrm>
                <a:off x="5353051" y="2555875"/>
                <a:ext cx="63500" cy="60325"/>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sp>
            <p:nvSpPr>
              <p:cNvPr id="67"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grpSp>
        <p:grpSp>
          <p:nvGrpSpPr>
            <p:cNvPr id="62" name="组合 61"/>
            <p:cNvGrpSpPr/>
            <p:nvPr/>
          </p:nvGrpSpPr>
          <p:grpSpPr>
            <a:xfrm>
              <a:off x="2699205" y="3984275"/>
              <a:ext cx="1333743" cy="930888"/>
              <a:chOff x="4271689" y="1207551"/>
              <a:chExt cx="1333743" cy="930888"/>
            </a:xfrm>
          </p:grpSpPr>
          <p:sp>
            <p:nvSpPr>
              <p:cNvPr id="64" name="文本框 30"/>
              <p:cNvSpPr txBox="1"/>
              <p:nvPr/>
            </p:nvSpPr>
            <p:spPr>
              <a:xfrm>
                <a:off x="4283968" y="1207551"/>
                <a:ext cx="1276564" cy="415822"/>
              </a:xfrm>
              <a:prstGeom prst="rect">
                <a:avLst/>
              </a:prstGeom>
              <a:noFill/>
            </p:spPr>
            <p:txBody>
              <a:bodyPr wrap="squar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65" name="文本框 31"/>
              <p:cNvSpPr txBox="1"/>
              <p:nvPr/>
            </p:nvSpPr>
            <p:spPr>
              <a:xfrm>
                <a:off x="4271689" y="1504967"/>
                <a:ext cx="1333743" cy="633472"/>
              </a:xfrm>
              <a:prstGeom prst="rect">
                <a:avLst/>
              </a:prstGeom>
              <a:noFill/>
            </p:spPr>
            <p:txBody>
              <a:bodyPr wrap="square" rtlCol="0">
                <a:spAutoFit/>
              </a:bodyPr>
              <a:lstStyle/>
              <a:p>
                <a:pPr algn="ctr">
                  <a:lnSpc>
                    <a:spcPct val="120000"/>
                  </a:lnSpc>
                </a:pPr>
                <a:r>
                  <a:rPr lang="zh-CN" altLang="en-US" sz="1050" dirty="0">
                    <a:solidFill>
                      <a:srgbClr val="0070C0"/>
                    </a:solidFill>
                    <a:latin typeface="微软雅黑" panose="020B0503020204020204" pitchFamily="34" charset="-122"/>
                    <a:ea typeface="微软雅黑" panose="020B0503020204020204" pitchFamily="34" charset="-122"/>
                  </a:rPr>
                  <a:t>点击添加内容点击添加内容</a:t>
                </a:r>
              </a:p>
            </p:txBody>
          </p:sp>
        </p:grpSp>
        <p:sp>
          <p:nvSpPr>
            <p:cNvPr id="63"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0070C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350">
                <a:solidFill>
                  <a:srgbClr val="0070C0"/>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31" presetClass="entr" presetSubtype="0" fill="hold" nodeType="withEffect">
                                  <p:stCondLst>
                                    <p:cond delay="10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750" fill="hold"/>
                                        <p:tgtEl>
                                          <p:spTgt spid="12"/>
                                        </p:tgtEl>
                                        <p:attrNameLst>
                                          <p:attrName>ppt_w</p:attrName>
                                        </p:attrNameLst>
                                      </p:cBhvr>
                                      <p:tavLst>
                                        <p:tav tm="0">
                                          <p:val>
                                            <p:fltVal val="0"/>
                                          </p:val>
                                        </p:tav>
                                        <p:tav tm="100000">
                                          <p:val>
                                            <p:strVal val="#ppt_w"/>
                                          </p:val>
                                        </p:tav>
                                      </p:tavLst>
                                    </p:anim>
                                    <p:anim calcmode="lin" valueType="num">
                                      <p:cBhvr>
                                        <p:cTn id="26" dur="750" fill="hold"/>
                                        <p:tgtEl>
                                          <p:spTgt spid="12"/>
                                        </p:tgtEl>
                                        <p:attrNameLst>
                                          <p:attrName>ppt_h</p:attrName>
                                        </p:attrNameLst>
                                      </p:cBhvr>
                                      <p:tavLst>
                                        <p:tav tm="0">
                                          <p:val>
                                            <p:fltVal val="0"/>
                                          </p:val>
                                        </p:tav>
                                        <p:tav tm="100000">
                                          <p:val>
                                            <p:strVal val="#ppt_h"/>
                                          </p:val>
                                        </p:tav>
                                      </p:tavLst>
                                    </p:anim>
                                    <p:anim calcmode="lin" valueType="num">
                                      <p:cBhvr>
                                        <p:cTn id="27" dur="750" fill="hold"/>
                                        <p:tgtEl>
                                          <p:spTgt spid="12"/>
                                        </p:tgtEl>
                                        <p:attrNameLst>
                                          <p:attrName>style.rotation</p:attrName>
                                        </p:attrNameLst>
                                      </p:cBhvr>
                                      <p:tavLst>
                                        <p:tav tm="0">
                                          <p:val>
                                            <p:fltVal val="90"/>
                                          </p:val>
                                        </p:tav>
                                        <p:tav tm="100000">
                                          <p:val>
                                            <p:fltVal val="0"/>
                                          </p:val>
                                        </p:tav>
                                      </p:tavLst>
                                    </p:anim>
                                    <p:animEffect transition="in" filter="fade">
                                      <p:cBhvr>
                                        <p:cTn id="28" dur="750"/>
                                        <p:tgtEl>
                                          <p:spTgt spid="12"/>
                                        </p:tgtEl>
                                      </p:cBhvr>
                                    </p:animEffect>
                                  </p:childTnLst>
                                </p:cTn>
                              </p:par>
                              <p:par>
                                <p:cTn id="29" presetID="31" presetClass="entr" presetSubtype="0" fill="hold" nodeType="withEffect">
                                  <p:stCondLst>
                                    <p:cond delay="10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750" fill="hold"/>
                                        <p:tgtEl>
                                          <p:spTgt spid="17"/>
                                        </p:tgtEl>
                                        <p:attrNameLst>
                                          <p:attrName>ppt_w</p:attrName>
                                        </p:attrNameLst>
                                      </p:cBhvr>
                                      <p:tavLst>
                                        <p:tav tm="0">
                                          <p:val>
                                            <p:fltVal val="0"/>
                                          </p:val>
                                        </p:tav>
                                        <p:tav tm="100000">
                                          <p:val>
                                            <p:strVal val="#ppt_w"/>
                                          </p:val>
                                        </p:tav>
                                      </p:tavLst>
                                    </p:anim>
                                    <p:anim calcmode="lin" valueType="num">
                                      <p:cBhvr>
                                        <p:cTn id="32" dur="750" fill="hold"/>
                                        <p:tgtEl>
                                          <p:spTgt spid="17"/>
                                        </p:tgtEl>
                                        <p:attrNameLst>
                                          <p:attrName>ppt_h</p:attrName>
                                        </p:attrNameLst>
                                      </p:cBhvr>
                                      <p:tavLst>
                                        <p:tav tm="0">
                                          <p:val>
                                            <p:fltVal val="0"/>
                                          </p:val>
                                        </p:tav>
                                        <p:tav tm="100000">
                                          <p:val>
                                            <p:strVal val="#ppt_h"/>
                                          </p:val>
                                        </p:tav>
                                      </p:tavLst>
                                    </p:anim>
                                    <p:anim calcmode="lin" valueType="num">
                                      <p:cBhvr>
                                        <p:cTn id="33" dur="750" fill="hold"/>
                                        <p:tgtEl>
                                          <p:spTgt spid="17"/>
                                        </p:tgtEl>
                                        <p:attrNameLst>
                                          <p:attrName>style.rotation</p:attrName>
                                        </p:attrNameLst>
                                      </p:cBhvr>
                                      <p:tavLst>
                                        <p:tav tm="0">
                                          <p:val>
                                            <p:fltVal val="90"/>
                                          </p:val>
                                        </p:tav>
                                        <p:tav tm="100000">
                                          <p:val>
                                            <p:fltVal val="0"/>
                                          </p:val>
                                        </p:tav>
                                      </p:tavLst>
                                    </p:anim>
                                    <p:animEffect transition="in" filter="fade">
                                      <p:cBhvr>
                                        <p:cTn id="34" dur="750"/>
                                        <p:tgtEl>
                                          <p:spTgt spid="17"/>
                                        </p:tgtEl>
                                      </p:cBhvr>
                                    </p:animEffect>
                                  </p:childTnLst>
                                </p:cTn>
                              </p:par>
                              <p:par>
                                <p:cTn id="35" presetID="31" presetClass="entr" presetSubtype="0" fill="hold" nodeType="withEffect">
                                  <p:stCondLst>
                                    <p:cond delay="1000"/>
                                  </p:stCondLst>
                                  <p:childTnLst>
                                    <p:set>
                                      <p:cBhvr>
                                        <p:cTn id="36" dur="1" fill="hold">
                                          <p:stCondLst>
                                            <p:cond delay="0"/>
                                          </p:stCondLst>
                                        </p:cTn>
                                        <p:tgtEl>
                                          <p:spTgt spid="22"/>
                                        </p:tgtEl>
                                        <p:attrNameLst>
                                          <p:attrName>style.visibility</p:attrName>
                                        </p:attrNameLst>
                                      </p:cBhvr>
                                      <p:to>
                                        <p:strVal val="visible"/>
                                      </p:to>
                                    </p:set>
                                    <p:anim calcmode="lin" valueType="num">
                                      <p:cBhvr>
                                        <p:cTn id="37" dur="750" fill="hold"/>
                                        <p:tgtEl>
                                          <p:spTgt spid="22"/>
                                        </p:tgtEl>
                                        <p:attrNameLst>
                                          <p:attrName>ppt_w</p:attrName>
                                        </p:attrNameLst>
                                      </p:cBhvr>
                                      <p:tavLst>
                                        <p:tav tm="0">
                                          <p:val>
                                            <p:fltVal val="0"/>
                                          </p:val>
                                        </p:tav>
                                        <p:tav tm="100000">
                                          <p:val>
                                            <p:strVal val="#ppt_w"/>
                                          </p:val>
                                        </p:tav>
                                      </p:tavLst>
                                    </p:anim>
                                    <p:anim calcmode="lin" valueType="num">
                                      <p:cBhvr>
                                        <p:cTn id="38" dur="750" fill="hold"/>
                                        <p:tgtEl>
                                          <p:spTgt spid="22"/>
                                        </p:tgtEl>
                                        <p:attrNameLst>
                                          <p:attrName>ppt_h</p:attrName>
                                        </p:attrNameLst>
                                      </p:cBhvr>
                                      <p:tavLst>
                                        <p:tav tm="0">
                                          <p:val>
                                            <p:fltVal val="0"/>
                                          </p:val>
                                        </p:tav>
                                        <p:tav tm="100000">
                                          <p:val>
                                            <p:strVal val="#ppt_h"/>
                                          </p:val>
                                        </p:tav>
                                      </p:tavLst>
                                    </p:anim>
                                    <p:anim calcmode="lin" valueType="num">
                                      <p:cBhvr>
                                        <p:cTn id="39" dur="750" fill="hold"/>
                                        <p:tgtEl>
                                          <p:spTgt spid="22"/>
                                        </p:tgtEl>
                                        <p:attrNameLst>
                                          <p:attrName>style.rotation</p:attrName>
                                        </p:attrNameLst>
                                      </p:cBhvr>
                                      <p:tavLst>
                                        <p:tav tm="0">
                                          <p:val>
                                            <p:fltVal val="90"/>
                                          </p:val>
                                        </p:tav>
                                        <p:tav tm="100000">
                                          <p:val>
                                            <p:fltVal val="0"/>
                                          </p:val>
                                        </p:tav>
                                      </p:tavLst>
                                    </p:anim>
                                    <p:animEffect transition="in" filter="fade">
                                      <p:cBhvr>
                                        <p:cTn id="40" dur="750"/>
                                        <p:tgtEl>
                                          <p:spTgt spid="22"/>
                                        </p:tgtEl>
                                      </p:cBhvr>
                                    </p:animEffect>
                                  </p:childTnLst>
                                </p:cTn>
                              </p:par>
                            </p:childTnLst>
                          </p:cTn>
                        </p:par>
                        <p:par>
                          <p:cTn id="41" fill="hold">
                            <p:stCondLst>
                              <p:cond delay="1000"/>
                            </p:stCondLst>
                            <p:childTnLst>
                              <p:par>
                                <p:cTn id="42" presetID="26" presetClass="entr" presetSubtype="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down)">
                                      <p:cBhvr>
                                        <p:cTn id="44" dur="290">
                                          <p:stCondLst>
                                            <p:cond delay="0"/>
                                          </p:stCondLst>
                                        </p:cTn>
                                        <p:tgtEl>
                                          <p:spTgt spid="27"/>
                                        </p:tgtEl>
                                      </p:cBhvr>
                                    </p:animEffect>
                                    <p:anim calcmode="lin" valueType="num">
                                      <p:cBhvr>
                                        <p:cTn id="4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4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4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4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4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50" dur="13">
                                          <p:stCondLst>
                                            <p:cond delay="325"/>
                                          </p:stCondLst>
                                        </p:cTn>
                                        <p:tgtEl>
                                          <p:spTgt spid="27"/>
                                        </p:tgtEl>
                                      </p:cBhvr>
                                      <p:to x="100000" y="60000"/>
                                    </p:animScale>
                                    <p:animScale>
                                      <p:cBhvr>
                                        <p:cTn id="51" dur="83" decel="50000">
                                          <p:stCondLst>
                                            <p:cond delay="338"/>
                                          </p:stCondLst>
                                        </p:cTn>
                                        <p:tgtEl>
                                          <p:spTgt spid="27"/>
                                        </p:tgtEl>
                                      </p:cBhvr>
                                      <p:to x="100000" y="100000"/>
                                    </p:animScale>
                                    <p:animScale>
                                      <p:cBhvr>
                                        <p:cTn id="52" dur="13">
                                          <p:stCondLst>
                                            <p:cond delay="656"/>
                                          </p:stCondLst>
                                        </p:cTn>
                                        <p:tgtEl>
                                          <p:spTgt spid="27"/>
                                        </p:tgtEl>
                                      </p:cBhvr>
                                      <p:to x="100000" y="80000"/>
                                    </p:animScale>
                                    <p:animScale>
                                      <p:cBhvr>
                                        <p:cTn id="53" dur="83" decel="50000">
                                          <p:stCondLst>
                                            <p:cond delay="669"/>
                                          </p:stCondLst>
                                        </p:cTn>
                                        <p:tgtEl>
                                          <p:spTgt spid="27"/>
                                        </p:tgtEl>
                                      </p:cBhvr>
                                      <p:to x="100000" y="100000"/>
                                    </p:animScale>
                                    <p:animScale>
                                      <p:cBhvr>
                                        <p:cTn id="54" dur="13">
                                          <p:stCondLst>
                                            <p:cond delay="821"/>
                                          </p:stCondLst>
                                        </p:cTn>
                                        <p:tgtEl>
                                          <p:spTgt spid="27"/>
                                        </p:tgtEl>
                                      </p:cBhvr>
                                      <p:to x="100000" y="90000"/>
                                    </p:animScale>
                                    <p:animScale>
                                      <p:cBhvr>
                                        <p:cTn id="55" dur="83" decel="50000">
                                          <p:stCondLst>
                                            <p:cond delay="834"/>
                                          </p:stCondLst>
                                        </p:cTn>
                                        <p:tgtEl>
                                          <p:spTgt spid="27"/>
                                        </p:tgtEl>
                                      </p:cBhvr>
                                      <p:to x="100000" y="100000"/>
                                    </p:animScale>
                                    <p:animScale>
                                      <p:cBhvr>
                                        <p:cTn id="56" dur="13">
                                          <p:stCondLst>
                                            <p:cond delay="904"/>
                                          </p:stCondLst>
                                        </p:cTn>
                                        <p:tgtEl>
                                          <p:spTgt spid="27"/>
                                        </p:tgtEl>
                                      </p:cBhvr>
                                      <p:to x="100000" y="95000"/>
                                    </p:animScale>
                                    <p:animScale>
                                      <p:cBhvr>
                                        <p:cTn id="57" dur="83" decel="50000">
                                          <p:stCondLst>
                                            <p:cond delay="917"/>
                                          </p:stCondLst>
                                        </p:cTn>
                                        <p:tgtEl>
                                          <p:spTgt spid="27"/>
                                        </p:tgtEl>
                                      </p:cBhvr>
                                      <p:to x="100000" y="100000"/>
                                    </p:animScale>
                                  </p:childTnLst>
                                </p:cTn>
                              </p:par>
                            </p:childTnLst>
                          </p:cTn>
                        </p:par>
                        <p:par>
                          <p:cTn id="58" fill="hold">
                            <p:stCondLst>
                              <p:cond delay="2000"/>
                            </p:stCondLst>
                            <p:childTnLst>
                              <p:par>
                                <p:cTn id="59" presetID="42" presetClass="entr" presetSubtype="0"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26" presetClass="entr" presetSubtype="0" fill="hold"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down)">
                                      <p:cBhvr>
                                        <p:cTn id="73" dur="290">
                                          <p:stCondLst>
                                            <p:cond delay="0"/>
                                          </p:stCondLst>
                                        </p:cTn>
                                        <p:tgtEl>
                                          <p:spTgt spid="42"/>
                                        </p:tgtEl>
                                      </p:cBhvr>
                                    </p:animEffect>
                                    <p:anim calcmode="lin" valueType="num">
                                      <p:cBhvr>
                                        <p:cTn id="74"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75"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76"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77"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78"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79" dur="13">
                                          <p:stCondLst>
                                            <p:cond delay="325"/>
                                          </p:stCondLst>
                                        </p:cTn>
                                        <p:tgtEl>
                                          <p:spTgt spid="42"/>
                                        </p:tgtEl>
                                      </p:cBhvr>
                                      <p:to x="100000" y="60000"/>
                                    </p:animScale>
                                    <p:animScale>
                                      <p:cBhvr>
                                        <p:cTn id="80" dur="83" decel="50000">
                                          <p:stCondLst>
                                            <p:cond delay="338"/>
                                          </p:stCondLst>
                                        </p:cTn>
                                        <p:tgtEl>
                                          <p:spTgt spid="42"/>
                                        </p:tgtEl>
                                      </p:cBhvr>
                                      <p:to x="100000" y="100000"/>
                                    </p:animScale>
                                    <p:animScale>
                                      <p:cBhvr>
                                        <p:cTn id="81" dur="13">
                                          <p:stCondLst>
                                            <p:cond delay="656"/>
                                          </p:stCondLst>
                                        </p:cTn>
                                        <p:tgtEl>
                                          <p:spTgt spid="42"/>
                                        </p:tgtEl>
                                      </p:cBhvr>
                                      <p:to x="100000" y="80000"/>
                                    </p:animScale>
                                    <p:animScale>
                                      <p:cBhvr>
                                        <p:cTn id="82" dur="83" decel="50000">
                                          <p:stCondLst>
                                            <p:cond delay="669"/>
                                          </p:stCondLst>
                                        </p:cTn>
                                        <p:tgtEl>
                                          <p:spTgt spid="42"/>
                                        </p:tgtEl>
                                      </p:cBhvr>
                                      <p:to x="100000" y="100000"/>
                                    </p:animScale>
                                    <p:animScale>
                                      <p:cBhvr>
                                        <p:cTn id="83" dur="13">
                                          <p:stCondLst>
                                            <p:cond delay="821"/>
                                          </p:stCondLst>
                                        </p:cTn>
                                        <p:tgtEl>
                                          <p:spTgt spid="42"/>
                                        </p:tgtEl>
                                      </p:cBhvr>
                                      <p:to x="100000" y="90000"/>
                                    </p:animScale>
                                    <p:animScale>
                                      <p:cBhvr>
                                        <p:cTn id="84" dur="83" decel="50000">
                                          <p:stCondLst>
                                            <p:cond delay="834"/>
                                          </p:stCondLst>
                                        </p:cTn>
                                        <p:tgtEl>
                                          <p:spTgt spid="42"/>
                                        </p:tgtEl>
                                      </p:cBhvr>
                                      <p:to x="100000" y="100000"/>
                                    </p:animScale>
                                    <p:animScale>
                                      <p:cBhvr>
                                        <p:cTn id="85" dur="13">
                                          <p:stCondLst>
                                            <p:cond delay="904"/>
                                          </p:stCondLst>
                                        </p:cTn>
                                        <p:tgtEl>
                                          <p:spTgt spid="42"/>
                                        </p:tgtEl>
                                      </p:cBhvr>
                                      <p:to x="100000" y="95000"/>
                                    </p:animScale>
                                    <p:animScale>
                                      <p:cBhvr>
                                        <p:cTn id="86" dur="83" decel="50000">
                                          <p:stCondLst>
                                            <p:cond delay="917"/>
                                          </p:stCondLst>
                                        </p:cTn>
                                        <p:tgtEl>
                                          <p:spTgt spid="42"/>
                                        </p:tgtEl>
                                      </p:cBhvr>
                                      <p:to x="100000" y="100000"/>
                                    </p:animScale>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childTnLst>
                          </p:cTn>
                        </p:par>
                        <p:par>
                          <p:cTn id="93" fill="hold">
                            <p:stCondLst>
                              <p:cond delay="6000"/>
                            </p:stCondLst>
                            <p:childTnLst>
                              <p:par>
                                <p:cTn id="94" presetID="42" presetClass="entr" presetSubtype="0" fill="hold" nodeType="afterEffect">
                                  <p:stCondLst>
                                    <p:cond delay="0"/>
                                  </p:stCondLst>
                                  <p:childTnLst>
                                    <p:set>
                                      <p:cBhvr>
                                        <p:cTn id="95" dur="1" fill="hold">
                                          <p:stCondLst>
                                            <p:cond delay="0"/>
                                          </p:stCondLst>
                                        </p:cTn>
                                        <p:tgtEl>
                                          <p:spTgt spid="48"/>
                                        </p:tgtEl>
                                        <p:attrNameLst>
                                          <p:attrName>style.visibility</p:attrName>
                                        </p:attrNameLst>
                                      </p:cBhvr>
                                      <p:to>
                                        <p:strVal val="visible"/>
                                      </p:to>
                                    </p:set>
                                    <p:animEffect transition="in" filter="fade">
                                      <p:cBhvr>
                                        <p:cTn id="96" dur="1000"/>
                                        <p:tgtEl>
                                          <p:spTgt spid="48"/>
                                        </p:tgtEl>
                                      </p:cBhvr>
                                    </p:animEffect>
                                    <p:anim calcmode="lin" valueType="num">
                                      <p:cBhvr>
                                        <p:cTn id="97" dur="1000" fill="hold"/>
                                        <p:tgtEl>
                                          <p:spTgt spid="48"/>
                                        </p:tgtEl>
                                        <p:attrNameLst>
                                          <p:attrName>ppt_x</p:attrName>
                                        </p:attrNameLst>
                                      </p:cBhvr>
                                      <p:tavLst>
                                        <p:tav tm="0">
                                          <p:val>
                                            <p:strVal val="#ppt_x"/>
                                          </p:val>
                                        </p:tav>
                                        <p:tav tm="100000">
                                          <p:val>
                                            <p:strVal val="#ppt_x"/>
                                          </p:val>
                                        </p:tav>
                                      </p:tavLst>
                                    </p:anim>
                                    <p:anim calcmode="lin" valueType="num">
                                      <p:cBhvr>
                                        <p:cTn id="98" dur="1000" fill="hold"/>
                                        <p:tgtEl>
                                          <p:spTgt spid="48"/>
                                        </p:tgtEl>
                                        <p:attrNameLst>
                                          <p:attrName>ppt_y</p:attrName>
                                        </p:attrNameLst>
                                      </p:cBhvr>
                                      <p:tavLst>
                                        <p:tav tm="0">
                                          <p:val>
                                            <p:strVal val="#ppt_y+.1"/>
                                          </p:val>
                                        </p:tav>
                                        <p:tav tm="100000">
                                          <p:val>
                                            <p:strVal val="#ppt_y"/>
                                          </p:val>
                                        </p:tav>
                                      </p:tavLst>
                                    </p:anim>
                                  </p:childTnLst>
                                </p:cTn>
                              </p:par>
                            </p:childTnLst>
                          </p:cTn>
                        </p:par>
                        <p:par>
                          <p:cTn id="99" fill="hold">
                            <p:stCondLst>
                              <p:cond delay="7000"/>
                            </p:stCondLst>
                            <p:childTnLst>
                              <p:par>
                                <p:cTn id="100" presetID="26" presetClass="entr" presetSubtype="0" fill="hold"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down)">
                                      <p:cBhvr>
                                        <p:cTn id="102" dur="290">
                                          <p:stCondLst>
                                            <p:cond delay="0"/>
                                          </p:stCondLst>
                                        </p:cTn>
                                        <p:tgtEl>
                                          <p:spTgt spid="56"/>
                                        </p:tgtEl>
                                      </p:cBhvr>
                                    </p:animEffect>
                                    <p:anim calcmode="lin" valueType="num">
                                      <p:cBhvr>
                                        <p:cTn id="103" dur="911"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104" dur="332"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105" dur="332" tmFilter="0, 0; 0.125,0.2665; 0.25,0.4; 0.375,0.465; 0.5,0.5;  0.625,0.535; 0.75,0.6; 0.875,0.7335; 1,1">
                                          <p:stCondLst>
                                            <p:cond delay="332"/>
                                          </p:stCondLst>
                                        </p:cTn>
                                        <p:tgtEl>
                                          <p:spTgt spid="56"/>
                                        </p:tgtEl>
                                        <p:attrNameLst>
                                          <p:attrName>ppt_y</p:attrName>
                                        </p:attrNameLst>
                                      </p:cBhvr>
                                      <p:tavLst>
                                        <p:tav tm="0" fmla="#ppt_y-sin(pi*$)/9">
                                          <p:val>
                                            <p:fltVal val="0"/>
                                          </p:val>
                                        </p:tav>
                                        <p:tav tm="100000">
                                          <p:val>
                                            <p:fltVal val="1"/>
                                          </p:val>
                                        </p:tav>
                                      </p:tavLst>
                                    </p:anim>
                                    <p:anim calcmode="lin" valueType="num">
                                      <p:cBhvr>
                                        <p:cTn id="106" dur="166" tmFilter="0, 0; 0.125,0.2665; 0.25,0.4; 0.375,0.465; 0.5,0.5;  0.625,0.535; 0.75,0.6; 0.875,0.7335; 1,1">
                                          <p:stCondLst>
                                            <p:cond delay="662"/>
                                          </p:stCondLst>
                                        </p:cTn>
                                        <p:tgtEl>
                                          <p:spTgt spid="56"/>
                                        </p:tgtEl>
                                        <p:attrNameLst>
                                          <p:attrName>ppt_y</p:attrName>
                                        </p:attrNameLst>
                                      </p:cBhvr>
                                      <p:tavLst>
                                        <p:tav tm="0" fmla="#ppt_y-sin(pi*$)/27">
                                          <p:val>
                                            <p:fltVal val="0"/>
                                          </p:val>
                                        </p:tav>
                                        <p:tav tm="100000">
                                          <p:val>
                                            <p:fltVal val="1"/>
                                          </p:val>
                                        </p:tav>
                                      </p:tavLst>
                                    </p:anim>
                                    <p:anim calcmode="lin" valueType="num">
                                      <p:cBhvr>
                                        <p:cTn id="107" dur="82" tmFilter="0, 0; 0.125,0.2665; 0.25,0.4; 0.375,0.465; 0.5,0.5;  0.625,0.535; 0.75,0.6; 0.875,0.7335; 1,1">
                                          <p:stCondLst>
                                            <p:cond delay="828"/>
                                          </p:stCondLst>
                                        </p:cTn>
                                        <p:tgtEl>
                                          <p:spTgt spid="56"/>
                                        </p:tgtEl>
                                        <p:attrNameLst>
                                          <p:attrName>ppt_y</p:attrName>
                                        </p:attrNameLst>
                                      </p:cBhvr>
                                      <p:tavLst>
                                        <p:tav tm="0" fmla="#ppt_y-sin(pi*$)/81">
                                          <p:val>
                                            <p:fltVal val="0"/>
                                          </p:val>
                                        </p:tav>
                                        <p:tav tm="100000">
                                          <p:val>
                                            <p:fltVal val="1"/>
                                          </p:val>
                                        </p:tav>
                                      </p:tavLst>
                                    </p:anim>
                                    <p:animScale>
                                      <p:cBhvr>
                                        <p:cTn id="108" dur="13">
                                          <p:stCondLst>
                                            <p:cond delay="325"/>
                                          </p:stCondLst>
                                        </p:cTn>
                                        <p:tgtEl>
                                          <p:spTgt spid="56"/>
                                        </p:tgtEl>
                                      </p:cBhvr>
                                      <p:to x="100000" y="60000"/>
                                    </p:animScale>
                                    <p:animScale>
                                      <p:cBhvr>
                                        <p:cTn id="109" dur="83" decel="50000">
                                          <p:stCondLst>
                                            <p:cond delay="338"/>
                                          </p:stCondLst>
                                        </p:cTn>
                                        <p:tgtEl>
                                          <p:spTgt spid="56"/>
                                        </p:tgtEl>
                                      </p:cBhvr>
                                      <p:to x="100000" y="100000"/>
                                    </p:animScale>
                                    <p:animScale>
                                      <p:cBhvr>
                                        <p:cTn id="110" dur="13">
                                          <p:stCondLst>
                                            <p:cond delay="656"/>
                                          </p:stCondLst>
                                        </p:cTn>
                                        <p:tgtEl>
                                          <p:spTgt spid="56"/>
                                        </p:tgtEl>
                                      </p:cBhvr>
                                      <p:to x="100000" y="80000"/>
                                    </p:animScale>
                                    <p:animScale>
                                      <p:cBhvr>
                                        <p:cTn id="111" dur="83" decel="50000">
                                          <p:stCondLst>
                                            <p:cond delay="669"/>
                                          </p:stCondLst>
                                        </p:cTn>
                                        <p:tgtEl>
                                          <p:spTgt spid="56"/>
                                        </p:tgtEl>
                                      </p:cBhvr>
                                      <p:to x="100000" y="100000"/>
                                    </p:animScale>
                                    <p:animScale>
                                      <p:cBhvr>
                                        <p:cTn id="112" dur="13">
                                          <p:stCondLst>
                                            <p:cond delay="821"/>
                                          </p:stCondLst>
                                        </p:cTn>
                                        <p:tgtEl>
                                          <p:spTgt spid="56"/>
                                        </p:tgtEl>
                                      </p:cBhvr>
                                      <p:to x="100000" y="90000"/>
                                    </p:animScale>
                                    <p:animScale>
                                      <p:cBhvr>
                                        <p:cTn id="113" dur="83" decel="50000">
                                          <p:stCondLst>
                                            <p:cond delay="834"/>
                                          </p:stCondLst>
                                        </p:cTn>
                                        <p:tgtEl>
                                          <p:spTgt spid="56"/>
                                        </p:tgtEl>
                                      </p:cBhvr>
                                      <p:to x="100000" y="100000"/>
                                    </p:animScale>
                                    <p:animScale>
                                      <p:cBhvr>
                                        <p:cTn id="114" dur="13">
                                          <p:stCondLst>
                                            <p:cond delay="904"/>
                                          </p:stCondLst>
                                        </p:cTn>
                                        <p:tgtEl>
                                          <p:spTgt spid="56"/>
                                        </p:tgtEl>
                                      </p:cBhvr>
                                      <p:to x="100000" y="95000"/>
                                    </p:animScale>
                                    <p:animScale>
                                      <p:cBhvr>
                                        <p:cTn id="115" dur="83" decel="50000">
                                          <p:stCondLst>
                                            <p:cond delay="917"/>
                                          </p:stCondLst>
                                        </p:cTn>
                                        <p:tgtEl>
                                          <p:spTgt spid="56"/>
                                        </p:tgtEl>
                                      </p:cBhvr>
                                      <p:to x="100000" y="100000"/>
                                    </p:animScale>
                                  </p:childTnLst>
                                </p:cTn>
                              </p:par>
                            </p:childTnLst>
                          </p:cTn>
                        </p:par>
                        <p:par>
                          <p:cTn id="116" fill="hold">
                            <p:stCondLst>
                              <p:cond delay="8000"/>
                            </p:stCondLst>
                            <p:childTnLst>
                              <p:par>
                                <p:cTn id="117" presetID="42" presetClass="entr" presetSubtype="0" fill="hold" grpId="0" nodeType="after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fade">
                                      <p:cBhvr>
                                        <p:cTn id="119" dur="1000"/>
                                        <p:tgtEl>
                                          <p:spTgt spid="59"/>
                                        </p:tgtEl>
                                      </p:cBhvr>
                                    </p:animEffect>
                                    <p:anim calcmode="lin" valueType="num">
                                      <p:cBhvr>
                                        <p:cTn id="120" dur="1000" fill="hold"/>
                                        <p:tgtEl>
                                          <p:spTgt spid="59"/>
                                        </p:tgtEl>
                                        <p:attrNameLst>
                                          <p:attrName>ppt_x</p:attrName>
                                        </p:attrNameLst>
                                      </p:cBhvr>
                                      <p:tavLst>
                                        <p:tav tm="0">
                                          <p:val>
                                            <p:strVal val="#ppt_x"/>
                                          </p:val>
                                        </p:tav>
                                        <p:tav tm="100000">
                                          <p:val>
                                            <p:strVal val="#ppt_x"/>
                                          </p:val>
                                        </p:tav>
                                      </p:tavLst>
                                    </p:anim>
                                    <p:anim calcmode="lin" valueType="num">
                                      <p:cBhvr>
                                        <p:cTn id="121" dur="1000" fill="hold"/>
                                        <p:tgtEl>
                                          <p:spTgt spid="59"/>
                                        </p:tgtEl>
                                        <p:attrNameLst>
                                          <p:attrName>ppt_y</p:attrName>
                                        </p:attrNameLst>
                                      </p:cBhvr>
                                      <p:tavLst>
                                        <p:tav tm="0">
                                          <p:val>
                                            <p:strVal val="#ppt_y+.1"/>
                                          </p:val>
                                        </p:tav>
                                        <p:tav tm="100000">
                                          <p:val>
                                            <p:strVal val="#ppt_y"/>
                                          </p:val>
                                        </p:tav>
                                      </p:tavLst>
                                    </p:anim>
                                  </p:childTnLst>
                                </p:cTn>
                              </p:par>
                            </p:childTnLst>
                          </p:cTn>
                        </p:par>
                        <p:par>
                          <p:cTn id="122" fill="hold">
                            <p:stCondLst>
                              <p:cond delay="9000"/>
                            </p:stCondLst>
                            <p:childTnLst>
                              <p:par>
                                <p:cTn id="123" presetID="42" presetClass="entr" presetSubtype="0" fill="hold"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1000"/>
                                        <p:tgtEl>
                                          <p:spTgt spid="60"/>
                                        </p:tgtEl>
                                      </p:cBhvr>
                                    </p:animEffect>
                                    <p:anim calcmode="lin" valueType="num">
                                      <p:cBhvr>
                                        <p:cTn id="126" dur="1000" fill="hold"/>
                                        <p:tgtEl>
                                          <p:spTgt spid="60"/>
                                        </p:tgtEl>
                                        <p:attrNameLst>
                                          <p:attrName>ppt_x</p:attrName>
                                        </p:attrNameLst>
                                      </p:cBhvr>
                                      <p:tavLst>
                                        <p:tav tm="0">
                                          <p:val>
                                            <p:strVal val="#ppt_x"/>
                                          </p:val>
                                        </p:tav>
                                        <p:tav tm="100000">
                                          <p:val>
                                            <p:strVal val="#ppt_x"/>
                                          </p:val>
                                        </p:tav>
                                      </p:tavLst>
                                    </p:anim>
                                    <p:anim calcmode="lin" valueType="num">
                                      <p:cBhvr>
                                        <p:cTn id="12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5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3"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前言</a:t>
            </a:r>
            <a:endParaRPr lang="en-US" altLang="zh-CN" sz="1500" b="1" dirty="0">
              <a:solidFill>
                <a:srgbClr val="0070C0"/>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921798" y="256915"/>
            <a:ext cx="453150" cy="161976"/>
            <a:chOff x="264939" y="188640"/>
            <a:chExt cx="604358" cy="216024"/>
          </a:xfrm>
        </p:grpSpPr>
        <p:sp>
          <p:nvSpPr>
            <p:cNvPr id="5" name="燕尾形 4"/>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7" name="燕尾形 6"/>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8" name="组合 7"/>
          <p:cNvGrpSpPr/>
          <p:nvPr/>
        </p:nvGrpSpPr>
        <p:grpSpPr>
          <a:xfrm rot="10800000">
            <a:off x="2790266" y="256915"/>
            <a:ext cx="453150" cy="161976"/>
            <a:chOff x="264939" y="188640"/>
            <a:chExt cx="604358" cy="216024"/>
          </a:xfrm>
        </p:grpSpPr>
        <p:sp>
          <p:nvSpPr>
            <p:cNvPr id="9" name="燕尾形 8"/>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1" name="燕尾形 10"/>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15" name="组合 14"/>
          <p:cNvGrpSpPr/>
          <p:nvPr/>
        </p:nvGrpSpPr>
        <p:grpSpPr>
          <a:xfrm>
            <a:off x="5936074" y="3343896"/>
            <a:ext cx="3225240" cy="1706947"/>
            <a:chOff x="5917425" y="3435846"/>
            <a:chExt cx="3226575" cy="1707654"/>
          </a:xfrm>
        </p:grpSpPr>
        <p:pic>
          <p:nvPicPr>
            <p:cNvPr id="16"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组合 17"/>
          <p:cNvGrpSpPr/>
          <p:nvPr/>
        </p:nvGrpSpPr>
        <p:grpSpPr>
          <a:xfrm>
            <a:off x="1440467" y="918633"/>
            <a:ext cx="6231894" cy="3759253"/>
            <a:chOff x="2034703" y="1151662"/>
            <a:chExt cx="7807300" cy="5013642"/>
          </a:xfrm>
        </p:grpSpPr>
        <p:sp>
          <p:nvSpPr>
            <p:cNvPr id="19" name="圆角矩形 18"/>
            <p:cNvSpPr/>
            <p:nvPr/>
          </p:nvSpPr>
          <p:spPr>
            <a:xfrm>
              <a:off x="2034703" y="1151664"/>
              <a:ext cx="7807300" cy="5013640"/>
            </a:xfrm>
            <a:prstGeom prst="roundRect">
              <a:avLst>
                <a:gd name="adj" fmla="val 1621"/>
              </a:avLst>
            </a:prstGeom>
            <a:solidFill>
              <a:schemeClr val="bg1">
                <a:lumMod val="65000"/>
              </a:schemeClr>
            </a:solidFill>
            <a:ln>
              <a:noFill/>
            </a:ln>
            <a:effectLst>
              <a:outerShdw blurRad="381000" dist="127000" dir="2700000" algn="tl" rotWithShape="0">
                <a:prstClr val="black">
                  <a:alpha val="40000"/>
                </a:prstClr>
              </a:outerShdw>
            </a:effectLst>
            <a:scene3d>
              <a:camera prst="orthographicFront"/>
              <a:lightRig rig="threePt" dir="t">
                <a:rot lat="0" lon="0" rev="0"/>
              </a:lightRig>
            </a:scene3d>
            <a:sp3d prstMaterial="softEdge">
              <a:bevelT w="254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梯形 19"/>
            <p:cNvSpPr/>
            <p:nvPr/>
          </p:nvSpPr>
          <p:spPr>
            <a:xfrm rot="16200000">
              <a:off x="-264305" y="3595509"/>
              <a:ext cx="5013640" cy="125950"/>
            </a:xfrm>
            <a:prstGeom prst="trapezoid">
              <a:avLst>
                <a:gd name="adj" fmla="val 37500"/>
              </a:avLst>
            </a:prstGeom>
            <a:gradFill>
              <a:gsLst>
                <a:gs pos="50000">
                  <a:srgbClr val="F3F3F3"/>
                </a:gs>
                <a:gs pos="26000">
                  <a:schemeClr val="bg1"/>
                </a:gs>
                <a:gs pos="0">
                  <a:srgbClr val="EEEEEE"/>
                </a:gs>
                <a:gs pos="75000">
                  <a:srgbClr val="E2E2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梯形 20"/>
            <p:cNvSpPr/>
            <p:nvPr/>
          </p:nvSpPr>
          <p:spPr>
            <a:xfrm rot="5400000" flipH="1">
              <a:off x="7129387" y="3595509"/>
              <a:ext cx="5013640" cy="125950"/>
            </a:xfrm>
            <a:prstGeom prst="trapezoid">
              <a:avLst>
                <a:gd name="adj" fmla="val 37500"/>
              </a:avLst>
            </a:prstGeom>
            <a:gradFill>
              <a:gsLst>
                <a:gs pos="50000">
                  <a:srgbClr val="F3F3F3"/>
                </a:gs>
                <a:gs pos="26000">
                  <a:schemeClr val="bg1"/>
                </a:gs>
                <a:gs pos="0">
                  <a:srgbClr val="EEEEEE"/>
                </a:gs>
                <a:gs pos="75000">
                  <a:srgbClr val="E2E2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3900276" y="1151662"/>
              <a:ext cx="1331495" cy="5013642"/>
            </a:xfrm>
            <a:prstGeom prst="rect">
              <a:avLst/>
            </a:prstGeom>
            <a:gradFill>
              <a:gsLst>
                <a:gs pos="0">
                  <a:srgbClr val="F7F7F7">
                    <a:alpha val="0"/>
                  </a:srgbClr>
                </a:gs>
                <a:gs pos="63000">
                  <a:schemeClr val="bg1">
                    <a:alpha val="33000"/>
                  </a:schemeClr>
                </a:gs>
                <a:gs pos="100000">
                  <a:srgbClr val="F7F7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矩形 22"/>
            <p:cNvSpPr/>
            <p:nvPr/>
          </p:nvSpPr>
          <p:spPr>
            <a:xfrm>
              <a:off x="2303475" y="1151664"/>
              <a:ext cx="7269757" cy="5013640"/>
            </a:xfrm>
            <a:prstGeom prst="rect">
              <a:avLst/>
            </a:prstGeom>
            <a:gradFill>
              <a:gsLst>
                <a:gs pos="89000">
                  <a:srgbClr val="F7F7F7"/>
                </a:gs>
                <a:gs pos="74000">
                  <a:srgbClr val="EEEEEE"/>
                </a:gs>
                <a:gs pos="57000">
                  <a:srgbClr val="FBFBFB"/>
                </a:gs>
                <a:gs pos="47000">
                  <a:srgbClr val="EAEAEA"/>
                </a:gs>
                <a:gs pos="29000">
                  <a:srgbClr val="FBFBFB"/>
                </a:gs>
                <a:gs pos="15000">
                  <a:srgbClr val="F7F7F7"/>
                </a:gs>
                <a:gs pos="0">
                  <a:srgbClr val="F7F7F7"/>
                </a:gs>
                <a:gs pos="100000">
                  <a:srgbClr val="F5F5F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矩形 23"/>
            <p:cNvSpPr/>
            <p:nvPr/>
          </p:nvSpPr>
          <p:spPr>
            <a:xfrm>
              <a:off x="5979406" y="1151662"/>
              <a:ext cx="308198" cy="5013642"/>
            </a:xfrm>
            <a:prstGeom prst="rect">
              <a:avLst/>
            </a:prstGeom>
            <a:gradFill>
              <a:gsLst>
                <a:gs pos="100000">
                  <a:srgbClr val="F7F7F7">
                    <a:alpha val="0"/>
                  </a:srgbClr>
                </a:gs>
                <a:gs pos="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任意多边形 24"/>
            <p:cNvSpPr/>
            <p:nvPr/>
          </p:nvSpPr>
          <p:spPr>
            <a:xfrm rot="5400000" flipH="1">
              <a:off x="7080192" y="3643031"/>
              <a:ext cx="5013640" cy="30906"/>
            </a:xfrm>
            <a:custGeom>
              <a:avLst/>
              <a:gdLst>
                <a:gd name="connsiteX0" fmla="*/ 5013640 w 5013640"/>
                <a:gd name="connsiteY0" fmla="*/ 54754 h 54754"/>
                <a:gd name="connsiteX1" fmla="*/ 4993107 w 5013640"/>
                <a:gd name="connsiteY1" fmla="*/ 0 h 54754"/>
                <a:gd name="connsiteX2" fmla="*/ 20533 w 5013640"/>
                <a:gd name="connsiteY2" fmla="*/ 0 h 54754"/>
                <a:gd name="connsiteX3" fmla="*/ 0 w 5013640"/>
                <a:gd name="connsiteY3" fmla="*/ 54754 h 54754"/>
              </a:gdLst>
              <a:ahLst/>
              <a:cxnLst>
                <a:cxn ang="0">
                  <a:pos x="connsiteX0" y="connsiteY0"/>
                </a:cxn>
                <a:cxn ang="0">
                  <a:pos x="connsiteX1" y="connsiteY1"/>
                </a:cxn>
                <a:cxn ang="0">
                  <a:pos x="connsiteX2" y="connsiteY2"/>
                </a:cxn>
                <a:cxn ang="0">
                  <a:pos x="connsiteX3" y="connsiteY3"/>
                </a:cxn>
              </a:cxnLst>
              <a:rect l="l" t="t" r="r" b="b"/>
              <a:pathLst>
                <a:path w="5013640" h="54754">
                  <a:moveTo>
                    <a:pt x="5013640" y="54754"/>
                  </a:moveTo>
                  <a:lnTo>
                    <a:pt x="4993107" y="0"/>
                  </a:lnTo>
                  <a:lnTo>
                    <a:pt x="20533" y="0"/>
                  </a:lnTo>
                  <a:lnTo>
                    <a:pt x="0" y="54754"/>
                  </a:lnTo>
                  <a:close/>
                </a:path>
              </a:pathLst>
            </a:cu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6" name="椭圆 25"/>
          <p:cNvSpPr/>
          <p:nvPr/>
        </p:nvSpPr>
        <p:spPr>
          <a:xfrm rot="1860000">
            <a:off x="3109326" y="2465030"/>
            <a:ext cx="19271" cy="1927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4841959" y="1330386"/>
            <a:ext cx="2614529" cy="3084830"/>
          </a:xfrm>
          <a:prstGeom prst="rect">
            <a:avLst/>
          </a:prstGeom>
        </p:spPr>
        <p:txBody>
          <a:bodyPr wrap="square" lIns="68556" tIns="34278" rIns="68556" bIns="34278">
            <a:spAutoFit/>
          </a:bodyPr>
          <a:lstStyle/>
          <a:p>
            <a:pPr>
              <a:lnSpc>
                <a:spcPct val="150000"/>
              </a:lnSpc>
              <a:defRPr/>
            </a:pPr>
            <a:r>
              <a:rPr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a:t>
            </a:r>
          </a:p>
        </p:txBody>
      </p:sp>
      <p:sp>
        <p:nvSpPr>
          <p:cNvPr id="29" name="Freeform 335"/>
          <p:cNvSpPr/>
          <p:nvPr/>
        </p:nvSpPr>
        <p:spPr bwMode="auto">
          <a:xfrm>
            <a:off x="1766567" y="1103624"/>
            <a:ext cx="2506833" cy="3034342"/>
          </a:xfrm>
          <a:custGeom>
            <a:avLst/>
            <a:gdLst>
              <a:gd name="T0" fmla="*/ 364 w 1875"/>
              <a:gd name="T1" fmla="*/ 378 h 2738"/>
              <a:gd name="T2" fmla="*/ 231 w 1875"/>
              <a:gd name="T3" fmla="*/ 765 h 2738"/>
              <a:gd name="T4" fmla="*/ 204 w 1875"/>
              <a:gd name="T5" fmla="*/ 887 h 2738"/>
              <a:gd name="T6" fmla="*/ 83 w 1875"/>
              <a:gd name="T7" fmla="*/ 1017 h 2738"/>
              <a:gd name="T8" fmla="*/ 45 w 1875"/>
              <a:gd name="T9" fmla="*/ 1149 h 2738"/>
              <a:gd name="T10" fmla="*/ 137 w 1875"/>
              <a:gd name="T11" fmla="*/ 1225 h 2738"/>
              <a:gd name="T12" fmla="*/ 106 w 1875"/>
              <a:gd name="T13" fmla="*/ 1317 h 2738"/>
              <a:gd name="T14" fmla="*/ 154 w 1875"/>
              <a:gd name="T15" fmla="*/ 1368 h 2738"/>
              <a:gd name="T16" fmla="*/ 135 w 1875"/>
              <a:gd name="T17" fmla="*/ 1442 h 2738"/>
              <a:gd name="T18" fmla="*/ 169 w 1875"/>
              <a:gd name="T19" fmla="*/ 1503 h 2738"/>
              <a:gd name="T20" fmla="*/ 158 w 1875"/>
              <a:gd name="T21" fmla="*/ 1707 h 2738"/>
              <a:gd name="T22" fmla="*/ 455 w 1875"/>
              <a:gd name="T23" fmla="*/ 1758 h 2738"/>
              <a:gd name="T24" fmla="*/ 537 w 1875"/>
              <a:gd name="T25" fmla="*/ 1805 h 2738"/>
              <a:gd name="T26" fmla="*/ 605 w 1875"/>
              <a:gd name="T27" fmla="*/ 1972 h 2738"/>
              <a:gd name="T28" fmla="*/ 623 w 1875"/>
              <a:gd name="T29" fmla="*/ 2114 h 2738"/>
              <a:gd name="T30" fmla="*/ 322 w 1875"/>
              <a:gd name="T31" fmla="*/ 2738 h 2738"/>
              <a:gd name="T32" fmla="*/ 1810 w 1875"/>
              <a:gd name="T33" fmla="*/ 2738 h 2738"/>
              <a:gd name="T34" fmla="*/ 1577 w 1875"/>
              <a:gd name="T35" fmla="*/ 2114 h 2738"/>
              <a:gd name="T36" fmla="*/ 1399 w 1875"/>
              <a:gd name="T37" fmla="*/ 1647 h 2738"/>
              <a:gd name="T38" fmla="*/ 1586 w 1875"/>
              <a:gd name="T39" fmla="*/ 1260 h 2738"/>
              <a:gd name="T40" fmla="*/ 1705 w 1875"/>
              <a:gd name="T41" fmla="*/ 450 h 2738"/>
              <a:gd name="T42" fmla="*/ 811 w 1875"/>
              <a:gd name="T43" fmla="*/ 47 h 2738"/>
              <a:gd name="T44" fmla="*/ 364 w 1875"/>
              <a:gd name="T45" fmla="*/ 378 h 2738"/>
              <a:gd name="connsiteX0" fmla="*/ 1801 w 9330"/>
              <a:gd name="connsiteY0" fmla="*/ 1250 h 9869"/>
              <a:gd name="connsiteX1" fmla="*/ 1092 w 9330"/>
              <a:gd name="connsiteY1" fmla="*/ 2663 h 9869"/>
              <a:gd name="connsiteX2" fmla="*/ 948 w 9330"/>
              <a:gd name="connsiteY2" fmla="*/ 3109 h 9869"/>
              <a:gd name="connsiteX3" fmla="*/ 303 w 9330"/>
              <a:gd name="connsiteY3" fmla="*/ 3583 h 9869"/>
              <a:gd name="connsiteX4" fmla="*/ 100 w 9330"/>
              <a:gd name="connsiteY4" fmla="*/ 4065 h 9869"/>
              <a:gd name="connsiteX5" fmla="*/ 591 w 9330"/>
              <a:gd name="connsiteY5" fmla="*/ 4343 h 9869"/>
              <a:gd name="connsiteX6" fmla="*/ 425 w 9330"/>
              <a:gd name="connsiteY6" fmla="*/ 4679 h 9869"/>
              <a:gd name="connsiteX7" fmla="*/ 681 w 9330"/>
              <a:gd name="connsiteY7" fmla="*/ 4865 h 9869"/>
              <a:gd name="connsiteX8" fmla="*/ 580 w 9330"/>
              <a:gd name="connsiteY8" fmla="*/ 5136 h 9869"/>
              <a:gd name="connsiteX9" fmla="*/ 761 w 9330"/>
              <a:gd name="connsiteY9" fmla="*/ 5358 h 9869"/>
              <a:gd name="connsiteX10" fmla="*/ 703 w 9330"/>
              <a:gd name="connsiteY10" fmla="*/ 6103 h 9869"/>
              <a:gd name="connsiteX11" fmla="*/ 2287 w 9330"/>
              <a:gd name="connsiteY11" fmla="*/ 6290 h 9869"/>
              <a:gd name="connsiteX12" fmla="*/ 2724 w 9330"/>
              <a:gd name="connsiteY12" fmla="*/ 6461 h 9869"/>
              <a:gd name="connsiteX13" fmla="*/ 3087 w 9330"/>
              <a:gd name="connsiteY13" fmla="*/ 7071 h 9869"/>
              <a:gd name="connsiteX14" fmla="*/ 3183 w 9330"/>
              <a:gd name="connsiteY14" fmla="*/ 7590 h 9869"/>
              <a:gd name="connsiteX15" fmla="*/ 1577 w 9330"/>
              <a:gd name="connsiteY15" fmla="*/ 9869 h 9869"/>
              <a:gd name="connsiteX16" fmla="*/ 8271 w 9330"/>
              <a:gd name="connsiteY16" fmla="*/ 7590 h 9869"/>
              <a:gd name="connsiteX17" fmla="*/ 7321 w 9330"/>
              <a:gd name="connsiteY17" fmla="*/ 5884 h 9869"/>
              <a:gd name="connsiteX18" fmla="*/ 8319 w 9330"/>
              <a:gd name="connsiteY18" fmla="*/ 4471 h 9869"/>
              <a:gd name="connsiteX19" fmla="*/ 8953 w 9330"/>
              <a:gd name="connsiteY19" fmla="*/ 1513 h 9869"/>
              <a:gd name="connsiteX20" fmla="*/ 4185 w 9330"/>
              <a:gd name="connsiteY20" fmla="*/ 41 h 9869"/>
              <a:gd name="connsiteX21" fmla="*/ 1801 w 9330"/>
              <a:gd name="connsiteY21" fmla="*/ 1250 h 9869"/>
              <a:gd name="connsiteX0-1" fmla="*/ 1930 w 10001"/>
              <a:gd name="connsiteY0-2" fmla="*/ 1266 h 7839"/>
              <a:gd name="connsiteX1-3" fmla="*/ 1170 w 10001"/>
              <a:gd name="connsiteY1-4" fmla="*/ 2697 h 7839"/>
              <a:gd name="connsiteX2-5" fmla="*/ 1016 w 10001"/>
              <a:gd name="connsiteY2-6" fmla="*/ 3149 h 7839"/>
              <a:gd name="connsiteX3-7" fmla="*/ 325 w 10001"/>
              <a:gd name="connsiteY3-8" fmla="*/ 3630 h 7839"/>
              <a:gd name="connsiteX4-9" fmla="*/ 107 w 10001"/>
              <a:gd name="connsiteY4-10" fmla="*/ 4118 h 7839"/>
              <a:gd name="connsiteX5-11" fmla="*/ 633 w 10001"/>
              <a:gd name="connsiteY5-12" fmla="*/ 4400 h 7839"/>
              <a:gd name="connsiteX6-13" fmla="*/ 456 w 10001"/>
              <a:gd name="connsiteY6-14" fmla="*/ 4740 h 7839"/>
              <a:gd name="connsiteX7-15" fmla="*/ 730 w 10001"/>
              <a:gd name="connsiteY7-16" fmla="*/ 4929 h 7839"/>
              <a:gd name="connsiteX8-17" fmla="*/ 622 w 10001"/>
              <a:gd name="connsiteY8-18" fmla="*/ 5203 h 7839"/>
              <a:gd name="connsiteX9-19" fmla="*/ 816 w 10001"/>
              <a:gd name="connsiteY9-20" fmla="*/ 5428 h 7839"/>
              <a:gd name="connsiteX10-21" fmla="*/ 753 w 10001"/>
              <a:gd name="connsiteY10-22" fmla="*/ 6183 h 7839"/>
              <a:gd name="connsiteX11-23" fmla="*/ 2451 w 10001"/>
              <a:gd name="connsiteY11-24" fmla="*/ 6372 h 7839"/>
              <a:gd name="connsiteX12-25" fmla="*/ 2920 w 10001"/>
              <a:gd name="connsiteY12-26" fmla="*/ 6546 h 7839"/>
              <a:gd name="connsiteX13-27" fmla="*/ 3309 w 10001"/>
              <a:gd name="connsiteY13-28" fmla="*/ 7164 h 7839"/>
              <a:gd name="connsiteX14-29" fmla="*/ 3412 w 10001"/>
              <a:gd name="connsiteY14-30" fmla="*/ 7690 h 7839"/>
              <a:gd name="connsiteX15-31" fmla="*/ 8865 w 10001"/>
              <a:gd name="connsiteY15-32" fmla="*/ 7690 h 7839"/>
              <a:gd name="connsiteX16-33" fmla="*/ 7847 w 10001"/>
              <a:gd name="connsiteY16-34" fmla="*/ 5961 h 7839"/>
              <a:gd name="connsiteX17-35" fmla="*/ 8916 w 10001"/>
              <a:gd name="connsiteY17-36" fmla="*/ 4529 h 7839"/>
              <a:gd name="connsiteX18-37" fmla="*/ 9596 w 10001"/>
              <a:gd name="connsiteY18-38" fmla="*/ 1532 h 7839"/>
              <a:gd name="connsiteX19-39" fmla="*/ 4486 w 10001"/>
              <a:gd name="connsiteY19-40" fmla="*/ 41 h 7839"/>
              <a:gd name="connsiteX20-41" fmla="*/ 1930 w 10001"/>
              <a:gd name="connsiteY20-42" fmla="*/ 1266 h 78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0001" h="7839">
                <a:moveTo>
                  <a:pt x="1930" y="1266"/>
                </a:moveTo>
                <a:cubicBezTo>
                  <a:pt x="1731" y="1472"/>
                  <a:pt x="1136" y="2487"/>
                  <a:pt x="1170" y="2697"/>
                </a:cubicBezTo>
                <a:cubicBezTo>
                  <a:pt x="1199" y="2849"/>
                  <a:pt x="1285" y="3020"/>
                  <a:pt x="1016" y="3149"/>
                </a:cubicBezTo>
                <a:cubicBezTo>
                  <a:pt x="753" y="3278"/>
                  <a:pt x="531" y="3470"/>
                  <a:pt x="325" y="3630"/>
                </a:cubicBezTo>
                <a:cubicBezTo>
                  <a:pt x="113" y="3789"/>
                  <a:pt x="-150" y="3941"/>
                  <a:pt x="107" y="4118"/>
                </a:cubicBezTo>
                <a:cubicBezTo>
                  <a:pt x="359" y="4299"/>
                  <a:pt x="673" y="4241"/>
                  <a:pt x="633" y="4400"/>
                </a:cubicBezTo>
                <a:cubicBezTo>
                  <a:pt x="593" y="4555"/>
                  <a:pt x="353" y="4563"/>
                  <a:pt x="456" y="4740"/>
                </a:cubicBezTo>
                <a:cubicBezTo>
                  <a:pt x="558" y="4921"/>
                  <a:pt x="730" y="4929"/>
                  <a:pt x="730" y="4929"/>
                </a:cubicBezTo>
                <a:cubicBezTo>
                  <a:pt x="730" y="4929"/>
                  <a:pt x="507" y="5110"/>
                  <a:pt x="622" y="5203"/>
                </a:cubicBezTo>
                <a:cubicBezTo>
                  <a:pt x="742" y="5291"/>
                  <a:pt x="884" y="5314"/>
                  <a:pt x="816" y="5428"/>
                </a:cubicBezTo>
                <a:cubicBezTo>
                  <a:pt x="753" y="5544"/>
                  <a:pt x="393" y="5891"/>
                  <a:pt x="753" y="6183"/>
                </a:cubicBezTo>
                <a:cubicBezTo>
                  <a:pt x="1107" y="6472"/>
                  <a:pt x="2188" y="6413"/>
                  <a:pt x="2451" y="6372"/>
                </a:cubicBezTo>
                <a:cubicBezTo>
                  <a:pt x="2714" y="6332"/>
                  <a:pt x="2868" y="6254"/>
                  <a:pt x="2920" y="6546"/>
                </a:cubicBezTo>
                <a:cubicBezTo>
                  <a:pt x="2976" y="6839"/>
                  <a:pt x="3280" y="7016"/>
                  <a:pt x="3309" y="7164"/>
                </a:cubicBezTo>
                <a:cubicBezTo>
                  <a:pt x="3331" y="7316"/>
                  <a:pt x="3292" y="7453"/>
                  <a:pt x="3412" y="7690"/>
                </a:cubicBezTo>
                <a:cubicBezTo>
                  <a:pt x="4338" y="7778"/>
                  <a:pt x="8126" y="7978"/>
                  <a:pt x="8865" y="7690"/>
                </a:cubicBezTo>
                <a:cubicBezTo>
                  <a:pt x="8419" y="7153"/>
                  <a:pt x="7767" y="6535"/>
                  <a:pt x="7847" y="5961"/>
                </a:cubicBezTo>
                <a:cubicBezTo>
                  <a:pt x="7932" y="5318"/>
                  <a:pt x="8265" y="5000"/>
                  <a:pt x="8916" y="4529"/>
                </a:cubicBezTo>
                <a:cubicBezTo>
                  <a:pt x="9568" y="4055"/>
                  <a:pt x="10568" y="2830"/>
                  <a:pt x="9596" y="1532"/>
                </a:cubicBezTo>
                <a:cubicBezTo>
                  <a:pt x="8630" y="233"/>
                  <a:pt x="5989" y="-134"/>
                  <a:pt x="4486" y="41"/>
                </a:cubicBezTo>
                <a:cubicBezTo>
                  <a:pt x="2976" y="218"/>
                  <a:pt x="2205" y="762"/>
                  <a:pt x="1930" y="1266"/>
                </a:cubicBezTo>
                <a:close/>
              </a:path>
            </a:pathLst>
          </a:custGeom>
          <a:gradFill>
            <a:gsLst>
              <a:gs pos="0">
                <a:srgbClr val="0070C0"/>
              </a:gs>
              <a:gs pos="100000">
                <a:srgbClr val="00B0F0"/>
              </a:gs>
            </a:gsLst>
            <a:lin ang="5400000" scaled="0"/>
          </a:gradFill>
          <a:ln>
            <a:noFill/>
          </a:ln>
          <a:effectLst>
            <a:outerShdw blurRad="50800" dist="38100" dir="8100000" algn="tr" rotWithShape="0">
              <a:prstClr val="black">
                <a:alpha val="40000"/>
              </a:prstClr>
            </a:outerShdw>
          </a:effectLst>
        </p:spPr>
        <p:txBody>
          <a:bodyPr vert="horz" wrap="square" lIns="68562" tIns="34281" rIns="68562" bIns="34281" numCol="1" anchor="t" anchorCtr="0" compatLnSpc="1"/>
          <a:lstStyle/>
          <a:p>
            <a:endParaRPr lang="id-ID" sz="1350"/>
          </a:p>
        </p:txBody>
      </p:sp>
      <p:grpSp>
        <p:nvGrpSpPr>
          <p:cNvPr id="30" name="组合 29"/>
          <p:cNvGrpSpPr/>
          <p:nvPr/>
        </p:nvGrpSpPr>
        <p:grpSpPr>
          <a:xfrm>
            <a:off x="2412322" y="1553752"/>
            <a:ext cx="738097" cy="736916"/>
            <a:chOff x="5102225" y="2441575"/>
            <a:chExt cx="1982788" cy="1979613"/>
          </a:xfrm>
          <a:solidFill>
            <a:schemeClr val="bg1">
              <a:alpha val="60000"/>
            </a:schemeClr>
          </a:solidFill>
          <a:effectLst>
            <a:outerShdw blurRad="50800" dist="38100" dir="8100000" algn="tr" rotWithShape="0">
              <a:prstClr val="black">
                <a:alpha val="40000"/>
              </a:prstClr>
            </a:outerShdw>
          </a:effectLst>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schemeClr val="tx1">
                    <a:lumMod val="65000"/>
                    <a:lumOff val="35000"/>
                  </a:schemeClr>
                </a:solidFill>
              </a:endParaRPr>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adFill>
              <a:gsLst>
                <a:gs pos="0">
                  <a:srgbClr val="0070C0"/>
                </a:gs>
                <a:gs pos="100000">
                  <a:srgbClr val="00B0F0"/>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schemeClr val="tx1">
                    <a:lumMod val="65000"/>
                    <a:lumOff val="35000"/>
                  </a:schemeClr>
                </a:solidFill>
              </a:endParaRPr>
            </a:p>
          </p:txBody>
        </p:sp>
      </p:grpSp>
      <p:grpSp>
        <p:nvGrpSpPr>
          <p:cNvPr id="33" name="组合 32"/>
          <p:cNvGrpSpPr/>
          <p:nvPr/>
        </p:nvGrpSpPr>
        <p:grpSpPr>
          <a:xfrm>
            <a:off x="3081440" y="1357728"/>
            <a:ext cx="934437" cy="932941"/>
            <a:chOff x="5102225" y="2441575"/>
            <a:chExt cx="1982788" cy="1979613"/>
          </a:xfrm>
          <a:solidFill>
            <a:schemeClr val="bg1">
              <a:alpha val="60000"/>
            </a:schemeClr>
          </a:solidFill>
          <a:effectLst>
            <a:outerShdw blurRad="50800" dist="38100" dir="8100000" algn="tr" rotWithShape="0">
              <a:prstClr val="black">
                <a:alpha val="40000"/>
              </a:prstClr>
            </a:outerShdw>
          </a:effectLst>
        </p:grpSpPr>
        <p:sp>
          <p:nvSpPr>
            <p:cNvPr id="3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schemeClr val="tx1">
                    <a:lumMod val="65000"/>
                    <a:lumOff val="35000"/>
                  </a:schemeClr>
                </a:solidFill>
              </a:endParaRPr>
            </a:p>
          </p:txBody>
        </p:sp>
        <p:sp>
          <p:nvSpPr>
            <p:cNvPr id="3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adFill>
              <a:gsLst>
                <a:gs pos="0">
                  <a:srgbClr val="0070C0"/>
                </a:gs>
                <a:gs pos="100000">
                  <a:srgbClr val="00B0F0"/>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schemeClr val="tx1">
                    <a:lumMod val="65000"/>
                    <a:lumOff val="35000"/>
                  </a:schemeClr>
                </a:solidFill>
              </a:endParaRPr>
            </a:p>
          </p:txBody>
        </p:sp>
      </p:grpSp>
      <p:grpSp>
        <p:nvGrpSpPr>
          <p:cNvPr id="36" name="组合 35"/>
          <p:cNvGrpSpPr/>
          <p:nvPr/>
        </p:nvGrpSpPr>
        <p:grpSpPr>
          <a:xfrm>
            <a:off x="2543191" y="2256946"/>
            <a:ext cx="1072860" cy="1071142"/>
            <a:chOff x="5102225" y="2441575"/>
            <a:chExt cx="1982788" cy="1979613"/>
          </a:xfrm>
          <a:solidFill>
            <a:schemeClr val="bg1">
              <a:alpha val="60000"/>
            </a:schemeClr>
          </a:solidFill>
          <a:effectLst>
            <a:outerShdw blurRad="50800" dist="38100" dir="8100000" algn="tr" rotWithShape="0">
              <a:prstClr val="black">
                <a:alpha val="40000"/>
              </a:prstClr>
            </a:outerShdw>
          </a:effectLst>
        </p:grpSpPr>
        <p:sp>
          <p:nvSpPr>
            <p:cNvPr id="37"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schemeClr val="tx1">
                    <a:lumMod val="65000"/>
                    <a:lumOff val="35000"/>
                  </a:schemeClr>
                </a:solidFill>
              </a:endParaRPr>
            </a:p>
          </p:txBody>
        </p:sp>
        <p:sp>
          <p:nvSpPr>
            <p:cNvPr id="38"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adFill>
              <a:gsLst>
                <a:gs pos="0">
                  <a:srgbClr val="0070C0"/>
                </a:gs>
                <a:gs pos="100000">
                  <a:srgbClr val="00B0F0"/>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schemeClr val="tx1">
                    <a:lumMod val="65000"/>
                    <a:lumOff val="3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 presetClass="entr" presetSubtype="1" decel="100000" fill="hold"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0-#ppt_h/2"/>
                                          </p:val>
                                        </p:tav>
                                        <p:tav tm="100000">
                                          <p:val>
                                            <p:strVal val="#ppt_y"/>
                                          </p:val>
                                        </p:tav>
                                      </p:tavLst>
                                    </p:anim>
                                  </p:childTnLst>
                                </p:cTn>
                              </p:par>
                              <p:par>
                                <p:cTn id="37" presetID="8" presetClass="emph" presetSubtype="0" repeatCount="indefinite" fill="hold" nodeType="withEffect">
                                  <p:stCondLst>
                                    <p:cond delay="500"/>
                                  </p:stCondLst>
                                  <p:childTnLst>
                                    <p:animRot by="76680000">
                                      <p:cBhvr>
                                        <p:cTn id="38" dur="7500" fill="hold"/>
                                        <p:tgtEl>
                                          <p:spTgt spid="30"/>
                                        </p:tgtEl>
                                        <p:attrNameLst>
                                          <p:attrName>r</p:attrName>
                                        </p:attrNameLst>
                                      </p:cBhvr>
                                    </p:animRot>
                                  </p:childTnLst>
                                </p:cTn>
                              </p:par>
                              <p:par>
                                <p:cTn id="39" presetID="2" presetClass="entr" presetSubtype="1" decel="100000" fill="hold" nodeType="withEffect">
                                  <p:stCondLst>
                                    <p:cond delay="50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500"/>
                                  </p:stCondLst>
                                  <p:childTnLst>
                                    <p:animRot by="76680000">
                                      <p:cBhvr>
                                        <p:cTn id="44" dur="7500" fill="hold"/>
                                        <p:tgtEl>
                                          <p:spTgt spid="33"/>
                                        </p:tgtEl>
                                        <p:attrNameLst>
                                          <p:attrName>r</p:attrName>
                                        </p:attrNameLst>
                                      </p:cBhvr>
                                    </p:animRot>
                                  </p:childTnLst>
                                </p:cTn>
                              </p:par>
                              <p:par>
                                <p:cTn id="45" presetID="2" presetClass="entr" presetSubtype="1" decel="100000" fill="hold"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0-#ppt_h/2"/>
                                          </p:val>
                                        </p:tav>
                                        <p:tav tm="100000">
                                          <p:val>
                                            <p:strVal val="#ppt_y"/>
                                          </p:val>
                                        </p:tav>
                                      </p:tavLst>
                                    </p:anim>
                                  </p:childTnLst>
                                </p:cTn>
                              </p:par>
                              <p:par>
                                <p:cTn id="49" presetID="8" presetClass="emph" presetSubtype="0" repeatCount="indefinite" fill="hold" nodeType="withEffect">
                                  <p:stCondLst>
                                    <p:cond delay="500"/>
                                  </p:stCondLst>
                                  <p:childTnLst>
                                    <p:animRot by="76680000">
                                      <p:cBhvr>
                                        <p:cTn id="50" dur="7500" fill="hold"/>
                                        <p:tgtEl>
                                          <p:spTgt spid="36"/>
                                        </p:tgtEl>
                                        <p:attrNameLst>
                                          <p:attrName>r</p:attrName>
                                        </p:attrNameLst>
                                      </p:cBhvr>
                                    </p:animRot>
                                  </p:childTnLst>
                                </p:cTn>
                              </p:par>
                              <p:par>
                                <p:cTn id="51" presetID="42" presetClass="entr" presetSubtype="0" fill="hold" grpId="0" nodeType="withEffect">
                                  <p:stCondLst>
                                    <p:cond delay="125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28" grpId="0"/>
      <p:bldP spid="2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椭圆 57"/>
          <p:cNvSpPr/>
          <p:nvPr/>
        </p:nvSpPr>
        <p:spPr>
          <a:xfrm>
            <a:off x="938004" y="1021805"/>
            <a:ext cx="3100791" cy="3100791"/>
          </a:xfrm>
          <a:prstGeom prst="ellipse">
            <a:avLst/>
          </a:prstGeom>
          <a:solidFill>
            <a:schemeClr val="bg1">
              <a:lumMod val="85000"/>
            </a:schemeClr>
          </a:solidFill>
          <a:ln>
            <a:noFill/>
          </a:ln>
          <a:effectLst>
            <a:innerShdw blurRad="304800" dist="635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5979043" y="1324085"/>
            <a:ext cx="2224572" cy="2625776"/>
            <a:chOff x="4832531" y="1500201"/>
            <a:chExt cx="2966869" cy="3501947"/>
          </a:xfrm>
        </p:grpSpPr>
        <p:sp>
          <p:nvSpPr>
            <p:cNvPr id="13"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 name="任意多边形 13"/>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5" name="组合 14"/>
          <p:cNvGrpSpPr/>
          <p:nvPr/>
        </p:nvGrpSpPr>
        <p:grpSpPr>
          <a:xfrm>
            <a:off x="4772230" y="1324085"/>
            <a:ext cx="2224572" cy="2625776"/>
            <a:chOff x="4832531" y="1500201"/>
            <a:chExt cx="2966869" cy="3501947"/>
          </a:xfrm>
        </p:grpSpPr>
        <p:sp>
          <p:nvSpPr>
            <p:cNvPr id="16"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 name="任意多边形 16"/>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8" name="组合 17"/>
          <p:cNvGrpSpPr/>
          <p:nvPr/>
        </p:nvGrpSpPr>
        <p:grpSpPr>
          <a:xfrm>
            <a:off x="3585976" y="1324085"/>
            <a:ext cx="2224572" cy="2625776"/>
            <a:chOff x="4832531" y="1500201"/>
            <a:chExt cx="2966869" cy="3501947"/>
          </a:xfrm>
        </p:grpSpPr>
        <p:sp>
          <p:nvSpPr>
            <p:cNvPr id="19"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 name="任意多边形 19"/>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1" name="组合 20"/>
          <p:cNvGrpSpPr/>
          <p:nvPr/>
        </p:nvGrpSpPr>
        <p:grpSpPr>
          <a:xfrm>
            <a:off x="2370994" y="1324085"/>
            <a:ext cx="2224572" cy="2625776"/>
            <a:chOff x="4832531" y="1500201"/>
            <a:chExt cx="2966869" cy="3501947"/>
          </a:xfrm>
        </p:grpSpPr>
        <p:sp>
          <p:nvSpPr>
            <p:cNvPr id="22"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rgbClr val="CFCFCF"/>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任意多边形 23"/>
          <p:cNvSpPr/>
          <p:nvPr/>
        </p:nvSpPr>
        <p:spPr>
          <a:xfrm>
            <a:off x="1891445" y="1324085"/>
            <a:ext cx="1486714" cy="2507993"/>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 name="任意多边形 24"/>
          <p:cNvSpPr/>
          <p:nvPr/>
        </p:nvSpPr>
        <p:spPr>
          <a:xfrm>
            <a:off x="938004" y="1373439"/>
            <a:ext cx="953442" cy="2397522"/>
          </a:xfrm>
          <a:custGeom>
            <a:avLst/>
            <a:gdLst>
              <a:gd name="connsiteX0" fmla="*/ 767235 w 1271587"/>
              <a:gd name="connsiteY0" fmla="*/ 0 h 3197529"/>
              <a:gd name="connsiteX1" fmla="*/ 1271587 w 1271587"/>
              <a:gd name="connsiteY1" fmla="*/ 126088 h 3197529"/>
              <a:gd name="connsiteX2" fmla="*/ 1271587 w 1271587"/>
              <a:gd name="connsiteY2" fmla="*/ 3066470 h 3197529"/>
              <a:gd name="connsiteX3" fmla="*/ 747354 w 1271587"/>
              <a:gd name="connsiteY3" fmla="*/ 3197529 h 3197529"/>
              <a:gd name="connsiteX4" fmla="*/ 605625 w 1271587"/>
              <a:gd name="connsiteY4" fmla="*/ 3068717 h 3197529"/>
              <a:gd name="connsiteX5" fmla="*/ 0 w 1271587"/>
              <a:gd name="connsiteY5" fmla="*/ 1606609 h 3197529"/>
              <a:gd name="connsiteX6" fmla="*/ 752463 w 1271587"/>
              <a:gd name="connsiteY6" fmla="*/ 11047 h 319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587" h="3197529">
                <a:moveTo>
                  <a:pt x="767235" y="0"/>
                </a:moveTo>
                <a:lnTo>
                  <a:pt x="1271587" y="126088"/>
                </a:lnTo>
                <a:lnTo>
                  <a:pt x="1271587" y="3066470"/>
                </a:lnTo>
                <a:lnTo>
                  <a:pt x="747354" y="3197529"/>
                </a:lnTo>
                <a:lnTo>
                  <a:pt x="605625" y="3068717"/>
                </a:lnTo>
                <a:cubicBezTo>
                  <a:pt x="231439" y="2694531"/>
                  <a:pt x="0" y="2177598"/>
                  <a:pt x="0" y="1606609"/>
                </a:cubicBezTo>
                <a:cubicBezTo>
                  <a:pt x="0" y="964247"/>
                  <a:pt x="292915" y="390299"/>
                  <a:pt x="752463" y="11047"/>
                </a:cubicBezTo>
                <a:close/>
              </a:path>
            </a:pathLst>
          </a:custGeom>
          <a:gradFill>
            <a:gsLst>
              <a:gs pos="0">
                <a:srgbClr val="0070C0"/>
              </a:gs>
              <a:gs pos="100000">
                <a:srgbClr val="00B0F0"/>
              </a:gs>
            </a:gsLst>
            <a:lin ang="5400000" scaled="1"/>
          </a:gradFill>
          <a:ln>
            <a:noFill/>
          </a:ln>
          <a:effectLst>
            <a:innerShdw blurRad="177800" dist="101600" dir="10800000">
              <a:srgbClr val="1F1F1F">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 name="文本框 3"/>
          <p:cNvSpPr txBox="1"/>
          <p:nvPr/>
        </p:nvSpPr>
        <p:spPr>
          <a:xfrm>
            <a:off x="1325616" y="1841971"/>
            <a:ext cx="476250" cy="1442914"/>
          </a:xfrm>
          <a:prstGeom prst="rect">
            <a:avLst/>
          </a:prstGeom>
          <a:noFill/>
        </p:spPr>
        <p:txBody>
          <a:bodyPr vert="eaVert" wrap="square" rtlCol="0">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sp>
        <p:nvSpPr>
          <p:cNvPr id="27" name="文本框 4"/>
          <p:cNvSpPr txBox="1"/>
          <p:nvPr/>
        </p:nvSpPr>
        <p:spPr>
          <a:xfrm>
            <a:off x="2466314"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01</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28" name="矩形 27"/>
          <p:cNvSpPr/>
          <p:nvPr/>
        </p:nvSpPr>
        <p:spPr>
          <a:xfrm>
            <a:off x="2520992" y="1623673"/>
            <a:ext cx="476711" cy="66424"/>
          </a:xfrm>
          <a:prstGeom prst="rect">
            <a:avLst/>
          </a:prstGeom>
          <a:gradFill>
            <a:gsLst>
              <a:gs pos="0">
                <a:srgbClr val="0070C0"/>
              </a:gs>
              <a:gs pos="100000">
                <a:srgbClr val="00B0F0"/>
              </a:gs>
            </a:gsLst>
            <a:lin ang="5400000" scaled="1"/>
          </a:gradFill>
          <a:ln>
            <a:noFill/>
          </a:ln>
          <a:scene3d>
            <a:camera prst="perspectiveLeft" fov="27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9" name="文本框 29"/>
          <p:cNvSpPr txBox="1"/>
          <p:nvPr/>
        </p:nvSpPr>
        <p:spPr>
          <a:xfrm>
            <a:off x="3621388"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02</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30" name="矩形 29"/>
          <p:cNvSpPr/>
          <p:nvPr/>
        </p:nvSpPr>
        <p:spPr>
          <a:xfrm>
            <a:off x="3699887" y="1623673"/>
            <a:ext cx="476711" cy="66424"/>
          </a:xfrm>
          <a:prstGeom prst="rect">
            <a:avLst/>
          </a:prstGeom>
          <a:gradFill>
            <a:gsLst>
              <a:gs pos="0">
                <a:srgbClr val="0070C0"/>
              </a:gs>
              <a:gs pos="100000">
                <a:srgbClr val="00B0F0"/>
              </a:gs>
            </a:gsLst>
            <a:lin ang="5400000" scaled="1"/>
          </a:gra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1" name="文本框 31"/>
          <p:cNvSpPr txBox="1"/>
          <p:nvPr/>
        </p:nvSpPr>
        <p:spPr>
          <a:xfrm>
            <a:off x="4866146"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03</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32" name="矩形 31"/>
          <p:cNvSpPr/>
          <p:nvPr/>
        </p:nvSpPr>
        <p:spPr>
          <a:xfrm>
            <a:off x="4940140" y="1623673"/>
            <a:ext cx="476711" cy="66424"/>
          </a:xfrm>
          <a:prstGeom prst="rect">
            <a:avLst/>
          </a:prstGeom>
          <a:gradFill>
            <a:gsLst>
              <a:gs pos="0">
                <a:srgbClr val="0070C0"/>
              </a:gs>
              <a:gs pos="100000">
                <a:srgbClr val="00B0F0"/>
              </a:gs>
            </a:gsLst>
            <a:lin ang="5400000" scaled="1"/>
          </a:gra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3" name="文本框 33"/>
          <p:cNvSpPr txBox="1"/>
          <p:nvPr/>
        </p:nvSpPr>
        <p:spPr>
          <a:xfrm>
            <a:off x="6078808"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04</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34" name="矩形 33"/>
          <p:cNvSpPr/>
          <p:nvPr/>
        </p:nvSpPr>
        <p:spPr>
          <a:xfrm>
            <a:off x="6156340" y="1623673"/>
            <a:ext cx="476711" cy="66424"/>
          </a:xfrm>
          <a:prstGeom prst="rect">
            <a:avLst/>
          </a:prstGeom>
          <a:gradFill>
            <a:gsLst>
              <a:gs pos="0">
                <a:srgbClr val="0070C0"/>
              </a:gs>
              <a:gs pos="100000">
                <a:srgbClr val="00B0F0"/>
              </a:gs>
            </a:gsLst>
            <a:lin ang="5400000" scaled="1"/>
          </a:gra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5" name="文本框 35"/>
          <p:cNvSpPr txBox="1"/>
          <p:nvPr/>
        </p:nvSpPr>
        <p:spPr>
          <a:xfrm>
            <a:off x="7239419" y="1643041"/>
            <a:ext cx="626767" cy="411480"/>
          </a:xfrm>
          <a:prstGeom prst="rect">
            <a:avLst/>
          </a:prstGeom>
          <a:noFill/>
          <a:scene3d>
            <a:camera prst="perspectiveLeft">
              <a:rot lat="0" lon="1200000" rev="0"/>
            </a:camera>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05</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36" name="矩形 35"/>
          <p:cNvSpPr/>
          <p:nvPr/>
        </p:nvSpPr>
        <p:spPr>
          <a:xfrm>
            <a:off x="7317836" y="1623673"/>
            <a:ext cx="476711" cy="66424"/>
          </a:xfrm>
          <a:prstGeom prst="rect">
            <a:avLst/>
          </a:prstGeom>
          <a:gradFill>
            <a:gsLst>
              <a:gs pos="0">
                <a:srgbClr val="0070C0"/>
              </a:gs>
              <a:gs pos="100000">
                <a:srgbClr val="00B0F0"/>
              </a:gs>
            </a:gsLst>
            <a:lin ang="5400000" scaled="1"/>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nvGrpSpPr>
          <p:cNvPr id="37" name="Group 4"/>
          <p:cNvGrpSpPr>
            <a:grpSpLocks noChangeAspect="1"/>
          </p:cNvGrpSpPr>
          <p:nvPr/>
        </p:nvGrpSpPr>
        <p:grpSpPr bwMode="auto">
          <a:xfrm>
            <a:off x="2577564" y="2225552"/>
            <a:ext cx="292168" cy="248884"/>
            <a:chOff x="3688" y="2034"/>
            <a:chExt cx="297" cy="253"/>
          </a:xfrm>
          <a:solidFill>
            <a:schemeClr val="bg1">
              <a:lumMod val="65000"/>
            </a:schemeClr>
          </a:solidFill>
          <a:scene3d>
            <a:camera prst="perspectiveLeft"/>
            <a:lightRig rig="threePt" dir="t"/>
          </a:scene3d>
        </p:grpSpPr>
        <p:sp>
          <p:nvSpPr>
            <p:cNvPr id="38" name="Freeform 5"/>
            <p:cNvSpPr/>
            <p:nvPr/>
          </p:nvSpPr>
          <p:spPr bwMode="auto">
            <a:xfrm>
              <a:off x="3688" y="2145"/>
              <a:ext cx="154" cy="142"/>
            </a:xfrm>
            <a:custGeom>
              <a:avLst/>
              <a:gdLst>
                <a:gd name="T0" fmla="*/ 10 w 64"/>
                <a:gd name="T1" fmla="*/ 0 h 58"/>
                <a:gd name="T2" fmla="*/ 10 w 64"/>
                <a:gd name="T3" fmla="*/ 0 h 58"/>
                <a:gd name="T4" fmla="*/ 2 w 64"/>
                <a:gd name="T5" fmla="*/ 18 h 58"/>
                <a:gd name="T6" fmla="*/ 21 w 64"/>
                <a:gd name="T7" fmla="*/ 47 h 58"/>
                <a:gd name="T8" fmla="*/ 18 w 64"/>
                <a:gd name="T9" fmla="*/ 57 h 58"/>
                <a:gd name="T10" fmla="*/ 19 w 64"/>
                <a:gd name="T11" fmla="*/ 58 h 58"/>
                <a:gd name="T12" fmla="*/ 37 w 64"/>
                <a:gd name="T13" fmla="*/ 50 h 58"/>
                <a:gd name="T14" fmla="*/ 64 w 64"/>
                <a:gd name="T15" fmla="*/ 44 h 58"/>
                <a:gd name="T16" fmla="*/ 10 w 64"/>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8">
                  <a:moveTo>
                    <a:pt x="10" y="0"/>
                  </a:moveTo>
                  <a:cubicBezTo>
                    <a:pt x="10" y="0"/>
                    <a:pt x="10" y="0"/>
                    <a:pt x="10" y="0"/>
                  </a:cubicBezTo>
                  <a:cubicBezTo>
                    <a:pt x="6" y="5"/>
                    <a:pt x="2" y="11"/>
                    <a:pt x="2" y="18"/>
                  </a:cubicBezTo>
                  <a:cubicBezTo>
                    <a:pt x="0" y="29"/>
                    <a:pt x="9" y="40"/>
                    <a:pt x="21" y="47"/>
                  </a:cubicBezTo>
                  <a:cubicBezTo>
                    <a:pt x="22" y="51"/>
                    <a:pt x="18" y="57"/>
                    <a:pt x="18" y="57"/>
                  </a:cubicBezTo>
                  <a:cubicBezTo>
                    <a:pt x="16" y="58"/>
                    <a:pt x="19" y="58"/>
                    <a:pt x="19" y="58"/>
                  </a:cubicBezTo>
                  <a:cubicBezTo>
                    <a:pt x="26" y="58"/>
                    <a:pt x="33" y="53"/>
                    <a:pt x="37" y="50"/>
                  </a:cubicBezTo>
                  <a:cubicBezTo>
                    <a:pt x="47" y="51"/>
                    <a:pt x="56" y="48"/>
                    <a:pt x="64" y="44"/>
                  </a:cubicBezTo>
                  <a:cubicBezTo>
                    <a:pt x="35" y="42"/>
                    <a:pt x="10" y="2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9" name="Freeform 6"/>
            <p:cNvSpPr>
              <a:spLocks noEditPoints="1"/>
            </p:cNvSpPr>
            <p:nvPr/>
          </p:nvSpPr>
          <p:spPr bwMode="auto">
            <a:xfrm>
              <a:off x="3719" y="2034"/>
              <a:ext cx="266" cy="250"/>
            </a:xfrm>
            <a:custGeom>
              <a:avLst/>
              <a:gdLst>
                <a:gd name="T0" fmla="*/ 110 w 110"/>
                <a:gd name="T1" fmla="*/ 44 h 103"/>
                <a:gd name="T2" fmla="*/ 55 w 110"/>
                <a:gd name="T3" fmla="*/ 0 h 103"/>
                <a:gd name="T4" fmla="*/ 0 w 110"/>
                <a:gd name="T5" fmla="*/ 44 h 103"/>
                <a:gd name="T6" fmla="*/ 54 w 110"/>
                <a:gd name="T7" fmla="*/ 87 h 103"/>
                <a:gd name="T8" fmla="*/ 83 w 110"/>
                <a:gd name="T9" fmla="*/ 102 h 103"/>
                <a:gd name="T10" fmla="*/ 86 w 110"/>
                <a:gd name="T11" fmla="*/ 100 h 103"/>
                <a:gd name="T12" fmla="*/ 79 w 110"/>
                <a:gd name="T13" fmla="*/ 84 h 103"/>
                <a:gd name="T14" fmla="*/ 110 w 110"/>
                <a:gd name="T15" fmla="*/ 44 h 103"/>
                <a:gd name="T16" fmla="*/ 86 w 110"/>
                <a:gd name="T17" fmla="*/ 32 h 103"/>
                <a:gd name="T18" fmla="*/ 82 w 110"/>
                <a:gd name="T19" fmla="*/ 36 h 103"/>
                <a:gd name="T20" fmla="*/ 81 w 110"/>
                <a:gd name="T21" fmla="*/ 36 h 103"/>
                <a:gd name="T22" fmla="*/ 78 w 110"/>
                <a:gd name="T23" fmla="*/ 32 h 103"/>
                <a:gd name="T24" fmla="*/ 78 w 110"/>
                <a:gd name="T25" fmla="*/ 32 h 103"/>
                <a:gd name="T26" fmla="*/ 81 w 110"/>
                <a:gd name="T27" fmla="*/ 28 h 103"/>
                <a:gd name="T28" fmla="*/ 82 w 110"/>
                <a:gd name="T29" fmla="*/ 28 h 103"/>
                <a:gd name="T30" fmla="*/ 86 w 110"/>
                <a:gd name="T31" fmla="*/ 32 h 103"/>
                <a:gd name="T32" fmla="*/ 69 w 110"/>
                <a:gd name="T33" fmla="*/ 58 h 103"/>
                <a:gd name="T34" fmla="*/ 63 w 110"/>
                <a:gd name="T35" fmla="*/ 64 h 103"/>
                <a:gd name="T36" fmla="*/ 62 w 110"/>
                <a:gd name="T37" fmla="*/ 64 h 103"/>
                <a:gd name="T38" fmla="*/ 57 w 110"/>
                <a:gd name="T39" fmla="*/ 58 h 103"/>
                <a:gd name="T40" fmla="*/ 57 w 110"/>
                <a:gd name="T41" fmla="*/ 40 h 103"/>
                <a:gd name="T42" fmla="*/ 56 w 110"/>
                <a:gd name="T43" fmla="*/ 36 h 103"/>
                <a:gd name="T44" fmla="*/ 49 w 110"/>
                <a:gd name="T45" fmla="*/ 36 h 103"/>
                <a:gd name="T46" fmla="*/ 49 w 110"/>
                <a:gd name="T47" fmla="*/ 58 h 103"/>
                <a:gd name="T48" fmla="*/ 46 w 110"/>
                <a:gd name="T49" fmla="*/ 64 h 103"/>
                <a:gd name="T50" fmla="*/ 45 w 110"/>
                <a:gd name="T51" fmla="*/ 64 h 103"/>
                <a:gd name="T52" fmla="*/ 41 w 110"/>
                <a:gd name="T53" fmla="*/ 58 h 103"/>
                <a:gd name="T54" fmla="*/ 41 w 110"/>
                <a:gd name="T55" fmla="*/ 40 h 103"/>
                <a:gd name="T56" fmla="*/ 38 w 110"/>
                <a:gd name="T57" fmla="*/ 36 h 103"/>
                <a:gd name="T58" fmla="*/ 33 w 110"/>
                <a:gd name="T59" fmla="*/ 36 h 103"/>
                <a:gd name="T60" fmla="*/ 33 w 110"/>
                <a:gd name="T61" fmla="*/ 58 h 103"/>
                <a:gd name="T62" fmla="*/ 29 w 110"/>
                <a:gd name="T63" fmla="*/ 64 h 103"/>
                <a:gd name="T64" fmla="*/ 27 w 110"/>
                <a:gd name="T65" fmla="*/ 64 h 103"/>
                <a:gd name="T66" fmla="*/ 21 w 110"/>
                <a:gd name="T67" fmla="*/ 58 h 103"/>
                <a:gd name="T68" fmla="*/ 21 w 110"/>
                <a:gd name="T69" fmla="*/ 30 h 103"/>
                <a:gd name="T70" fmla="*/ 28 w 110"/>
                <a:gd name="T71" fmla="*/ 28 h 103"/>
                <a:gd name="T72" fmla="*/ 45 w 110"/>
                <a:gd name="T73" fmla="*/ 28 h 103"/>
                <a:gd name="T74" fmla="*/ 46 w 110"/>
                <a:gd name="T75" fmla="*/ 28 h 103"/>
                <a:gd name="T76" fmla="*/ 60 w 110"/>
                <a:gd name="T77" fmla="*/ 28 h 103"/>
                <a:gd name="T78" fmla="*/ 69 w 110"/>
                <a:gd name="T79" fmla="*/ 35 h 103"/>
                <a:gd name="T80" fmla="*/ 69 w 110"/>
                <a:gd name="T81" fmla="*/ 58 h 103"/>
                <a:gd name="T82" fmla="*/ 85 w 110"/>
                <a:gd name="T83" fmla="*/ 60 h 103"/>
                <a:gd name="T84" fmla="*/ 81 w 110"/>
                <a:gd name="T85" fmla="*/ 64 h 103"/>
                <a:gd name="T86" fmla="*/ 81 w 110"/>
                <a:gd name="T87" fmla="*/ 64 h 103"/>
                <a:gd name="T88" fmla="*/ 77 w 110"/>
                <a:gd name="T89" fmla="*/ 60 h 103"/>
                <a:gd name="T90" fmla="*/ 77 w 110"/>
                <a:gd name="T91" fmla="*/ 44 h 103"/>
                <a:gd name="T92" fmla="*/ 81 w 110"/>
                <a:gd name="T93" fmla="*/ 40 h 103"/>
                <a:gd name="T94" fmla="*/ 81 w 110"/>
                <a:gd name="T95" fmla="*/ 40 h 103"/>
                <a:gd name="T96" fmla="*/ 85 w 110"/>
                <a:gd name="T97" fmla="*/ 44 h 103"/>
                <a:gd name="T98" fmla="*/ 85 w 110"/>
                <a:gd name="T99"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103">
                  <a:moveTo>
                    <a:pt x="110" y="44"/>
                  </a:moveTo>
                  <a:cubicBezTo>
                    <a:pt x="110" y="20"/>
                    <a:pt x="86" y="0"/>
                    <a:pt x="55" y="0"/>
                  </a:cubicBezTo>
                  <a:cubicBezTo>
                    <a:pt x="24" y="0"/>
                    <a:pt x="0" y="20"/>
                    <a:pt x="0" y="44"/>
                  </a:cubicBezTo>
                  <a:cubicBezTo>
                    <a:pt x="0" y="68"/>
                    <a:pt x="24" y="87"/>
                    <a:pt x="54" y="87"/>
                  </a:cubicBezTo>
                  <a:cubicBezTo>
                    <a:pt x="59" y="92"/>
                    <a:pt x="73" y="102"/>
                    <a:pt x="83" y="102"/>
                  </a:cubicBezTo>
                  <a:cubicBezTo>
                    <a:pt x="83" y="102"/>
                    <a:pt x="88" y="103"/>
                    <a:pt x="86" y="100"/>
                  </a:cubicBezTo>
                  <a:cubicBezTo>
                    <a:pt x="86" y="100"/>
                    <a:pt x="77" y="90"/>
                    <a:pt x="79" y="84"/>
                  </a:cubicBezTo>
                  <a:cubicBezTo>
                    <a:pt x="98" y="76"/>
                    <a:pt x="110" y="61"/>
                    <a:pt x="110" y="44"/>
                  </a:cubicBezTo>
                  <a:close/>
                  <a:moveTo>
                    <a:pt x="86" y="32"/>
                  </a:moveTo>
                  <a:cubicBezTo>
                    <a:pt x="86" y="34"/>
                    <a:pt x="84" y="36"/>
                    <a:pt x="82" y="36"/>
                  </a:cubicBezTo>
                  <a:cubicBezTo>
                    <a:pt x="81" y="36"/>
                    <a:pt x="81" y="36"/>
                    <a:pt x="81" y="36"/>
                  </a:cubicBezTo>
                  <a:cubicBezTo>
                    <a:pt x="79" y="36"/>
                    <a:pt x="78" y="34"/>
                    <a:pt x="78" y="32"/>
                  </a:cubicBezTo>
                  <a:cubicBezTo>
                    <a:pt x="78" y="32"/>
                    <a:pt x="78" y="32"/>
                    <a:pt x="78" y="32"/>
                  </a:cubicBezTo>
                  <a:cubicBezTo>
                    <a:pt x="78" y="30"/>
                    <a:pt x="79" y="28"/>
                    <a:pt x="81" y="28"/>
                  </a:cubicBezTo>
                  <a:cubicBezTo>
                    <a:pt x="82" y="28"/>
                    <a:pt x="82" y="28"/>
                    <a:pt x="82" y="28"/>
                  </a:cubicBezTo>
                  <a:cubicBezTo>
                    <a:pt x="84" y="28"/>
                    <a:pt x="86" y="30"/>
                    <a:pt x="86" y="32"/>
                  </a:cubicBezTo>
                  <a:close/>
                  <a:moveTo>
                    <a:pt x="69" y="58"/>
                  </a:moveTo>
                  <a:cubicBezTo>
                    <a:pt x="69" y="60"/>
                    <a:pt x="66" y="64"/>
                    <a:pt x="63" y="64"/>
                  </a:cubicBezTo>
                  <a:cubicBezTo>
                    <a:pt x="62" y="64"/>
                    <a:pt x="62" y="64"/>
                    <a:pt x="62" y="64"/>
                  </a:cubicBezTo>
                  <a:cubicBezTo>
                    <a:pt x="60" y="64"/>
                    <a:pt x="57" y="60"/>
                    <a:pt x="57" y="58"/>
                  </a:cubicBezTo>
                  <a:cubicBezTo>
                    <a:pt x="57" y="40"/>
                    <a:pt x="57" y="40"/>
                    <a:pt x="57" y="40"/>
                  </a:cubicBezTo>
                  <a:cubicBezTo>
                    <a:pt x="57" y="39"/>
                    <a:pt x="57" y="36"/>
                    <a:pt x="56" y="36"/>
                  </a:cubicBezTo>
                  <a:cubicBezTo>
                    <a:pt x="49" y="36"/>
                    <a:pt x="49" y="36"/>
                    <a:pt x="49" y="36"/>
                  </a:cubicBezTo>
                  <a:cubicBezTo>
                    <a:pt x="49" y="58"/>
                    <a:pt x="49" y="58"/>
                    <a:pt x="49" y="58"/>
                  </a:cubicBezTo>
                  <a:cubicBezTo>
                    <a:pt x="49" y="60"/>
                    <a:pt x="48" y="64"/>
                    <a:pt x="46" y="64"/>
                  </a:cubicBezTo>
                  <a:cubicBezTo>
                    <a:pt x="45" y="64"/>
                    <a:pt x="45" y="64"/>
                    <a:pt x="45" y="64"/>
                  </a:cubicBezTo>
                  <a:cubicBezTo>
                    <a:pt x="43" y="64"/>
                    <a:pt x="41" y="60"/>
                    <a:pt x="41" y="58"/>
                  </a:cubicBezTo>
                  <a:cubicBezTo>
                    <a:pt x="41" y="40"/>
                    <a:pt x="41" y="40"/>
                    <a:pt x="41" y="40"/>
                  </a:cubicBezTo>
                  <a:cubicBezTo>
                    <a:pt x="41" y="38"/>
                    <a:pt x="40" y="36"/>
                    <a:pt x="38" y="36"/>
                  </a:cubicBezTo>
                  <a:cubicBezTo>
                    <a:pt x="33" y="36"/>
                    <a:pt x="33" y="36"/>
                    <a:pt x="33" y="36"/>
                  </a:cubicBezTo>
                  <a:cubicBezTo>
                    <a:pt x="33" y="58"/>
                    <a:pt x="33" y="58"/>
                    <a:pt x="33" y="58"/>
                  </a:cubicBezTo>
                  <a:cubicBezTo>
                    <a:pt x="33" y="60"/>
                    <a:pt x="30" y="64"/>
                    <a:pt x="29" y="64"/>
                  </a:cubicBezTo>
                  <a:cubicBezTo>
                    <a:pt x="27" y="64"/>
                    <a:pt x="27" y="64"/>
                    <a:pt x="27" y="64"/>
                  </a:cubicBezTo>
                  <a:cubicBezTo>
                    <a:pt x="25" y="64"/>
                    <a:pt x="21" y="60"/>
                    <a:pt x="21" y="58"/>
                  </a:cubicBezTo>
                  <a:cubicBezTo>
                    <a:pt x="21" y="49"/>
                    <a:pt x="21" y="40"/>
                    <a:pt x="21" y="30"/>
                  </a:cubicBezTo>
                  <a:cubicBezTo>
                    <a:pt x="21" y="28"/>
                    <a:pt x="25" y="28"/>
                    <a:pt x="28" y="28"/>
                  </a:cubicBezTo>
                  <a:cubicBezTo>
                    <a:pt x="45" y="28"/>
                    <a:pt x="45" y="28"/>
                    <a:pt x="45" y="28"/>
                  </a:cubicBezTo>
                  <a:cubicBezTo>
                    <a:pt x="46" y="28"/>
                    <a:pt x="46" y="28"/>
                    <a:pt x="46" y="28"/>
                  </a:cubicBezTo>
                  <a:cubicBezTo>
                    <a:pt x="60" y="28"/>
                    <a:pt x="60" y="28"/>
                    <a:pt x="60" y="28"/>
                  </a:cubicBezTo>
                  <a:cubicBezTo>
                    <a:pt x="65" y="28"/>
                    <a:pt x="69" y="32"/>
                    <a:pt x="69" y="35"/>
                  </a:cubicBezTo>
                  <a:cubicBezTo>
                    <a:pt x="69" y="42"/>
                    <a:pt x="69" y="50"/>
                    <a:pt x="69" y="58"/>
                  </a:cubicBezTo>
                  <a:close/>
                  <a:moveTo>
                    <a:pt x="85" y="60"/>
                  </a:moveTo>
                  <a:cubicBezTo>
                    <a:pt x="85" y="62"/>
                    <a:pt x="83" y="64"/>
                    <a:pt x="81" y="64"/>
                  </a:cubicBezTo>
                  <a:cubicBezTo>
                    <a:pt x="81" y="64"/>
                    <a:pt x="81" y="64"/>
                    <a:pt x="81" y="64"/>
                  </a:cubicBezTo>
                  <a:cubicBezTo>
                    <a:pt x="79" y="64"/>
                    <a:pt x="77" y="62"/>
                    <a:pt x="77" y="60"/>
                  </a:cubicBezTo>
                  <a:cubicBezTo>
                    <a:pt x="77" y="44"/>
                    <a:pt x="77" y="44"/>
                    <a:pt x="77" y="44"/>
                  </a:cubicBezTo>
                  <a:cubicBezTo>
                    <a:pt x="77" y="42"/>
                    <a:pt x="79" y="40"/>
                    <a:pt x="81" y="40"/>
                  </a:cubicBezTo>
                  <a:cubicBezTo>
                    <a:pt x="81" y="40"/>
                    <a:pt x="81" y="40"/>
                    <a:pt x="81" y="40"/>
                  </a:cubicBezTo>
                  <a:cubicBezTo>
                    <a:pt x="83" y="40"/>
                    <a:pt x="85" y="42"/>
                    <a:pt x="85" y="44"/>
                  </a:cubicBezTo>
                  <a:lnTo>
                    <a:pt x="85"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40" name="Group 9"/>
          <p:cNvGrpSpPr>
            <a:grpSpLocks noChangeAspect="1"/>
          </p:cNvGrpSpPr>
          <p:nvPr/>
        </p:nvGrpSpPr>
        <p:grpSpPr bwMode="auto">
          <a:xfrm>
            <a:off x="3777681" y="2194257"/>
            <a:ext cx="277413" cy="275445"/>
            <a:chOff x="3740" y="2027"/>
            <a:chExt cx="282" cy="280"/>
          </a:xfrm>
          <a:solidFill>
            <a:schemeClr val="bg1">
              <a:lumMod val="65000"/>
            </a:schemeClr>
          </a:solidFill>
          <a:scene3d>
            <a:camera prst="perspectiveLeft"/>
            <a:lightRig rig="threePt" dir="t"/>
          </a:scene3d>
        </p:grpSpPr>
        <p:sp>
          <p:nvSpPr>
            <p:cNvPr id="41" name="Freeform 10"/>
            <p:cNvSpPr/>
            <p:nvPr/>
          </p:nvSpPr>
          <p:spPr bwMode="auto">
            <a:xfrm>
              <a:off x="3810" y="2110"/>
              <a:ext cx="21" cy="32"/>
            </a:xfrm>
            <a:custGeom>
              <a:avLst/>
              <a:gdLst>
                <a:gd name="T0" fmla="*/ 1 w 9"/>
                <a:gd name="T1" fmla="*/ 5 h 13"/>
                <a:gd name="T2" fmla="*/ 2 w 9"/>
                <a:gd name="T3" fmla="*/ 13 h 13"/>
                <a:gd name="T4" fmla="*/ 8 w 9"/>
                <a:gd name="T5" fmla="*/ 8 h 13"/>
                <a:gd name="T6" fmla="*/ 6 w 9"/>
                <a:gd name="T7" fmla="*/ 0 h 13"/>
                <a:gd name="T8" fmla="*/ 1 w 9"/>
                <a:gd name="T9" fmla="*/ 5 h 13"/>
              </a:gdLst>
              <a:ahLst/>
              <a:cxnLst>
                <a:cxn ang="0">
                  <a:pos x="T0" y="T1"/>
                </a:cxn>
                <a:cxn ang="0">
                  <a:pos x="T2" y="T3"/>
                </a:cxn>
                <a:cxn ang="0">
                  <a:pos x="T4" y="T5"/>
                </a:cxn>
                <a:cxn ang="0">
                  <a:pos x="T6" y="T7"/>
                </a:cxn>
                <a:cxn ang="0">
                  <a:pos x="T8" y="T9"/>
                </a:cxn>
              </a:cxnLst>
              <a:rect l="0" t="0" r="r" b="b"/>
              <a:pathLst>
                <a:path w="9" h="13">
                  <a:moveTo>
                    <a:pt x="1" y="5"/>
                  </a:moveTo>
                  <a:cubicBezTo>
                    <a:pt x="0" y="9"/>
                    <a:pt x="0" y="12"/>
                    <a:pt x="2" y="13"/>
                  </a:cubicBezTo>
                  <a:cubicBezTo>
                    <a:pt x="4" y="13"/>
                    <a:pt x="6" y="10"/>
                    <a:pt x="8" y="8"/>
                  </a:cubicBezTo>
                  <a:cubicBezTo>
                    <a:pt x="9" y="4"/>
                    <a:pt x="8" y="1"/>
                    <a:pt x="6" y="0"/>
                  </a:cubicBezTo>
                  <a:cubicBezTo>
                    <a:pt x="4" y="0"/>
                    <a:pt x="2"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2" name="Freeform 11"/>
            <p:cNvSpPr/>
            <p:nvPr/>
          </p:nvSpPr>
          <p:spPr bwMode="auto">
            <a:xfrm>
              <a:off x="3844" y="2125"/>
              <a:ext cx="19" cy="26"/>
            </a:xfrm>
            <a:custGeom>
              <a:avLst/>
              <a:gdLst>
                <a:gd name="T0" fmla="*/ 5 w 8"/>
                <a:gd name="T1" fmla="*/ 0 h 11"/>
                <a:gd name="T2" fmla="*/ 1 w 8"/>
                <a:gd name="T3" fmla="*/ 4 h 11"/>
                <a:gd name="T4" fmla="*/ 3 w 8"/>
                <a:gd name="T5" fmla="*/ 11 h 11"/>
                <a:gd name="T6" fmla="*/ 7 w 8"/>
                <a:gd name="T7" fmla="*/ 7 h 11"/>
                <a:gd name="T8" fmla="*/ 5 w 8"/>
                <a:gd name="T9" fmla="*/ 0 h 11"/>
              </a:gdLst>
              <a:ahLst/>
              <a:cxnLst>
                <a:cxn ang="0">
                  <a:pos x="T0" y="T1"/>
                </a:cxn>
                <a:cxn ang="0">
                  <a:pos x="T2" y="T3"/>
                </a:cxn>
                <a:cxn ang="0">
                  <a:pos x="T4" y="T5"/>
                </a:cxn>
                <a:cxn ang="0">
                  <a:pos x="T6" y="T7"/>
                </a:cxn>
                <a:cxn ang="0">
                  <a:pos x="T8" y="T9"/>
                </a:cxn>
              </a:cxnLst>
              <a:rect l="0" t="0" r="r" b="b"/>
              <a:pathLst>
                <a:path w="8" h="11">
                  <a:moveTo>
                    <a:pt x="5" y="0"/>
                  </a:moveTo>
                  <a:cubicBezTo>
                    <a:pt x="4" y="0"/>
                    <a:pt x="3" y="2"/>
                    <a:pt x="1" y="4"/>
                  </a:cubicBezTo>
                  <a:cubicBezTo>
                    <a:pt x="0" y="7"/>
                    <a:pt x="1" y="9"/>
                    <a:pt x="3" y="11"/>
                  </a:cubicBezTo>
                  <a:cubicBezTo>
                    <a:pt x="4" y="11"/>
                    <a:pt x="5" y="9"/>
                    <a:pt x="7" y="7"/>
                  </a:cubicBezTo>
                  <a:cubicBezTo>
                    <a:pt x="8" y="4"/>
                    <a:pt x="8"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3" name="Freeform 12"/>
            <p:cNvSpPr>
              <a:spLocks noEditPoints="1"/>
            </p:cNvSpPr>
            <p:nvPr/>
          </p:nvSpPr>
          <p:spPr bwMode="auto">
            <a:xfrm>
              <a:off x="3740" y="2027"/>
              <a:ext cx="282" cy="280"/>
            </a:xfrm>
            <a:custGeom>
              <a:avLst/>
              <a:gdLst>
                <a:gd name="T0" fmla="*/ 93 w 116"/>
                <a:gd name="T1" fmla="*/ 43 h 115"/>
                <a:gd name="T2" fmla="*/ 75 w 116"/>
                <a:gd name="T3" fmla="*/ 34 h 115"/>
                <a:gd name="T4" fmla="*/ 72 w 116"/>
                <a:gd name="T5" fmla="*/ 17 h 115"/>
                <a:gd name="T6" fmla="*/ 58 w 116"/>
                <a:gd name="T7" fmla="*/ 4 h 115"/>
                <a:gd name="T8" fmla="*/ 36 w 116"/>
                <a:gd name="T9" fmla="*/ 21 h 115"/>
                <a:gd name="T10" fmla="*/ 23 w 116"/>
                <a:gd name="T11" fmla="*/ 21 h 115"/>
                <a:gd name="T12" fmla="*/ 2 w 116"/>
                <a:gd name="T13" fmla="*/ 23 h 115"/>
                <a:gd name="T14" fmla="*/ 15 w 116"/>
                <a:gd name="T15" fmla="*/ 59 h 115"/>
                <a:gd name="T16" fmla="*/ 11 w 116"/>
                <a:gd name="T17" fmla="*/ 91 h 115"/>
                <a:gd name="T18" fmla="*/ 29 w 116"/>
                <a:gd name="T19" fmla="*/ 100 h 115"/>
                <a:gd name="T20" fmla="*/ 43 w 116"/>
                <a:gd name="T21" fmla="*/ 90 h 115"/>
                <a:gd name="T22" fmla="*/ 58 w 116"/>
                <a:gd name="T23" fmla="*/ 103 h 115"/>
                <a:gd name="T24" fmla="*/ 77 w 116"/>
                <a:gd name="T25" fmla="*/ 99 h 115"/>
                <a:gd name="T26" fmla="*/ 77 w 116"/>
                <a:gd name="T27" fmla="*/ 74 h 115"/>
                <a:gd name="T28" fmla="*/ 99 w 116"/>
                <a:gd name="T29" fmla="*/ 61 h 115"/>
                <a:gd name="T30" fmla="*/ 93 w 116"/>
                <a:gd name="T31" fmla="*/ 43 h 115"/>
                <a:gd name="T32" fmla="*/ 21 w 116"/>
                <a:gd name="T33" fmla="*/ 53 h 115"/>
                <a:gd name="T34" fmla="*/ 17 w 116"/>
                <a:gd name="T35" fmla="*/ 48 h 115"/>
                <a:gd name="T36" fmla="*/ 21 w 116"/>
                <a:gd name="T37" fmla="*/ 44 h 115"/>
                <a:gd name="T38" fmla="*/ 25 w 116"/>
                <a:gd name="T39" fmla="*/ 48 h 115"/>
                <a:gd name="T40" fmla="*/ 21 w 116"/>
                <a:gd name="T41" fmla="*/ 53 h 115"/>
                <a:gd name="T42" fmla="*/ 26 w 116"/>
                <a:gd name="T43" fmla="*/ 52 h 115"/>
                <a:gd name="T44" fmla="*/ 63 w 116"/>
                <a:gd name="T45" fmla="*/ 66 h 115"/>
                <a:gd name="T46" fmla="*/ 26 w 116"/>
                <a:gd name="T47" fmla="*/ 52 h 115"/>
                <a:gd name="T48" fmla="*/ 66 w 116"/>
                <a:gd name="T49" fmla="*/ 44 h 115"/>
                <a:gd name="T50" fmla="*/ 58 w 116"/>
                <a:gd name="T51" fmla="*/ 63 h 115"/>
                <a:gd name="T52" fmla="*/ 46 w 116"/>
                <a:gd name="T53" fmla="*/ 55 h 115"/>
                <a:gd name="T54" fmla="*/ 33 w 116"/>
                <a:gd name="T55" fmla="*/ 43 h 115"/>
                <a:gd name="T56" fmla="*/ 42 w 116"/>
                <a:gd name="T57" fmla="*/ 30 h 115"/>
                <a:gd name="T58" fmla="*/ 53 w 116"/>
                <a:gd name="T59" fmla="*/ 36 h 115"/>
                <a:gd name="T60" fmla="*/ 66 w 116"/>
                <a:gd name="T61" fmla="*/ 44 h 115"/>
                <a:gd name="T62" fmla="*/ 72 w 116"/>
                <a:gd name="T63" fmla="*/ 70 h 115"/>
                <a:gd name="T64" fmla="*/ 67 w 116"/>
                <a:gd name="T65" fmla="*/ 65 h 115"/>
                <a:gd name="T66" fmla="*/ 72 w 116"/>
                <a:gd name="T67" fmla="*/ 60 h 115"/>
                <a:gd name="T68" fmla="*/ 76 w 116"/>
                <a:gd name="T69" fmla="*/ 65 h 115"/>
                <a:gd name="T70" fmla="*/ 72 w 116"/>
                <a:gd name="T71" fmla="*/ 7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 h="115">
                  <a:moveTo>
                    <a:pt x="93" y="43"/>
                  </a:moveTo>
                  <a:cubicBezTo>
                    <a:pt x="72" y="43"/>
                    <a:pt x="75" y="34"/>
                    <a:pt x="75" y="34"/>
                  </a:cubicBezTo>
                  <a:cubicBezTo>
                    <a:pt x="72" y="17"/>
                    <a:pt x="72" y="17"/>
                    <a:pt x="72" y="17"/>
                  </a:cubicBezTo>
                  <a:cubicBezTo>
                    <a:pt x="70" y="0"/>
                    <a:pt x="58" y="4"/>
                    <a:pt x="58" y="4"/>
                  </a:cubicBezTo>
                  <a:cubicBezTo>
                    <a:pt x="50" y="5"/>
                    <a:pt x="38" y="17"/>
                    <a:pt x="36" y="21"/>
                  </a:cubicBezTo>
                  <a:cubicBezTo>
                    <a:pt x="32" y="25"/>
                    <a:pt x="30" y="25"/>
                    <a:pt x="23" y="21"/>
                  </a:cubicBezTo>
                  <a:cubicBezTo>
                    <a:pt x="0" y="8"/>
                    <a:pt x="2" y="23"/>
                    <a:pt x="2" y="23"/>
                  </a:cubicBezTo>
                  <a:cubicBezTo>
                    <a:pt x="2" y="42"/>
                    <a:pt x="11" y="53"/>
                    <a:pt x="15" y="59"/>
                  </a:cubicBezTo>
                  <a:cubicBezTo>
                    <a:pt x="11" y="60"/>
                    <a:pt x="11" y="91"/>
                    <a:pt x="11" y="91"/>
                  </a:cubicBezTo>
                  <a:cubicBezTo>
                    <a:pt x="15" y="111"/>
                    <a:pt x="29" y="100"/>
                    <a:pt x="29" y="100"/>
                  </a:cubicBezTo>
                  <a:cubicBezTo>
                    <a:pt x="43" y="90"/>
                    <a:pt x="43" y="90"/>
                    <a:pt x="43" y="90"/>
                  </a:cubicBezTo>
                  <a:cubicBezTo>
                    <a:pt x="58" y="103"/>
                    <a:pt x="58" y="103"/>
                    <a:pt x="58" y="103"/>
                  </a:cubicBezTo>
                  <a:cubicBezTo>
                    <a:pt x="81" y="115"/>
                    <a:pt x="77" y="99"/>
                    <a:pt x="77" y="99"/>
                  </a:cubicBezTo>
                  <a:cubicBezTo>
                    <a:pt x="77" y="90"/>
                    <a:pt x="77" y="74"/>
                    <a:pt x="77" y="74"/>
                  </a:cubicBezTo>
                  <a:cubicBezTo>
                    <a:pt x="89" y="72"/>
                    <a:pt x="99" y="61"/>
                    <a:pt x="99" y="61"/>
                  </a:cubicBezTo>
                  <a:cubicBezTo>
                    <a:pt x="116" y="43"/>
                    <a:pt x="93" y="43"/>
                    <a:pt x="93" y="43"/>
                  </a:cubicBezTo>
                  <a:close/>
                  <a:moveTo>
                    <a:pt x="21" y="53"/>
                  </a:moveTo>
                  <a:cubicBezTo>
                    <a:pt x="20" y="53"/>
                    <a:pt x="17" y="51"/>
                    <a:pt x="17" y="48"/>
                  </a:cubicBezTo>
                  <a:cubicBezTo>
                    <a:pt x="17" y="46"/>
                    <a:pt x="20" y="44"/>
                    <a:pt x="21" y="44"/>
                  </a:cubicBezTo>
                  <a:cubicBezTo>
                    <a:pt x="24" y="44"/>
                    <a:pt x="25" y="46"/>
                    <a:pt x="25" y="48"/>
                  </a:cubicBezTo>
                  <a:cubicBezTo>
                    <a:pt x="25" y="51"/>
                    <a:pt x="24" y="53"/>
                    <a:pt x="21" y="53"/>
                  </a:cubicBezTo>
                  <a:close/>
                  <a:moveTo>
                    <a:pt x="26" y="52"/>
                  </a:moveTo>
                  <a:cubicBezTo>
                    <a:pt x="26" y="52"/>
                    <a:pt x="26" y="87"/>
                    <a:pt x="63" y="66"/>
                  </a:cubicBezTo>
                  <a:cubicBezTo>
                    <a:pt x="24" y="96"/>
                    <a:pt x="26" y="56"/>
                    <a:pt x="26" y="52"/>
                  </a:cubicBezTo>
                  <a:close/>
                  <a:moveTo>
                    <a:pt x="66" y="44"/>
                  </a:moveTo>
                  <a:cubicBezTo>
                    <a:pt x="66" y="44"/>
                    <a:pt x="64" y="57"/>
                    <a:pt x="58" y="63"/>
                  </a:cubicBezTo>
                  <a:cubicBezTo>
                    <a:pt x="47" y="69"/>
                    <a:pt x="46" y="55"/>
                    <a:pt x="46" y="55"/>
                  </a:cubicBezTo>
                  <a:cubicBezTo>
                    <a:pt x="46" y="55"/>
                    <a:pt x="29" y="64"/>
                    <a:pt x="33" y="43"/>
                  </a:cubicBezTo>
                  <a:cubicBezTo>
                    <a:pt x="33" y="43"/>
                    <a:pt x="36" y="31"/>
                    <a:pt x="42" y="30"/>
                  </a:cubicBezTo>
                  <a:cubicBezTo>
                    <a:pt x="49" y="27"/>
                    <a:pt x="53" y="32"/>
                    <a:pt x="53" y="36"/>
                  </a:cubicBezTo>
                  <a:cubicBezTo>
                    <a:pt x="53" y="36"/>
                    <a:pt x="67" y="27"/>
                    <a:pt x="66" y="44"/>
                  </a:cubicBezTo>
                  <a:close/>
                  <a:moveTo>
                    <a:pt x="72" y="70"/>
                  </a:moveTo>
                  <a:cubicBezTo>
                    <a:pt x="70" y="70"/>
                    <a:pt x="67" y="68"/>
                    <a:pt x="67" y="65"/>
                  </a:cubicBezTo>
                  <a:cubicBezTo>
                    <a:pt x="67" y="63"/>
                    <a:pt x="70" y="60"/>
                    <a:pt x="72" y="60"/>
                  </a:cubicBezTo>
                  <a:cubicBezTo>
                    <a:pt x="73" y="60"/>
                    <a:pt x="76" y="63"/>
                    <a:pt x="76" y="65"/>
                  </a:cubicBezTo>
                  <a:cubicBezTo>
                    <a:pt x="76" y="68"/>
                    <a:pt x="73" y="70"/>
                    <a:pt x="7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44" name="Freeform 16"/>
          <p:cNvSpPr>
            <a:spLocks noEditPoints="1"/>
          </p:cNvSpPr>
          <p:nvPr/>
        </p:nvSpPr>
        <p:spPr bwMode="auto">
          <a:xfrm>
            <a:off x="5001920" y="2210425"/>
            <a:ext cx="300825" cy="268362"/>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lumMod val="65000"/>
            </a:schemeClr>
          </a:solidFill>
          <a:ln>
            <a:noFill/>
          </a:ln>
          <a:scene3d>
            <a:camera prst="perspectiveLeft"/>
            <a:lightRig rig="threePt" dir="t"/>
          </a:scene3d>
        </p:spPr>
        <p:txBody>
          <a:bodyPr vert="horz" wrap="square" lIns="68562" tIns="34281" rIns="68562" bIns="34281" numCol="1" anchor="t" anchorCtr="0" compatLnSpc="1"/>
          <a:lstStyle/>
          <a:p>
            <a:endParaRPr lang="zh-CN" altLang="en-US" sz="1350">
              <a:solidFill>
                <a:prstClr val="black"/>
              </a:solidFill>
            </a:endParaRPr>
          </a:p>
        </p:txBody>
      </p:sp>
      <p:grpSp>
        <p:nvGrpSpPr>
          <p:cNvPr id="45" name="Group 19"/>
          <p:cNvGrpSpPr>
            <a:grpSpLocks noChangeAspect="1"/>
          </p:cNvGrpSpPr>
          <p:nvPr/>
        </p:nvGrpSpPr>
        <p:grpSpPr bwMode="auto">
          <a:xfrm>
            <a:off x="6216145" y="2231925"/>
            <a:ext cx="304957" cy="247900"/>
            <a:chOff x="3686" y="2034"/>
            <a:chExt cx="310" cy="252"/>
          </a:xfrm>
          <a:solidFill>
            <a:schemeClr val="bg1">
              <a:lumMod val="65000"/>
            </a:schemeClr>
          </a:solidFill>
          <a:scene3d>
            <a:camera prst="perspectiveLeft"/>
            <a:lightRig rig="threePt" dir="t"/>
          </a:scene3d>
        </p:grpSpPr>
        <p:sp>
          <p:nvSpPr>
            <p:cNvPr id="46" name="Freeform 20"/>
            <p:cNvSpPr>
              <a:spLocks noEditPoints="1"/>
            </p:cNvSpPr>
            <p:nvPr/>
          </p:nvSpPr>
          <p:spPr bwMode="auto">
            <a:xfrm>
              <a:off x="3686" y="2034"/>
              <a:ext cx="220" cy="201"/>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7" name="Freeform 21"/>
            <p:cNvSpPr>
              <a:spLocks noEditPoints="1"/>
            </p:cNvSpPr>
            <p:nvPr/>
          </p:nvSpPr>
          <p:spPr bwMode="auto">
            <a:xfrm>
              <a:off x="3810" y="2116"/>
              <a:ext cx="186" cy="170"/>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48" name="Group 24"/>
          <p:cNvGrpSpPr>
            <a:grpSpLocks noChangeAspect="1"/>
          </p:cNvGrpSpPr>
          <p:nvPr/>
        </p:nvGrpSpPr>
        <p:grpSpPr bwMode="auto">
          <a:xfrm>
            <a:off x="7374965" y="2210147"/>
            <a:ext cx="328567" cy="255770"/>
            <a:chOff x="3679" y="2031"/>
            <a:chExt cx="334" cy="260"/>
          </a:xfrm>
          <a:solidFill>
            <a:schemeClr val="bg1">
              <a:lumMod val="65000"/>
            </a:schemeClr>
          </a:solidFill>
          <a:scene3d>
            <a:camera prst="perspectiveLeft"/>
            <a:lightRig rig="threePt" dir="t"/>
          </a:scene3d>
        </p:grpSpPr>
        <p:sp>
          <p:nvSpPr>
            <p:cNvPr id="49" name="Freeform 25"/>
            <p:cNvSpPr>
              <a:spLocks noEditPoints="1"/>
            </p:cNvSpPr>
            <p:nvPr/>
          </p:nvSpPr>
          <p:spPr bwMode="auto">
            <a:xfrm>
              <a:off x="3679" y="2060"/>
              <a:ext cx="289" cy="231"/>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0" name="Freeform 26"/>
            <p:cNvSpPr>
              <a:spLocks noEditPoints="1"/>
            </p:cNvSpPr>
            <p:nvPr/>
          </p:nvSpPr>
          <p:spPr bwMode="auto">
            <a:xfrm>
              <a:off x="3744" y="2162"/>
              <a:ext cx="113" cy="102"/>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1" name="Freeform 27"/>
            <p:cNvSpPr/>
            <p:nvPr/>
          </p:nvSpPr>
          <p:spPr bwMode="auto">
            <a:xfrm>
              <a:off x="3895" y="2070"/>
              <a:ext cx="61" cy="66"/>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2" name="Freeform 28"/>
            <p:cNvSpPr/>
            <p:nvPr/>
          </p:nvSpPr>
          <p:spPr bwMode="auto">
            <a:xfrm>
              <a:off x="3883" y="2031"/>
              <a:ext cx="130" cy="122"/>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53" name="矩形 52"/>
          <p:cNvSpPr/>
          <p:nvPr/>
        </p:nvSpPr>
        <p:spPr>
          <a:xfrm>
            <a:off x="2097230" y="2554855"/>
            <a:ext cx="1116330" cy="758825"/>
          </a:xfrm>
          <a:prstGeom prst="rect">
            <a:avLst/>
          </a:prstGeom>
        </p:spPr>
        <p:txBody>
          <a:bodyPr wrap="none">
            <a:spAutoFit/>
          </a:bodyPr>
          <a:lstStyle/>
          <a:p>
            <a:pPr algn="ctr">
              <a:spcBef>
                <a:spcPts val="500"/>
              </a:spcBef>
              <a:spcAft>
                <a:spcPts val="0"/>
              </a:spcAft>
              <a:defRPr/>
            </a:pPr>
            <a:r>
              <a:rPr lang="zh-CN" altLang="en-US" sz="1350" b="1" kern="100" dirty="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4" name="矩形 53"/>
          <p:cNvSpPr/>
          <p:nvPr/>
        </p:nvSpPr>
        <p:spPr>
          <a:xfrm>
            <a:off x="3420396" y="2572200"/>
            <a:ext cx="1116330" cy="758825"/>
          </a:xfrm>
          <a:prstGeom prst="rect">
            <a:avLst/>
          </a:prstGeom>
        </p:spPr>
        <p:txBody>
          <a:bodyPr wrap="none">
            <a:spAutoFit/>
          </a:bodyPr>
          <a:lstStyle/>
          <a:p>
            <a:pPr algn="ctr">
              <a:spcBef>
                <a:spcPts val="500"/>
              </a:spcBef>
              <a:spcAft>
                <a:spcPts val="0"/>
              </a:spcAft>
              <a:defRPr/>
            </a:pPr>
            <a:r>
              <a:rPr lang="zh-CN" altLang="en-US" sz="1350" b="1" kern="100" dirty="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5" name="矩形 54"/>
          <p:cNvSpPr/>
          <p:nvPr/>
        </p:nvSpPr>
        <p:spPr>
          <a:xfrm>
            <a:off x="4661266" y="2572200"/>
            <a:ext cx="1116330" cy="758825"/>
          </a:xfrm>
          <a:prstGeom prst="rect">
            <a:avLst/>
          </a:prstGeom>
        </p:spPr>
        <p:txBody>
          <a:bodyPr wrap="none">
            <a:spAutoFit/>
          </a:bodyPr>
          <a:lstStyle/>
          <a:p>
            <a:pPr algn="ctr">
              <a:spcBef>
                <a:spcPts val="500"/>
              </a:spcBef>
              <a:spcAft>
                <a:spcPts val="0"/>
              </a:spcAft>
              <a:defRPr/>
            </a:pPr>
            <a:r>
              <a:rPr sz="1350" b="1" kern="100" dirty="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6" name="矩形 55"/>
          <p:cNvSpPr/>
          <p:nvPr/>
        </p:nvSpPr>
        <p:spPr>
          <a:xfrm>
            <a:off x="5849088" y="2572200"/>
            <a:ext cx="1116330" cy="758825"/>
          </a:xfrm>
          <a:prstGeom prst="rect">
            <a:avLst/>
          </a:prstGeom>
        </p:spPr>
        <p:txBody>
          <a:bodyPr wrap="none">
            <a:spAutoFit/>
          </a:bodyPr>
          <a:lstStyle/>
          <a:p>
            <a:pPr algn="ctr">
              <a:spcBef>
                <a:spcPts val="500"/>
              </a:spcBef>
              <a:spcAft>
                <a:spcPts val="0"/>
              </a:spcAft>
              <a:defRPr/>
            </a:pPr>
            <a:r>
              <a:rPr lang="zh-CN" altLang="en-US" sz="1350" b="1" kern="100" dirty="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7" name="矩形 56"/>
          <p:cNvSpPr/>
          <p:nvPr/>
        </p:nvSpPr>
        <p:spPr>
          <a:xfrm>
            <a:off x="6982919" y="2572200"/>
            <a:ext cx="1116330" cy="758825"/>
          </a:xfrm>
          <a:prstGeom prst="rect">
            <a:avLst/>
          </a:prstGeom>
        </p:spPr>
        <p:txBody>
          <a:bodyPr wrap="none">
            <a:spAutoFit/>
          </a:bodyPr>
          <a:lstStyle/>
          <a:p>
            <a:pPr algn="ctr">
              <a:spcBef>
                <a:spcPts val="500"/>
              </a:spcBef>
              <a:spcAft>
                <a:spcPts val="0"/>
              </a:spcAft>
              <a:defRPr/>
            </a:pPr>
            <a:r>
              <a:rPr lang="zh-CN" altLang="en-US" sz="1350" b="1" kern="100" dirty="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childTnLst>
                                </p:cTn>
                              </p:par>
                              <p:par>
                                <p:cTn id="27" presetID="10" presetClass="entr" presetSubtype="0" fill="hold" nodeType="with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5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nodeType="withEffect">
                                  <p:stCondLst>
                                    <p:cond delay="5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nodeType="withEffect">
                                  <p:stCondLst>
                                    <p:cond delay="5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Effect transition="in" filter="fade">
                                      <p:cBhvr>
                                        <p:cTn id="75" dur="500"/>
                                        <p:tgtEl>
                                          <p:spTgt spid="31"/>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32"/>
                                        </p:tgtEl>
                                        <p:attrNameLst>
                                          <p:attrName>style.visibility</p:attrName>
                                        </p:attrNameLst>
                                      </p:cBhvr>
                                      <p:to>
                                        <p:strVal val="visible"/>
                                      </p:to>
                                    </p:set>
                                    <p:anim calcmode="lin" valueType="num">
                                      <p:cBhvr>
                                        <p:cTn id="78" dur="500" fill="hold"/>
                                        <p:tgtEl>
                                          <p:spTgt spid="32"/>
                                        </p:tgtEl>
                                        <p:attrNameLst>
                                          <p:attrName>ppt_w</p:attrName>
                                        </p:attrNameLst>
                                      </p:cBhvr>
                                      <p:tavLst>
                                        <p:tav tm="0">
                                          <p:val>
                                            <p:fltVal val="0"/>
                                          </p:val>
                                        </p:tav>
                                        <p:tav tm="100000">
                                          <p:val>
                                            <p:strVal val="#ppt_w"/>
                                          </p:val>
                                        </p:tav>
                                      </p:tavLst>
                                    </p:anim>
                                    <p:anim calcmode="lin" valueType="num">
                                      <p:cBhvr>
                                        <p:cTn id="79" dur="500" fill="hold"/>
                                        <p:tgtEl>
                                          <p:spTgt spid="32"/>
                                        </p:tgtEl>
                                        <p:attrNameLst>
                                          <p:attrName>ppt_h</p:attrName>
                                        </p:attrNameLst>
                                      </p:cBhvr>
                                      <p:tavLst>
                                        <p:tav tm="0">
                                          <p:val>
                                            <p:fltVal val="0"/>
                                          </p:val>
                                        </p:tav>
                                        <p:tav tm="100000">
                                          <p:val>
                                            <p:strVal val="#ppt_h"/>
                                          </p:val>
                                        </p:tav>
                                      </p:tavLst>
                                    </p:anim>
                                    <p:animEffect transition="in" filter="fade">
                                      <p:cBhvr>
                                        <p:cTn id="80" dur="500"/>
                                        <p:tgtEl>
                                          <p:spTgt spid="32"/>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33"/>
                                        </p:tgtEl>
                                        <p:attrNameLst>
                                          <p:attrName>style.visibility</p:attrName>
                                        </p:attrNameLst>
                                      </p:cBhvr>
                                      <p:to>
                                        <p:strVal val="visible"/>
                                      </p:to>
                                    </p:set>
                                    <p:anim calcmode="lin" valueType="num">
                                      <p:cBhvr>
                                        <p:cTn id="83" dur="500" fill="hold"/>
                                        <p:tgtEl>
                                          <p:spTgt spid="33"/>
                                        </p:tgtEl>
                                        <p:attrNameLst>
                                          <p:attrName>ppt_w</p:attrName>
                                        </p:attrNameLst>
                                      </p:cBhvr>
                                      <p:tavLst>
                                        <p:tav tm="0">
                                          <p:val>
                                            <p:fltVal val="0"/>
                                          </p:val>
                                        </p:tav>
                                        <p:tav tm="100000">
                                          <p:val>
                                            <p:strVal val="#ppt_w"/>
                                          </p:val>
                                        </p:tav>
                                      </p:tavLst>
                                    </p:anim>
                                    <p:anim calcmode="lin" valueType="num">
                                      <p:cBhvr>
                                        <p:cTn id="84" dur="500" fill="hold"/>
                                        <p:tgtEl>
                                          <p:spTgt spid="33"/>
                                        </p:tgtEl>
                                        <p:attrNameLst>
                                          <p:attrName>ppt_h</p:attrName>
                                        </p:attrNameLst>
                                      </p:cBhvr>
                                      <p:tavLst>
                                        <p:tav tm="0">
                                          <p:val>
                                            <p:fltVal val="0"/>
                                          </p:val>
                                        </p:tav>
                                        <p:tav tm="100000">
                                          <p:val>
                                            <p:strVal val="#ppt_h"/>
                                          </p:val>
                                        </p:tav>
                                      </p:tavLst>
                                    </p:anim>
                                    <p:animEffect transition="in" filter="fade">
                                      <p:cBhvr>
                                        <p:cTn id="85" dur="500"/>
                                        <p:tgtEl>
                                          <p:spTgt spid="33"/>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34"/>
                                        </p:tgtEl>
                                        <p:attrNameLst>
                                          <p:attrName>style.visibility</p:attrName>
                                        </p:attrNameLst>
                                      </p:cBhvr>
                                      <p:to>
                                        <p:strVal val="visible"/>
                                      </p:to>
                                    </p:set>
                                    <p:anim calcmode="lin" valueType="num">
                                      <p:cBhvr>
                                        <p:cTn id="88" dur="500" fill="hold"/>
                                        <p:tgtEl>
                                          <p:spTgt spid="34"/>
                                        </p:tgtEl>
                                        <p:attrNameLst>
                                          <p:attrName>ppt_w</p:attrName>
                                        </p:attrNameLst>
                                      </p:cBhvr>
                                      <p:tavLst>
                                        <p:tav tm="0">
                                          <p:val>
                                            <p:fltVal val="0"/>
                                          </p:val>
                                        </p:tav>
                                        <p:tav tm="100000">
                                          <p:val>
                                            <p:strVal val="#ppt_w"/>
                                          </p:val>
                                        </p:tav>
                                      </p:tavLst>
                                    </p:anim>
                                    <p:anim calcmode="lin" valueType="num">
                                      <p:cBhvr>
                                        <p:cTn id="89" dur="500" fill="hold"/>
                                        <p:tgtEl>
                                          <p:spTgt spid="34"/>
                                        </p:tgtEl>
                                        <p:attrNameLst>
                                          <p:attrName>ppt_h</p:attrName>
                                        </p:attrNameLst>
                                      </p:cBhvr>
                                      <p:tavLst>
                                        <p:tav tm="0">
                                          <p:val>
                                            <p:fltVal val="0"/>
                                          </p:val>
                                        </p:tav>
                                        <p:tav tm="100000">
                                          <p:val>
                                            <p:strVal val="#ppt_h"/>
                                          </p:val>
                                        </p:tav>
                                      </p:tavLst>
                                    </p:anim>
                                    <p:animEffect transition="in" filter="fade">
                                      <p:cBhvr>
                                        <p:cTn id="90" dur="500"/>
                                        <p:tgtEl>
                                          <p:spTgt spid="34"/>
                                        </p:tgtEl>
                                      </p:cBhvr>
                                    </p:animEffect>
                                  </p:childTnLst>
                                </p:cTn>
                              </p:par>
                              <p:par>
                                <p:cTn id="91" presetID="53" presetClass="entr" presetSubtype="16" fill="hold" grpId="0" nodeType="withEffect">
                                  <p:stCondLst>
                                    <p:cond delay="500"/>
                                  </p:stCondLst>
                                  <p:childTnLst>
                                    <p:set>
                                      <p:cBhvr>
                                        <p:cTn id="92" dur="1" fill="hold">
                                          <p:stCondLst>
                                            <p:cond delay="0"/>
                                          </p:stCondLst>
                                        </p:cTn>
                                        <p:tgtEl>
                                          <p:spTgt spid="35"/>
                                        </p:tgtEl>
                                        <p:attrNameLst>
                                          <p:attrName>style.visibility</p:attrName>
                                        </p:attrNameLst>
                                      </p:cBhvr>
                                      <p:to>
                                        <p:strVal val="visible"/>
                                      </p:to>
                                    </p:set>
                                    <p:anim calcmode="lin" valueType="num">
                                      <p:cBhvr>
                                        <p:cTn id="93" dur="500" fill="hold"/>
                                        <p:tgtEl>
                                          <p:spTgt spid="35"/>
                                        </p:tgtEl>
                                        <p:attrNameLst>
                                          <p:attrName>ppt_w</p:attrName>
                                        </p:attrNameLst>
                                      </p:cBhvr>
                                      <p:tavLst>
                                        <p:tav tm="0">
                                          <p:val>
                                            <p:fltVal val="0"/>
                                          </p:val>
                                        </p:tav>
                                        <p:tav tm="100000">
                                          <p:val>
                                            <p:strVal val="#ppt_w"/>
                                          </p:val>
                                        </p:tav>
                                      </p:tavLst>
                                    </p:anim>
                                    <p:anim calcmode="lin" valueType="num">
                                      <p:cBhvr>
                                        <p:cTn id="94" dur="500" fill="hold"/>
                                        <p:tgtEl>
                                          <p:spTgt spid="35"/>
                                        </p:tgtEl>
                                        <p:attrNameLst>
                                          <p:attrName>ppt_h</p:attrName>
                                        </p:attrNameLst>
                                      </p:cBhvr>
                                      <p:tavLst>
                                        <p:tav tm="0">
                                          <p:val>
                                            <p:fltVal val="0"/>
                                          </p:val>
                                        </p:tav>
                                        <p:tav tm="100000">
                                          <p:val>
                                            <p:strVal val="#ppt_h"/>
                                          </p:val>
                                        </p:tav>
                                      </p:tavLst>
                                    </p:anim>
                                    <p:animEffect transition="in" filter="fade">
                                      <p:cBhvr>
                                        <p:cTn id="95" dur="500"/>
                                        <p:tgtEl>
                                          <p:spTgt spid="35"/>
                                        </p:tgtEl>
                                      </p:cBhvr>
                                    </p:animEffect>
                                  </p:childTnLst>
                                </p:cTn>
                              </p:par>
                              <p:par>
                                <p:cTn id="96" presetID="53" presetClass="entr" presetSubtype="16" fill="hold" grpId="0" nodeType="withEffect">
                                  <p:stCondLst>
                                    <p:cond delay="500"/>
                                  </p:stCondLst>
                                  <p:childTnLst>
                                    <p:set>
                                      <p:cBhvr>
                                        <p:cTn id="97" dur="1" fill="hold">
                                          <p:stCondLst>
                                            <p:cond delay="0"/>
                                          </p:stCondLst>
                                        </p:cTn>
                                        <p:tgtEl>
                                          <p:spTgt spid="36"/>
                                        </p:tgtEl>
                                        <p:attrNameLst>
                                          <p:attrName>style.visibility</p:attrName>
                                        </p:attrNameLst>
                                      </p:cBhvr>
                                      <p:to>
                                        <p:strVal val="visible"/>
                                      </p:to>
                                    </p:set>
                                    <p:anim calcmode="lin" valueType="num">
                                      <p:cBhvr>
                                        <p:cTn id="98" dur="500" fill="hold"/>
                                        <p:tgtEl>
                                          <p:spTgt spid="36"/>
                                        </p:tgtEl>
                                        <p:attrNameLst>
                                          <p:attrName>ppt_w</p:attrName>
                                        </p:attrNameLst>
                                      </p:cBhvr>
                                      <p:tavLst>
                                        <p:tav tm="0">
                                          <p:val>
                                            <p:fltVal val="0"/>
                                          </p:val>
                                        </p:tav>
                                        <p:tav tm="100000">
                                          <p:val>
                                            <p:strVal val="#ppt_w"/>
                                          </p:val>
                                        </p:tav>
                                      </p:tavLst>
                                    </p:anim>
                                    <p:anim calcmode="lin" valueType="num">
                                      <p:cBhvr>
                                        <p:cTn id="99" dur="500" fill="hold"/>
                                        <p:tgtEl>
                                          <p:spTgt spid="36"/>
                                        </p:tgtEl>
                                        <p:attrNameLst>
                                          <p:attrName>ppt_h</p:attrName>
                                        </p:attrNameLst>
                                      </p:cBhvr>
                                      <p:tavLst>
                                        <p:tav tm="0">
                                          <p:val>
                                            <p:fltVal val="0"/>
                                          </p:val>
                                        </p:tav>
                                        <p:tav tm="100000">
                                          <p:val>
                                            <p:strVal val="#ppt_h"/>
                                          </p:val>
                                        </p:tav>
                                      </p:tavLst>
                                    </p:anim>
                                    <p:animEffect transition="in" filter="fade">
                                      <p:cBhvr>
                                        <p:cTn id="100" dur="500"/>
                                        <p:tgtEl>
                                          <p:spTgt spid="36"/>
                                        </p:tgtEl>
                                      </p:cBhvr>
                                    </p:animEffect>
                                  </p:childTnLst>
                                </p:cTn>
                              </p:par>
                              <p:par>
                                <p:cTn id="101" presetID="10" presetClass="entr" presetSubtype="0" fill="hold" nodeType="withEffect">
                                  <p:stCondLst>
                                    <p:cond delay="100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childTnLst>
                                </p:cTn>
                              </p:par>
                              <p:par>
                                <p:cTn id="104" presetID="10" presetClass="entr" presetSubtype="0" fill="hold" nodeType="withEffect">
                                  <p:stCondLst>
                                    <p:cond delay="100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500"/>
                                        <p:tgtEl>
                                          <p:spTgt spid="40"/>
                                        </p:tgtEl>
                                      </p:cBhvr>
                                    </p:animEffect>
                                  </p:childTnLst>
                                </p:cTn>
                              </p:par>
                              <p:par>
                                <p:cTn id="107" presetID="10" presetClass="entr" presetSubtype="0" fill="hold" grpId="0" nodeType="withEffect">
                                  <p:stCondLst>
                                    <p:cond delay="100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500"/>
                                        <p:tgtEl>
                                          <p:spTgt spid="44"/>
                                        </p:tgtEl>
                                      </p:cBhvr>
                                    </p:animEffect>
                                  </p:childTnLst>
                                </p:cTn>
                              </p:par>
                              <p:par>
                                <p:cTn id="110" presetID="10" presetClass="entr" presetSubtype="0" fill="hold" nodeType="withEffect">
                                  <p:stCondLst>
                                    <p:cond delay="1000"/>
                                  </p:stCondLst>
                                  <p:childTnLst>
                                    <p:set>
                                      <p:cBhvr>
                                        <p:cTn id="111" dur="1" fill="hold">
                                          <p:stCondLst>
                                            <p:cond delay="0"/>
                                          </p:stCondLst>
                                        </p:cTn>
                                        <p:tgtEl>
                                          <p:spTgt spid="45"/>
                                        </p:tgtEl>
                                        <p:attrNameLst>
                                          <p:attrName>style.visibility</p:attrName>
                                        </p:attrNameLst>
                                      </p:cBhvr>
                                      <p:to>
                                        <p:strVal val="visible"/>
                                      </p:to>
                                    </p:set>
                                    <p:animEffect transition="in" filter="fade">
                                      <p:cBhvr>
                                        <p:cTn id="112" dur="500"/>
                                        <p:tgtEl>
                                          <p:spTgt spid="45"/>
                                        </p:tgtEl>
                                      </p:cBhvr>
                                    </p:animEffect>
                                  </p:childTnLst>
                                </p:cTn>
                              </p:par>
                              <p:par>
                                <p:cTn id="113" presetID="10" presetClass="entr" presetSubtype="0" fill="hold" nodeType="withEffect">
                                  <p:stCondLst>
                                    <p:cond delay="100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500"/>
                                        <p:tgtEl>
                                          <p:spTgt spid="48"/>
                                        </p:tgtEl>
                                      </p:cBhvr>
                                    </p:animEffect>
                                  </p:childTnLst>
                                </p:cTn>
                              </p:par>
                              <p:par>
                                <p:cTn id="116" presetID="22" presetClass="entr" presetSubtype="1" fill="hold" grpId="0" nodeType="withEffect">
                                  <p:stCondLst>
                                    <p:cond delay="250"/>
                                  </p:stCondLst>
                                  <p:childTnLst>
                                    <p:set>
                                      <p:cBhvr>
                                        <p:cTn id="117" dur="1" fill="hold">
                                          <p:stCondLst>
                                            <p:cond delay="0"/>
                                          </p:stCondLst>
                                        </p:cTn>
                                        <p:tgtEl>
                                          <p:spTgt spid="53"/>
                                        </p:tgtEl>
                                        <p:attrNameLst>
                                          <p:attrName>style.visibility</p:attrName>
                                        </p:attrNameLst>
                                      </p:cBhvr>
                                      <p:to>
                                        <p:strVal val="visible"/>
                                      </p:to>
                                    </p:set>
                                    <p:animEffect transition="in" filter="wipe(up)">
                                      <p:cBhvr>
                                        <p:cTn id="118" dur="500"/>
                                        <p:tgtEl>
                                          <p:spTgt spid="53"/>
                                        </p:tgtEl>
                                      </p:cBhvr>
                                    </p:animEffect>
                                  </p:childTnLst>
                                </p:cTn>
                              </p:par>
                              <p:par>
                                <p:cTn id="119" presetID="22" presetClass="entr" presetSubtype="1" fill="hold" grpId="0" nodeType="withEffect">
                                  <p:stCondLst>
                                    <p:cond delay="250"/>
                                  </p:stCondLst>
                                  <p:childTnLst>
                                    <p:set>
                                      <p:cBhvr>
                                        <p:cTn id="120" dur="1" fill="hold">
                                          <p:stCondLst>
                                            <p:cond delay="0"/>
                                          </p:stCondLst>
                                        </p:cTn>
                                        <p:tgtEl>
                                          <p:spTgt spid="54"/>
                                        </p:tgtEl>
                                        <p:attrNameLst>
                                          <p:attrName>style.visibility</p:attrName>
                                        </p:attrNameLst>
                                      </p:cBhvr>
                                      <p:to>
                                        <p:strVal val="visible"/>
                                      </p:to>
                                    </p:set>
                                    <p:animEffect transition="in" filter="wipe(up)">
                                      <p:cBhvr>
                                        <p:cTn id="121" dur="500"/>
                                        <p:tgtEl>
                                          <p:spTgt spid="54"/>
                                        </p:tgtEl>
                                      </p:cBhvr>
                                    </p:animEffect>
                                  </p:childTnLst>
                                </p:cTn>
                              </p:par>
                              <p:par>
                                <p:cTn id="122" presetID="22" presetClass="entr" presetSubtype="1" fill="hold" grpId="0" nodeType="withEffect">
                                  <p:stCondLst>
                                    <p:cond delay="250"/>
                                  </p:stCondLst>
                                  <p:childTnLst>
                                    <p:set>
                                      <p:cBhvr>
                                        <p:cTn id="123" dur="1" fill="hold">
                                          <p:stCondLst>
                                            <p:cond delay="0"/>
                                          </p:stCondLst>
                                        </p:cTn>
                                        <p:tgtEl>
                                          <p:spTgt spid="55"/>
                                        </p:tgtEl>
                                        <p:attrNameLst>
                                          <p:attrName>style.visibility</p:attrName>
                                        </p:attrNameLst>
                                      </p:cBhvr>
                                      <p:to>
                                        <p:strVal val="visible"/>
                                      </p:to>
                                    </p:set>
                                    <p:animEffect transition="in" filter="wipe(up)">
                                      <p:cBhvr>
                                        <p:cTn id="124" dur="500"/>
                                        <p:tgtEl>
                                          <p:spTgt spid="55"/>
                                        </p:tgtEl>
                                      </p:cBhvr>
                                    </p:animEffect>
                                  </p:childTnLst>
                                </p:cTn>
                              </p:par>
                              <p:par>
                                <p:cTn id="125" presetID="22" presetClass="entr" presetSubtype="1" fill="hold" grpId="0" nodeType="withEffect">
                                  <p:stCondLst>
                                    <p:cond delay="250"/>
                                  </p:stCondLst>
                                  <p:childTnLst>
                                    <p:set>
                                      <p:cBhvr>
                                        <p:cTn id="126" dur="1" fill="hold">
                                          <p:stCondLst>
                                            <p:cond delay="0"/>
                                          </p:stCondLst>
                                        </p:cTn>
                                        <p:tgtEl>
                                          <p:spTgt spid="56"/>
                                        </p:tgtEl>
                                        <p:attrNameLst>
                                          <p:attrName>style.visibility</p:attrName>
                                        </p:attrNameLst>
                                      </p:cBhvr>
                                      <p:to>
                                        <p:strVal val="visible"/>
                                      </p:to>
                                    </p:set>
                                    <p:animEffect transition="in" filter="wipe(up)">
                                      <p:cBhvr>
                                        <p:cTn id="127" dur="500"/>
                                        <p:tgtEl>
                                          <p:spTgt spid="56"/>
                                        </p:tgtEl>
                                      </p:cBhvr>
                                    </p:animEffect>
                                  </p:childTnLst>
                                </p:cTn>
                              </p:par>
                              <p:par>
                                <p:cTn id="128" presetID="22" presetClass="entr" presetSubtype="1" fill="hold" grpId="0" nodeType="withEffect">
                                  <p:stCondLst>
                                    <p:cond delay="250"/>
                                  </p:stCondLst>
                                  <p:childTnLst>
                                    <p:set>
                                      <p:cBhvr>
                                        <p:cTn id="129" dur="1" fill="hold">
                                          <p:stCondLst>
                                            <p:cond delay="0"/>
                                          </p:stCondLst>
                                        </p:cTn>
                                        <p:tgtEl>
                                          <p:spTgt spid="57"/>
                                        </p:tgtEl>
                                        <p:attrNameLst>
                                          <p:attrName>style.visibility</p:attrName>
                                        </p:attrNameLst>
                                      </p:cBhvr>
                                      <p:to>
                                        <p:strVal val="visible"/>
                                      </p:to>
                                    </p:set>
                                    <p:animEffect transition="in" filter="wipe(up)">
                                      <p:cBhvr>
                                        <p:cTn id="13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2" grpId="0" bldLvl="0" animBg="1"/>
      <p:bldP spid="11" grpId="0"/>
      <p:bldP spid="24" grpId="0" bldLvl="0" animBg="1"/>
      <p:bldP spid="25" grpId="0" bldLvl="0" animBg="1"/>
      <p:bldP spid="26" grpId="0"/>
      <p:bldP spid="27" grpId="0"/>
      <p:bldP spid="28" grpId="0" bldLvl="0" animBg="1"/>
      <p:bldP spid="29" grpId="0"/>
      <p:bldP spid="30" grpId="0" bldLvl="0" animBg="1"/>
      <p:bldP spid="31" grpId="0"/>
      <p:bldP spid="32" grpId="0" bldLvl="0" animBg="1"/>
      <p:bldP spid="33" grpId="0"/>
      <p:bldP spid="34" grpId="0" bldLvl="0" animBg="1"/>
      <p:bldP spid="35" grpId="0"/>
      <p:bldP spid="36" grpId="0" bldLvl="0" animBg="1"/>
      <p:bldP spid="44" grpId="0" bldLvl="0" animBg="1"/>
      <p:bldP spid="53" grpId="0"/>
      <p:bldP spid="54" grpId="0"/>
      <p:bldP spid="55" grpId="0"/>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50" name="组合 49"/>
          <p:cNvGrpSpPr/>
          <p:nvPr/>
        </p:nvGrpSpPr>
        <p:grpSpPr>
          <a:xfrm>
            <a:off x="4398423" y="922538"/>
            <a:ext cx="551520" cy="4025308"/>
            <a:chOff x="4124802" y="1156869"/>
            <a:chExt cx="5390196" cy="5368475"/>
          </a:xfrm>
          <a:effectLst>
            <a:outerShdw blurRad="50800" dist="38100" dir="5400000" algn="t" rotWithShape="0">
              <a:prstClr val="black">
                <a:alpha val="40000"/>
              </a:prstClr>
            </a:outerShdw>
          </a:effectLst>
        </p:grpSpPr>
        <p:sp>
          <p:nvSpPr>
            <p:cNvPr id="51" name="椭圆 50"/>
            <p:cNvSpPr/>
            <p:nvPr/>
          </p:nvSpPr>
          <p:spPr>
            <a:xfrm>
              <a:off x="4621472" y="1156869"/>
              <a:ext cx="2650210" cy="167164"/>
            </a:xfrm>
            <a:prstGeom prst="ellipse">
              <a:avLst/>
            </a:prstGeom>
            <a:gradFill flip="none" rotWithShape="1">
              <a:gsLst>
                <a:gs pos="100000">
                  <a:srgbClr val="FBFBFB"/>
                </a:gs>
                <a:gs pos="62000">
                  <a:srgbClr val="F3F3F3"/>
                </a:gs>
                <a:gs pos="0">
                  <a:srgbClr val="CFD0CD"/>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52" name="组合 51"/>
            <p:cNvGrpSpPr/>
            <p:nvPr/>
          </p:nvGrpSpPr>
          <p:grpSpPr>
            <a:xfrm>
              <a:off x="4124802" y="1230608"/>
              <a:ext cx="5390196" cy="5294736"/>
              <a:chOff x="4124802" y="1230608"/>
              <a:chExt cx="5390196" cy="5294736"/>
            </a:xfrm>
          </p:grpSpPr>
          <p:sp>
            <p:nvSpPr>
              <p:cNvPr id="53" name="椭圆 52"/>
              <p:cNvSpPr/>
              <p:nvPr/>
            </p:nvSpPr>
            <p:spPr>
              <a:xfrm>
                <a:off x="4124802" y="5601873"/>
                <a:ext cx="5390196" cy="923471"/>
              </a:xfrm>
              <a:prstGeom prst="ellipse">
                <a:avLst/>
              </a:prstGeom>
              <a:gradFill flip="none" rotWithShape="1">
                <a:gsLst>
                  <a:gs pos="77000">
                    <a:srgbClr val="000000">
                      <a:alpha val="5000"/>
                    </a:srgbClr>
                  </a:gs>
                  <a:gs pos="61000">
                    <a:srgbClr val="000000">
                      <a:alpha val="19000"/>
                    </a:srgbClr>
                  </a:gs>
                  <a:gs pos="21000">
                    <a:srgbClr val="000000">
                      <a:alpha val="22000"/>
                    </a:srgbClr>
                  </a:gs>
                  <a:gs pos="100000">
                    <a:schemeClr val="tx1">
                      <a:alpha val="0"/>
                    </a:schemeClr>
                  </a:gs>
                  <a:gs pos="0">
                    <a:schemeClr val="tx1">
                      <a:alpha val="50000"/>
                    </a:schemeClr>
                  </a:gs>
                </a:gsLst>
                <a:lin ang="0" scaled="1"/>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54" name="组合 53"/>
              <p:cNvGrpSpPr/>
              <p:nvPr/>
            </p:nvGrpSpPr>
            <p:grpSpPr>
              <a:xfrm>
                <a:off x="4621472" y="1230608"/>
                <a:ext cx="2650210" cy="4982626"/>
                <a:chOff x="4621472" y="1230608"/>
                <a:chExt cx="2650210" cy="4982626"/>
              </a:xfrm>
            </p:grpSpPr>
            <p:sp>
              <p:nvSpPr>
                <p:cNvPr id="55" name="任意多边形 54"/>
                <p:cNvSpPr/>
                <p:nvPr/>
              </p:nvSpPr>
              <p:spPr>
                <a:xfrm>
                  <a:off x="4621472" y="1230608"/>
                  <a:ext cx="2650210" cy="4982626"/>
                </a:xfrm>
                <a:custGeom>
                  <a:avLst/>
                  <a:gdLst>
                    <a:gd name="connsiteX0" fmla="*/ 0 w 2650210"/>
                    <a:gd name="connsiteY0" fmla="*/ 0 h 4982626"/>
                    <a:gd name="connsiteX1" fmla="*/ 2650210 w 2650210"/>
                    <a:gd name="connsiteY1" fmla="*/ 0 h 4982626"/>
                    <a:gd name="connsiteX2" fmla="*/ 2650210 w 2650210"/>
                    <a:gd name="connsiteY2" fmla="*/ 1016000 h 4982626"/>
                    <a:gd name="connsiteX3" fmla="*/ 2650210 w 2650210"/>
                    <a:gd name="connsiteY3" fmla="*/ 4835471 h 4982626"/>
                    <a:gd name="connsiteX4" fmla="*/ 1325105 w 2650210"/>
                    <a:gd name="connsiteY4" fmla="*/ 4982626 h 4982626"/>
                    <a:gd name="connsiteX5" fmla="*/ 0 w 2650210"/>
                    <a:gd name="connsiteY5" fmla="*/ 4835471 h 4982626"/>
                    <a:gd name="connsiteX6" fmla="*/ 0 w 2650210"/>
                    <a:gd name="connsiteY6" fmla="*/ 1016000 h 498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0210" h="4982626">
                      <a:moveTo>
                        <a:pt x="0" y="0"/>
                      </a:moveTo>
                      <a:lnTo>
                        <a:pt x="2650210" y="0"/>
                      </a:lnTo>
                      <a:lnTo>
                        <a:pt x="2650210" y="1016000"/>
                      </a:lnTo>
                      <a:lnTo>
                        <a:pt x="2650210" y="4835471"/>
                      </a:lnTo>
                      <a:cubicBezTo>
                        <a:pt x="2650210" y="4916742"/>
                        <a:pt x="2056940" y="4982626"/>
                        <a:pt x="1325105" y="4982626"/>
                      </a:cubicBezTo>
                      <a:cubicBezTo>
                        <a:pt x="593270" y="4982626"/>
                        <a:pt x="0" y="4916742"/>
                        <a:pt x="0" y="4835471"/>
                      </a:cubicBezTo>
                      <a:lnTo>
                        <a:pt x="0" y="1016000"/>
                      </a:lnTo>
                      <a:close/>
                    </a:path>
                  </a:pathLst>
                </a:custGeom>
                <a:gradFill>
                  <a:gsLst>
                    <a:gs pos="31000">
                      <a:schemeClr val="bg1">
                        <a:lumMod val="95000"/>
                      </a:schemeClr>
                    </a:gs>
                    <a:gs pos="100000">
                      <a:srgbClr val="D2D3D0"/>
                    </a:gs>
                    <a:gs pos="83000">
                      <a:srgbClr val="C7C8C5"/>
                    </a:gs>
                    <a:gs pos="68000">
                      <a:srgbClr val="D3D3D1"/>
                    </a:gs>
                    <a:gs pos="49000">
                      <a:srgbClr val="E3E3E1"/>
                    </a:gs>
                    <a:gs pos="17000">
                      <a:srgbClr val="F2F2F0"/>
                    </a:gs>
                    <a:gs pos="0">
                      <a:schemeClr val="bg1">
                        <a:lumMod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6" name="任意多边形 55"/>
                <p:cNvSpPr/>
                <p:nvPr/>
              </p:nvSpPr>
              <p:spPr>
                <a:xfrm>
                  <a:off x="4621472" y="2454661"/>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1" fmla="*/ 0 w 2671763"/>
                    <a:gd name="connsiteY0-2" fmla="*/ 0 h 138119"/>
                    <a:gd name="connsiteX1-3" fmla="*/ 1352550 w 2671763"/>
                    <a:gd name="connsiteY1-4" fmla="*/ 138112 h 138119"/>
                    <a:gd name="connsiteX2-5" fmla="*/ 2671763 w 2671763"/>
                    <a:gd name="connsiteY2-6" fmla="*/ 4762 h 138119"/>
                    <a:gd name="connsiteX0-7" fmla="*/ 0 w 2671763"/>
                    <a:gd name="connsiteY0-8" fmla="*/ 0 h 138120"/>
                    <a:gd name="connsiteX1-9" fmla="*/ 1352550 w 2671763"/>
                    <a:gd name="connsiteY1-10" fmla="*/ 138112 h 138120"/>
                    <a:gd name="connsiteX2-11" fmla="*/ 2671763 w 2671763"/>
                    <a:gd name="connsiteY2-12" fmla="*/ 4762 h 138120"/>
                    <a:gd name="connsiteX0-13" fmla="*/ 0 w 2652713"/>
                    <a:gd name="connsiteY0-14" fmla="*/ 14288 h 153386"/>
                    <a:gd name="connsiteX1-15" fmla="*/ 1352550 w 2652713"/>
                    <a:gd name="connsiteY1-16" fmla="*/ 152400 h 153386"/>
                    <a:gd name="connsiteX2-17" fmla="*/ 2652713 w 2652713"/>
                    <a:gd name="connsiteY2-18" fmla="*/ 0 h 153386"/>
                    <a:gd name="connsiteX0-19" fmla="*/ 0 w 2652713"/>
                    <a:gd name="connsiteY0-20" fmla="*/ 0 h 138197"/>
                    <a:gd name="connsiteX1-21" fmla="*/ 1352550 w 2652713"/>
                    <a:gd name="connsiteY1-22" fmla="*/ 138112 h 138197"/>
                    <a:gd name="connsiteX2-23" fmla="*/ 2652713 w 2652713"/>
                    <a:gd name="connsiteY2-24" fmla="*/ 14287 h 138197"/>
                    <a:gd name="connsiteX0-25" fmla="*/ 0 w 2647950"/>
                    <a:gd name="connsiteY0-26" fmla="*/ 1 h 125521"/>
                    <a:gd name="connsiteX1-27" fmla="*/ 1347787 w 2647950"/>
                    <a:gd name="connsiteY1-28" fmla="*/ 123825 h 125521"/>
                    <a:gd name="connsiteX2-29" fmla="*/ 2647950 w 2647950"/>
                    <a:gd name="connsiteY2-30" fmla="*/ 0 h 125521"/>
                    <a:gd name="connsiteX0-31" fmla="*/ 0 w 2647950"/>
                    <a:gd name="connsiteY0-32" fmla="*/ 1 h 125521"/>
                    <a:gd name="connsiteX1-33" fmla="*/ 1347787 w 2647950"/>
                    <a:gd name="connsiteY1-34" fmla="*/ 123825 h 125521"/>
                    <a:gd name="connsiteX2-35" fmla="*/ 2647950 w 2647950"/>
                    <a:gd name="connsiteY2-36" fmla="*/ 0 h 125521"/>
                    <a:gd name="connsiteX0-37" fmla="*/ 0 w 2647950"/>
                    <a:gd name="connsiteY0-38" fmla="*/ 1 h 142921"/>
                    <a:gd name="connsiteX1-39" fmla="*/ 1347787 w 2647950"/>
                    <a:gd name="connsiteY1-40" fmla="*/ 142875 h 142921"/>
                    <a:gd name="connsiteX2-41" fmla="*/ 2647950 w 2647950"/>
                    <a:gd name="connsiteY2-42" fmla="*/ 0 h 142921"/>
                    <a:gd name="connsiteX0-43" fmla="*/ 0 w 2647950"/>
                    <a:gd name="connsiteY0-44" fmla="*/ 1 h 152400"/>
                    <a:gd name="connsiteX1-45" fmla="*/ 1347787 w 2647950"/>
                    <a:gd name="connsiteY1-46" fmla="*/ 152400 h 152400"/>
                    <a:gd name="connsiteX2-47" fmla="*/ 2647950 w 2647950"/>
                    <a:gd name="connsiteY2-48" fmla="*/ 0 h 152400"/>
                  </a:gdLst>
                  <a:ahLst/>
                  <a:cxnLst>
                    <a:cxn ang="0">
                      <a:pos x="connsiteX0-1" y="connsiteY0-2"/>
                    </a:cxn>
                    <a:cxn ang="0">
                      <a:pos x="connsiteX1-3" y="connsiteY1-4"/>
                    </a:cxn>
                    <a:cxn ang="0">
                      <a:pos x="connsiteX2-5" y="connsiteY2-6"/>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任意多边形 56"/>
                <p:cNvSpPr/>
                <p:nvPr/>
              </p:nvSpPr>
              <p:spPr>
                <a:xfrm>
                  <a:off x="4621472" y="3739342"/>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1" fmla="*/ 0 w 2671763"/>
                    <a:gd name="connsiteY0-2" fmla="*/ 0 h 138119"/>
                    <a:gd name="connsiteX1-3" fmla="*/ 1352550 w 2671763"/>
                    <a:gd name="connsiteY1-4" fmla="*/ 138112 h 138119"/>
                    <a:gd name="connsiteX2-5" fmla="*/ 2671763 w 2671763"/>
                    <a:gd name="connsiteY2-6" fmla="*/ 4762 h 138119"/>
                    <a:gd name="connsiteX0-7" fmla="*/ 0 w 2671763"/>
                    <a:gd name="connsiteY0-8" fmla="*/ 0 h 138120"/>
                    <a:gd name="connsiteX1-9" fmla="*/ 1352550 w 2671763"/>
                    <a:gd name="connsiteY1-10" fmla="*/ 138112 h 138120"/>
                    <a:gd name="connsiteX2-11" fmla="*/ 2671763 w 2671763"/>
                    <a:gd name="connsiteY2-12" fmla="*/ 4762 h 138120"/>
                    <a:gd name="connsiteX0-13" fmla="*/ 0 w 2652713"/>
                    <a:gd name="connsiteY0-14" fmla="*/ 14288 h 153386"/>
                    <a:gd name="connsiteX1-15" fmla="*/ 1352550 w 2652713"/>
                    <a:gd name="connsiteY1-16" fmla="*/ 152400 h 153386"/>
                    <a:gd name="connsiteX2-17" fmla="*/ 2652713 w 2652713"/>
                    <a:gd name="connsiteY2-18" fmla="*/ 0 h 153386"/>
                    <a:gd name="connsiteX0-19" fmla="*/ 0 w 2652713"/>
                    <a:gd name="connsiteY0-20" fmla="*/ 0 h 138197"/>
                    <a:gd name="connsiteX1-21" fmla="*/ 1352550 w 2652713"/>
                    <a:gd name="connsiteY1-22" fmla="*/ 138112 h 138197"/>
                    <a:gd name="connsiteX2-23" fmla="*/ 2652713 w 2652713"/>
                    <a:gd name="connsiteY2-24" fmla="*/ 14287 h 138197"/>
                    <a:gd name="connsiteX0-25" fmla="*/ 0 w 2647950"/>
                    <a:gd name="connsiteY0-26" fmla="*/ 1 h 125521"/>
                    <a:gd name="connsiteX1-27" fmla="*/ 1347787 w 2647950"/>
                    <a:gd name="connsiteY1-28" fmla="*/ 123825 h 125521"/>
                    <a:gd name="connsiteX2-29" fmla="*/ 2647950 w 2647950"/>
                    <a:gd name="connsiteY2-30" fmla="*/ 0 h 125521"/>
                    <a:gd name="connsiteX0-31" fmla="*/ 0 w 2647950"/>
                    <a:gd name="connsiteY0-32" fmla="*/ 1 h 125521"/>
                    <a:gd name="connsiteX1-33" fmla="*/ 1347787 w 2647950"/>
                    <a:gd name="connsiteY1-34" fmla="*/ 123825 h 125521"/>
                    <a:gd name="connsiteX2-35" fmla="*/ 2647950 w 2647950"/>
                    <a:gd name="connsiteY2-36" fmla="*/ 0 h 125521"/>
                    <a:gd name="connsiteX0-37" fmla="*/ 0 w 2647950"/>
                    <a:gd name="connsiteY0-38" fmla="*/ 1 h 142921"/>
                    <a:gd name="connsiteX1-39" fmla="*/ 1347787 w 2647950"/>
                    <a:gd name="connsiteY1-40" fmla="*/ 142875 h 142921"/>
                    <a:gd name="connsiteX2-41" fmla="*/ 2647950 w 2647950"/>
                    <a:gd name="connsiteY2-42" fmla="*/ 0 h 142921"/>
                    <a:gd name="connsiteX0-43" fmla="*/ 0 w 2647950"/>
                    <a:gd name="connsiteY0-44" fmla="*/ 1 h 152400"/>
                    <a:gd name="connsiteX1-45" fmla="*/ 1347787 w 2647950"/>
                    <a:gd name="connsiteY1-46" fmla="*/ 152400 h 152400"/>
                    <a:gd name="connsiteX2-47" fmla="*/ 2647950 w 2647950"/>
                    <a:gd name="connsiteY2-48" fmla="*/ 0 h 152400"/>
                  </a:gdLst>
                  <a:ahLst/>
                  <a:cxnLst>
                    <a:cxn ang="0">
                      <a:pos x="connsiteX0-1" y="connsiteY0-2"/>
                    </a:cxn>
                    <a:cxn ang="0">
                      <a:pos x="connsiteX1-3" y="connsiteY1-4"/>
                    </a:cxn>
                    <a:cxn ang="0">
                      <a:pos x="connsiteX2-5" y="connsiteY2-6"/>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8" name="任意多边形 57"/>
                <p:cNvSpPr/>
                <p:nvPr/>
              </p:nvSpPr>
              <p:spPr>
                <a:xfrm>
                  <a:off x="4621472" y="4907742"/>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1" fmla="*/ 0 w 2671763"/>
                    <a:gd name="connsiteY0-2" fmla="*/ 0 h 138119"/>
                    <a:gd name="connsiteX1-3" fmla="*/ 1352550 w 2671763"/>
                    <a:gd name="connsiteY1-4" fmla="*/ 138112 h 138119"/>
                    <a:gd name="connsiteX2-5" fmla="*/ 2671763 w 2671763"/>
                    <a:gd name="connsiteY2-6" fmla="*/ 4762 h 138119"/>
                    <a:gd name="connsiteX0-7" fmla="*/ 0 w 2671763"/>
                    <a:gd name="connsiteY0-8" fmla="*/ 0 h 138120"/>
                    <a:gd name="connsiteX1-9" fmla="*/ 1352550 w 2671763"/>
                    <a:gd name="connsiteY1-10" fmla="*/ 138112 h 138120"/>
                    <a:gd name="connsiteX2-11" fmla="*/ 2671763 w 2671763"/>
                    <a:gd name="connsiteY2-12" fmla="*/ 4762 h 138120"/>
                    <a:gd name="connsiteX0-13" fmla="*/ 0 w 2652713"/>
                    <a:gd name="connsiteY0-14" fmla="*/ 14288 h 153386"/>
                    <a:gd name="connsiteX1-15" fmla="*/ 1352550 w 2652713"/>
                    <a:gd name="connsiteY1-16" fmla="*/ 152400 h 153386"/>
                    <a:gd name="connsiteX2-17" fmla="*/ 2652713 w 2652713"/>
                    <a:gd name="connsiteY2-18" fmla="*/ 0 h 153386"/>
                    <a:gd name="connsiteX0-19" fmla="*/ 0 w 2652713"/>
                    <a:gd name="connsiteY0-20" fmla="*/ 0 h 138197"/>
                    <a:gd name="connsiteX1-21" fmla="*/ 1352550 w 2652713"/>
                    <a:gd name="connsiteY1-22" fmla="*/ 138112 h 138197"/>
                    <a:gd name="connsiteX2-23" fmla="*/ 2652713 w 2652713"/>
                    <a:gd name="connsiteY2-24" fmla="*/ 14287 h 138197"/>
                    <a:gd name="connsiteX0-25" fmla="*/ 0 w 2647950"/>
                    <a:gd name="connsiteY0-26" fmla="*/ 1 h 125521"/>
                    <a:gd name="connsiteX1-27" fmla="*/ 1347787 w 2647950"/>
                    <a:gd name="connsiteY1-28" fmla="*/ 123825 h 125521"/>
                    <a:gd name="connsiteX2-29" fmla="*/ 2647950 w 2647950"/>
                    <a:gd name="connsiteY2-30" fmla="*/ 0 h 125521"/>
                    <a:gd name="connsiteX0-31" fmla="*/ 0 w 2647950"/>
                    <a:gd name="connsiteY0-32" fmla="*/ 1 h 125521"/>
                    <a:gd name="connsiteX1-33" fmla="*/ 1347787 w 2647950"/>
                    <a:gd name="connsiteY1-34" fmla="*/ 123825 h 125521"/>
                    <a:gd name="connsiteX2-35" fmla="*/ 2647950 w 2647950"/>
                    <a:gd name="connsiteY2-36" fmla="*/ 0 h 125521"/>
                    <a:gd name="connsiteX0-37" fmla="*/ 0 w 2647950"/>
                    <a:gd name="connsiteY0-38" fmla="*/ 1 h 142921"/>
                    <a:gd name="connsiteX1-39" fmla="*/ 1347787 w 2647950"/>
                    <a:gd name="connsiteY1-40" fmla="*/ 142875 h 142921"/>
                    <a:gd name="connsiteX2-41" fmla="*/ 2647950 w 2647950"/>
                    <a:gd name="connsiteY2-42" fmla="*/ 0 h 142921"/>
                    <a:gd name="connsiteX0-43" fmla="*/ 0 w 2647950"/>
                    <a:gd name="connsiteY0-44" fmla="*/ 1 h 152400"/>
                    <a:gd name="connsiteX1-45" fmla="*/ 1347787 w 2647950"/>
                    <a:gd name="connsiteY1-46" fmla="*/ 152400 h 152400"/>
                    <a:gd name="connsiteX2-47" fmla="*/ 2647950 w 2647950"/>
                    <a:gd name="connsiteY2-48" fmla="*/ 0 h 152400"/>
                  </a:gdLst>
                  <a:ahLst/>
                  <a:cxnLst>
                    <a:cxn ang="0">
                      <a:pos x="connsiteX0-1" y="connsiteY0-2"/>
                    </a:cxn>
                    <a:cxn ang="0">
                      <a:pos x="connsiteX1-3" y="connsiteY1-4"/>
                    </a:cxn>
                    <a:cxn ang="0">
                      <a:pos x="connsiteX2-5" y="connsiteY2-6"/>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grpSp>
      <p:sp>
        <p:nvSpPr>
          <p:cNvPr id="59" name="文本框 2329"/>
          <p:cNvSpPr txBox="1"/>
          <p:nvPr/>
        </p:nvSpPr>
        <p:spPr>
          <a:xfrm>
            <a:off x="4309440" y="1325667"/>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01</a:t>
            </a:r>
            <a:endParaRPr lang="zh-CN" altLang="en-US" dirty="0">
              <a:solidFill>
                <a:srgbClr val="0070C0"/>
              </a:solidFill>
              <a:latin typeface="Impact MT Std" pitchFamily="34" charset="0"/>
              <a:ea typeface="方正兰亭黑简体" panose="02000000000000000000" pitchFamily="2" charset="-122"/>
            </a:endParaRPr>
          </a:p>
        </p:txBody>
      </p:sp>
      <p:sp>
        <p:nvSpPr>
          <p:cNvPr id="60" name="文本框 266"/>
          <p:cNvSpPr txBox="1"/>
          <p:nvPr/>
        </p:nvSpPr>
        <p:spPr>
          <a:xfrm>
            <a:off x="4309440" y="2224995"/>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02</a:t>
            </a:r>
            <a:endParaRPr lang="zh-CN" altLang="en-US" dirty="0">
              <a:solidFill>
                <a:srgbClr val="0070C0"/>
              </a:solidFill>
              <a:latin typeface="Impact MT Std" pitchFamily="34" charset="0"/>
              <a:ea typeface="方正兰亭黑简体" panose="02000000000000000000" pitchFamily="2" charset="-122"/>
            </a:endParaRPr>
          </a:p>
        </p:txBody>
      </p:sp>
      <p:sp>
        <p:nvSpPr>
          <p:cNvPr id="61" name="文本框 267"/>
          <p:cNvSpPr txBox="1"/>
          <p:nvPr/>
        </p:nvSpPr>
        <p:spPr>
          <a:xfrm>
            <a:off x="4309440" y="3191267"/>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03</a:t>
            </a:r>
            <a:endParaRPr lang="zh-CN" altLang="en-US" dirty="0">
              <a:solidFill>
                <a:srgbClr val="0070C0"/>
              </a:solidFill>
              <a:latin typeface="Impact MT Std" pitchFamily="34" charset="0"/>
              <a:ea typeface="方正兰亭黑简体" panose="02000000000000000000" pitchFamily="2" charset="-122"/>
            </a:endParaRPr>
          </a:p>
        </p:txBody>
      </p:sp>
      <p:sp>
        <p:nvSpPr>
          <p:cNvPr id="62" name="文本框 268"/>
          <p:cNvSpPr txBox="1"/>
          <p:nvPr/>
        </p:nvSpPr>
        <p:spPr>
          <a:xfrm>
            <a:off x="4309440" y="4069605"/>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04</a:t>
            </a:r>
            <a:endParaRPr lang="zh-CN" altLang="en-US" dirty="0">
              <a:solidFill>
                <a:srgbClr val="0070C0"/>
              </a:solidFill>
              <a:latin typeface="Impact MT Std" pitchFamily="34" charset="0"/>
              <a:ea typeface="方正兰亭黑简体" panose="02000000000000000000" pitchFamily="2" charset="-122"/>
            </a:endParaRPr>
          </a:p>
        </p:txBody>
      </p:sp>
      <p:grpSp>
        <p:nvGrpSpPr>
          <p:cNvPr id="63" name="组合 62"/>
          <p:cNvGrpSpPr/>
          <p:nvPr/>
        </p:nvGrpSpPr>
        <p:grpSpPr>
          <a:xfrm>
            <a:off x="5782742" y="1758408"/>
            <a:ext cx="338058" cy="350130"/>
            <a:chOff x="9450388" y="2662238"/>
            <a:chExt cx="133350" cy="138112"/>
          </a:xfrm>
          <a:gradFill>
            <a:gsLst>
              <a:gs pos="0">
                <a:srgbClr val="0070C0"/>
              </a:gs>
              <a:gs pos="100000">
                <a:srgbClr val="00B0F0"/>
              </a:gs>
            </a:gsLst>
            <a:lin ang="5400000" scaled="1"/>
          </a:gradFill>
        </p:grpSpPr>
        <p:sp>
          <p:nvSpPr>
            <p:cNvPr id="64"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5"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6"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7"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8"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69" name="组合 68"/>
          <p:cNvGrpSpPr/>
          <p:nvPr/>
        </p:nvGrpSpPr>
        <p:grpSpPr>
          <a:xfrm>
            <a:off x="5003935" y="2144898"/>
            <a:ext cx="865318" cy="353819"/>
            <a:chOff x="9017000" y="2870200"/>
            <a:chExt cx="714376" cy="292100"/>
          </a:xfrm>
          <a:solidFill>
            <a:schemeClr val="tx1">
              <a:lumMod val="50000"/>
              <a:lumOff val="50000"/>
            </a:schemeClr>
          </a:solidFill>
        </p:grpSpPr>
        <p:sp>
          <p:nvSpPr>
            <p:cNvPr id="70"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71" name="Oval 269"/>
            <p:cNvSpPr>
              <a:spLocks noChangeArrowheads="1"/>
            </p:cNvSpPr>
            <p:nvPr/>
          </p:nvSpPr>
          <p:spPr bwMode="auto">
            <a:xfrm>
              <a:off x="9017000" y="3062288"/>
              <a:ext cx="95250" cy="100012"/>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72" name="文本框 317"/>
          <p:cNvSpPr txBox="1"/>
          <p:nvPr/>
        </p:nvSpPr>
        <p:spPr>
          <a:xfrm>
            <a:off x="6111028" y="1931560"/>
            <a:ext cx="1591575"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73" name="文本框 318"/>
          <p:cNvSpPr txBox="1"/>
          <p:nvPr/>
        </p:nvSpPr>
        <p:spPr>
          <a:xfrm>
            <a:off x="6110202" y="1679441"/>
            <a:ext cx="1233262"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grpSp>
        <p:nvGrpSpPr>
          <p:cNvPr id="74" name="组合 73"/>
          <p:cNvGrpSpPr/>
          <p:nvPr/>
        </p:nvGrpSpPr>
        <p:grpSpPr>
          <a:xfrm>
            <a:off x="5003935" y="3916717"/>
            <a:ext cx="865318" cy="353819"/>
            <a:chOff x="9017000" y="2870200"/>
            <a:chExt cx="714376" cy="292100"/>
          </a:xfrm>
          <a:solidFill>
            <a:schemeClr val="tx1">
              <a:lumMod val="50000"/>
              <a:lumOff val="50000"/>
            </a:schemeClr>
          </a:solidFill>
        </p:grpSpPr>
        <p:sp>
          <p:nvSpPr>
            <p:cNvPr id="75"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76" name="Oval 269"/>
            <p:cNvSpPr>
              <a:spLocks noChangeArrowheads="1"/>
            </p:cNvSpPr>
            <p:nvPr/>
          </p:nvSpPr>
          <p:spPr bwMode="auto">
            <a:xfrm>
              <a:off x="9017000" y="3062288"/>
              <a:ext cx="95250" cy="100012"/>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77" name="文本框 323"/>
          <p:cNvSpPr txBox="1"/>
          <p:nvPr/>
        </p:nvSpPr>
        <p:spPr>
          <a:xfrm>
            <a:off x="6111028" y="3703379"/>
            <a:ext cx="1591575"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78" name="文本框 324"/>
          <p:cNvSpPr txBox="1"/>
          <p:nvPr/>
        </p:nvSpPr>
        <p:spPr>
          <a:xfrm>
            <a:off x="6110202" y="3451261"/>
            <a:ext cx="1233262"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grpSp>
        <p:nvGrpSpPr>
          <p:cNvPr id="79" name="组合 78"/>
          <p:cNvGrpSpPr/>
          <p:nvPr/>
        </p:nvGrpSpPr>
        <p:grpSpPr>
          <a:xfrm>
            <a:off x="5760498" y="3544055"/>
            <a:ext cx="385856" cy="151588"/>
            <a:chOff x="9374188" y="5727700"/>
            <a:chExt cx="133350" cy="52388"/>
          </a:xfrm>
          <a:gradFill>
            <a:gsLst>
              <a:gs pos="0">
                <a:srgbClr val="0070C0"/>
              </a:gs>
              <a:gs pos="100000">
                <a:srgbClr val="00B0F0"/>
              </a:gs>
            </a:gsLst>
            <a:lin ang="5400000" scaled="1"/>
          </a:gradFill>
        </p:grpSpPr>
        <p:sp>
          <p:nvSpPr>
            <p:cNvPr id="80"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81"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82" name="组合 81"/>
          <p:cNvGrpSpPr/>
          <p:nvPr/>
        </p:nvGrpSpPr>
        <p:grpSpPr>
          <a:xfrm>
            <a:off x="3382730" y="1499554"/>
            <a:ext cx="865318" cy="353819"/>
            <a:chOff x="3508696" y="1865657"/>
            <a:chExt cx="1154058" cy="471881"/>
          </a:xfrm>
        </p:grpSpPr>
        <p:sp>
          <p:nvSpPr>
            <p:cNvPr id="83" name="Freeform 268"/>
            <p:cNvSpPr/>
            <p:nvPr/>
          </p:nvSpPr>
          <p:spPr bwMode="auto">
            <a:xfrm flipH="1" flipV="1">
              <a:off x="3508696" y="1940030"/>
              <a:ext cx="1084814" cy="397508"/>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84" name="Oval 269"/>
            <p:cNvSpPr>
              <a:spLocks noChangeArrowheads="1"/>
            </p:cNvSpPr>
            <p:nvPr/>
          </p:nvSpPr>
          <p:spPr bwMode="auto">
            <a:xfrm flipH="1" flipV="1">
              <a:off x="4508880" y="1865657"/>
              <a:ext cx="153874" cy="161567"/>
            </a:xfrm>
            <a:prstGeom prst="ellipse">
              <a:avLst/>
            </a:prstGeom>
            <a:solidFill>
              <a:srgbClr val="0070C0"/>
            </a:solidFill>
            <a:ln>
              <a:noFill/>
            </a:ln>
          </p:spPr>
          <p:txBody>
            <a:bodyPr vert="horz" wrap="square" lIns="68562" tIns="34281" rIns="68562" bIns="34281" numCol="1" anchor="t" anchorCtr="0" compatLnSpc="1"/>
            <a:lstStyle/>
            <a:p>
              <a:endParaRPr lang="zh-CN" altLang="en-US" sz="1350">
                <a:solidFill>
                  <a:prstClr val="black">
                    <a:lumMod val="50000"/>
                    <a:lumOff val="50000"/>
                  </a:prstClr>
                </a:solidFill>
              </a:endParaRPr>
            </a:p>
          </p:txBody>
        </p:sp>
      </p:grpSp>
      <p:sp>
        <p:nvSpPr>
          <p:cNvPr id="85" name="文本框 362"/>
          <p:cNvSpPr txBox="1"/>
          <p:nvPr/>
        </p:nvSpPr>
        <p:spPr>
          <a:xfrm>
            <a:off x="2191601" y="2115692"/>
            <a:ext cx="1591575"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86" name="文本框 363"/>
          <p:cNvSpPr txBox="1"/>
          <p:nvPr/>
        </p:nvSpPr>
        <p:spPr>
          <a:xfrm>
            <a:off x="2190775" y="1863574"/>
            <a:ext cx="1233262"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87" name="Freeform 310"/>
          <p:cNvSpPr>
            <a:spLocks noEditPoints="1"/>
          </p:cNvSpPr>
          <p:nvPr/>
        </p:nvSpPr>
        <p:spPr bwMode="auto">
          <a:xfrm>
            <a:off x="1804596" y="1908083"/>
            <a:ext cx="398221" cy="392983"/>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gradFill>
            <a:gsLst>
              <a:gs pos="0">
                <a:srgbClr val="0070C0"/>
              </a:gs>
              <a:gs pos="100000">
                <a:srgbClr val="00B0F0"/>
              </a:gs>
            </a:gsLst>
            <a:lin ang="5400000" scaled="1"/>
          </a:gradFill>
          <a:ln>
            <a:noFill/>
          </a:ln>
        </p:spPr>
        <p:txBody>
          <a:bodyPr vert="horz" wrap="square" lIns="68562" tIns="34281" rIns="68562" bIns="34281" numCol="1" anchor="t" anchorCtr="0" compatLnSpc="1"/>
          <a:lstStyle/>
          <a:p>
            <a:endParaRPr lang="zh-CN" altLang="en-US" sz="1350">
              <a:solidFill>
                <a:prstClr val="black"/>
              </a:solidFill>
            </a:endParaRPr>
          </a:p>
        </p:txBody>
      </p:sp>
      <p:sp>
        <p:nvSpPr>
          <p:cNvPr id="88" name="AutoShape 341"/>
          <p:cNvSpPr>
            <a:spLocks noChangeAspect="1" noChangeArrowheads="1" noTextEdit="1"/>
          </p:cNvSpPr>
          <p:nvPr/>
        </p:nvSpPr>
        <p:spPr bwMode="auto">
          <a:xfrm>
            <a:off x="2280927" y="3138735"/>
            <a:ext cx="683241" cy="36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nvGrpSpPr>
          <p:cNvPr id="89" name="组合 88"/>
          <p:cNvGrpSpPr/>
          <p:nvPr/>
        </p:nvGrpSpPr>
        <p:grpSpPr>
          <a:xfrm>
            <a:off x="1947702" y="3580003"/>
            <a:ext cx="243486" cy="634538"/>
            <a:chOff x="2327275" y="4164013"/>
            <a:chExt cx="52388" cy="136526"/>
          </a:xfrm>
          <a:gradFill>
            <a:gsLst>
              <a:gs pos="0">
                <a:srgbClr val="0070C0"/>
              </a:gs>
              <a:gs pos="100000">
                <a:srgbClr val="00B0F0"/>
              </a:gs>
            </a:gsLst>
            <a:lin ang="5400000" scaled="1"/>
          </a:gradFill>
        </p:grpSpPr>
        <p:sp>
          <p:nvSpPr>
            <p:cNvPr id="90" name="Oval 343"/>
            <p:cNvSpPr>
              <a:spLocks noChangeArrowheads="1"/>
            </p:cNvSpPr>
            <p:nvPr/>
          </p:nvSpPr>
          <p:spPr bwMode="auto">
            <a:xfrm>
              <a:off x="2338388" y="4164013"/>
              <a:ext cx="26988" cy="254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91" name="Freeform 344"/>
            <p:cNvSpPr/>
            <p:nvPr/>
          </p:nvSpPr>
          <p:spPr bwMode="auto">
            <a:xfrm>
              <a:off x="2327275" y="4194176"/>
              <a:ext cx="52388" cy="106363"/>
            </a:xfrm>
            <a:custGeom>
              <a:avLst/>
              <a:gdLst>
                <a:gd name="T0" fmla="*/ 14 w 14"/>
                <a:gd name="T1" fmla="*/ 6 h 28"/>
                <a:gd name="T2" fmla="*/ 14 w 14"/>
                <a:gd name="T3" fmla="*/ 6 h 28"/>
                <a:gd name="T4" fmla="*/ 14 w 14"/>
                <a:gd name="T5" fmla="*/ 6 h 28"/>
                <a:gd name="T6" fmla="*/ 9 w 14"/>
                <a:gd name="T7" fmla="*/ 0 h 28"/>
                <a:gd name="T8" fmla="*/ 9 w 14"/>
                <a:gd name="T9" fmla="*/ 0 h 28"/>
                <a:gd name="T10" fmla="*/ 8 w 14"/>
                <a:gd name="T11" fmla="*/ 3 h 28"/>
                <a:gd name="T12" fmla="*/ 7 w 14"/>
                <a:gd name="T13" fmla="*/ 0 h 28"/>
                <a:gd name="T14" fmla="*/ 7 w 14"/>
                <a:gd name="T15" fmla="*/ 0 h 28"/>
                <a:gd name="T16" fmla="*/ 6 w 14"/>
                <a:gd name="T17" fmla="*/ 3 h 28"/>
                <a:gd name="T18" fmla="*/ 5 w 14"/>
                <a:gd name="T19" fmla="*/ 0 h 28"/>
                <a:gd name="T20" fmla="*/ 5 w 14"/>
                <a:gd name="T21" fmla="*/ 0 h 28"/>
                <a:gd name="T22" fmla="*/ 0 w 14"/>
                <a:gd name="T23" fmla="*/ 6 h 28"/>
                <a:gd name="T24" fmla="*/ 0 w 14"/>
                <a:gd name="T25" fmla="*/ 6 h 28"/>
                <a:gd name="T26" fmla="*/ 0 w 14"/>
                <a:gd name="T27" fmla="*/ 6 h 28"/>
                <a:gd name="T28" fmla="*/ 0 w 14"/>
                <a:gd name="T29" fmla="*/ 6 h 28"/>
                <a:gd name="T30" fmla="*/ 0 w 14"/>
                <a:gd name="T31" fmla="*/ 13 h 28"/>
                <a:gd name="T32" fmla="*/ 0 w 14"/>
                <a:gd name="T33" fmla="*/ 13 h 28"/>
                <a:gd name="T34" fmla="*/ 1 w 14"/>
                <a:gd name="T35" fmla="*/ 14 h 28"/>
                <a:gd name="T36" fmla="*/ 2 w 14"/>
                <a:gd name="T37" fmla="*/ 13 h 28"/>
                <a:gd name="T38" fmla="*/ 2 w 14"/>
                <a:gd name="T39" fmla="*/ 4 h 28"/>
                <a:gd name="T40" fmla="*/ 3 w 14"/>
                <a:gd name="T41" fmla="*/ 4 h 28"/>
                <a:gd name="T42" fmla="*/ 3 w 14"/>
                <a:gd name="T43" fmla="*/ 13 h 28"/>
                <a:gd name="T44" fmla="*/ 3 w 14"/>
                <a:gd name="T45" fmla="*/ 14 h 28"/>
                <a:gd name="T46" fmla="*/ 3 w 14"/>
                <a:gd name="T47" fmla="*/ 27 h 28"/>
                <a:gd name="T48" fmla="*/ 5 w 14"/>
                <a:gd name="T49" fmla="*/ 28 h 28"/>
                <a:gd name="T50" fmla="*/ 6 w 14"/>
                <a:gd name="T51" fmla="*/ 27 h 28"/>
                <a:gd name="T52" fmla="*/ 6 w 14"/>
                <a:gd name="T53" fmla="*/ 14 h 28"/>
                <a:gd name="T54" fmla="*/ 8 w 14"/>
                <a:gd name="T55" fmla="*/ 14 h 28"/>
                <a:gd name="T56" fmla="*/ 8 w 14"/>
                <a:gd name="T57" fmla="*/ 27 h 28"/>
                <a:gd name="T58" fmla="*/ 9 w 14"/>
                <a:gd name="T59" fmla="*/ 28 h 28"/>
                <a:gd name="T60" fmla="*/ 11 w 14"/>
                <a:gd name="T61" fmla="*/ 27 h 28"/>
                <a:gd name="T62" fmla="*/ 11 w 14"/>
                <a:gd name="T63" fmla="*/ 14 h 28"/>
                <a:gd name="T64" fmla="*/ 11 w 14"/>
                <a:gd name="T65" fmla="*/ 14 h 28"/>
                <a:gd name="T66" fmla="*/ 11 w 14"/>
                <a:gd name="T67" fmla="*/ 4 h 28"/>
                <a:gd name="T68" fmla="*/ 12 w 14"/>
                <a:gd name="T69" fmla="*/ 4 h 28"/>
                <a:gd name="T70" fmla="*/ 12 w 14"/>
                <a:gd name="T71" fmla="*/ 13 h 28"/>
                <a:gd name="T72" fmla="*/ 13 w 14"/>
                <a:gd name="T73" fmla="*/ 14 h 28"/>
                <a:gd name="T74" fmla="*/ 14 w 14"/>
                <a:gd name="T75" fmla="*/ 13 h 28"/>
                <a:gd name="T76" fmla="*/ 14 w 14"/>
                <a:gd name="T77" fmla="*/ 13 h 28"/>
                <a:gd name="T78" fmla="*/ 14 w 14"/>
                <a:gd name="T79" fmla="*/ 6 h 28"/>
                <a:gd name="T80" fmla="*/ 14 w 14"/>
                <a:gd name="T8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28">
                  <a:moveTo>
                    <a:pt x="14" y="6"/>
                  </a:moveTo>
                  <a:cubicBezTo>
                    <a:pt x="14" y="6"/>
                    <a:pt x="14" y="6"/>
                    <a:pt x="14" y="6"/>
                  </a:cubicBezTo>
                  <a:cubicBezTo>
                    <a:pt x="14" y="6"/>
                    <a:pt x="14" y="6"/>
                    <a:pt x="14" y="6"/>
                  </a:cubicBezTo>
                  <a:cubicBezTo>
                    <a:pt x="14" y="3"/>
                    <a:pt x="12" y="0"/>
                    <a:pt x="9" y="0"/>
                  </a:cubicBezTo>
                  <a:cubicBezTo>
                    <a:pt x="9" y="0"/>
                    <a:pt x="9" y="0"/>
                    <a:pt x="9" y="0"/>
                  </a:cubicBezTo>
                  <a:cubicBezTo>
                    <a:pt x="8" y="3"/>
                    <a:pt x="8" y="3"/>
                    <a:pt x="8" y="3"/>
                  </a:cubicBezTo>
                  <a:cubicBezTo>
                    <a:pt x="7" y="0"/>
                    <a:pt x="7" y="0"/>
                    <a:pt x="7" y="0"/>
                  </a:cubicBezTo>
                  <a:cubicBezTo>
                    <a:pt x="7" y="0"/>
                    <a:pt x="7" y="0"/>
                    <a:pt x="7" y="0"/>
                  </a:cubicBezTo>
                  <a:cubicBezTo>
                    <a:pt x="6" y="3"/>
                    <a:pt x="6" y="3"/>
                    <a:pt x="6" y="3"/>
                  </a:cubicBezTo>
                  <a:cubicBezTo>
                    <a:pt x="5" y="0"/>
                    <a:pt x="5" y="0"/>
                    <a:pt x="5" y="0"/>
                  </a:cubicBezTo>
                  <a:cubicBezTo>
                    <a:pt x="5" y="0"/>
                    <a:pt x="5" y="0"/>
                    <a:pt x="5" y="0"/>
                  </a:cubicBezTo>
                  <a:cubicBezTo>
                    <a:pt x="2" y="0"/>
                    <a:pt x="0" y="3"/>
                    <a:pt x="0" y="6"/>
                  </a:cubicBezTo>
                  <a:cubicBezTo>
                    <a:pt x="0" y="6"/>
                    <a:pt x="0" y="6"/>
                    <a:pt x="0" y="6"/>
                  </a:cubicBezTo>
                  <a:cubicBezTo>
                    <a:pt x="0" y="6"/>
                    <a:pt x="0" y="6"/>
                    <a:pt x="0" y="6"/>
                  </a:cubicBezTo>
                  <a:cubicBezTo>
                    <a:pt x="0" y="6"/>
                    <a:pt x="0" y="6"/>
                    <a:pt x="0" y="6"/>
                  </a:cubicBezTo>
                  <a:cubicBezTo>
                    <a:pt x="0" y="13"/>
                    <a:pt x="0" y="13"/>
                    <a:pt x="0" y="13"/>
                  </a:cubicBezTo>
                  <a:cubicBezTo>
                    <a:pt x="0" y="13"/>
                    <a:pt x="0" y="13"/>
                    <a:pt x="0" y="13"/>
                  </a:cubicBezTo>
                  <a:cubicBezTo>
                    <a:pt x="0" y="14"/>
                    <a:pt x="0" y="14"/>
                    <a:pt x="1" y="14"/>
                  </a:cubicBezTo>
                  <a:cubicBezTo>
                    <a:pt x="1" y="14"/>
                    <a:pt x="2" y="14"/>
                    <a:pt x="2" y="13"/>
                  </a:cubicBezTo>
                  <a:cubicBezTo>
                    <a:pt x="2" y="4"/>
                    <a:pt x="2" y="4"/>
                    <a:pt x="2" y="4"/>
                  </a:cubicBezTo>
                  <a:cubicBezTo>
                    <a:pt x="3" y="4"/>
                    <a:pt x="3" y="4"/>
                    <a:pt x="3" y="4"/>
                  </a:cubicBezTo>
                  <a:cubicBezTo>
                    <a:pt x="3" y="13"/>
                    <a:pt x="3" y="13"/>
                    <a:pt x="3" y="13"/>
                  </a:cubicBezTo>
                  <a:cubicBezTo>
                    <a:pt x="3" y="14"/>
                    <a:pt x="3" y="14"/>
                    <a:pt x="3" y="14"/>
                  </a:cubicBezTo>
                  <a:cubicBezTo>
                    <a:pt x="3" y="27"/>
                    <a:pt x="3" y="27"/>
                    <a:pt x="3" y="27"/>
                  </a:cubicBezTo>
                  <a:cubicBezTo>
                    <a:pt x="3" y="28"/>
                    <a:pt x="4" y="28"/>
                    <a:pt x="5" y="28"/>
                  </a:cubicBezTo>
                  <a:cubicBezTo>
                    <a:pt x="5" y="28"/>
                    <a:pt x="6" y="28"/>
                    <a:pt x="6" y="27"/>
                  </a:cubicBezTo>
                  <a:cubicBezTo>
                    <a:pt x="6" y="14"/>
                    <a:pt x="6" y="14"/>
                    <a:pt x="6" y="14"/>
                  </a:cubicBezTo>
                  <a:cubicBezTo>
                    <a:pt x="8" y="14"/>
                    <a:pt x="8" y="14"/>
                    <a:pt x="8" y="14"/>
                  </a:cubicBezTo>
                  <a:cubicBezTo>
                    <a:pt x="8" y="27"/>
                    <a:pt x="8" y="27"/>
                    <a:pt x="8" y="27"/>
                  </a:cubicBezTo>
                  <a:cubicBezTo>
                    <a:pt x="8" y="28"/>
                    <a:pt x="9" y="28"/>
                    <a:pt x="9" y="28"/>
                  </a:cubicBezTo>
                  <a:cubicBezTo>
                    <a:pt x="10" y="28"/>
                    <a:pt x="11" y="28"/>
                    <a:pt x="11" y="27"/>
                  </a:cubicBezTo>
                  <a:cubicBezTo>
                    <a:pt x="11" y="14"/>
                    <a:pt x="11" y="14"/>
                    <a:pt x="11" y="14"/>
                  </a:cubicBezTo>
                  <a:cubicBezTo>
                    <a:pt x="11" y="14"/>
                    <a:pt x="11" y="14"/>
                    <a:pt x="11" y="14"/>
                  </a:cubicBezTo>
                  <a:cubicBezTo>
                    <a:pt x="11" y="4"/>
                    <a:pt x="11" y="4"/>
                    <a:pt x="11" y="4"/>
                  </a:cubicBezTo>
                  <a:cubicBezTo>
                    <a:pt x="12" y="4"/>
                    <a:pt x="12" y="4"/>
                    <a:pt x="12" y="4"/>
                  </a:cubicBezTo>
                  <a:cubicBezTo>
                    <a:pt x="12" y="13"/>
                    <a:pt x="12" y="13"/>
                    <a:pt x="12" y="13"/>
                  </a:cubicBezTo>
                  <a:cubicBezTo>
                    <a:pt x="12" y="14"/>
                    <a:pt x="13" y="14"/>
                    <a:pt x="13" y="14"/>
                  </a:cubicBezTo>
                  <a:cubicBezTo>
                    <a:pt x="14" y="14"/>
                    <a:pt x="14" y="14"/>
                    <a:pt x="14" y="13"/>
                  </a:cubicBezTo>
                  <a:cubicBezTo>
                    <a:pt x="14" y="13"/>
                    <a:pt x="14" y="13"/>
                    <a:pt x="14" y="13"/>
                  </a:cubicBezTo>
                  <a:cubicBezTo>
                    <a:pt x="14" y="6"/>
                    <a:pt x="14" y="6"/>
                    <a:pt x="14" y="6"/>
                  </a:cubicBezTo>
                  <a:cubicBezTo>
                    <a:pt x="14" y="6"/>
                    <a:pt x="14" y="6"/>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92" name="组合 91"/>
          <p:cNvGrpSpPr/>
          <p:nvPr/>
        </p:nvGrpSpPr>
        <p:grpSpPr>
          <a:xfrm flipH="1" flipV="1">
            <a:off x="3382730" y="3352212"/>
            <a:ext cx="865318" cy="353819"/>
            <a:chOff x="9017000" y="2870200"/>
            <a:chExt cx="714376" cy="292100"/>
          </a:xfrm>
          <a:solidFill>
            <a:schemeClr val="tx1">
              <a:lumMod val="50000"/>
              <a:lumOff val="50000"/>
            </a:schemeClr>
          </a:solidFill>
        </p:grpSpPr>
        <p:sp>
          <p:nvSpPr>
            <p:cNvPr id="93"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94" name="Oval 269"/>
            <p:cNvSpPr>
              <a:spLocks noChangeArrowheads="1"/>
            </p:cNvSpPr>
            <p:nvPr/>
          </p:nvSpPr>
          <p:spPr bwMode="auto">
            <a:xfrm>
              <a:off x="9017000" y="3062288"/>
              <a:ext cx="95250" cy="100012"/>
            </a:xfrm>
            <a:prstGeom prst="ellipse">
              <a:avLst/>
            </a:prstGeom>
            <a:solidFill>
              <a:srgbClr val="0070C0"/>
            </a:solidFill>
            <a:ln w="9525">
              <a:noFill/>
              <a:round/>
            </a:ln>
          </p:spPr>
          <p:txBody>
            <a:bodyPr vert="horz" wrap="square" lIns="68562" tIns="34281" rIns="68562" bIns="34281" numCol="1" anchor="t" anchorCtr="0" compatLnSpc="1"/>
            <a:lstStyle/>
            <a:p>
              <a:endParaRPr lang="zh-CN" altLang="en-US" sz="1350">
                <a:solidFill>
                  <a:prstClr val="black"/>
                </a:solidFill>
              </a:endParaRPr>
            </a:p>
          </p:txBody>
        </p:sp>
      </p:grpSp>
      <p:sp>
        <p:nvSpPr>
          <p:cNvPr id="95" name="文本框 433"/>
          <p:cNvSpPr txBox="1"/>
          <p:nvPr/>
        </p:nvSpPr>
        <p:spPr>
          <a:xfrm>
            <a:off x="2191601" y="3945135"/>
            <a:ext cx="1591575"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96" name="文本框 434"/>
          <p:cNvSpPr txBox="1"/>
          <p:nvPr/>
        </p:nvSpPr>
        <p:spPr>
          <a:xfrm>
            <a:off x="2190775" y="3716233"/>
            <a:ext cx="1233262"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 presetClass="entr" presetSubtype="4"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ppt_x"/>
                                          </p:val>
                                        </p:tav>
                                        <p:tav tm="100000">
                                          <p:val>
                                            <p:strVal val="#ppt_x"/>
                                          </p:val>
                                        </p:tav>
                                      </p:tavLst>
                                    </p:anim>
                                    <p:anim calcmode="lin" valueType="num">
                                      <p:cBhvr additive="base">
                                        <p:cTn id="27" dur="500" fill="hold"/>
                                        <p:tgtEl>
                                          <p:spTgt spid="50"/>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wipe(right)">
                                      <p:cBhvr>
                                        <p:cTn id="35" dur="500"/>
                                        <p:tgtEl>
                                          <p:spTgt spid="82"/>
                                        </p:tgtEl>
                                      </p:cBhvr>
                                    </p:animEffect>
                                  </p:childTnLst>
                                </p:cTn>
                              </p:par>
                              <p:par>
                                <p:cTn id="36" presetID="2" presetClass="entr" presetSubtype="8" fill="hold" grpId="0" nodeType="withEffect">
                                  <p:stCondLst>
                                    <p:cond delay="500"/>
                                  </p:stCondLst>
                                  <p:childTnLst>
                                    <p:set>
                                      <p:cBhvr>
                                        <p:cTn id="37" dur="1" fill="hold">
                                          <p:stCondLst>
                                            <p:cond delay="0"/>
                                          </p:stCondLst>
                                        </p:cTn>
                                        <p:tgtEl>
                                          <p:spTgt spid="85"/>
                                        </p:tgtEl>
                                        <p:attrNameLst>
                                          <p:attrName>style.visibility</p:attrName>
                                        </p:attrNameLst>
                                      </p:cBhvr>
                                      <p:to>
                                        <p:strVal val="visible"/>
                                      </p:to>
                                    </p:set>
                                    <p:anim calcmode="lin" valueType="num">
                                      <p:cBhvr additive="base">
                                        <p:cTn id="38" dur="500" fill="hold"/>
                                        <p:tgtEl>
                                          <p:spTgt spid="85"/>
                                        </p:tgtEl>
                                        <p:attrNameLst>
                                          <p:attrName>ppt_x</p:attrName>
                                        </p:attrNameLst>
                                      </p:cBhvr>
                                      <p:tavLst>
                                        <p:tav tm="0">
                                          <p:val>
                                            <p:strVal val="0-#ppt_w/2"/>
                                          </p:val>
                                        </p:tav>
                                        <p:tav tm="100000">
                                          <p:val>
                                            <p:strVal val="#ppt_x"/>
                                          </p:val>
                                        </p:tav>
                                      </p:tavLst>
                                    </p:anim>
                                    <p:anim calcmode="lin" valueType="num">
                                      <p:cBhvr additive="base">
                                        <p:cTn id="39" dur="500" fill="hold"/>
                                        <p:tgtEl>
                                          <p:spTgt spid="85"/>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500"/>
                                  </p:stCondLst>
                                  <p:childTnLst>
                                    <p:set>
                                      <p:cBhvr>
                                        <p:cTn id="41" dur="1" fill="hold">
                                          <p:stCondLst>
                                            <p:cond delay="0"/>
                                          </p:stCondLst>
                                        </p:cTn>
                                        <p:tgtEl>
                                          <p:spTgt spid="86"/>
                                        </p:tgtEl>
                                        <p:attrNameLst>
                                          <p:attrName>style.visibility</p:attrName>
                                        </p:attrNameLst>
                                      </p:cBhvr>
                                      <p:to>
                                        <p:strVal val="visible"/>
                                      </p:to>
                                    </p:set>
                                    <p:anim calcmode="lin" valueType="num">
                                      <p:cBhvr additive="base">
                                        <p:cTn id="42" dur="500" fill="hold"/>
                                        <p:tgtEl>
                                          <p:spTgt spid="86"/>
                                        </p:tgtEl>
                                        <p:attrNameLst>
                                          <p:attrName>ppt_x</p:attrName>
                                        </p:attrNameLst>
                                      </p:cBhvr>
                                      <p:tavLst>
                                        <p:tav tm="0">
                                          <p:val>
                                            <p:strVal val="0-#ppt_w/2"/>
                                          </p:val>
                                        </p:tav>
                                        <p:tav tm="100000">
                                          <p:val>
                                            <p:strVal val="#ppt_x"/>
                                          </p:val>
                                        </p:tav>
                                      </p:tavLst>
                                    </p:anim>
                                    <p:anim calcmode="lin" valueType="num">
                                      <p:cBhvr additive="base">
                                        <p:cTn id="43" dur="500" fill="hold"/>
                                        <p:tgtEl>
                                          <p:spTgt spid="86"/>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500"/>
                                  </p:stCondLst>
                                  <p:childTnLst>
                                    <p:set>
                                      <p:cBhvr>
                                        <p:cTn id="45" dur="1" fill="hold">
                                          <p:stCondLst>
                                            <p:cond delay="0"/>
                                          </p:stCondLst>
                                        </p:cTn>
                                        <p:tgtEl>
                                          <p:spTgt spid="87"/>
                                        </p:tgtEl>
                                        <p:attrNameLst>
                                          <p:attrName>style.visibility</p:attrName>
                                        </p:attrNameLst>
                                      </p:cBhvr>
                                      <p:to>
                                        <p:strVal val="visible"/>
                                      </p:to>
                                    </p:set>
                                    <p:anim calcmode="lin" valueType="num">
                                      <p:cBhvr additive="base">
                                        <p:cTn id="46" dur="500" fill="hold"/>
                                        <p:tgtEl>
                                          <p:spTgt spid="87"/>
                                        </p:tgtEl>
                                        <p:attrNameLst>
                                          <p:attrName>ppt_x</p:attrName>
                                        </p:attrNameLst>
                                      </p:cBhvr>
                                      <p:tavLst>
                                        <p:tav tm="0">
                                          <p:val>
                                            <p:strVal val="0-#ppt_w/2"/>
                                          </p:val>
                                        </p:tav>
                                        <p:tav tm="100000">
                                          <p:val>
                                            <p:strVal val="#ppt_x"/>
                                          </p:val>
                                        </p:tav>
                                      </p:tavLst>
                                    </p:anim>
                                    <p:anim calcmode="lin" valueType="num">
                                      <p:cBhvr additive="base">
                                        <p:cTn id="47" dur="500" fill="hold"/>
                                        <p:tgtEl>
                                          <p:spTgt spid="87"/>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par>
                          <p:cTn id="52" fill="hold">
                            <p:stCondLst>
                              <p:cond delay="3000"/>
                            </p:stCondLst>
                            <p:childTnLst>
                              <p:par>
                                <p:cTn id="53" presetID="22" presetClass="entr" presetSubtype="4"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down)">
                                      <p:cBhvr>
                                        <p:cTn id="55" dur="500"/>
                                        <p:tgtEl>
                                          <p:spTgt spid="69"/>
                                        </p:tgtEl>
                                      </p:cBhvr>
                                    </p:animEffect>
                                  </p:childTnLst>
                                </p:cTn>
                              </p:par>
                              <p:par>
                                <p:cTn id="56" presetID="2" presetClass="entr" presetSubtype="2" fill="hold" nodeType="withEffect">
                                  <p:stCondLst>
                                    <p:cond delay="5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500"/>
                                  </p:stCondLst>
                                  <p:childTnLst>
                                    <p:set>
                                      <p:cBhvr>
                                        <p:cTn id="61" dur="1" fill="hold">
                                          <p:stCondLst>
                                            <p:cond delay="0"/>
                                          </p:stCondLst>
                                        </p:cTn>
                                        <p:tgtEl>
                                          <p:spTgt spid="72"/>
                                        </p:tgtEl>
                                        <p:attrNameLst>
                                          <p:attrName>style.visibility</p:attrName>
                                        </p:attrNameLst>
                                      </p:cBhvr>
                                      <p:to>
                                        <p:strVal val="visible"/>
                                      </p:to>
                                    </p:set>
                                    <p:anim calcmode="lin" valueType="num">
                                      <p:cBhvr additive="base">
                                        <p:cTn id="62" dur="500" fill="hold"/>
                                        <p:tgtEl>
                                          <p:spTgt spid="72"/>
                                        </p:tgtEl>
                                        <p:attrNameLst>
                                          <p:attrName>ppt_x</p:attrName>
                                        </p:attrNameLst>
                                      </p:cBhvr>
                                      <p:tavLst>
                                        <p:tav tm="0">
                                          <p:val>
                                            <p:strVal val="1+#ppt_w/2"/>
                                          </p:val>
                                        </p:tav>
                                        <p:tav tm="100000">
                                          <p:val>
                                            <p:strVal val="#ppt_x"/>
                                          </p:val>
                                        </p:tav>
                                      </p:tavLst>
                                    </p:anim>
                                    <p:anim calcmode="lin" valueType="num">
                                      <p:cBhvr additive="base">
                                        <p:cTn id="63" dur="500" fill="hold"/>
                                        <p:tgtEl>
                                          <p:spTgt spid="72"/>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500"/>
                                  </p:stCondLst>
                                  <p:childTnLst>
                                    <p:set>
                                      <p:cBhvr>
                                        <p:cTn id="65" dur="1" fill="hold">
                                          <p:stCondLst>
                                            <p:cond delay="0"/>
                                          </p:stCondLst>
                                        </p:cTn>
                                        <p:tgtEl>
                                          <p:spTgt spid="73"/>
                                        </p:tgtEl>
                                        <p:attrNameLst>
                                          <p:attrName>style.visibility</p:attrName>
                                        </p:attrNameLst>
                                      </p:cBhvr>
                                      <p:to>
                                        <p:strVal val="visible"/>
                                      </p:to>
                                    </p:set>
                                    <p:anim calcmode="lin" valueType="num">
                                      <p:cBhvr additive="base">
                                        <p:cTn id="66" dur="500" fill="hold"/>
                                        <p:tgtEl>
                                          <p:spTgt spid="73"/>
                                        </p:tgtEl>
                                        <p:attrNameLst>
                                          <p:attrName>ppt_x</p:attrName>
                                        </p:attrNameLst>
                                      </p:cBhvr>
                                      <p:tavLst>
                                        <p:tav tm="0">
                                          <p:val>
                                            <p:strVal val="1+#ppt_w/2"/>
                                          </p:val>
                                        </p:tav>
                                        <p:tav tm="100000">
                                          <p:val>
                                            <p:strVal val="#ppt_x"/>
                                          </p:val>
                                        </p:tav>
                                      </p:tavLst>
                                    </p:anim>
                                    <p:anim calcmode="lin" valueType="num">
                                      <p:cBhvr additive="base">
                                        <p:cTn id="67" dur="500" fill="hold"/>
                                        <p:tgtEl>
                                          <p:spTgt spid="73"/>
                                        </p:tgtEl>
                                        <p:attrNameLst>
                                          <p:attrName>ppt_y</p:attrName>
                                        </p:attrNameLst>
                                      </p:cBhvr>
                                      <p:tavLst>
                                        <p:tav tm="0">
                                          <p:val>
                                            <p:strVal val="#ppt_y"/>
                                          </p:val>
                                        </p:tav>
                                        <p:tav tm="100000">
                                          <p:val>
                                            <p:strVal val="#ppt_y"/>
                                          </p:val>
                                        </p:tav>
                                      </p:tavLst>
                                    </p:anim>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500"/>
                                        <p:tgtEl>
                                          <p:spTgt spid="61"/>
                                        </p:tgtEl>
                                      </p:cBhvr>
                                    </p:animEffect>
                                  </p:childTnLst>
                                </p:cTn>
                              </p:par>
                            </p:childTnLst>
                          </p:cTn>
                        </p:par>
                        <p:par>
                          <p:cTn id="72" fill="hold">
                            <p:stCondLst>
                              <p:cond delay="4000"/>
                            </p:stCondLst>
                            <p:childTnLst>
                              <p:par>
                                <p:cTn id="73" presetID="22" presetClass="entr" presetSubtype="2" fill="hold" nodeType="after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right)">
                                      <p:cBhvr>
                                        <p:cTn id="75" dur="500"/>
                                        <p:tgtEl>
                                          <p:spTgt spid="92"/>
                                        </p:tgtEl>
                                      </p:cBhvr>
                                    </p:animEffect>
                                  </p:childTnLst>
                                </p:cTn>
                              </p:par>
                              <p:par>
                                <p:cTn id="76" presetID="2" presetClass="entr" presetSubtype="8" fill="hold" nodeType="withEffect">
                                  <p:stCondLst>
                                    <p:cond delay="500"/>
                                  </p:stCondLst>
                                  <p:childTnLst>
                                    <p:set>
                                      <p:cBhvr>
                                        <p:cTn id="77" dur="1" fill="hold">
                                          <p:stCondLst>
                                            <p:cond delay="0"/>
                                          </p:stCondLst>
                                        </p:cTn>
                                        <p:tgtEl>
                                          <p:spTgt spid="89"/>
                                        </p:tgtEl>
                                        <p:attrNameLst>
                                          <p:attrName>style.visibility</p:attrName>
                                        </p:attrNameLst>
                                      </p:cBhvr>
                                      <p:to>
                                        <p:strVal val="visible"/>
                                      </p:to>
                                    </p:set>
                                    <p:anim calcmode="lin" valueType="num">
                                      <p:cBhvr additive="base">
                                        <p:cTn id="78" dur="500" fill="hold"/>
                                        <p:tgtEl>
                                          <p:spTgt spid="89"/>
                                        </p:tgtEl>
                                        <p:attrNameLst>
                                          <p:attrName>ppt_x</p:attrName>
                                        </p:attrNameLst>
                                      </p:cBhvr>
                                      <p:tavLst>
                                        <p:tav tm="0">
                                          <p:val>
                                            <p:strVal val="0-#ppt_w/2"/>
                                          </p:val>
                                        </p:tav>
                                        <p:tav tm="100000">
                                          <p:val>
                                            <p:strVal val="#ppt_x"/>
                                          </p:val>
                                        </p:tav>
                                      </p:tavLst>
                                    </p:anim>
                                    <p:anim calcmode="lin" valueType="num">
                                      <p:cBhvr additive="base">
                                        <p:cTn id="79" dur="500" fill="hold"/>
                                        <p:tgtEl>
                                          <p:spTgt spid="89"/>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500"/>
                                  </p:stCondLst>
                                  <p:childTnLst>
                                    <p:set>
                                      <p:cBhvr>
                                        <p:cTn id="81" dur="1" fill="hold">
                                          <p:stCondLst>
                                            <p:cond delay="0"/>
                                          </p:stCondLst>
                                        </p:cTn>
                                        <p:tgtEl>
                                          <p:spTgt spid="95"/>
                                        </p:tgtEl>
                                        <p:attrNameLst>
                                          <p:attrName>style.visibility</p:attrName>
                                        </p:attrNameLst>
                                      </p:cBhvr>
                                      <p:to>
                                        <p:strVal val="visible"/>
                                      </p:to>
                                    </p:set>
                                    <p:anim calcmode="lin" valueType="num">
                                      <p:cBhvr additive="base">
                                        <p:cTn id="82" dur="500" fill="hold"/>
                                        <p:tgtEl>
                                          <p:spTgt spid="95"/>
                                        </p:tgtEl>
                                        <p:attrNameLst>
                                          <p:attrName>ppt_x</p:attrName>
                                        </p:attrNameLst>
                                      </p:cBhvr>
                                      <p:tavLst>
                                        <p:tav tm="0">
                                          <p:val>
                                            <p:strVal val="0-#ppt_w/2"/>
                                          </p:val>
                                        </p:tav>
                                        <p:tav tm="100000">
                                          <p:val>
                                            <p:strVal val="#ppt_x"/>
                                          </p:val>
                                        </p:tav>
                                      </p:tavLst>
                                    </p:anim>
                                    <p:anim calcmode="lin" valueType="num">
                                      <p:cBhvr additive="base">
                                        <p:cTn id="83" dur="500" fill="hold"/>
                                        <p:tgtEl>
                                          <p:spTgt spid="95"/>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500"/>
                                  </p:stCondLst>
                                  <p:childTnLst>
                                    <p:set>
                                      <p:cBhvr>
                                        <p:cTn id="85" dur="1" fill="hold">
                                          <p:stCondLst>
                                            <p:cond delay="0"/>
                                          </p:stCondLst>
                                        </p:cTn>
                                        <p:tgtEl>
                                          <p:spTgt spid="96"/>
                                        </p:tgtEl>
                                        <p:attrNameLst>
                                          <p:attrName>style.visibility</p:attrName>
                                        </p:attrNameLst>
                                      </p:cBhvr>
                                      <p:to>
                                        <p:strVal val="visible"/>
                                      </p:to>
                                    </p:set>
                                    <p:anim calcmode="lin" valueType="num">
                                      <p:cBhvr additive="base">
                                        <p:cTn id="86" dur="500" fill="hold"/>
                                        <p:tgtEl>
                                          <p:spTgt spid="96"/>
                                        </p:tgtEl>
                                        <p:attrNameLst>
                                          <p:attrName>ppt_x</p:attrName>
                                        </p:attrNameLst>
                                      </p:cBhvr>
                                      <p:tavLst>
                                        <p:tav tm="0">
                                          <p:val>
                                            <p:strVal val="0-#ppt_w/2"/>
                                          </p:val>
                                        </p:tav>
                                        <p:tav tm="100000">
                                          <p:val>
                                            <p:strVal val="#ppt_x"/>
                                          </p:val>
                                        </p:tav>
                                      </p:tavLst>
                                    </p:anim>
                                    <p:anim calcmode="lin" valueType="num">
                                      <p:cBhvr additive="base">
                                        <p:cTn id="87" dur="500" fill="hold"/>
                                        <p:tgtEl>
                                          <p:spTgt spid="96"/>
                                        </p:tgtEl>
                                        <p:attrNameLst>
                                          <p:attrName>ppt_y</p:attrName>
                                        </p:attrNameLst>
                                      </p:cBhvr>
                                      <p:tavLst>
                                        <p:tav tm="0">
                                          <p:val>
                                            <p:strVal val="#ppt_y"/>
                                          </p:val>
                                        </p:tav>
                                        <p:tav tm="100000">
                                          <p:val>
                                            <p:strVal val="#ppt_y"/>
                                          </p:val>
                                        </p:tav>
                                      </p:tavLst>
                                    </p:anim>
                                  </p:childTnLst>
                                </p:cTn>
                              </p:par>
                            </p:childTnLst>
                          </p:cTn>
                        </p:par>
                        <p:par>
                          <p:cTn id="88" fill="hold">
                            <p:stCondLst>
                              <p:cond delay="4500"/>
                            </p:stCondLst>
                            <p:childTnLst>
                              <p:par>
                                <p:cTn id="89" presetID="10" presetClass="entr" presetSubtype="0" fill="hold" grpId="0" nodeType="after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fade">
                                      <p:cBhvr>
                                        <p:cTn id="91" dur="500"/>
                                        <p:tgtEl>
                                          <p:spTgt spid="62"/>
                                        </p:tgtEl>
                                      </p:cBhvr>
                                    </p:animEffect>
                                  </p:childTnLst>
                                </p:cTn>
                              </p:par>
                            </p:childTnLst>
                          </p:cTn>
                        </p:par>
                        <p:par>
                          <p:cTn id="92" fill="hold">
                            <p:stCondLst>
                              <p:cond delay="5000"/>
                            </p:stCondLst>
                            <p:childTnLst>
                              <p:par>
                                <p:cTn id="93" presetID="22" presetClass="entr" presetSubtype="4" fill="hold"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down)">
                                      <p:cBhvr>
                                        <p:cTn id="95" dur="500"/>
                                        <p:tgtEl>
                                          <p:spTgt spid="74"/>
                                        </p:tgtEl>
                                      </p:cBhvr>
                                    </p:animEffect>
                                  </p:childTnLst>
                                </p:cTn>
                              </p:par>
                              <p:par>
                                <p:cTn id="96" presetID="2" presetClass="entr" presetSubtype="2" fill="hold" grpId="0" nodeType="withEffect">
                                  <p:stCondLst>
                                    <p:cond delay="50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500" fill="hold"/>
                                        <p:tgtEl>
                                          <p:spTgt spid="77"/>
                                        </p:tgtEl>
                                        <p:attrNameLst>
                                          <p:attrName>ppt_x</p:attrName>
                                        </p:attrNameLst>
                                      </p:cBhvr>
                                      <p:tavLst>
                                        <p:tav tm="0">
                                          <p:val>
                                            <p:strVal val="1+#ppt_w/2"/>
                                          </p:val>
                                        </p:tav>
                                        <p:tav tm="100000">
                                          <p:val>
                                            <p:strVal val="#ppt_x"/>
                                          </p:val>
                                        </p:tav>
                                      </p:tavLst>
                                    </p:anim>
                                    <p:anim calcmode="lin" valueType="num">
                                      <p:cBhvr additive="base">
                                        <p:cTn id="99" dur="500" fill="hold"/>
                                        <p:tgtEl>
                                          <p:spTgt spid="77"/>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500"/>
                                  </p:stCondLst>
                                  <p:childTnLst>
                                    <p:set>
                                      <p:cBhvr>
                                        <p:cTn id="101" dur="1" fill="hold">
                                          <p:stCondLst>
                                            <p:cond delay="0"/>
                                          </p:stCondLst>
                                        </p:cTn>
                                        <p:tgtEl>
                                          <p:spTgt spid="78"/>
                                        </p:tgtEl>
                                        <p:attrNameLst>
                                          <p:attrName>style.visibility</p:attrName>
                                        </p:attrNameLst>
                                      </p:cBhvr>
                                      <p:to>
                                        <p:strVal val="visible"/>
                                      </p:to>
                                    </p:set>
                                    <p:anim calcmode="lin" valueType="num">
                                      <p:cBhvr additive="base">
                                        <p:cTn id="102" dur="500" fill="hold"/>
                                        <p:tgtEl>
                                          <p:spTgt spid="78"/>
                                        </p:tgtEl>
                                        <p:attrNameLst>
                                          <p:attrName>ppt_x</p:attrName>
                                        </p:attrNameLst>
                                      </p:cBhvr>
                                      <p:tavLst>
                                        <p:tav tm="0">
                                          <p:val>
                                            <p:strVal val="1+#ppt_w/2"/>
                                          </p:val>
                                        </p:tav>
                                        <p:tav tm="100000">
                                          <p:val>
                                            <p:strVal val="#ppt_x"/>
                                          </p:val>
                                        </p:tav>
                                      </p:tavLst>
                                    </p:anim>
                                    <p:anim calcmode="lin" valueType="num">
                                      <p:cBhvr additive="base">
                                        <p:cTn id="103" dur="500" fill="hold"/>
                                        <p:tgtEl>
                                          <p:spTgt spid="78"/>
                                        </p:tgtEl>
                                        <p:attrNameLst>
                                          <p:attrName>ppt_y</p:attrName>
                                        </p:attrNameLst>
                                      </p:cBhvr>
                                      <p:tavLst>
                                        <p:tav tm="0">
                                          <p:val>
                                            <p:strVal val="#ppt_y"/>
                                          </p:val>
                                        </p:tav>
                                        <p:tav tm="100000">
                                          <p:val>
                                            <p:strVal val="#ppt_y"/>
                                          </p:val>
                                        </p:tav>
                                      </p:tavLst>
                                    </p:anim>
                                  </p:childTnLst>
                                </p:cTn>
                              </p:par>
                              <p:par>
                                <p:cTn id="104" presetID="2" presetClass="entr" presetSubtype="2" fill="hold" nodeType="withEffect">
                                  <p:stCondLst>
                                    <p:cond delay="500"/>
                                  </p:stCondLst>
                                  <p:childTnLst>
                                    <p:set>
                                      <p:cBhvr>
                                        <p:cTn id="105" dur="1" fill="hold">
                                          <p:stCondLst>
                                            <p:cond delay="0"/>
                                          </p:stCondLst>
                                        </p:cTn>
                                        <p:tgtEl>
                                          <p:spTgt spid="79"/>
                                        </p:tgtEl>
                                        <p:attrNameLst>
                                          <p:attrName>style.visibility</p:attrName>
                                        </p:attrNameLst>
                                      </p:cBhvr>
                                      <p:to>
                                        <p:strVal val="visible"/>
                                      </p:to>
                                    </p:set>
                                    <p:anim calcmode="lin" valueType="num">
                                      <p:cBhvr additive="base">
                                        <p:cTn id="106" dur="500" fill="hold"/>
                                        <p:tgtEl>
                                          <p:spTgt spid="79"/>
                                        </p:tgtEl>
                                        <p:attrNameLst>
                                          <p:attrName>ppt_x</p:attrName>
                                        </p:attrNameLst>
                                      </p:cBhvr>
                                      <p:tavLst>
                                        <p:tav tm="0">
                                          <p:val>
                                            <p:strVal val="1+#ppt_w/2"/>
                                          </p:val>
                                        </p:tav>
                                        <p:tav tm="100000">
                                          <p:val>
                                            <p:strVal val="#ppt_x"/>
                                          </p:val>
                                        </p:tav>
                                      </p:tavLst>
                                    </p:anim>
                                    <p:anim calcmode="lin" valueType="num">
                                      <p:cBhvr additive="base">
                                        <p:cTn id="107"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59" grpId="0"/>
      <p:bldP spid="60" grpId="0"/>
      <p:bldP spid="61" grpId="0"/>
      <p:bldP spid="62" grpId="0"/>
      <p:bldP spid="72" grpId="0"/>
      <p:bldP spid="73" grpId="0"/>
      <p:bldP spid="77" grpId="0"/>
      <p:bldP spid="78" grpId="0"/>
      <p:bldP spid="85" grpId="0"/>
      <p:bldP spid="86" grpId="0"/>
      <p:bldP spid="87" grpId="0" bldLvl="0" animBg="1"/>
      <p:bldP spid="95" grpId="0"/>
      <p:bldP spid="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2" name="Group 54"/>
          <p:cNvGrpSpPr/>
          <p:nvPr/>
        </p:nvGrpSpPr>
        <p:grpSpPr>
          <a:xfrm rot="16200000">
            <a:off x="6161501" y="3863845"/>
            <a:ext cx="531799" cy="556363"/>
            <a:chOff x="1652259" y="4256917"/>
            <a:chExt cx="1206254" cy="360191"/>
          </a:xfrm>
          <a:effectLst>
            <a:innerShdw blurRad="114300">
              <a:prstClr val="black"/>
            </a:innerShdw>
          </a:effectLst>
        </p:grpSpPr>
        <p:cxnSp>
          <p:nvCxnSpPr>
            <p:cNvPr id="13" name="Straight Connector 55"/>
            <p:cNvCxnSpPr/>
            <p:nvPr/>
          </p:nvCxnSpPr>
          <p:spPr>
            <a:xfrm flipH="1">
              <a:off x="1652259" y="4256917"/>
              <a:ext cx="120625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56"/>
            <p:cNvCxnSpPr/>
            <p:nvPr/>
          </p:nvCxnSpPr>
          <p:spPr>
            <a:xfrm flipH="1">
              <a:off x="1652259" y="4256917"/>
              <a:ext cx="0" cy="360191"/>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5" name="Freeform 5"/>
          <p:cNvSpPr/>
          <p:nvPr/>
        </p:nvSpPr>
        <p:spPr bwMode="auto">
          <a:xfrm flipH="1">
            <a:off x="3659060" y="1750654"/>
            <a:ext cx="1388626" cy="1602792"/>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solidFill>
              <a:effectLst>
                <a:outerShdw blurRad="38100" dist="38100" dir="2700000" algn="tl">
                  <a:srgbClr val="000000">
                    <a:alpha val="43137"/>
                  </a:srgbClr>
                </a:outerShdw>
              </a:effectLst>
              <a:latin typeface="DIN-BoldItalic" pitchFamily="50" charset="0"/>
            </a:endParaRPr>
          </a:p>
        </p:txBody>
      </p:sp>
      <p:sp>
        <p:nvSpPr>
          <p:cNvPr id="16" name="Freeform 5"/>
          <p:cNvSpPr/>
          <p:nvPr/>
        </p:nvSpPr>
        <p:spPr bwMode="auto">
          <a:xfrm flipH="1">
            <a:off x="3207631" y="3024941"/>
            <a:ext cx="884818" cy="1021282"/>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Freeform 5"/>
          <p:cNvSpPr/>
          <p:nvPr/>
        </p:nvSpPr>
        <p:spPr bwMode="auto">
          <a:xfrm flipH="1">
            <a:off x="5119850" y="1933805"/>
            <a:ext cx="779734" cy="899991"/>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8" name="Freeform 5"/>
          <p:cNvSpPr/>
          <p:nvPr/>
        </p:nvSpPr>
        <p:spPr bwMode="auto">
          <a:xfrm flipH="1">
            <a:off x="5534562" y="2542395"/>
            <a:ext cx="1224736" cy="1413626"/>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bg1"/>
              </a:solidFill>
              <a:effectLst>
                <a:outerShdw blurRad="38100" dist="38100" dir="2700000" algn="tl">
                  <a:srgbClr val="000000">
                    <a:alpha val="43137"/>
                  </a:srgbClr>
                </a:outerShdw>
              </a:effectLst>
              <a:latin typeface="DIN-BoldItalic" pitchFamily="50" charset="0"/>
            </a:endParaRPr>
          </a:p>
        </p:txBody>
      </p:sp>
      <p:sp>
        <p:nvSpPr>
          <p:cNvPr id="19" name="Freeform 5"/>
          <p:cNvSpPr/>
          <p:nvPr/>
        </p:nvSpPr>
        <p:spPr bwMode="auto">
          <a:xfrm flipH="1">
            <a:off x="6838902" y="2703997"/>
            <a:ext cx="659705" cy="761451"/>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0" name="Freeform 5"/>
          <p:cNvSpPr/>
          <p:nvPr/>
        </p:nvSpPr>
        <p:spPr bwMode="auto">
          <a:xfrm flipH="1">
            <a:off x="2486363" y="2680168"/>
            <a:ext cx="659705" cy="761451"/>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bg1"/>
              </a:solidFill>
              <a:effectLst>
                <a:outerShdw blurRad="38100" dist="38100" dir="2700000" algn="tl">
                  <a:srgbClr val="000000">
                    <a:alpha val="43137"/>
                  </a:srgbClr>
                </a:outerShdw>
              </a:effectLst>
              <a:latin typeface="DIN-BoldItalic" pitchFamily="50" charset="0"/>
            </a:endParaRPr>
          </a:p>
        </p:txBody>
      </p:sp>
      <p:grpSp>
        <p:nvGrpSpPr>
          <p:cNvPr id="21" name="Group 42"/>
          <p:cNvGrpSpPr/>
          <p:nvPr/>
        </p:nvGrpSpPr>
        <p:grpSpPr>
          <a:xfrm>
            <a:off x="1637417" y="3081893"/>
            <a:ext cx="769342" cy="270073"/>
            <a:chOff x="1652259" y="4256917"/>
            <a:chExt cx="1206254" cy="360191"/>
          </a:xfrm>
          <a:effectLst>
            <a:innerShdw blurRad="114300">
              <a:prstClr val="black"/>
            </a:innerShdw>
          </a:effectLst>
        </p:grpSpPr>
        <p:cxnSp>
          <p:nvCxnSpPr>
            <p:cNvPr id="22" name="Straight Connector 43"/>
            <p:cNvCxnSpPr/>
            <p:nvPr/>
          </p:nvCxnSpPr>
          <p:spPr>
            <a:xfrm flipH="1">
              <a:off x="1652259" y="4256917"/>
              <a:ext cx="120625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44"/>
            <p:cNvCxnSpPr/>
            <p:nvPr/>
          </p:nvCxnSpPr>
          <p:spPr>
            <a:xfrm flipH="1">
              <a:off x="1652259" y="4256917"/>
              <a:ext cx="0" cy="360191"/>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4" name="Group 45"/>
          <p:cNvGrpSpPr/>
          <p:nvPr/>
        </p:nvGrpSpPr>
        <p:grpSpPr>
          <a:xfrm rot="10800000" flipH="1">
            <a:off x="2344586" y="2056277"/>
            <a:ext cx="1210170" cy="270073"/>
            <a:chOff x="1652259" y="4256917"/>
            <a:chExt cx="1206254" cy="360191"/>
          </a:xfrm>
          <a:effectLst>
            <a:innerShdw blurRad="114300">
              <a:prstClr val="black"/>
            </a:innerShdw>
          </a:effectLst>
        </p:grpSpPr>
        <p:cxnSp>
          <p:nvCxnSpPr>
            <p:cNvPr id="25" name="Straight Connector 46"/>
            <p:cNvCxnSpPr/>
            <p:nvPr/>
          </p:nvCxnSpPr>
          <p:spPr>
            <a:xfrm flipH="1">
              <a:off x="1652259" y="4256917"/>
              <a:ext cx="120625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47"/>
            <p:cNvCxnSpPr/>
            <p:nvPr/>
          </p:nvCxnSpPr>
          <p:spPr>
            <a:xfrm flipH="1">
              <a:off x="1652259" y="4256917"/>
              <a:ext cx="0" cy="360191"/>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7" name="Group 48"/>
          <p:cNvGrpSpPr/>
          <p:nvPr/>
        </p:nvGrpSpPr>
        <p:grpSpPr>
          <a:xfrm rot="16200000" flipH="1">
            <a:off x="5906024" y="1454214"/>
            <a:ext cx="286934" cy="672249"/>
            <a:chOff x="1652259" y="4256917"/>
            <a:chExt cx="1206254" cy="360191"/>
          </a:xfrm>
          <a:effectLst>
            <a:innerShdw blurRad="114300">
              <a:prstClr val="black"/>
            </a:innerShdw>
          </a:effectLst>
        </p:grpSpPr>
        <p:cxnSp>
          <p:nvCxnSpPr>
            <p:cNvPr id="28" name="Straight Connector 49"/>
            <p:cNvCxnSpPr/>
            <p:nvPr/>
          </p:nvCxnSpPr>
          <p:spPr>
            <a:xfrm flipH="1">
              <a:off x="1652259" y="4256917"/>
              <a:ext cx="120625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50"/>
            <p:cNvCxnSpPr/>
            <p:nvPr/>
          </p:nvCxnSpPr>
          <p:spPr>
            <a:xfrm flipH="1">
              <a:off x="1652259" y="4256917"/>
              <a:ext cx="0" cy="360191"/>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3" name="Freeform 474"/>
          <p:cNvSpPr>
            <a:spLocks noEditPoints="1"/>
          </p:cNvSpPr>
          <p:nvPr/>
        </p:nvSpPr>
        <p:spPr bwMode="auto">
          <a:xfrm>
            <a:off x="5921519" y="3043264"/>
            <a:ext cx="450821" cy="450821"/>
          </a:xfrm>
          <a:custGeom>
            <a:avLst/>
            <a:gdLst>
              <a:gd name="T0" fmla="*/ 290 w 291"/>
              <a:gd name="T1" fmla="*/ 145 h 291"/>
              <a:gd name="T2" fmla="*/ 270 w 291"/>
              <a:gd name="T3" fmla="*/ 116 h 291"/>
              <a:gd name="T4" fmla="*/ 290 w 291"/>
              <a:gd name="T5" fmla="*/ 87 h 291"/>
              <a:gd name="T6" fmla="*/ 270 w 291"/>
              <a:gd name="T7" fmla="*/ 58 h 291"/>
              <a:gd name="T8" fmla="*/ 285 w 291"/>
              <a:gd name="T9" fmla="*/ 37 h 291"/>
              <a:gd name="T10" fmla="*/ 278 w 291"/>
              <a:gd name="T11" fmla="*/ 6 h 291"/>
              <a:gd name="T12" fmla="*/ 249 w 291"/>
              <a:gd name="T13" fmla="*/ 11 h 291"/>
              <a:gd name="T14" fmla="*/ 216 w 291"/>
              <a:gd name="T15" fmla="*/ 8 h 291"/>
              <a:gd name="T16" fmla="*/ 193 w 291"/>
              <a:gd name="T17" fmla="*/ 8 h 291"/>
              <a:gd name="T18" fmla="*/ 158 w 291"/>
              <a:gd name="T19" fmla="*/ 8 h 291"/>
              <a:gd name="T20" fmla="*/ 135 w 291"/>
              <a:gd name="T21" fmla="*/ 8 h 291"/>
              <a:gd name="T22" fmla="*/ 100 w 291"/>
              <a:gd name="T23" fmla="*/ 8 h 291"/>
              <a:gd name="T24" fmla="*/ 77 w 291"/>
              <a:gd name="T25" fmla="*/ 8 h 291"/>
              <a:gd name="T26" fmla="*/ 45 w 291"/>
              <a:gd name="T27" fmla="*/ 14 h 291"/>
              <a:gd name="T28" fmla="*/ 13 w 291"/>
              <a:gd name="T29" fmla="*/ 6 h 291"/>
              <a:gd name="T30" fmla="*/ 7 w 291"/>
              <a:gd name="T31" fmla="*/ 37 h 291"/>
              <a:gd name="T32" fmla="*/ 23 w 291"/>
              <a:gd name="T33" fmla="*/ 58 h 291"/>
              <a:gd name="T34" fmla="*/ 2 w 291"/>
              <a:gd name="T35" fmla="*/ 87 h 291"/>
              <a:gd name="T36" fmla="*/ 23 w 291"/>
              <a:gd name="T37" fmla="*/ 116 h 291"/>
              <a:gd name="T38" fmla="*/ 2 w 291"/>
              <a:gd name="T39" fmla="*/ 145 h 291"/>
              <a:gd name="T40" fmla="*/ 23 w 291"/>
              <a:gd name="T41" fmla="*/ 174 h 291"/>
              <a:gd name="T42" fmla="*/ 2 w 291"/>
              <a:gd name="T43" fmla="*/ 203 h 291"/>
              <a:gd name="T44" fmla="*/ 23 w 291"/>
              <a:gd name="T45" fmla="*/ 232 h 291"/>
              <a:gd name="T46" fmla="*/ 7 w 291"/>
              <a:gd name="T47" fmla="*/ 254 h 291"/>
              <a:gd name="T48" fmla="*/ 13 w 291"/>
              <a:gd name="T49" fmla="*/ 284 h 291"/>
              <a:gd name="T50" fmla="*/ 44 w 291"/>
              <a:gd name="T51" fmla="*/ 277 h 291"/>
              <a:gd name="T52" fmla="*/ 76 w 291"/>
              <a:gd name="T53" fmla="*/ 282 h 291"/>
              <a:gd name="T54" fmla="*/ 100 w 291"/>
              <a:gd name="T55" fmla="*/ 282 h 291"/>
              <a:gd name="T56" fmla="*/ 134 w 291"/>
              <a:gd name="T57" fmla="*/ 282 h 291"/>
              <a:gd name="T58" fmla="*/ 158 w 291"/>
              <a:gd name="T59" fmla="*/ 282 h 291"/>
              <a:gd name="T60" fmla="*/ 192 w 291"/>
              <a:gd name="T61" fmla="*/ 282 h 291"/>
              <a:gd name="T62" fmla="*/ 216 w 291"/>
              <a:gd name="T63" fmla="*/ 282 h 291"/>
              <a:gd name="T64" fmla="*/ 250 w 291"/>
              <a:gd name="T65" fmla="*/ 280 h 291"/>
              <a:gd name="T66" fmla="*/ 278 w 291"/>
              <a:gd name="T67" fmla="*/ 284 h 291"/>
              <a:gd name="T68" fmla="*/ 285 w 291"/>
              <a:gd name="T69" fmla="*/ 254 h 291"/>
              <a:gd name="T70" fmla="*/ 270 w 291"/>
              <a:gd name="T71" fmla="*/ 232 h 291"/>
              <a:gd name="T72" fmla="*/ 290 w 291"/>
              <a:gd name="T73" fmla="*/ 203 h 291"/>
              <a:gd name="T74" fmla="*/ 270 w 291"/>
              <a:gd name="T75" fmla="*/ 174 h 291"/>
              <a:gd name="T76" fmla="*/ 154 w 291"/>
              <a:gd name="T77" fmla="*/ 200 h 291"/>
              <a:gd name="T78" fmla="*/ 81 w 291"/>
              <a:gd name="T79" fmla="*/ 217 h 291"/>
              <a:gd name="T80" fmla="*/ 65 w 291"/>
              <a:gd name="T81" fmla="*/ 144 h 291"/>
              <a:gd name="T82" fmla="*/ 228 w 291"/>
              <a:gd name="T83" fmla="*/ 12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1" h="291">
                <a:moveTo>
                  <a:pt x="283" y="157"/>
                </a:move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ubicBezTo>
                  <a:pt x="270" y="167"/>
                  <a:pt x="275" y="160"/>
                  <a:pt x="283" y="157"/>
                </a:cubicBezTo>
                <a:close/>
                <a:moveTo>
                  <a:pt x="154" y="200"/>
                </a:moveTo>
                <a:cubicBezTo>
                  <a:pt x="146" y="201"/>
                  <a:pt x="138" y="201"/>
                  <a:pt x="130" y="200"/>
                </a:cubicBezTo>
                <a:cubicBezTo>
                  <a:pt x="104" y="227"/>
                  <a:pt x="75" y="222"/>
                  <a:pt x="81" y="217"/>
                </a:cubicBezTo>
                <a:cubicBezTo>
                  <a:pt x="95" y="207"/>
                  <a:pt x="98" y="197"/>
                  <a:pt x="97" y="189"/>
                </a:cubicBezTo>
                <a:cubicBezTo>
                  <a:pt x="79" y="179"/>
                  <a:pt x="67" y="163"/>
                  <a:pt x="65" y="144"/>
                </a:cubicBezTo>
                <a:cubicBezTo>
                  <a:pt x="60" y="108"/>
                  <a:pt x="94" y="75"/>
                  <a:pt x="139" y="70"/>
                </a:cubicBezTo>
                <a:cubicBezTo>
                  <a:pt x="184" y="65"/>
                  <a:pt x="223" y="90"/>
                  <a:pt x="228" y="126"/>
                </a:cubicBezTo>
                <a:cubicBezTo>
                  <a:pt x="232" y="162"/>
                  <a:pt x="199" y="195"/>
                  <a:pt x="154" y="200"/>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grpSp>
        <p:nvGrpSpPr>
          <p:cNvPr id="34" name="组合 33"/>
          <p:cNvGrpSpPr/>
          <p:nvPr/>
        </p:nvGrpSpPr>
        <p:grpSpPr>
          <a:xfrm>
            <a:off x="2709065" y="2934847"/>
            <a:ext cx="210686" cy="248776"/>
            <a:chOff x="7627938" y="1927226"/>
            <a:chExt cx="280988" cy="331788"/>
          </a:xfrm>
          <a:solidFill>
            <a:schemeClr val="bg1"/>
          </a:solidFill>
        </p:grpSpPr>
        <p:sp>
          <p:nvSpPr>
            <p:cNvPr id="35" name="Freeform 550"/>
            <p:cNvSpPr>
              <a:spLocks noEditPoints="1"/>
            </p:cNvSpPr>
            <p:nvPr/>
          </p:nvSpPr>
          <p:spPr bwMode="auto">
            <a:xfrm>
              <a:off x="7627938" y="1927226"/>
              <a:ext cx="280988" cy="331788"/>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6" name="Freeform 551"/>
            <p:cNvSpPr/>
            <p:nvPr/>
          </p:nvSpPr>
          <p:spPr bwMode="auto">
            <a:xfrm>
              <a:off x="7754938" y="2043114"/>
              <a:ext cx="85725" cy="131763"/>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37" name="组合 36"/>
          <p:cNvGrpSpPr/>
          <p:nvPr/>
        </p:nvGrpSpPr>
        <p:grpSpPr>
          <a:xfrm>
            <a:off x="4017361" y="2234130"/>
            <a:ext cx="652564" cy="652564"/>
            <a:chOff x="2254251" y="2593976"/>
            <a:chExt cx="333375" cy="333375"/>
          </a:xfrm>
          <a:solidFill>
            <a:schemeClr val="bg1"/>
          </a:solidFill>
        </p:grpSpPr>
        <p:sp>
          <p:nvSpPr>
            <p:cNvPr id="38" name="Freeform 599"/>
            <p:cNvSpPr/>
            <p:nvPr/>
          </p:nvSpPr>
          <p:spPr bwMode="auto">
            <a:xfrm>
              <a:off x="2351088" y="2690814"/>
              <a:ext cx="139700" cy="139700"/>
            </a:xfrm>
            <a:custGeom>
              <a:avLst/>
              <a:gdLst>
                <a:gd name="T0" fmla="*/ 120 w 120"/>
                <a:gd name="T1" fmla="*/ 0 h 120"/>
                <a:gd name="T2" fmla="*/ 119 w 120"/>
                <a:gd name="T3" fmla="*/ 0 h 120"/>
                <a:gd name="T4" fmla="*/ 115 w 120"/>
                <a:gd name="T5" fmla="*/ 0 h 120"/>
                <a:gd name="T6" fmla="*/ 5 w 120"/>
                <a:gd name="T7" fmla="*/ 0 h 120"/>
                <a:gd name="T8" fmla="*/ 1 w 120"/>
                <a:gd name="T9" fmla="*/ 0 h 120"/>
                <a:gd name="T10" fmla="*/ 0 w 120"/>
                <a:gd name="T11" fmla="*/ 0 h 120"/>
                <a:gd name="T12" fmla="*/ 0 w 120"/>
                <a:gd name="T13" fmla="*/ 1 h 120"/>
                <a:gd name="T14" fmla="*/ 0 w 120"/>
                <a:gd name="T15" fmla="*/ 5 h 120"/>
                <a:gd name="T16" fmla="*/ 0 w 120"/>
                <a:gd name="T17" fmla="*/ 115 h 120"/>
                <a:gd name="T18" fmla="*/ 0 w 120"/>
                <a:gd name="T19" fmla="*/ 119 h 120"/>
                <a:gd name="T20" fmla="*/ 0 w 120"/>
                <a:gd name="T21" fmla="*/ 120 h 120"/>
                <a:gd name="T22" fmla="*/ 1 w 120"/>
                <a:gd name="T23" fmla="*/ 120 h 120"/>
                <a:gd name="T24" fmla="*/ 5 w 120"/>
                <a:gd name="T25" fmla="*/ 120 h 120"/>
                <a:gd name="T26" fmla="*/ 115 w 120"/>
                <a:gd name="T27" fmla="*/ 120 h 120"/>
                <a:gd name="T28" fmla="*/ 119 w 120"/>
                <a:gd name="T29" fmla="*/ 120 h 120"/>
                <a:gd name="T30" fmla="*/ 120 w 120"/>
                <a:gd name="T31" fmla="*/ 120 h 120"/>
                <a:gd name="T32" fmla="*/ 120 w 120"/>
                <a:gd name="T33" fmla="*/ 119 h 120"/>
                <a:gd name="T34" fmla="*/ 120 w 120"/>
                <a:gd name="T35" fmla="*/ 115 h 120"/>
                <a:gd name="T36" fmla="*/ 120 w 120"/>
                <a:gd name="T37" fmla="*/ 5 h 120"/>
                <a:gd name="T38" fmla="*/ 120 w 120"/>
                <a:gd name="T39" fmla="*/ 1 h 120"/>
                <a:gd name="T40" fmla="*/ 120 w 120"/>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 h="120">
                  <a:moveTo>
                    <a:pt x="120" y="0"/>
                  </a:moveTo>
                  <a:cubicBezTo>
                    <a:pt x="120" y="0"/>
                    <a:pt x="120" y="0"/>
                    <a:pt x="119" y="0"/>
                  </a:cubicBezTo>
                  <a:cubicBezTo>
                    <a:pt x="119" y="0"/>
                    <a:pt x="117" y="0"/>
                    <a:pt x="115" y="0"/>
                  </a:cubicBezTo>
                  <a:cubicBezTo>
                    <a:pt x="5" y="0"/>
                    <a:pt x="5" y="0"/>
                    <a:pt x="5" y="0"/>
                  </a:cubicBezTo>
                  <a:cubicBezTo>
                    <a:pt x="3" y="0"/>
                    <a:pt x="2" y="0"/>
                    <a:pt x="1" y="0"/>
                  </a:cubicBezTo>
                  <a:cubicBezTo>
                    <a:pt x="1" y="0"/>
                    <a:pt x="1" y="0"/>
                    <a:pt x="0" y="0"/>
                  </a:cubicBezTo>
                  <a:cubicBezTo>
                    <a:pt x="0" y="0"/>
                    <a:pt x="0" y="1"/>
                    <a:pt x="0" y="1"/>
                  </a:cubicBezTo>
                  <a:cubicBezTo>
                    <a:pt x="0" y="1"/>
                    <a:pt x="0" y="3"/>
                    <a:pt x="0" y="5"/>
                  </a:cubicBezTo>
                  <a:cubicBezTo>
                    <a:pt x="0" y="115"/>
                    <a:pt x="0" y="115"/>
                    <a:pt x="0" y="115"/>
                  </a:cubicBezTo>
                  <a:cubicBezTo>
                    <a:pt x="0" y="117"/>
                    <a:pt x="0" y="118"/>
                    <a:pt x="0" y="119"/>
                  </a:cubicBezTo>
                  <a:cubicBezTo>
                    <a:pt x="0" y="119"/>
                    <a:pt x="0" y="120"/>
                    <a:pt x="0" y="120"/>
                  </a:cubicBezTo>
                  <a:cubicBezTo>
                    <a:pt x="1" y="120"/>
                    <a:pt x="1" y="120"/>
                    <a:pt x="1" y="120"/>
                  </a:cubicBezTo>
                  <a:cubicBezTo>
                    <a:pt x="1" y="120"/>
                    <a:pt x="3" y="120"/>
                    <a:pt x="5" y="120"/>
                  </a:cubicBezTo>
                  <a:cubicBezTo>
                    <a:pt x="115" y="120"/>
                    <a:pt x="115" y="120"/>
                    <a:pt x="115" y="120"/>
                  </a:cubicBezTo>
                  <a:cubicBezTo>
                    <a:pt x="117" y="120"/>
                    <a:pt x="118" y="120"/>
                    <a:pt x="119" y="120"/>
                  </a:cubicBezTo>
                  <a:cubicBezTo>
                    <a:pt x="119" y="120"/>
                    <a:pt x="120" y="120"/>
                    <a:pt x="120" y="120"/>
                  </a:cubicBezTo>
                  <a:cubicBezTo>
                    <a:pt x="120" y="120"/>
                    <a:pt x="120" y="120"/>
                    <a:pt x="120" y="119"/>
                  </a:cubicBezTo>
                  <a:cubicBezTo>
                    <a:pt x="120" y="119"/>
                    <a:pt x="120" y="117"/>
                    <a:pt x="120" y="115"/>
                  </a:cubicBezTo>
                  <a:cubicBezTo>
                    <a:pt x="120" y="5"/>
                    <a:pt x="120" y="5"/>
                    <a:pt x="120" y="5"/>
                  </a:cubicBezTo>
                  <a:cubicBezTo>
                    <a:pt x="120" y="3"/>
                    <a:pt x="120" y="2"/>
                    <a:pt x="120" y="1"/>
                  </a:cubicBezTo>
                  <a:cubicBezTo>
                    <a:pt x="120" y="1"/>
                    <a:pt x="120" y="0"/>
                    <a:pt x="1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9" name="Freeform 600"/>
            <p:cNvSpPr>
              <a:spLocks noEditPoints="1"/>
            </p:cNvSpPr>
            <p:nvPr/>
          </p:nvSpPr>
          <p:spPr bwMode="auto">
            <a:xfrm>
              <a:off x="2254251" y="2593976"/>
              <a:ext cx="333375" cy="333375"/>
            </a:xfrm>
            <a:custGeom>
              <a:avLst/>
              <a:gdLst>
                <a:gd name="T0" fmla="*/ 248 w 288"/>
                <a:gd name="T1" fmla="*/ 0 h 288"/>
                <a:gd name="T2" fmla="*/ 40 w 288"/>
                <a:gd name="T3" fmla="*/ 0 h 288"/>
                <a:gd name="T4" fmla="*/ 0 w 288"/>
                <a:gd name="T5" fmla="*/ 40 h 288"/>
                <a:gd name="T6" fmla="*/ 0 w 288"/>
                <a:gd name="T7" fmla="*/ 248 h 288"/>
                <a:gd name="T8" fmla="*/ 40 w 288"/>
                <a:gd name="T9" fmla="*/ 288 h 288"/>
                <a:gd name="T10" fmla="*/ 248 w 288"/>
                <a:gd name="T11" fmla="*/ 288 h 288"/>
                <a:gd name="T12" fmla="*/ 288 w 288"/>
                <a:gd name="T13" fmla="*/ 248 h 288"/>
                <a:gd name="T14" fmla="*/ 288 w 288"/>
                <a:gd name="T15" fmla="*/ 40 h 288"/>
                <a:gd name="T16" fmla="*/ 248 w 288"/>
                <a:gd name="T17" fmla="*/ 0 h 288"/>
                <a:gd name="T18" fmla="*/ 24 w 288"/>
                <a:gd name="T19" fmla="*/ 159 h 288"/>
                <a:gd name="T20" fmla="*/ 9 w 288"/>
                <a:gd name="T21" fmla="*/ 144 h 288"/>
                <a:gd name="T22" fmla="*/ 24 w 288"/>
                <a:gd name="T23" fmla="*/ 129 h 288"/>
                <a:gd name="T24" fmla="*/ 39 w 288"/>
                <a:gd name="T25" fmla="*/ 144 h 288"/>
                <a:gd name="T26" fmla="*/ 24 w 288"/>
                <a:gd name="T27" fmla="*/ 159 h 288"/>
                <a:gd name="T28" fmla="*/ 64 w 288"/>
                <a:gd name="T29" fmla="*/ 13 h 288"/>
                <a:gd name="T30" fmla="*/ 79 w 288"/>
                <a:gd name="T31" fmla="*/ 28 h 288"/>
                <a:gd name="T32" fmla="*/ 64 w 288"/>
                <a:gd name="T33" fmla="*/ 43 h 288"/>
                <a:gd name="T34" fmla="*/ 49 w 288"/>
                <a:gd name="T35" fmla="*/ 28 h 288"/>
                <a:gd name="T36" fmla="*/ 64 w 288"/>
                <a:gd name="T37" fmla="*/ 13 h 288"/>
                <a:gd name="T38" fmla="*/ 64 w 288"/>
                <a:gd name="T39" fmla="*/ 275 h 288"/>
                <a:gd name="T40" fmla="*/ 49 w 288"/>
                <a:gd name="T41" fmla="*/ 260 h 288"/>
                <a:gd name="T42" fmla="*/ 64 w 288"/>
                <a:gd name="T43" fmla="*/ 245 h 288"/>
                <a:gd name="T44" fmla="*/ 79 w 288"/>
                <a:gd name="T45" fmla="*/ 260 h 288"/>
                <a:gd name="T46" fmla="*/ 64 w 288"/>
                <a:gd name="T47" fmla="*/ 275 h 288"/>
                <a:gd name="T48" fmla="*/ 199 w 288"/>
                <a:gd name="T49" fmla="*/ 236 h 288"/>
                <a:gd name="T50" fmla="*/ 89 w 288"/>
                <a:gd name="T51" fmla="*/ 236 h 288"/>
                <a:gd name="T52" fmla="*/ 62 w 288"/>
                <a:gd name="T53" fmla="*/ 226 h 288"/>
                <a:gd name="T54" fmla="*/ 52 w 288"/>
                <a:gd name="T55" fmla="*/ 199 h 288"/>
                <a:gd name="T56" fmla="*/ 52 w 288"/>
                <a:gd name="T57" fmla="*/ 89 h 288"/>
                <a:gd name="T58" fmla="*/ 62 w 288"/>
                <a:gd name="T59" fmla="*/ 62 h 288"/>
                <a:gd name="T60" fmla="*/ 89 w 288"/>
                <a:gd name="T61" fmla="*/ 52 h 288"/>
                <a:gd name="T62" fmla="*/ 199 w 288"/>
                <a:gd name="T63" fmla="*/ 52 h 288"/>
                <a:gd name="T64" fmla="*/ 226 w 288"/>
                <a:gd name="T65" fmla="*/ 62 h 288"/>
                <a:gd name="T66" fmla="*/ 236 w 288"/>
                <a:gd name="T67" fmla="*/ 89 h 288"/>
                <a:gd name="T68" fmla="*/ 236 w 288"/>
                <a:gd name="T69" fmla="*/ 199 h 288"/>
                <a:gd name="T70" fmla="*/ 226 w 288"/>
                <a:gd name="T71" fmla="*/ 226 h 288"/>
                <a:gd name="T72" fmla="*/ 200 w 288"/>
                <a:gd name="T73" fmla="*/ 236 h 288"/>
                <a:gd name="T74" fmla="*/ 199 w 288"/>
                <a:gd name="T75" fmla="*/ 236 h 288"/>
                <a:gd name="T76" fmla="*/ 223 w 288"/>
                <a:gd name="T77" fmla="*/ 275 h 288"/>
                <a:gd name="T78" fmla="*/ 208 w 288"/>
                <a:gd name="T79" fmla="*/ 260 h 288"/>
                <a:gd name="T80" fmla="*/ 223 w 288"/>
                <a:gd name="T81" fmla="*/ 245 h 288"/>
                <a:gd name="T82" fmla="*/ 238 w 288"/>
                <a:gd name="T83" fmla="*/ 260 h 288"/>
                <a:gd name="T84" fmla="*/ 223 w 288"/>
                <a:gd name="T85" fmla="*/ 275 h 288"/>
                <a:gd name="T86" fmla="*/ 223 w 288"/>
                <a:gd name="T87" fmla="*/ 43 h 288"/>
                <a:gd name="T88" fmla="*/ 208 w 288"/>
                <a:gd name="T89" fmla="*/ 28 h 288"/>
                <a:gd name="T90" fmla="*/ 223 w 288"/>
                <a:gd name="T91" fmla="*/ 13 h 288"/>
                <a:gd name="T92" fmla="*/ 238 w 288"/>
                <a:gd name="T93" fmla="*/ 28 h 288"/>
                <a:gd name="T94" fmla="*/ 223 w 288"/>
                <a:gd name="T95" fmla="*/ 43 h 288"/>
                <a:gd name="T96" fmla="*/ 264 w 288"/>
                <a:gd name="T97" fmla="*/ 159 h 288"/>
                <a:gd name="T98" fmla="*/ 249 w 288"/>
                <a:gd name="T99" fmla="*/ 144 h 288"/>
                <a:gd name="T100" fmla="*/ 264 w 288"/>
                <a:gd name="T101" fmla="*/ 129 h 288"/>
                <a:gd name="T102" fmla="*/ 279 w 288"/>
                <a:gd name="T103" fmla="*/ 144 h 288"/>
                <a:gd name="T104" fmla="*/ 264 w 288"/>
                <a:gd name="T105" fmla="*/ 15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88">
                  <a:moveTo>
                    <a:pt x="248" y="0"/>
                  </a:moveTo>
                  <a:cubicBezTo>
                    <a:pt x="40" y="0"/>
                    <a:pt x="40" y="0"/>
                    <a:pt x="40" y="0"/>
                  </a:cubicBezTo>
                  <a:cubicBezTo>
                    <a:pt x="13" y="0"/>
                    <a:pt x="0" y="13"/>
                    <a:pt x="0" y="40"/>
                  </a:cubicBezTo>
                  <a:cubicBezTo>
                    <a:pt x="0" y="248"/>
                    <a:pt x="0" y="248"/>
                    <a:pt x="0" y="248"/>
                  </a:cubicBezTo>
                  <a:cubicBezTo>
                    <a:pt x="0" y="275"/>
                    <a:pt x="13" y="288"/>
                    <a:pt x="40" y="288"/>
                  </a:cubicBezTo>
                  <a:cubicBezTo>
                    <a:pt x="248" y="288"/>
                    <a:pt x="248" y="288"/>
                    <a:pt x="248" y="288"/>
                  </a:cubicBezTo>
                  <a:cubicBezTo>
                    <a:pt x="275" y="288"/>
                    <a:pt x="288" y="275"/>
                    <a:pt x="288" y="248"/>
                  </a:cubicBezTo>
                  <a:cubicBezTo>
                    <a:pt x="288" y="40"/>
                    <a:pt x="288" y="40"/>
                    <a:pt x="288" y="40"/>
                  </a:cubicBezTo>
                  <a:cubicBezTo>
                    <a:pt x="288" y="13"/>
                    <a:pt x="275" y="0"/>
                    <a:pt x="248" y="0"/>
                  </a:cubicBezTo>
                  <a:close/>
                  <a:moveTo>
                    <a:pt x="24" y="159"/>
                  </a:moveTo>
                  <a:cubicBezTo>
                    <a:pt x="16" y="159"/>
                    <a:pt x="9" y="153"/>
                    <a:pt x="9" y="144"/>
                  </a:cubicBezTo>
                  <a:cubicBezTo>
                    <a:pt x="9" y="136"/>
                    <a:pt x="16" y="129"/>
                    <a:pt x="24" y="129"/>
                  </a:cubicBezTo>
                  <a:cubicBezTo>
                    <a:pt x="32" y="129"/>
                    <a:pt x="39" y="136"/>
                    <a:pt x="39" y="144"/>
                  </a:cubicBezTo>
                  <a:cubicBezTo>
                    <a:pt x="39" y="153"/>
                    <a:pt x="32" y="159"/>
                    <a:pt x="24" y="159"/>
                  </a:cubicBezTo>
                  <a:close/>
                  <a:moveTo>
                    <a:pt x="64" y="13"/>
                  </a:moveTo>
                  <a:cubicBezTo>
                    <a:pt x="73" y="13"/>
                    <a:pt x="79" y="20"/>
                    <a:pt x="79" y="28"/>
                  </a:cubicBezTo>
                  <a:cubicBezTo>
                    <a:pt x="79" y="36"/>
                    <a:pt x="73" y="43"/>
                    <a:pt x="64" y="43"/>
                  </a:cubicBezTo>
                  <a:cubicBezTo>
                    <a:pt x="56" y="43"/>
                    <a:pt x="50" y="36"/>
                    <a:pt x="49" y="28"/>
                  </a:cubicBezTo>
                  <a:cubicBezTo>
                    <a:pt x="50" y="20"/>
                    <a:pt x="56" y="13"/>
                    <a:pt x="64" y="13"/>
                  </a:cubicBezTo>
                  <a:close/>
                  <a:moveTo>
                    <a:pt x="64" y="275"/>
                  </a:moveTo>
                  <a:cubicBezTo>
                    <a:pt x="56" y="275"/>
                    <a:pt x="50" y="268"/>
                    <a:pt x="49" y="260"/>
                  </a:cubicBezTo>
                  <a:cubicBezTo>
                    <a:pt x="50" y="252"/>
                    <a:pt x="56" y="245"/>
                    <a:pt x="64" y="245"/>
                  </a:cubicBezTo>
                  <a:cubicBezTo>
                    <a:pt x="73" y="245"/>
                    <a:pt x="79" y="252"/>
                    <a:pt x="79" y="260"/>
                  </a:cubicBezTo>
                  <a:cubicBezTo>
                    <a:pt x="79" y="268"/>
                    <a:pt x="73" y="275"/>
                    <a:pt x="64" y="275"/>
                  </a:cubicBezTo>
                  <a:close/>
                  <a:moveTo>
                    <a:pt x="199" y="236"/>
                  </a:moveTo>
                  <a:cubicBezTo>
                    <a:pt x="89" y="236"/>
                    <a:pt x="89" y="236"/>
                    <a:pt x="89" y="236"/>
                  </a:cubicBezTo>
                  <a:cubicBezTo>
                    <a:pt x="79" y="236"/>
                    <a:pt x="69" y="234"/>
                    <a:pt x="62" y="226"/>
                  </a:cubicBezTo>
                  <a:cubicBezTo>
                    <a:pt x="54" y="219"/>
                    <a:pt x="52" y="209"/>
                    <a:pt x="52" y="199"/>
                  </a:cubicBezTo>
                  <a:cubicBezTo>
                    <a:pt x="52" y="89"/>
                    <a:pt x="52" y="89"/>
                    <a:pt x="52" y="89"/>
                  </a:cubicBezTo>
                  <a:cubicBezTo>
                    <a:pt x="52" y="79"/>
                    <a:pt x="54" y="69"/>
                    <a:pt x="62" y="62"/>
                  </a:cubicBezTo>
                  <a:cubicBezTo>
                    <a:pt x="69" y="54"/>
                    <a:pt x="79" y="52"/>
                    <a:pt x="89" y="52"/>
                  </a:cubicBezTo>
                  <a:cubicBezTo>
                    <a:pt x="199" y="52"/>
                    <a:pt x="199" y="52"/>
                    <a:pt x="199" y="52"/>
                  </a:cubicBezTo>
                  <a:cubicBezTo>
                    <a:pt x="209" y="52"/>
                    <a:pt x="219" y="54"/>
                    <a:pt x="226" y="62"/>
                  </a:cubicBezTo>
                  <a:cubicBezTo>
                    <a:pt x="234" y="69"/>
                    <a:pt x="237" y="79"/>
                    <a:pt x="236" y="89"/>
                  </a:cubicBezTo>
                  <a:cubicBezTo>
                    <a:pt x="236" y="199"/>
                    <a:pt x="236" y="199"/>
                    <a:pt x="236" y="199"/>
                  </a:cubicBezTo>
                  <a:cubicBezTo>
                    <a:pt x="237" y="209"/>
                    <a:pt x="234" y="219"/>
                    <a:pt x="226" y="226"/>
                  </a:cubicBezTo>
                  <a:cubicBezTo>
                    <a:pt x="219" y="234"/>
                    <a:pt x="209" y="236"/>
                    <a:pt x="200" y="236"/>
                  </a:cubicBezTo>
                  <a:cubicBezTo>
                    <a:pt x="199" y="236"/>
                    <a:pt x="199" y="236"/>
                    <a:pt x="199" y="236"/>
                  </a:cubicBezTo>
                  <a:close/>
                  <a:moveTo>
                    <a:pt x="223" y="275"/>
                  </a:moveTo>
                  <a:cubicBezTo>
                    <a:pt x="215" y="275"/>
                    <a:pt x="208" y="268"/>
                    <a:pt x="208" y="260"/>
                  </a:cubicBezTo>
                  <a:cubicBezTo>
                    <a:pt x="208" y="252"/>
                    <a:pt x="215" y="245"/>
                    <a:pt x="223" y="245"/>
                  </a:cubicBezTo>
                  <a:cubicBezTo>
                    <a:pt x="231" y="245"/>
                    <a:pt x="238" y="252"/>
                    <a:pt x="238" y="260"/>
                  </a:cubicBezTo>
                  <a:cubicBezTo>
                    <a:pt x="238" y="268"/>
                    <a:pt x="231" y="275"/>
                    <a:pt x="223" y="275"/>
                  </a:cubicBezTo>
                  <a:close/>
                  <a:moveTo>
                    <a:pt x="223" y="43"/>
                  </a:moveTo>
                  <a:cubicBezTo>
                    <a:pt x="215" y="43"/>
                    <a:pt x="208" y="36"/>
                    <a:pt x="208" y="28"/>
                  </a:cubicBezTo>
                  <a:cubicBezTo>
                    <a:pt x="208" y="20"/>
                    <a:pt x="215" y="13"/>
                    <a:pt x="223" y="13"/>
                  </a:cubicBezTo>
                  <a:cubicBezTo>
                    <a:pt x="231" y="13"/>
                    <a:pt x="238" y="20"/>
                    <a:pt x="238" y="28"/>
                  </a:cubicBezTo>
                  <a:cubicBezTo>
                    <a:pt x="238" y="36"/>
                    <a:pt x="231" y="43"/>
                    <a:pt x="223" y="43"/>
                  </a:cubicBezTo>
                  <a:close/>
                  <a:moveTo>
                    <a:pt x="264" y="159"/>
                  </a:moveTo>
                  <a:cubicBezTo>
                    <a:pt x="256" y="159"/>
                    <a:pt x="249" y="153"/>
                    <a:pt x="249" y="144"/>
                  </a:cubicBezTo>
                  <a:cubicBezTo>
                    <a:pt x="249" y="136"/>
                    <a:pt x="256" y="129"/>
                    <a:pt x="264" y="129"/>
                  </a:cubicBezTo>
                  <a:cubicBezTo>
                    <a:pt x="273" y="129"/>
                    <a:pt x="279" y="136"/>
                    <a:pt x="279" y="144"/>
                  </a:cubicBezTo>
                  <a:cubicBezTo>
                    <a:pt x="279" y="153"/>
                    <a:pt x="273" y="159"/>
                    <a:pt x="26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sp>
        <p:nvSpPr>
          <p:cNvPr id="40" name="矩形 39"/>
          <p:cNvSpPr/>
          <p:nvPr/>
        </p:nvSpPr>
        <p:spPr>
          <a:xfrm>
            <a:off x="1586571" y="1344237"/>
            <a:ext cx="1516380" cy="7588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41" name="矩形 40"/>
          <p:cNvSpPr/>
          <p:nvPr/>
        </p:nvSpPr>
        <p:spPr>
          <a:xfrm>
            <a:off x="884675" y="3503915"/>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43" name="矩形 42"/>
          <p:cNvSpPr/>
          <p:nvPr/>
        </p:nvSpPr>
        <p:spPr>
          <a:xfrm>
            <a:off x="6688952" y="3606167"/>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44" name="矩形 43"/>
          <p:cNvSpPr/>
          <p:nvPr/>
        </p:nvSpPr>
        <p:spPr>
          <a:xfrm>
            <a:off x="6445845" y="1338505"/>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style.rotation</p:attrName>
                                        </p:attrNameLst>
                                      </p:cBhvr>
                                      <p:tavLst>
                                        <p:tav tm="0">
                                          <p:val>
                                            <p:fltVal val="90"/>
                                          </p:val>
                                        </p:tav>
                                        <p:tav tm="100000">
                                          <p:val>
                                            <p:fltVal val="0"/>
                                          </p:val>
                                        </p:tav>
                                      </p:tavLst>
                                    </p:anim>
                                    <p:animEffect transition="in" filter="fade">
                                      <p:cBhvr>
                                        <p:cTn id="28" dur="1000"/>
                                        <p:tgtEl>
                                          <p:spTgt spid="20"/>
                                        </p:tgtEl>
                                      </p:cBhvr>
                                    </p:animEffect>
                                  </p:childTnLst>
                                </p:cTn>
                              </p:par>
                              <p:par>
                                <p:cTn id="29" presetID="31" presetClass="entr" presetSubtype="0" fill="hold" grpId="0"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grpId="0" nodeType="withEffect">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par>
                                <p:cTn id="41" presetID="31" presetClass="entr" presetSubtype="0"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fltVal val="0"/>
                                          </p:val>
                                        </p:tav>
                                        <p:tav tm="100000">
                                          <p:val>
                                            <p:strVal val="#ppt_w"/>
                                          </p:val>
                                        </p:tav>
                                      </p:tavLst>
                                    </p:anim>
                                    <p:anim calcmode="lin" valueType="num">
                                      <p:cBhvr>
                                        <p:cTn id="44" dur="1000" fill="hold"/>
                                        <p:tgtEl>
                                          <p:spTgt spid="17"/>
                                        </p:tgtEl>
                                        <p:attrNameLst>
                                          <p:attrName>ppt_h</p:attrName>
                                        </p:attrNameLst>
                                      </p:cBhvr>
                                      <p:tavLst>
                                        <p:tav tm="0">
                                          <p:val>
                                            <p:fltVal val="0"/>
                                          </p:val>
                                        </p:tav>
                                        <p:tav tm="100000">
                                          <p:val>
                                            <p:strVal val="#ppt_h"/>
                                          </p:val>
                                        </p:tav>
                                      </p:tavLst>
                                    </p:anim>
                                    <p:anim calcmode="lin" valueType="num">
                                      <p:cBhvr>
                                        <p:cTn id="45" dur="1000" fill="hold"/>
                                        <p:tgtEl>
                                          <p:spTgt spid="17"/>
                                        </p:tgtEl>
                                        <p:attrNameLst>
                                          <p:attrName>style.rotation</p:attrName>
                                        </p:attrNameLst>
                                      </p:cBhvr>
                                      <p:tavLst>
                                        <p:tav tm="0">
                                          <p:val>
                                            <p:fltVal val="90"/>
                                          </p:val>
                                        </p:tav>
                                        <p:tav tm="100000">
                                          <p:val>
                                            <p:fltVal val="0"/>
                                          </p:val>
                                        </p:tav>
                                      </p:tavLst>
                                    </p:anim>
                                    <p:animEffect transition="in" filter="fade">
                                      <p:cBhvr>
                                        <p:cTn id="46" dur="1000"/>
                                        <p:tgtEl>
                                          <p:spTgt spid="17"/>
                                        </p:tgtEl>
                                      </p:cBhvr>
                                    </p:animEffect>
                                  </p:childTnLst>
                                </p:cTn>
                              </p:par>
                              <p:par>
                                <p:cTn id="47" presetID="31" presetClass="entr" presetSubtype="0" fill="hold" grpId="0" nodeType="withEffect">
                                  <p:stCondLst>
                                    <p:cond delay="250"/>
                                  </p:stCondLst>
                                  <p:childTnLst>
                                    <p:set>
                                      <p:cBhvr>
                                        <p:cTn id="48" dur="1" fill="hold">
                                          <p:stCondLst>
                                            <p:cond delay="0"/>
                                          </p:stCondLst>
                                        </p:cTn>
                                        <p:tgtEl>
                                          <p:spTgt spid="18"/>
                                        </p:tgtEl>
                                        <p:attrNameLst>
                                          <p:attrName>style.visibility</p:attrName>
                                        </p:attrNameLst>
                                      </p:cBhvr>
                                      <p:to>
                                        <p:strVal val="visible"/>
                                      </p:to>
                                    </p:set>
                                    <p:anim calcmode="lin" valueType="num">
                                      <p:cBhvr>
                                        <p:cTn id="49" dur="1000" fill="hold"/>
                                        <p:tgtEl>
                                          <p:spTgt spid="18"/>
                                        </p:tgtEl>
                                        <p:attrNameLst>
                                          <p:attrName>ppt_w</p:attrName>
                                        </p:attrNameLst>
                                      </p:cBhvr>
                                      <p:tavLst>
                                        <p:tav tm="0">
                                          <p:val>
                                            <p:fltVal val="0"/>
                                          </p:val>
                                        </p:tav>
                                        <p:tav tm="100000">
                                          <p:val>
                                            <p:strVal val="#ppt_w"/>
                                          </p:val>
                                        </p:tav>
                                      </p:tavLst>
                                    </p:anim>
                                    <p:anim calcmode="lin" valueType="num">
                                      <p:cBhvr>
                                        <p:cTn id="50" dur="1000" fill="hold"/>
                                        <p:tgtEl>
                                          <p:spTgt spid="18"/>
                                        </p:tgtEl>
                                        <p:attrNameLst>
                                          <p:attrName>ppt_h</p:attrName>
                                        </p:attrNameLst>
                                      </p:cBhvr>
                                      <p:tavLst>
                                        <p:tav tm="0">
                                          <p:val>
                                            <p:fltVal val="0"/>
                                          </p:val>
                                        </p:tav>
                                        <p:tav tm="100000">
                                          <p:val>
                                            <p:strVal val="#ppt_h"/>
                                          </p:val>
                                        </p:tav>
                                      </p:tavLst>
                                    </p:anim>
                                    <p:anim calcmode="lin" valueType="num">
                                      <p:cBhvr>
                                        <p:cTn id="51" dur="1000" fill="hold"/>
                                        <p:tgtEl>
                                          <p:spTgt spid="18"/>
                                        </p:tgtEl>
                                        <p:attrNameLst>
                                          <p:attrName>style.rotation</p:attrName>
                                        </p:attrNameLst>
                                      </p:cBhvr>
                                      <p:tavLst>
                                        <p:tav tm="0">
                                          <p:val>
                                            <p:fltVal val="90"/>
                                          </p:val>
                                        </p:tav>
                                        <p:tav tm="100000">
                                          <p:val>
                                            <p:fltVal val="0"/>
                                          </p:val>
                                        </p:tav>
                                      </p:tavLst>
                                    </p:anim>
                                    <p:animEffect transition="in" filter="fade">
                                      <p:cBhvr>
                                        <p:cTn id="52" dur="1000"/>
                                        <p:tgtEl>
                                          <p:spTgt spid="18"/>
                                        </p:tgtEl>
                                      </p:cBhvr>
                                    </p:animEffect>
                                  </p:childTnLst>
                                </p:cTn>
                              </p:par>
                              <p:par>
                                <p:cTn id="53" presetID="31" presetClass="entr" presetSubtype="0" fill="hold" grpId="0" nodeType="withEffect">
                                  <p:stCondLst>
                                    <p:cond delay="25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par>
                                <p:cTn id="59" presetID="53" presetClass="entr" presetSubtype="16" fill="hold" nodeType="withEffect">
                                  <p:stCondLst>
                                    <p:cond delay="100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par>
                                <p:cTn id="64" presetID="53" presetClass="entr" presetSubtype="16" fill="hold" nodeType="withEffect">
                                  <p:stCondLst>
                                    <p:cond delay="100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par>
                                <p:cTn id="69" presetID="53" presetClass="entr" presetSubtype="16" fill="hold" grpId="0" nodeType="withEffect">
                                  <p:stCondLst>
                                    <p:cond delay="100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Effect transition="in" filter="fade">
                                      <p:cBhvr>
                                        <p:cTn id="73" dur="500"/>
                                        <p:tgtEl>
                                          <p:spTgt spid="33"/>
                                        </p:tgtEl>
                                      </p:cBhvr>
                                    </p:animEffect>
                                  </p:childTnLst>
                                </p:cTn>
                              </p:par>
                            </p:childTnLst>
                          </p:cTn>
                        </p:par>
                        <p:par>
                          <p:cTn id="74" fill="hold">
                            <p:stCondLst>
                              <p:cond delay="1000"/>
                            </p:stCondLst>
                            <p:childTnLst>
                              <p:par>
                                <p:cTn id="75" presetID="22" presetClass="entr" presetSubtype="4"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down)">
                                      <p:cBhvr>
                                        <p:cTn id="77" dur="500"/>
                                        <p:tgtEl>
                                          <p:spTgt spid="24"/>
                                        </p:tgtEl>
                                      </p:cBhvr>
                                    </p:animEffect>
                                  </p:childTnLst>
                                </p:cTn>
                              </p:par>
                            </p:childTnLst>
                          </p:cTn>
                        </p:par>
                        <p:par>
                          <p:cTn id="78" fill="hold">
                            <p:stCondLst>
                              <p:cond delay="1500"/>
                            </p:stCondLst>
                            <p:childTnLst>
                              <p:par>
                                <p:cTn id="79" presetID="2" presetClass="entr" presetSubtype="8"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fill="hold"/>
                                        <p:tgtEl>
                                          <p:spTgt spid="40"/>
                                        </p:tgtEl>
                                        <p:attrNameLst>
                                          <p:attrName>ppt_x</p:attrName>
                                        </p:attrNameLst>
                                      </p:cBhvr>
                                      <p:tavLst>
                                        <p:tav tm="0">
                                          <p:val>
                                            <p:strVal val="0-#ppt_w/2"/>
                                          </p:val>
                                        </p:tav>
                                        <p:tav tm="100000">
                                          <p:val>
                                            <p:strVal val="#ppt_x"/>
                                          </p:val>
                                        </p:tav>
                                      </p:tavLst>
                                    </p:anim>
                                    <p:anim calcmode="lin" valueType="num">
                                      <p:cBhvr additive="base">
                                        <p:cTn id="82" dur="500" fill="hold"/>
                                        <p:tgtEl>
                                          <p:spTgt spid="40"/>
                                        </p:tgtEl>
                                        <p:attrNameLst>
                                          <p:attrName>ppt_y</p:attrName>
                                        </p:attrNameLst>
                                      </p:cBhvr>
                                      <p:tavLst>
                                        <p:tav tm="0">
                                          <p:val>
                                            <p:strVal val="#ppt_y"/>
                                          </p:val>
                                        </p:tav>
                                        <p:tav tm="100000">
                                          <p:val>
                                            <p:strVal val="#ppt_y"/>
                                          </p:val>
                                        </p:tav>
                                      </p:tavLst>
                                    </p:anim>
                                  </p:childTnLst>
                                </p:cTn>
                              </p:par>
                            </p:childTnLst>
                          </p:cTn>
                        </p:par>
                        <p:par>
                          <p:cTn id="83" fill="hold">
                            <p:stCondLst>
                              <p:cond delay="2000"/>
                            </p:stCondLst>
                            <p:childTnLst>
                              <p:par>
                                <p:cTn id="84" presetID="22" presetClass="entr" presetSubtype="4"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down)">
                                      <p:cBhvr>
                                        <p:cTn id="86" dur="500"/>
                                        <p:tgtEl>
                                          <p:spTgt spid="21"/>
                                        </p:tgtEl>
                                      </p:cBhvr>
                                    </p:animEffect>
                                  </p:childTnLst>
                                </p:cTn>
                              </p:par>
                            </p:childTnLst>
                          </p:cTn>
                        </p:par>
                        <p:par>
                          <p:cTn id="87" fill="hold">
                            <p:stCondLst>
                              <p:cond delay="2500"/>
                            </p:stCondLst>
                            <p:childTnLst>
                              <p:par>
                                <p:cTn id="88" presetID="2" presetClass="entr" presetSubtype="8" fill="hold" grpId="0" nodeType="after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additive="base">
                                        <p:cTn id="90" dur="500" fill="hold"/>
                                        <p:tgtEl>
                                          <p:spTgt spid="41"/>
                                        </p:tgtEl>
                                        <p:attrNameLst>
                                          <p:attrName>ppt_x</p:attrName>
                                        </p:attrNameLst>
                                      </p:cBhvr>
                                      <p:tavLst>
                                        <p:tav tm="0">
                                          <p:val>
                                            <p:strVal val="0-#ppt_w/2"/>
                                          </p:val>
                                        </p:tav>
                                        <p:tav tm="100000">
                                          <p:val>
                                            <p:strVal val="#ppt_x"/>
                                          </p:val>
                                        </p:tav>
                                      </p:tavLst>
                                    </p:anim>
                                    <p:anim calcmode="lin" valueType="num">
                                      <p:cBhvr additive="base">
                                        <p:cTn id="91" dur="500" fill="hold"/>
                                        <p:tgtEl>
                                          <p:spTgt spid="41"/>
                                        </p:tgtEl>
                                        <p:attrNameLst>
                                          <p:attrName>ppt_y</p:attrName>
                                        </p:attrNameLst>
                                      </p:cBhvr>
                                      <p:tavLst>
                                        <p:tav tm="0">
                                          <p:val>
                                            <p:strVal val="#ppt_y"/>
                                          </p:val>
                                        </p:tav>
                                        <p:tav tm="100000">
                                          <p:val>
                                            <p:strVal val="#ppt_y"/>
                                          </p:val>
                                        </p:tav>
                                      </p:tavLst>
                                    </p:anim>
                                  </p:childTnLst>
                                </p:cTn>
                              </p:par>
                            </p:childTnLst>
                          </p:cTn>
                        </p:par>
                        <p:par>
                          <p:cTn id="92" fill="hold">
                            <p:stCondLst>
                              <p:cond delay="3000"/>
                            </p:stCondLst>
                            <p:childTnLst>
                              <p:par>
                                <p:cTn id="93" presetID="22" presetClass="entr" presetSubtype="4" fill="hold" nodeType="after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wipe(down)">
                                      <p:cBhvr>
                                        <p:cTn id="95" dur="500"/>
                                        <p:tgtEl>
                                          <p:spTgt spid="12"/>
                                        </p:tgtEl>
                                      </p:cBhvr>
                                    </p:animEffect>
                                  </p:childTnLst>
                                </p:cTn>
                              </p:par>
                            </p:childTnLst>
                          </p:cTn>
                        </p:par>
                        <p:par>
                          <p:cTn id="96" fill="hold">
                            <p:stCondLst>
                              <p:cond delay="3500"/>
                            </p:stCondLst>
                            <p:childTnLst>
                              <p:par>
                                <p:cTn id="97" presetID="2" presetClass="entr" presetSubtype="2" fill="hold" grpId="0" nodeType="after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fill="hold"/>
                                        <p:tgtEl>
                                          <p:spTgt spid="43"/>
                                        </p:tgtEl>
                                        <p:attrNameLst>
                                          <p:attrName>ppt_x</p:attrName>
                                        </p:attrNameLst>
                                      </p:cBhvr>
                                      <p:tavLst>
                                        <p:tav tm="0">
                                          <p:val>
                                            <p:strVal val="1+#ppt_w/2"/>
                                          </p:val>
                                        </p:tav>
                                        <p:tav tm="100000">
                                          <p:val>
                                            <p:strVal val="#ppt_x"/>
                                          </p:val>
                                        </p:tav>
                                      </p:tavLst>
                                    </p:anim>
                                    <p:anim calcmode="lin" valueType="num">
                                      <p:cBhvr additive="base">
                                        <p:cTn id="100" dur="500" fill="hold"/>
                                        <p:tgtEl>
                                          <p:spTgt spid="43"/>
                                        </p:tgtEl>
                                        <p:attrNameLst>
                                          <p:attrName>ppt_y</p:attrName>
                                        </p:attrNameLst>
                                      </p:cBhvr>
                                      <p:tavLst>
                                        <p:tav tm="0">
                                          <p:val>
                                            <p:strVal val="#ppt_y"/>
                                          </p:val>
                                        </p:tav>
                                        <p:tav tm="100000">
                                          <p:val>
                                            <p:strVal val="#ppt_y"/>
                                          </p:val>
                                        </p:tav>
                                      </p:tavLst>
                                    </p:anim>
                                  </p:childTnLst>
                                </p:cTn>
                              </p:par>
                            </p:childTnLst>
                          </p:cTn>
                        </p:par>
                        <p:par>
                          <p:cTn id="101" fill="hold">
                            <p:stCondLst>
                              <p:cond delay="4000"/>
                            </p:stCondLst>
                            <p:childTnLst>
                              <p:par>
                                <p:cTn id="102" presetID="22" presetClass="entr" presetSubtype="4" fill="hold"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down)">
                                      <p:cBhvr>
                                        <p:cTn id="104" dur="500"/>
                                        <p:tgtEl>
                                          <p:spTgt spid="27"/>
                                        </p:tgtEl>
                                      </p:cBhvr>
                                    </p:animEffect>
                                  </p:childTnLst>
                                </p:cTn>
                              </p:par>
                            </p:childTnLst>
                          </p:cTn>
                        </p:par>
                        <p:par>
                          <p:cTn id="105" fill="hold">
                            <p:stCondLst>
                              <p:cond delay="4500"/>
                            </p:stCondLst>
                            <p:childTnLst>
                              <p:par>
                                <p:cTn id="106" presetID="2" presetClass="entr" presetSubtype="2"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 calcmode="lin" valueType="num">
                                      <p:cBhvr additive="base">
                                        <p:cTn id="108" dur="500" fill="hold"/>
                                        <p:tgtEl>
                                          <p:spTgt spid="44"/>
                                        </p:tgtEl>
                                        <p:attrNameLst>
                                          <p:attrName>ppt_x</p:attrName>
                                        </p:attrNameLst>
                                      </p:cBhvr>
                                      <p:tavLst>
                                        <p:tav tm="0">
                                          <p:val>
                                            <p:strVal val="1+#ppt_w/2"/>
                                          </p:val>
                                        </p:tav>
                                        <p:tav tm="100000">
                                          <p:val>
                                            <p:strVal val="#ppt_x"/>
                                          </p:val>
                                        </p:tav>
                                      </p:tavLst>
                                    </p:anim>
                                    <p:anim calcmode="lin" valueType="num">
                                      <p:cBhvr additive="base">
                                        <p:cTn id="109"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5" grpId="0" bldLvl="0" animBg="1"/>
      <p:bldP spid="16" grpId="0" bldLvl="0" animBg="1"/>
      <p:bldP spid="17" grpId="0" bldLvl="0" animBg="1"/>
      <p:bldP spid="18" grpId="0" bldLvl="0" animBg="1"/>
      <p:bldP spid="19" grpId="0" bldLvl="0" animBg="1"/>
      <p:bldP spid="20" grpId="0" bldLvl="0" animBg="1"/>
      <p:bldP spid="33" grpId="0" bldLvl="0" animBg="1"/>
      <p:bldP spid="40" grpId="0"/>
      <p:bldP spid="41"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2" name="Group 10"/>
          <p:cNvGrpSpPr/>
          <p:nvPr/>
        </p:nvGrpSpPr>
        <p:grpSpPr>
          <a:xfrm>
            <a:off x="1577910" y="1677899"/>
            <a:ext cx="1096028" cy="1110269"/>
            <a:chOff x="662577" y="1959186"/>
            <a:chExt cx="1381591" cy="1399542"/>
          </a:xfrm>
        </p:grpSpPr>
        <p:sp>
          <p:nvSpPr>
            <p:cNvPr id="13" name="Oval 53"/>
            <p:cNvSpPr/>
            <p:nvPr/>
          </p:nvSpPr>
          <p:spPr>
            <a:xfrm>
              <a:off x="683314" y="1997873"/>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14" name="Oval 52"/>
            <p:cNvSpPr/>
            <p:nvPr/>
          </p:nvSpPr>
          <p:spPr>
            <a:xfrm>
              <a:off x="662577" y="1959186"/>
              <a:ext cx="1360854" cy="1360855"/>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grpSp>
        <p:nvGrpSpPr>
          <p:cNvPr id="15" name="Group 9"/>
          <p:cNvGrpSpPr/>
          <p:nvPr/>
        </p:nvGrpSpPr>
        <p:grpSpPr>
          <a:xfrm>
            <a:off x="3194659" y="1677898"/>
            <a:ext cx="1096029" cy="1110270"/>
            <a:chOff x="2441194" y="1959185"/>
            <a:chExt cx="1381591" cy="1399541"/>
          </a:xfrm>
        </p:grpSpPr>
        <p:sp>
          <p:nvSpPr>
            <p:cNvPr id="16" name="Oval 60"/>
            <p:cNvSpPr/>
            <p:nvPr/>
          </p:nvSpPr>
          <p:spPr>
            <a:xfrm>
              <a:off x="2461931" y="1997871"/>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17" name="Oval 58"/>
            <p:cNvSpPr/>
            <p:nvPr/>
          </p:nvSpPr>
          <p:spPr>
            <a:xfrm>
              <a:off x="2441194" y="1959185"/>
              <a:ext cx="1360854" cy="1360855"/>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grpSp>
        <p:nvGrpSpPr>
          <p:cNvPr id="18" name="Group 8"/>
          <p:cNvGrpSpPr/>
          <p:nvPr/>
        </p:nvGrpSpPr>
        <p:grpSpPr>
          <a:xfrm>
            <a:off x="4846448" y="1677898"/>
            <a:ext cx="1096029" cy="1110270"/>
            <a:chOff x="4256004" y="1959185"/>
            <a:chExt cx="1381591" cy="1399541"/>
          </a:xfrm>
        </p:grpSpPr>
        <p:sp>
          <p:nvSpPr>
            <p:cNvPr id="19" name="Oval 67"/>
            <p:cNvSpPr/>
            <p:nvPr/>
          </p:nvSpPr>
          <p:spPr>
            <a:xfrm>
              <a:off x="4276741" y="1997871"/>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20" name="Oval 65"/>
            <p:cNvSpPr/>
            <p:nvPr/>
          </p:nvSpPr>
          <p:spPr>
            <a:xfrm>
              <a:off x="4256004" y="1959185"/>
              <a:ext cx="1360854" cy="1360855"/>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grpSp>
        <p:nvGrpSpPr>
          <p:cNvPr id="21" name="Group 7"/>
          <p:cNvGrpSpPr/>
          <p:nvPr/>
        </p:nvGrpSpPr>
        <p:grpSpPr>
          <a:xfrm>
            <a:off x="6431961" y="1677898"/>
            <a:ext cx="1096029" cy="1110270"/>
            <a:chOff x="6057953" y="1959185"/>
            <a:chExt cx="1381591" cy="1399541"/>
          </a:xfrm>
        </p:grpSpPr>
        <p:sp>
          <p:nvSpPr>
            <p:cNvPr id="22" name="Oval 74"/>
            <p:cNvSpPr/>
            <p:nvPr/>
          </p:nvSpPr>
          <p:spPr>
            <a:xfrm>
              <a:off x="6078690" y="1997871"/>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23" name="Oval 72"/>
            <p:cNvSpPr/>
            <p:nvPr/>
          </p:nvSpPr>
          <p:spPr>
            <a:xfrm>
              <a:off x="6057953" y="1959185"/>
              <a:ext cx="1360854" cy="1360855"/>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sp>
        <p:nvSpPr>
          <p:cNvPr id="24" name="Oval 85"/>
          <p:cNvSpPr/>
          <p:nvPr/>
        </p:nvSpPr>
        <p:spPr>
          <a:xfrm>
            <a:off x="6347071" y="1602874"/>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rgbClr val="0070C0"/>
                </a:solidFill>
                <a:latin typeface="Impact MT Std" pitchFamily="34" charset="0"/>
                <a:ea typeface="方正兰亭黑简体" panose="02000000000000000000" pitchFamily="2" charset="-122"/>
              </a:rPr>
              <a:t>4</a:t>
            </a:r>
          </a:p>
        </p:txBody>
      </p:sp>
      <p:sp>
        <p:nvSpPr>
          <p:cNvPr id="25" name="Oval 76"/>
          <p:cNvSpPr/>
          <p:nvPr/>
        </p:nvSpPr>
        <p:spPr>
          <a:xfrm>
            <a:off x="4757889" y="1604250"/>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rgbClr val="0070C0"/>
                </a:solidFill>
                <a:latin typeface="Impact MT Std" pitchFamily="34" charset="0"/>
                <a:ea typeface="方正兰亭黑简体" panose="02000000000000000000" pitchFamily="2" charset="-122"/>
              </a:rPr>
              <a:t>3</a:t>
            </a:r>
          </a:p>
        </p:txBody>
      </p:sp>
      <p:sp>
        <p:nvSpPr>
          <p:cNvPr id="26" name="Oval 79"/>
          <p:cNvSpPr/>
          <p:nvPr/>
        </p:nvSpPr>
        <p:spPr>
          <a:xfrm>
            <a:off x="3103016" y="1615957"/>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rgbClr val="0070C0"/>
                </a:solidFill>
                <a:latin typeface="Impact MT Std" pitchFamily="34" charset="0"/>
                <a:ea typeface="方正兰亭黑简体" panose="02000000000000000000" pitchFamily="2" charset="-122"/>
              </a:rPr>
              <a:t>2</a:t>
            </a:r>
          </a:p>
        </p:txBody>
      </p:sp>
      <p:sp>
        <p:nvSpPr>
          <p:cNvPr id="27" name="Oval 82"/>
          <p:cNvSpPr/>
          <p:nvPr/>
        </p:nvSpPr>
        <p:spPr>
          <a:xfrm>
            <a:off x="1488437" y="1615957"/>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rgbClr val="0070C0"/>
                </a:solidFill>
                <a:latin typeface="Impact MT Std" pitchFamily="34" charset="0"/>
                <a:ea typeface="方正兰亭黑简体" panose="02000000000000000000" pitchFamily="2" charset="-122"/>
              </a:rPr>
              <a:t>1</a:t>
            </a:r>
          </a:p>
        </p:txBody>
      </p:sp>
      <p:grpSp>
        <p:nvGrpSpPr>
          <p:cNvPr id="28" name="组合 27"/>
          <p:cNvGrpSpPr/>
          <p:nvPr/>
        </p:nvGrpSpPr>
        <p:grpSpPr>
          <a:xfrm>
            <a:off x="1945108" y="2051953"/>
            <a:ext cx="317814" cy="392804"/>
            <a:chOff x="7300913" y="3284538"/>
            <a:chExt cx="423863" cy="523875"/>
          </a:xfrm>
          <a:solidFill>
            <a:schemeClr val="bg1"/>
          </a:solidFill>
        </p:grpSpPr>
        <p:sp>
          <p:nvSpPr>
            <p:cNvPr id="29" name="Rectangle 94"/>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0" name="Rectangle 95"/>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1" name="Rectangle 96"/>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2" name="Rectangle 97"/>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3" name="Rectangle 98"/>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4" name="Rectangle 99"/>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5" name="Rectangle 100"/>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6" name="Rectangle 101"/>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7" name="Freeform 102"/>
            <p:cNvSpPr/>
            <p:nvPr/>
          </p:nvSpPr>
          <p:spPr bwMode="auto">
            <a:xfrm>
              <a:off x="7300913" y="3405188"/>
              <a:ext cx="423863" cy="403225"/>
            </a:xfrm>
            <a:custGeom>
              <a:avLst/>
              <a:gdLst>
                <a:gd name="T0" fmla="*/ 134 w 267"/>
                <a:gd name="T1" fmla="*/ 0 h 254"/>
                <a:gd name="T2" fmla="*/ 167 w 267"/>
                <a:gd name="T3" fmla="*/ 96 h 254"/>
                <a:gd name="T4" fmla="*/ 267 w 267"/>
                <a:gd name="T5" fmla="*/ 98 h 254"/>
                <a:gd name="T6" fmla="*/ 187 w 267"/>
                <a:gd name="T7" fmla="*/ 158 h 254"/>
                <a:gd name="T8" fmla="*/ 216 w 267"/>
                <a:gd name="T9" fmla="*/ 254 h 254"/>
                <a:gd name="T10" fmla="*/ 134 w 267"/>
                <a:gd name="T11" fmla="*/ 199 h 254"/>
                <a:gd name="T12" fmla="*/ 51 w 267"/>
                <a:gd name="T13" fmla="*/ 254 h 254"/>
                <a:gd name="T14" fmla="*/ 80 w 267"/>
                <a:gd name="T15" fmla="*/ 158 h 254"/>
                <a:gd name="T16" fmla="*/ 0 w 267"/>
                <a:gd name="T17" fmla="*/ 98 h 254"/>
                <a:gd name="T18" fmla="*/ 100 w 267"/>
                <a:gd name="T19" fmla="*/ 96 h 254"/>
                <a:gd name="T20" fmla="*/ 134 w 267"/>
                <a:gd name="T2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8" name="Freeform 103"/>
            <p:cNvSpPr/>
            <p:nvPr/>
          </p:nvSpPr>
          <p:spPr bwMode="auto">
            <a:xfrm>
              <a:off x="7300913" y="3405188"/>
              <a:ext cx="423863" cy="403225"/>
            </a:xfrm>
            <a:custGeom>
              <a:avLst/>
              <a:gdLst>
                <a:gd name="T0" fmla="*/ 134 w 267"/>
                <a:gd name="T1" fmla="*/ 0 h 254"/>
                <a:gd name="T2" fmla="*/ 167 w 267"/>
                <a:gd name="T3" fmla="*/ 96 h 254"/>
                <a:gd name="T4" fmla="*/ 267 w 267"/>
                <a:gd name="T5" fmla="*/ 98 h 254"/>
                <a:gd name="T6" fmla="*/ 187 w 267"/>
                <a:gd name="T7" fmla="*/ 158 h 254"/>
                <a:gd name="T8" fmla="*/ 216 w 267"/>
                <a:gd name="T9" fmla="*/ 254 h 254"/>
                <a:gd name="T10" fmla="*/ 134 w 267"/>
                <a:gd name="T11" fmla="*/ 199 h 254"/>
                <a:gd name="T12" fmla="*/ 51 w 267"/>
                <a:gd name="T13" fmla="*/ 254 h 254"/>
                <a:gd name="T14" fmla="*/ 80 w 267"/>
                <a:gd name="T15" fmla="*/ 158 h 254"/>
                <a:gd name="T16" fmla="*/ 0 w 267"/>
                <a:gd name="T17" fmla="*/ 98 h 254"/>
                <a:gd name="T18" fmla="*/ 100 w 267"/>
                <a:gd name="T19" fmla="*/ 96 h 254"/>
                <a:gd name="T20" fmla="*/ 134 w 267"/>
                <a:gd name="T2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9" name="Rectangle 104"/>
            <p:cNvSpPr>
              <a:spLocks noChangeArrowheads="1"/>
            </p:cNvSpPr>
            <p:nvPr/>
          </p:nvSpPr>
          <p:spPr bwMode="auto">
            <a:xfrm>
              <a:off x="7470776" y="3284538"/>
              <a:ext cx="8413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0" name="Rectangle 105"/>
            <p:cNvSpPr>
              <a:spLocks noChangeArrowheads="1"/>
            </p:cNvSpPr>
            <p:nvPr/>
          </p:nvSpPr>
          <p:spPr bwMode="auto">
            <a:xfrm>
              <a:off x="7470776" y="3284538"/>
              <a:ext cx="8413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1" name="Freeform 106"/>
            <p:cNvSpPr/>
            <p:nvPr/>
          </p:nvSpPr>
          <p:spPr bwMode="auto">
            <a:xfrm>
              <a:off x="7470776" y="3284538"/>
              <a:ext cx="84138" cy="192088"/>
            </a:xfrm>
            <a:custGeom>
              <a:avLst/>
              <a:gdLst>
                <a:gd name="T0" fmla="*/ 53 w 53"/>
                <a:gd name="T1" fmla="*/ 0 h 121"/>
                <a:gd name="T2" fmla="*/ 0 w 53"/>
                <a:gd name="T3" fmla="*/ 0 h 121"/>
                <a:gd name="T4" fmla="*/ 0 w 53"/>
                <a:gd name="T5" fmla="*/ 121 h 121"/>
                <a:gd name="T6" fmla="*/ 27 w 53"/>
                <a:gd name="T7" fmla="*/ 43 h 121"/>
                <a:gd name="T8" fmla="*/ 53 w 53"/>
                <a:gd name="T9" fmla="*/ 121 h 121"/>
                <a:gd name="T10" fmla="*/ 53 w 53"/>
                <a:gd name="T11" fmla="*/ 0 h 121"/>
              </a:gdLst>
              <a:ahLst/>
              <a:cxnLst>
                <a:cxn ang="0">
                  <a:pos x="T0" y="T1"/>
                </a:cxn>
                <a:cxn ang="0">
                  <a:pos x="T2" y="T3"/>
                </a:cxn>
                <a:cxn ang="0">
                  <a:pos x="T4" y="T5"/>
                </a:cxn>
                <a:cxn ang="0">
                  <a:pos x="T6" y="T7"/>
                </a:cxn>
                <a:cxn ang="0">
                  <a:pos x="T8" y="T9"/>
                </a:cxn>
                <a:cxn ang="0">
                  <a:pos x="T10" y="T11"/>
                </a:cxn>
              </a:cxnLst>
              <a:rect l="0" t="0" r="r" b="b"/>
              <a:pathLst>
                <a:path w="53" h="121">
                  <a:moveTo>
                    <a:pt x="53" y="0"/>
                  </a:moveTo>
                  <a:lnTo>
                    <a:pt x="0" y="0"/>
                  </a:lnTo>
                  <a:lnTo>
                    <a:pt x="0" y="121"/>
                  </a:lnTo>
                  <a:lnTo>
                    <a:pt x="27" y="43"/>
                  </a:lnTo>
                  <a:lnTo>
                    <a:pt x="53" y="121"/>
                  </a:lnTo>
                  <a:lnTo>
                    <a:pt x="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42" name="Freeform 107"/>
            <p:cNvSpPr/>
            <p:nvPr/>
          </p:nvSpPr>
          <p:spPr bwMode="auto">
            <a:xfrm>
              <a:off x="7470776" y="3284538"/>
              <a:ext cx="84138" cy="192088"/>
            </a:xfrm>
            <a:custGeom>
              <a:avLst/>
              <a:gdLst>
                <a:gd name="T0" fmla="*/ 53 w 53"/>
                <a:gd name="T1" fmla="*/ 0 h 121"/>
                <a:gd name="T2" fmla="*/ 0 w 53"/>
                <a:gd name="T3" fmla="*/ 0 h 121"/>
                <a:gd name="T4" fmla="*/ 0 w 53"/>
                <a:gd name="T5" fmla="*/ 121 h 121"/>
                <a:gd name="T6" fmla="*/ 27 w 53"/>
                <a:gd name="T7" fmla="*/ 43 h 121"/>
                <a:gd name="T8" fmla="*/ 53 w 53"/>
                <a:gd name="T9" fmla="*/ 121 h 121"/>
                <a:gd name="T10" fmla="*/ 53 w 53"/>
                <a:gd name="T11" fmla="*/ 0 h 121"/>
              </a:gdLst>
              <a:ahLst/>
              <a:cxnLst>
                <a:cxn ang="0">
                  <a:pos x="T0" y="T1"/>
                </a:cxn>
                <a:cxn ang="0">
                  <a:pos x="T2" y="T3"/>
                </a:cxn>
                <a:cxn ang="0">
                  <a:pos x="T4" y="T5"/>
                </a:cxn>
                <a:cxn ang="0">
                  <a:pos x="T6" y="T7"/>
                </a:cxn>
                <a:cxn ang="0">
                  <a:pos x="T8" y="T9"/>
                </a:cxn>
                <a:cxn ang="0">
                  <a:pos x="T10" y="T11"/>
                </a:cxn>
              </a:cxnLst>
              <a:rect l="0" t="0" r="r" b="b"/>
              <a:pathLst>
                <a:path w="53" h="121">
                  <a:moveTo>
                    <a:pt x="53" y="0"/>
                  </a:moveTo>
                  <a:lnTo>
                    <a:pt x="0" y="0"/>
                  </a:lnTo>
                  <a:lnTo>
                    <a:pt x="0" y="121"/>
                  </a:lnTo>
                  <a:lnTo>
                    <a:pt x="27" y="43"/>
                  </a:lnTo>
                  <a:lnTo>
                    <a:pt x="53" y="121"/>
                  </a:lnTo>
                  <a:lnTo>
                    <a:pt x="5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43" name="组合 42"/>
          <p:cNvGrpSpPr/>
          <p:nvPr/>
        </p:nvGrpSpPr>
        <p:grpSpPr>
          <a:xfrm>
            <a:off x="3538053" y="2041824"/>
            <a:ext cx="365427" cy="397566"/>
            <a:chOff x="284163" y="5207000"/>
            <a:chExt cx="487363" cy="530226"/>
          </a:xfrm>
          <a:solidFill>
            <a:schemeClr val="bg1"/>
          </a:solidFill>
        </p:grpSpPr>
        <p:sp>
          <p:nvSpPr>
            <p:cNvPr id="44" name="Rectangle 135"/>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5" name="Rectangle 136"/>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6" name="Rectangle 137"/>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7" name="Rectangle 138"/>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8" name="Rectangle 139"/>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9" name="Rectangle 140"/>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50" name="Rectangle 141"/>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51" name="Rectangle 142"/>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52" name="Freeform 143"/>
            <p:cNvSpPr/>
            <p:nvPr/>
          </p:nvSpPr>
          <p:spPr bwMode="auto">
            <a:xfrm>
              <a:off x="284163" y="5270500"/>
              <a:ext cx="487363" cy="63500"/>
            </a:xfrm>
            <a:custGeom>
              <a:avLst/>
              <a:gdLst>
                <a:gd name="T0" fmla="*/ 132 w 138"/>
                <a:gd name="T1" fmla="*/ 0 h 18"/>
                <a:gd name="T2" fmla="*/ 108 w 138"/>
                <a:gd name="T3" fmla="*/ 0 h 18"/>
                <a:gd name="T4" fmla="*/ 108 w 138"/>
                <a:gd name="T5" fmla="*/ 12 h 18"/>
                <a:gd name="T6" fmla="*/ 96 w 138"/>
                <a:gd name="T7" fmla="*/ 12 h 18"/>
                <a:gd name="T8" fmla="*/ 96 w 138"/>
                <a:gd name="T9" fmla="*/ 0 h 18"/>
                <a:gd name="T10" fmla="*/ 42 w 138"/>
                <a:gd name="T11" fmla="*/ 0 h 18"/>
                <a:gd name="T12" fmla="*/ 42 w 138"/>
                <a:gd name="T13" fmla="*/ 12 h 18"/>
                <a:gd name="T14" fmla="*/ 30 w 138"/>
                <a:gd name="T15" fmla="*/ 12 h 18"/>
                <a:gd name="T16" fmla="*/ 30 w 138"/>
                <a:gd name="T17" fmla="*/ 0 h 18"/>
                <a:gd name="T18" fmla="*/ 6 w 138"/>
                <a:gd name="T19" fmla="*/ 0 h 18"/>
                <a:gd name="T20" fmla="*/ 0 w 138"/>
                <a:gd name="T21" fmla="*/ 6 h 18"/>
                <a:gd name="T22" fmla="*/ 0 w 138"/>
                <a:gd name="T23" fmla="*/ 18 h 18"/>
                <a:gd name="T24" fmla="*/ 138 w 138"/>
                <a:gd name="T25" fmla="*/ 18 h 18"/>
                <a:gd name="T26" fmla="*/ 138 w 138"/>
                <a:gd name="T27" fmla="*/ 6 h 18"/>
                <a:gd name="T28" fmla="*/ 132 w 138"/>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3" name="Freeform 144"/>
            <p:cNvSpPr>
              <a:spLocks noEditPoints="1"/>
            </p:cNvSpPr>
            <p:nvPr/>
          </p:nvSpPr>
          <p:spPr bwMode="auto">
            <a:xfrm>
              <a:off x="284163" y="5354638"/>
              <a:ext cx="487363" cy="382588"/>
            </a:xfrm>
            <a:custGeom>
              <a:avLst/>
              <a:gdLst>
                <a:gd name="T0" fmla="*/ 6 w 138"/>
                <a:gd name="T1" fmla="*/ 108 h 108"/>
                <a:gd name="T2" fmla="*/ 138 w 138"/>
                <a:gd name="T3" fmla="*/ 102 h 108"/>
                <a:gd name="T4" fmla="*/ 0 w 138"/>
                <a:gd name="T5" fmla="*/ 0 h 108"/>
                <a:gd name="T6" fmla="*/ 102 w 138"/>
                <a:gd name="T7" fmla="*/ 12 h 108"/>
                <a:gd name="T8" fmla="*/ 126 w 138"/>
                <a:gd name="T9" fmla="*/ 36 h 108"/>
                <a:gd name="T10" fmla="*/ 102 w 138"/>
                <a:gd name="T11" fmla="*/ 12 h 108"/>
                <a:gd name="T12" fmla="*/ 126 w 138"/>
                <a:gd name="T13" fmla="*/ 42 h 108"/>
                <a:gd name="T14" fmla="*/ 102 w 138"/>
                <a:gd name="T15" fmla="*/ 66 h 108"/>
                <a:gd name="T16" fmla="*/ 102 w 138"/>
                <a:gd name="T17" fmla="*/ 72 h 108"/>
                <a:gd name="T18" fmla="*/ 126 w 138"/>
                <a:gd name="T19" fmla="*/ 96 h 108"/>
                <a:gd name="T20" fmla="*/ 102 w 138"/>
                <a:gd name="T21" fmla="*/ 72 h 108"/>
                <a:gd name="T22" fmla="*/ 96 w 138"/>
                <a:gd name="T23" fmla="*/ 12 h 108"/>
                <a:gd name="T24" fmla="*/ 72 w 138"/>
                <a:gd name="T25" fmla="*/ 36 h 108"/>
                <a:gd name="T26" fmla="*/ 72 w 138"/>
                <a:gd name="T27" fmla="*/ 42 h 108"/>
                <a:gd name="T28" fmla="*/ 96 w 138"/>
                <a:gd name="T29" fmla="*/ 66 h 108"/>
                <a:gd name="T30" fmla="*/ 72 w 138"/>
                <a:gd name="T31" fmla="*/ 42 h 108"/>
                <a:gd name="T32" fmla="*/ 96 w 138"/>
                <a:gd name="T33" fmla="*/ 72 h 108"/>
                <a:gd name="T34" fmla="*/ 72 w 138"/>
                <a:gd name="T35" fmla="*/ 96 h 108"/>
                <a:gd name="T36" fmla="*/ 42 w 138"/>
                <a:gd name="T37" fmla="*/ 12 h 108"/>
                <a:gd name="T38" fmla="*/ 66 w 138"/>
                <a:gd name="T39" fmla="*/ 36 h 108"/>
                <a:gd name="T40" fmla="*/ 42 w 138"/>
                <a:gd name="T41" fmla="*/ 12 h 108"/>
                <a:gd name="T42" fmla="*/ 66 w 138"/>
                <a:gd name="T43" fmla="*/ 42 h 108"/>
                <a:gd name="T44" fmla="*/ 42 w 138"/>
                <a:gd name="T45" fmla="*/ 66 h 108"/>
                <a:gd name="T46" fmla="*/ 42 w 138"/>
                <a:gd name="T47" fmla="*/ 72 h 108"/>
                <a:gd name="T48" fmla="*/ 66 w 138"/>
                <a:gd name="T49" fmla="*/ 96 h 108"/>
                <a:gd name="T50" fmla="*/ 42 w 138"/>
                <a:gd name="T51" fmla="*/ 72 h 108"/>
                <a:gd name="T52" fmla="*/ 36 w 138"/>
                <a:gd name="T53" fmla="*/ 12 h 108"/>
                <a:gd name="T54" fmla="*/ 12 w 138"/>
                <a:gd name="T55" fmla="*/ 36 h 108"/>
                <a:gd name="T56" fmla="*/ 12 w 138"/>
                <a:gd name="T57" fmla="*/ 42 h 108"/>
                <a:gd name="T58" fmla="*/ 36 w 138"/>
                <a:gd name="T59" fmla="*/ 66 h 108"/>
                <a:gd name="T60" fmla="*/ 12 w 138"/>
                <a:gd name="T61" fmla="*/ 42 h 108"/>
                <a:gd name="T62" fmla="*/ 36 w 138"/>
                <a:gd name="T63" fmla="*/ 72 h 108"/>
                <a:gd name="T64" fmla="*/ 12 w 138"/>
                <a:gd name="T65"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sp>
        <p:nvSpPr>
          <p:cNvPr id="54" name="Freeform 242"/>
          <p:cNvSpPr>
            <a:spLocks noEditPoints="1"/>
          </p:cNvSpPr>
          <p:nvPr/>
        </p:nvSpPr>
        <p:spPr bwMode="auto">
          <a:xfrm>
            <a:off x="5159911" y="2032281"/>
            <a:ext cx="425288" cy="425288"/>
          </a:xfrm>
          <a:custGeom>
            <a:avLst/>
            <a:gdLst>
              <a:gd name="T0" fmla="*/ 244 w 256"/>
              <a:gd name="T1" fmla="*/ 208 h 256"/>
              <a:gd name="T2" fmla="*/ 204 w 256"/>
              <a:gd name="T3" fmla="*/ 208 h 256"/>
              <a:gd name="T4" fmla="*/ 204 w 256"/>
              <a:gd name="T5" fmla="*/ 148 h 256"/>
              <a:gd name="T6" fmla="*/ 232 w 256"/>
              <a:gd name="T7" fmla="*/ 148 h 256"/>
              <a:gd name="T8" fmla="*/ 232 w 256"/>
              <a:gd name="T9" fmla="*/ 24 h 256"/>
              <a:gd name="T10" fmla="*/ 88 w 256"/>
              <a:gd name="T11" fmla="*/ 24 h 256"/>
              <a:gd name="T12" fmla="*/ 88 w 256"/>
              <a:gd name="T13" fmla="*/ 36 h 256"/>
              <a:gd name="T14" fmla="*/ 64 w 256"/>
              <a:gd name="T15" fmla="*/ 36 h 256"/>
              <a:gd name="T16" fmla="*/ 64 w 256"/>
              <a:gd name="T17" fmla="*/ 12 h 256"/>
              <a:gd name="T18" fmla="*/ 76 w 256"/>
              <a:gd name="T19" fmla="*/ 0 h 256"/>
              <a:gd name="T20" fmla="*/ 244 w 256"/>
              <a:gd name="T21" fmla="*/ 0 h 256"/>
              <a:gd name="T22" fmla="*/ 256 w 256"/>
              <a:gd name="T23" fmla="*/ 12 h 256"/>
              <a:gd name="T24" fmla="*/ 256 w 256"/>
              <a:gd name="T25" fmla="*/ 196 h 256"/>
              <a:gd name="T26" fmla="*/ 244 w 256"/>
              <a:gd name="T27" fmla="*/ 208 h 256"/>
              <a:gd name="T28" fmla="*/ 192 w 256"/>
              <a:gd name="T29" fmla="*/ 60 h 256"/>
              <a:gd name="T30" fmla="*/ 192 w 256"/>
              <a:gd name="T31" fmla="*/ 244 h 256"/>
              <a:gd name="T32" fmla="*/ 180 w 256"/>
              <a:gd name="T33" fmla="*/ 256 h 256"/>
              <a:gd name="T34" fmla="*/ 12 w 256"/>
              <a:gd name="T35" fmla="*/ 256 h 256"/>
              <a:gd name="T36" fmla="*/ 0 w 256"/>
              <a:gd name="T37" fmla="*/ 244 h 256"/>
              <a:gd name="T38" fmla="*/ 0 w 256"/>
              <a:gd name="T39" fmla="*/ 60 h 256"/>
              <a:gd name="T40" fmla="*/ 12 w 256"/>
              <a:gd name="T41" fmla="*/ 48 h 256"/>
              <a:gd name="T42" fmla="*/ 180 w 256"/>
              <a:gd name="T43" fmla="*/ 48 h 256"/>
              <a:gd name="T44" fmla="*/ 192 w 256"/>
              <a:gd name="T45" fmla="*/ 60 h 256"/>
              <a:gd name="T46" fmla="*/ 168 w 256"/>
              <a:gd name="T47" fmla="*/ 72 h 256"/>
              <a:gd name="T48" fmla="*/ 24 w 256"/>
              <a:gd name="T49" fmla="*/ 72 h 256"/>
              <a:gd name="T50" fmla="*/ 24 w 256"/>
              <a:gd name="T51" fmla="*/ 196 h 256"/>
              <a:gd name="T52" fmla="*/ 168 w 256"/>
              <a:gd name="T53" fmla="*/ 196 h 256"/>
              <a:gd name="T54" fmla="*/ 168 w 256"/>
              <a:gd name="T55"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6" h="256">
                <a:moveTo>
                  <a:pt x="244" y="208"/>
                </a:moveTo>
                <a:cubicBezTo>
                  <a:pt x="204" y="208"/>
                  <a:pt x="204" y="208"/>
                  <a:pt x="204" y="208"/>
                </a:cubicBezTo>
                <a:cubicBezTo>
                  <a:pt x="204" y="148"/>
                  <a:pt x="204" y="148"/>
                  <a:pt x="204" y="148"/>
                </a:cubicBezTo>
                <a:cubicBezTo>
                  <a:pt x="232" y="148"/>
                  <a:pt x="232" y="148"/>
                  <a:pt x="232" y="148"/>
                </a:cubicBezTo>
                <a:cubicBezTo>
                  <a:pt x="232" y="24"/>
                  <a:pt x="232" y="24"/>
                  <a:pt x="232" y="24"/>
                </a:cubicBezTo>
                <a:cubicBezTo>
                  <a:pt x="88" y="24"/>
                  <a:pt x="88" y="24"/>
                  <a:pt x="88" y="24"/>
                </a:cubicBezTo>
                <a:cubicBezTo>
                  <a:pt x="88" y="36"/>
                  <a:pt x="88" y="36"/>
                  <a:pt x="88" y="36"/>
                </a:cubicBezTo>
                <a:cubicBezTo>
                  <a:pt x="64" y="36"/>
                  <a:pt x="64" y="36"/>
                  <a:pt x="64" y="36"/>
                </a:cubicBezTo>
                <a:cubicBezTo>
                  <a:pt x="64" y="12"/>
                  <a:pt x="64" y="12"/>
                  <a:pt x="64" y="12"/>
                </a:cubicBezTo>
                <a:cubicBezTo>
                  <a:pt x="64" y="5"/>
                  <a:pt x="69" y="0"/>
                  <a:pt x="76" y="0"/>
                </a:cubicBezTo>
                <a:cubicBezTo>
                  <a:pt x="244" y="0"/>
                  <a:pt x="244" y="0"/>
                  <a:pt x="244" y="0"/>
                </a:cubicBezTo>
                <a:cubicBezTo>
                  <a:pt x="251" y="0"/>
                  <a:pt x="256" y="5"/>
                  <a:pt x="256" y="12"/>
                </a:cubicBezTo>
                <a:cubicBezTo>
                  <a:pt x="256" y="196"/>
                  <a:pt x="256" y="196"/>
                  <a:pt x="256" y="196"/>
                </a:cubicBezTo>
                <a:cubicBezTo>
                  <a:pt x="256" y="203"/>
                  <a:pt x="251" y="208"/>
                  <a:pt x="244" y="208"/>
                </a:cubicBezTo>
                <a:moveTo>
                  <a:pt x="192" y="60"/>
                </a:moveTo>
                <a:cubicBezTo>
                  <a:pt x="192" y="244"/>
                  <a:pt x="192" y="244"/>
                  <a:pt x="192" y="244"/>
                </a:cubicBezTo>
                <a:cubicBezTo>
                  <a:pt x="192" y="251"/>
                  <a:pt x="187" y="256"/>
                  <a:pt x="180" y="256"/>
                </a:cubicBezTo>
                <a:cubicBezTo>
                  <a:pt x="12" y="256"/>
                  <a:pt x="12" y="256"/>
                  <a:pt x="12" y="256"/>
                </a:cubicBezTo>
                <a:cubicBezTo>
                  <a:pt x="5" y="256"/>
                  <a:pt x="0" y="251"/>
                  <a:pt x="0" y="244"/>
                </a:cubicBezTo>
                <a:cubicBezTo>
                  <a:pt x="0" y="60"/>
                  <a:pt x="0" y="60"/>
                  <a:pt x="0" y="60"/>
                </a:cubicBezTo>
                <a:cubicBezTo>
                  <a:pt x="0" y="53"/>
                  <a:pt x="5" y="48"/>
                  <a:pt x="12" y="48"/>
                </a:cubicBezTo>
                <a:cubicBezTo>
                  <a:pt x="180" y="48"/>
                  <a:pt x="180" y="48"/>
                  <a:pt x="180" y="48"/>
                </a:cubicBezTo>
                <a:cubicBezTo>
                  <a:pt x="187" y="48"/>
                  <a:pt x="192" y="53"/>
                  <a:pt x="192" y="60"/>
                </a:cubicBezTo>
                <a:moveTo>
                  <a:pt x="168" y="72"/>
                </a:moveTo>
                <a:cubicBezTo>
                  <a:pt x="24" y="72"/>
                  <a:pt x="24" y="72"/>
                  <a:pt x="24" y="72"/>
                </a:cubicBezTo>
                <a:cubicBezTo>
                  <a:pt x="24" y="196"/>
                  <a:pt x="24" y="196"/>
                  <a:pt x="24" y="196"/>
                </a:cubicBezTo>
                <a:cubicBezTo>
                  <a:pt x="168" y="196"/>
                  <a:pt x="168" y="196"/>
                  <a:pt x="168" y="196"/>
                </a:cubicBezTo>
                <a:lnTo>
                  <a:pt x="168" y="72"/>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55" name="Freeform 195"/>
          <p:cNvSpPr>
            <a:spLocks noEditPoints="1"/>
          </p:cNvSpPr>
          <p:nvPr/>
        </p:nvSpPr>
        <p:spPr bwMode="auto">
          <a:xfrm>
            <a:off x="6770044" y="2032281"/>
            <a:ext cx="376048" cy="395008"/>
          </a:xfrm>
          <a:custGeom>
            <a:avLst/>
            <a:gdLst>
              <a:gd name="T0" fmla="*/ 208 w 244"/>
              <a:gd name="T1" fmla="*/ 252 h 256"/>
              <a:gd name="T2" fmla="*/ 192 w 244"/>
              <a:gd name="T3" fmla="*/ 252 h 256"/>
              <a:gd name="T4" fmla="*/ 172 w 244"/>
              <a:gd name="T5" fmla="*/ 228 h 256"/>
              <a:gd name="T6" fmla="*/ 192 w 244"/>
              <a:gd name="T7" fmla="*/ 220 h 256"/>
              <a:gd name="T8" fmla="*/ 224 w 244"/>
              <a:gd name="T9" fmla="*/ 204 h 256"/>
              <a:gd name="T10" fmla="*/ 244 w 244"/>
              <a:gd name="T11" fmla="*/ 212 h 256"/>
              <a:gd name="T12" fmla="*/ 200 w 244"/>
              <a:gd name="T13" fmla="*/ 210 h 256"/>
              <a:gd name="T14" fmla="*/ 160 w 244"/>
              <a:gd name="T15" fmla="*/ 228 h 256"/>
              <a:gd name="T16" fmla="*/ 167 w 244"/>
              <a:gd name="T17" fmla="*/ 245 h 256"/>
              <a:gd name="T18" fmla="*/ 12 w 244"/>
              <a:gd name="T19" fmla="*/ 256 h 256"/>
              <a:gd name="T20" fmla="*/ 0 w 244"/>
              <a:gd name="T21" fmla="*/ 36 h 256"/>
              <a:gd name="T22" fmla="*/ 32 w 244"/>
              <a:gd name="T23" fmla="*/ 24 h 256"/>
              <a:gd name="T24" fmla="*/ 56 w 244"/>
              <a:gd name="T25" fmla="*/ 60 h 256"/>
              <a:gd name="T26" fmla="*/ 80 w 244"/>
              <a:gd name="T27" fmla="*/ 24 h 256"/>
              <a:gd name="T28" fmla="*/ 92 w 244"/>
              <a:gd name="T29" fmla="*/ 36 h 256"/>
              <a:gd name="T30" fmla="*/ 140 w 244"/>
              <a:gd name="T31" fmla="*/ 36 h 256"/>
              <a:gd name="T32" fmla="*/ 152 w 244"/>
              <a:gd name="T33" fmla="*/ 24 h 256"/>
              <a:gd name="T34" fmla="*/ 176 w 244"/>
              <a:gd name="T35" fmla="*/ 60 h 256"/>
              <a:gd name="T36" fmla="*/ 200 w 244"/>
              <a:gd name="T37" fmla="*/ 24 h 256"/>
              <a:gd name="T38" fmla="*/ 232 w 244"/>
              <a:gd name="T39" fmla="*/ 36 h 256"/>
              <a:gd name="T40" fmla="*/ 215 w 244"/>
              <a:gd name="T41" fmla="*/ 195 h 256"/>
              <a:gd name="T42" fmla="*/ 32 w 244"/>
              <a:gd name="T43" fmla="*/ 206 h 256"/>
              <a:gd name="T44" fmla="*/ 118 w 244"/>
              <a:gd name="T45" fmla="*/ 216 h 256"/>
              <a:gd name="T46" fmla="*/ 118 w 244"/>
              <a:gd name="T47" fmla="*/ 196 h 256"/>
              <a:gd name="T48" fmla="*/ 32 w 244"/>
              <a:gd name="T49" fmla="*/ 206 h 256"/>
              <a:gd name="T50" fmla="*/ 44 w 244"/>
              <a:gd name="T51" fmla="*/ 92 h 256"/>
              <a:gd name="T52" fmla="*/ 44 w 244"/>
              <a:gd name="T53" fmla="*/ 116 h 256"/>
              <a:gd name="T54" fmla="*/ 200 w 244"/>
              <a:gd name="T55" fmla="*/ 104 h 256"/>
              <a:gd name="T56" fmla="*/ 188 w 244"/>
              <a:gd name="T57" fmla="*/ 144 h 256"/>
              <a:gd name="T58" fmla="*/ 96 w 244"/>
              <a:gd name="T59" fmla="*/ 144 h 256"/>
              <a:gd name="T60" fmla="*/ 32 w 244"/>
              <a:gd name="T61" fmla="*/ 156 h 256"/>
              <a:gd name="T62" fmla="*/ 96 w 244"/>
              <a:gd name="T63" fmla="*/ 168 h 256"/>
              <a:gd name="T64" fmla="*/ 188 w 244"/>
              <a:gd name="T65" fmla="*/ 168 h 256"/>
              <a:gd name="T66" fmla="*/ 188 w 244"/>
              <a:gd name="T67" fmla="*/ 144 h 256"/>
              <a:gd name="T68" fmla="*/ 164 w 244"/>
              <a:gd name="T69" fmla="*/ 36 h 256"/>
              <a:gd name="T70" fmla="*/ 176 w 244"/>
              <a:gd name="T71" fmla="*/ 0 h 256"/>
              <a:gd name="T72" fmla="*/ 188 w 244"/>
              <a:gd name="T73" fmla="*/ 36 h 256"/>
              <a:gd name="T74" fmla="*/ 116 w 244"/>
              <a:gd name="T75" fmla="*/ 48 h 256"/>
              <a:gd name="T76" fmla="*/ 104 w 244"/>
              <a:gd name="T77" fmla="*/ 12 h 256"/>
              <a:gd name="T78" fmla="*/ 128 w 244"/>
              <a:gd name="T79" fmla="*/ 12 h 256"/>
              <a:gd name="T80" fmla="*/ 116 w 244"/>
              <a:gd name="T81" fmla="*/ 48 h 256"/>
              <a:gd name="T82" fmla="*/ 44 w 244"/>
              <a:gd name="T83" fmla="*/ 36 h 256"/>
              <a:gd name="T84" fmla="*/ 56 w 244"/>
              <a:gd name="T85" fmla="*/ 0 h 256"/>
              <a:gd name="T86" fmla="*/ 68 w 244"/>
              <a:gd name="T87" fmla="*/ 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4" h="256">
                <a:moveTo>
                  <a:pt x="240" y="220"/>
                </a:moveTo>
                <a:cubicBezTo>
                  <a:pt x="208" y="252"/>
                  <a:pt x="208" y="252"/>
                  <a:pt x="208" y="252"/>
                </a:cubicBezTo>
                <a:cubicBezTo>
                  <a:pt x="206" y="255"/>
                  <a:pt x="203" y="256"/>
                  <a:pt x="200" y="256"/>
                </a:cubicBezTo>
                <a:cubicBezTo>
                  <a:pt x="197" y="256"/>
                  <a:pt x="194" y="255"/>
                  <a:pt x="192" y="252"/>
                </a:cubicBezTo>
                <a:cubicBezTo>
                  <a:pt x="176" y="236"/>
                  <a:pt x="176" y="236"/>
                  <a:pt x="176" y="236"/>
                </a:cubicBezTo>
                <a:cubicBezTo>
                  <a:pt x="173" y="234"/>
                  <a:pt x="172" y="231"/>
                  <a:pt x="172" y="228"/>
                </a:cubicBezTo>
                <a:cubicBezTo>
                  <a:pt x="172" y="221"/>
                  <a:pt x="177" y="216"/>
                  <a:pt x="184" y="216"/>
                </a:cubicBezTo>
                <a:cubicBezTo>
                  <a:pt x="187" y="216"/>
                  <a:pt x="190" y="217"/>
                  <a:pt x="192" y="220"/>
                </a:cubicBezTo>
                <a:cubicBezTo>
                  <a:pt x="200" y="227"/>
                  <a:pt x="200" y="227"/>
                  <a:pt x="200" y="227"/>
                </a:cubicBezTo>
                <a:cubicBezTo>
                  <a:pt x="224" y="204"/>
                  <a:pt x="224" y="204"/>
                  <a:pt x="224" y="204"/>
                </a:cubicBezTo>
                <a:cubicBezTo>
                  <a:pt x="226" y="201"/>
                  <a:pt x="229" y="200"/>
                  <a:pt x="232" y="200"/>
                </a:cubicBezTo>
                <a:cubicBezTo>
                  <a:pt x="239" y="200"/>
                  <a:pt x="244" y="205"/>
                  <a:pt x="244" y="212"/>
                </a:cubicBezTo>
                <a:cubicBezTo>
                  <a:pt x="244" y="215"/>
                  <a:pt x="243" y="218"/>
                  <a:pt x="240" y="220"/>
                </a:cubicBezTo>
                <a:moveTo>
                  <a:pt x="200" y="210"/>
                </a:moveTo>
                <a:cubicBezTo>
                  <a:pt x="196" y="206"/>
                  <a:pt x="190" y="204"/>
                  <a:pt x="184" y="204"/>
                </a:cubicBezTo>
                <a:cubicBezTo>
                  <a:pt x="171" y="204"/>
                  <a:pt x="160" y="215"/>
                  <a:pt x="160" y="228"/>
                </a:cubicBezTo>
                <a:cubicBezTo>
                  <a:pt x="160" y="235"/>
                  <a:pt x="163" y="241"/>
                  <a:pt x="167" y="245"/>
                </a:cubicBezTo>
                <a:cubicBezTo>
                  <a:pt x="167" y="245"/>
                  <a:pt x="167" y="245"/>
                  <a:pt x="167" y="245"/>
                </a:cubicBezTo>
                <a:cubicBezTo>
                  <a:pt x="178" y="256"/>
                  <a:pt x="178" y="256"/>
                  <a:pt x="178" y="256"/>
                </a:cubicBezTo>
                <a:cubicBezTo>
                  <a:pt x="12" y="256"/>
                  <a:pt x="12" y="256"/>
                  <a:pt x="12" y="256"/>
                </a:cubicBezTo>
                <a:cubicBezTo>
                  <a:pt x="5" y="256"/>
                  <a:pt x="0" y="251"/>
                  <a:pt x="0" y="244"/>
                </a:cubicBezTo>
                <a:cubicBezTo>
                  <a:pt x="0" y="36"/>
                  <a:pt x="0" y="36"/>
                  <a:pt x="0" y="36"/>
                </a:cubicBezTo>
                <a:cubicBezTo>
                  <a:pt x="0" y="29"/>
                  <a:pt x="5" y="24"/>
                  <a:pt x="12" y="24"/>
                </a:cubicBezTo>
                <a:cubicBezTo>
                  <a:pt x="32" y="24"/>
                  <a:pt x="32" y="24"/>
                  <a:pt x="32" y="24"/>
                </a:cubicBezTo>
                <a:cubicBezTo>
                  <a:pt x="32" y="36"/>
                  <a:pt x="32" y="36"/>
                  <a:pt x="32" y="36"/>
                </a:cubicBezTo>
                <a:cubicBezTo>
                  <a:pt x="32" y="49"/>
                  <a:pt x="43" y="60"/>
                  <a:pt x="56" y="60"/>
                </a:cubicBezTo>
                <a:cubicBezTo>
                  <a:pt x="69" y="60"/>
                  <a:pt x="80" y="49"/>
                  <a:pt x="80" y="36"/>
                </a:cubicBezTo>
                <a:cubicBezTo>
                  <a:pt x="80" y="24"/>
                  <a:pt x="80" y="24"/>
                  <a:pt x="80" y="24"/>
                </a:cubicBezTo>
                <a:cubicBezTo>
                  <a:pt x="92" y="24"/>
                  <a:pt x="92" y="24"/>
                  <a:pt x="92" y="24"/>
                </a:cubicBezTo>
                <a:cubicBezTo>
                  <a:pt x="92" y="36"/>
                  <a:pt x="92" y="36"/>
                  <a:pt x="92" y="36"/>
                </a:cubicBezTo>
                <a:cubicBezTo>
                  <a:pt x="92" y="49"/>
                  <a:pt x="103" y="60"/>
                  <a:pt x="116" y="60"/>
                </a:cubicBezTo>
                <a:cubicBezTo>
                  <a:pt x="129" y="60"/>
                  <a:pt x="140" y="49"/>
                  <a:pt x="140" y="36"/>
                </a:cubicBezTo>
                <a:cubicBezTo>
                  <a:pt x="140" y="24"/>
                  <a:pt x="140" y="24"/>
                  <a:pt x="140" y="24"/>
                </a:cubicBezTo>
                <a:cubicBezTo>
                  <a:pt x="152" y="24"/>
                  <a:pt x="152" y="24"/>
                  <a:pt x="152" y="24"/>
                </a:cubicBezTo>
                <a:cubicBezTo>
                  <a:pt x="152" y="36"/>
                  <a:pt x="152" y="36"/>
                  <a:pt x="152" y="36"/>
                </a:cubicBezTo>
                <a:cubicBezTo>
                  <a:pt x="152" y="49"/>
                  <a:pt x="163" y="60"/>
                  <a:pt x="176" y="60"/>
                </a:cubicBezTo>
                <a:cubicBezTo>
                  <a:pt x="189" y="60"/>
                  <a:pt x="200" y="49"/>
                  <a:pt x="200" y="36"/>
                </a:cubicBezTo>
                <a:cubicBezTo>
                  <a:pt x="200" y="24"/>
                  <a:pt x="200" y="24"/>
                  <a:pt x="200" y="24"/>
                </a:cubicBezTo>
                <a:cubicBezTo>
                  <a:pt x="220" y="24"/>
                  <a:pt x="220" y="24"/>
                  <a:pt x="220" y="24"/>
                </a:cubicBezTo>
                <a:cubicBezTo>
                  <a:pt x="227" y="24"/>
                  <a:pt x="232" y="29"/>
                  <a:pt x="232" y="36"/>
                </a:cubicBezTo>
                <a:cubicBezTo>
                  <a:pt x="232" y="188"/>
                  <a:pt x="232" y="188"/>
                  <a:pt x="232" y="188"/>
                </a:cubicBezTo>
                <a:cubicBezTo>
                  <a:pt x="225" y="188"/>
                  <a:pt x="219" y="191"/>
                  <a:pt x="215" y="195"/>
                </a:cubicBezTo>
                <a:lnTo>
                  <a:pt x="200" y="210"/>
                </a:lnTo>
                <a:close/>
                <a:moveTo>
                  <a:pt x="32" y="206"/>
                </a:moveTo>
                <a:cubicBezTo>
                  <a:pt x="32" y="212"/>
                  <a:pt x="36" y="216"/>
                  <a:pt x="42" y="216"/>
                </a:cubicBezTo>
                <a:cubicBezTo>
                  <a:pt x="118" y="216"/>
                  <a:pt x="118" y="216"/>
                  <a:pt x="118" y="216"/>
                </a:cubicBezTo>
                <a:cubicBezTo>
                  <a:pt x="124" y="216"/>
                  <a:pt x="128" y="212"/>
                  <a:pt x="128" y="206"/>
                </a:cubicBezTo>
                <a:cubicBezTo>
                  <a:pt x="128" y="200"/>
                  <a:pt x="124" y="196"/>
                  <a:pt x="118" y="196"/>
                </a:cubicBezTo>
                <a:cubicBezTo>
                  <a:pt x="42" y="196"/>
                  <a:pt x="42" y="196"/>
                  <a:pt x="42" y="196"/>
                </a:cubicBezTo>
                <a:cubicBezTo>
                  <a:pt x="36" y="196"/>
                  <a:pt x="32" y="200"/>
                  <a:pt x="32" y="206"/>
                </a:cubicBezTo>
                <a:moveTo>
                  <a:pt x="188" y="92"/>
                </a:moveTo>
                <a:cubicBezTo>
                  <a:pt x="44" y="92"/>
                  <a:pt x="44" y="92"/>
                  <a:pt x="44" y="92"/>
                </a:cubicBezTo>
                <a:cubicBezTo>
                  <a:pt x="37" y="92"/>
                  <a:pt x="32" y="97"/>
                  <a:pt x="32" y="104"/>
                </a:cubicBezTo>
                <a:cubicBezTo>
                  <a:pt x="32" y="111"/>
                  <a:pt x="37" y="116"/>
                  <a:pt x="44" y="116"/>
                </a:cubicBezTo>
                <a:cubicBezTo>
                  <a:pt x="188" y="116"/>
                  <a:pt x="188" y="116"/>
                  <a:pt x="188" y="116"/>
                </a:cubicBezTo>
                <a:cubicBezTo>
                  <a:pt x="195" y="116"/>
                  <a:pt x="200" y="111"/>
                  <a:pt x="200" y="104"/>
                </a:cubicBezTo>
                <a:cubicBezTo>
                  <a:pt x="200" y="97"/>
                  <a:pt x="195" y="92"/>
                  <a:pt x="188" y="92"/>
                </a:cubicBezTo>
                <a:moveTo>
                  <a:pt x="188" y="144"/>
                </a:moveTo>
                <a:cubicBezTo>
                  <a:pt x="116" y="144"/>
                  <a:pt x="116" y="144"/>
                  <a:pt x="116" y="144"/>
                </a:cubicBezTo>
                <a:cubicBezTo>
                  <a:pt x="96" y="144"/>
                  <a:pt x="96" y="144"/>
                  <a:pt x="96" y="144"/>
                </a:cubicBezTo>
                <a:cubicBezTo>
                  <a:pt x="44" y="144"/>
                  <a:pt x="44" y="144"/>
                  <a:pt x="44" y="144"/>
                </a:cubicBezTo>
                <a:cubicBezTo>
                  <a:pt x="37" y="144"/>
                  <a:pt x="32" y="149"/>
                  <a:pt x="32" y="156"/>
                </a:cubicBezTo>
                <a:cubicBezTo>
                  <a:pt x="32" y="163"/>
                  <a:pt x="37" y="168"/>
                  <a:pt x="44" y="168"/>
                </a:cubicBezTo>
                <a:cubicBezTo>
                  <a:pt x="96" y="168"/>
                  <a:pt x="96" y="168"/>
                  <a:pt x="96" y="168"/>
                </a:cubicBezTo>
                <a:cubicBezTo>
                  <a:pt x="116" y="168"/>
                  <a:pt x="116" y="168"/>
                  <a:pt x="116" y="168"/>
                </a:cubicBezTo>
                <a:cubicBezTo>
                  <a:pt x="188" y="168"/>
                  <a:pt x="188" y="168"/>
                  <a:pt x="188" y="168"/>
                </a:cubicBezTo>
                <a:cubicBezTo>
                  <a:pt x="195" y="168"/>
                  <a:pt x="200" y="163"/>
                  <a:pt x="200" y="156"/>
                </a:cubicBezTo>
                <a:cubicBezTo>
                  <a:pt x="200" y="149"/>
                  <a:pt x="195" y="144"/>
                  <a:pt x="188" y="144"/>
                </a:cubicBezTo>
                <a:moveTo>
                  <a:pt x="176" y="48"/>
                </a:moveTo>
                <a:cubicBezTo>
                  <a:pt x="169" y="48"/>
                  <a:pt x="164" y="43"/>
                  <a:pt x="164" y="36"/>
                </a:cubicBezTo>
                <a:cubicBezTo>
                  <a:pt x="164" y="12"/>
                  <a:pt x="164" y="12"/>
                  <a:pt x="164" y="12"/>
                </a:cubicBezTo>
                <a:cubicBezTo>
                  <a:pt x="164" y="5"/>
                  <a:pt x="169" y="0"/>
                  <a:pt x="176" y="0"/>
                </a:cubicBezTo>
                <a:cubicBezTo>
                  <a:pt x="183" y="0"/>
                  <a:pt x="188" y="5"/>
                  <a:pt x="188" y="12"/>
                </a:cubicBezTo>
                <a:cubicBezTo>
                  <a:pt x="188" y="36"/>
                  <a:pt x="188" y="36"/>
                  <a:pt x="188" y="36"/>
                </a:cubicBezTo>
                <a:cubicBezTo>
                  <a:pt x="188" y="43"/>
                  <a:pt x="183" y="48"/>
                  <a:pt x="176" y="48"/>
                </a:cubicBezTo>
                <a:moveTo>
                  <a:pt x="116" y="48"/>
                </a:moveTo>
                <a:cubicBezTo>
                  <a:pt x="109" y="48"/>
                  <a:pt x="104" y="43"/>
                  <a:pt x="104" y="36"/>
                </a:cubicBezTo>
                <a:cubicBezTo>
                  <a:pt x="104" y="12"/>
                  <a:pt x="104" y="12"/>
                  <a:pt x="104" y="12"/>
                </a:cubicBezTo>
                <a:cubicBezTo>
                  <a:pt x="104" y="5"/>
                  <a:pt x="109" y="0"/>
                  <a:pt x="116" y="0"/>
                </a:cubicBezTo>
                <a:cubicBezTo>
                  <a:pt x="123" y="0"/>
                  <a:pt x="128" y="5"/>
                  <a:pt x="128" y="12"/>
                </a:cubicBezTo>
                <a:cubicBezTo>
                  <a:pt x="128" y="36"/>
                  <a:pt x="128" y="36"/>
                  <a:pt x="128" y="36"/>
                </a:cubicBezTo>
                <a:cubicBezTo>
                  <a:pt x="128" y="43"/>
                  <a:pt x="123" y="48"/>
                  <a:pt x="116" y="48"/>
                </a:cubicBezTo>
                <a:moveTo>
                  <a:pt x="56" y="48"/>
                </a:moveTo>
                <a:cubicBezTo>
                  <a:pt x="49" y="48"/>
                  <a:pt x="44" y="43"/>
                  <a:pt x="44" y="36"/>
                </a:cubicBezTo>
                <a:cubicBezTo>
                  <a:pt x="44" y="12"/>
                  <a:pt x="44" y="12"/>
                  <a:pt x="44" y="12"/>
                </a:cubicBezTo>
                <a:cubicBezTo>
                  <a:pt x="44" y="5"/>
                  <a:pt x="49" y="0"/>
                  <a:pt x="56" y="0"/>
                </a:cubicBezTo>
                <a:cubicBezTo>
                  <a:pt x="63" y="0"/>
                  <a:pt x="68" y="5"/>
                  <a:pt x="68" y="12"/>
                </a:cubicBezTo>
                <a:cubicBezTo>
                  <a:pt x="68" y="36"/>
                  <a:pt x="68" y="36"/>
                  <a:pt x="68" y="36"/>
                </a:cubicBezTo>
                <a:cubicBezTo>
                  <a:pt x="68" y="43"/>
                  <a:pt x="63" y="48"/>
                  <a:pt x="56" y="48"/>
                </a:cubicBezTo>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56" name="文本框 44"/>
          <p:cNvSpPr txBox="1"/>
          <p:nvPr/>
        </p:nvSpPr>
        <p:spPr>
          <a:xfrm>
            <a:off x="1506736" y="2950144"/>
            <a:ext cx="1211580" cy="311785"/>
          </a:xfrm>
          <a:prstGeom prst="rect">
            <a:avLst/>
          </a:prstGeom>
          <a:noFill/>
        </p:spPr>
        <p:txBody>
          <a:bodyPr wrap="non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57" name="矩形 56"/>
          <p:cNvSpPr/>
          <p:nvPr/>
        </p:nvSpPr>
        <p:spPr>
          <a:xfrm>
            <a:off x="1356353" y="3246561"/>
            <a:ext cx="1512347" cy="714375"/>
          </a:xfrm>
          <a:prstGeom prst="rect">
            <a:avLst/>
          </a:prstGeom>
        </p:spPr>
        <p:txBody>
          <a:bodyPr wrap="square">
            <a:spAutoFit/>
          </a:bodyPr>
          <a:lstStyle/>
          <a:p>
            <a:pPr algn="ct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58" name="文本框 44"/>
          <p:cNvSpPr txBox="1"/>
          <p:nvPr/>
        </p:nvSpPr>
        <p:spPr>
          <a:xfrm>
            <a:off x="3126494" y="2950144"/>
            <a:ext cx="1211580" cy="311785"/>
          </a:xfrm>
          <a:prstGeom prst="rect">
            <a:avLst/>
          </a:prstGeom>
          <a:noFill/>
        </p:spPr>
        <p:txBody>
          <a:bodyPr wrap="non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59" name="矩形 58"/>
          <p:cNvSpPr/>
          <p:nvPr/>
        </p:nvSpPr>
        <p:spPr>
          <a:xfrm>
            <a:off x="2976111" y="3246561"/>
            <a:ext cx="1512347" cy="714375"/>
          </a:xfrm>
          <a:prstGeom prst="rect">
            <a:avLst/>
          </a:prstGeom>
        </p:spPr>
        <p:txBody>
          <a:bodyPr wrap="square">
            <a:spAutoFit/>
          </a:bodyPr>
          <a:lstStyle/>
          <a:p>
            <a:pPr algn="ct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60" name="文本框 44"/>
          <p:cNvSpPr txBox="1"/>
          <p:nvPr/>
        </p:nvSpPr>
        <p:spPr>
          <a:xfrm>
            <a:off x="4799672" y="2950144"/>
            <a:ext cx="1211580" cy="311785"/>
          </a:xfrm>
          <a:prstGeom prst="rect">
            <a:avLst/>
          </a:prstGeom>
          <a:noFill/>
        </p:spPr>
        <p:txBody>
          <a:bodyPr wrap="non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61" name="矩形 60"/>
          <p:cNvSpPr/>
          <p:nvPr/>
        </p:nvSpPr>
        <p:spPr>
          <a:xfrm>
            <a:off x="4649288" y="3246561"/>
            <a:ext cx="1512347" cy="714375"/>
          </a:xfrm>
          <a:prstGeom prst="rect">
            <a:avLst/>
          </a:prstGeom>
        </p:spPr>
        <p:txBody>
          <a:bodyPr wrap="square">
            <a:spAutoFit/>
          </a:bodyPr>
          <a:lstStyle/>
          <a:p>
            <a:pPr algn="ct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62" name="文本框 44"/>
          <p:cNvSpPr txBox="1"/>
          <p:nvPr/>
        </p:nvSpPr>
        <p:spPr>
          <a:xfrm>
            <a:off x="6420003" y="2950144"/>
            <a:ext cx="1211580" cy="311785"/>
          </a:xfrm>
          <a:prstGeom prst="rect">
            <a:avLst/>
          </a:prstGeom>
          <a:noFill/>
        </p:spPr>
        <p:txBody>
          <a:bodyPr wrap="non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63" name="矩形 62"/>
          <p:cNvSpPr/>
          <p:nvPr/>
        </p:nvSpPr>
        <p:spPr>
          <a:xfrm>
            <a:off x="6264463" y="3246561"/>
            <a:ext cx="1512347" cy="714375"/>
          </a:xfrm>
          <a:prstGeom prst="rect">
            <a:avLst/>
          </a:prstGeom>
        </p:spPr>
        <p:txBody>
          <a:bodyPr wrap="square">
            <a:spAutoFit/>
          </a:bodyPr>
          <a:lstStyle/>
          <a:p>
            <a:pPr algn="ct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2" presetClass="entr" presetSubtype="4" fill="hold" nodeType="withEffect">
                                  <p:stCondLst>
                                    <p:cond delay="5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5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1000"/>
                            </p:stCondLst>
                            <p:childTnLst>
                              <p:par>
                                <p:cTn id="36" presetID="2" presetClass="entr" presetSubtype="1"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additive="base">
                                        <p:cTn id="38" dur="500" fill="hold"/>
                                        <p:tgtEl>
                                          <p:spTgt spid="56"/>
                                        </p:tgtEl>
                                        <p:attrNameLst>
                                          <p:attrName>ppt_x</p:attrName>
                                        </p:attrNameLst>
                                      </p:cBhvr>
                                      <p:tavLst>
                                        <p:tav tm="0">
                                          <p:val>
                                            <p:strVal val="#ppt_x"/>
                                          </p:val>
                                        </p:tav>
                                        <p:tav tm="100000">
                                          <p:val>
                                            <p:strVal val="#ppt_x"/>
                                          </p:val>
                                        </p:tav>
                                      </p:tavLst>
                                    </p:anim>
                                    <p:anim calcmode="lin" valueType="num">
                                      <p:cBhvr additive="base">
                                        <p:cTn id="39" dur="500" fill="hold"/>
                                        <p:tgtEl>
                                          <p:spTgt spid="56"/>
                                        </p:tgtEl>
                                        <p:attrNameLst>
                                          <p:attrName>ppt_y</p:attrName>
                                        </p:attrNameLst>
                                      </p:cBhvr>
                                      <p:tavLst>
                                        <p:tav tm="0">
                                          <p:val>
                                            <p:strVal val="0-#ppt_h/2"/>
                                          </p:val>
                                        </p:tav>
                                        <p:tav tm="100000">
                                          <p:val>
                                            <p:strVal val="#ppt_y"/>
                                          </p:val>
                                        </p:tav>
                                      </p:tavLst>
                                    </p:anim>
                                  </p:childTnLst>
                                </p:cTn>
                              </p:par>
                            </p:childTnLst>
                          </p:cTn>
                        </p:par>
                        <p:par>
                          <p:cTn id="40" fill="hold">
                            <p:stCondLst>
                              <p:cond delay="1500"/>
                            </p:stCondLst>
                            <p:childTnLst>
                              <p:par>
                                <p:cTn id="41" presetID="2" presetClass="entr" presetSubtype="1"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ppt_x"/>
                                          </p:val>
                                        </p:tav>
                                        <p:tav tm="100000">
                                          <p:val>
                                            <p:strVal val="#ppt_x"/>
                                          </p:val>
                                        </p:tav>
                                      </p:tavLst>
                                    </p:anim>
                                    <p:anim calcmode="lin" valueType="num">
                                      <p:cBhvr additive="base">
                                        <p:cTn id="44" dur="500" fill="hold"/>
                                        <p:tgtEl>
                                          <p:spTgt spid="57"/>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50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50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ppt_x"/>
                                          </p:val>
                                        </p:tav>
                                        <p:tav tm="100000">
                                          <p:val>
                                            <p:strVal val="#ppt_x"/>
                                          </p:val>
                                        </p:tav>
                                      </p:tavLst>
                                    </p:anim>
                                    <p:anim calcmode="lin" valueType="num">
                                      <p:cBhvr additive="base">
                                        <p:cTn id="56" dur="500" fill="hold"/>
                                        <p:tgtEl>
                                          <p:spTgt spid="43"/>
                                        </p:tgtEl>
                                        <p:attrNameLst>
                                          <p:attrName>ppt_y</p:attrName>
                                        </p:attrNameLst>
                                      </p:cBhvr>
                                      <p:tavLst>
                                        <p:tav tm="0">
                                          <p:val>
                                            <p:strVal val="1+#ppt_h/2"/>
                                          </p:val>
                                        </p:tav>
                                        <p:tav tm="100000">
                                          <p:val>
                                            <p:strVal val="#ppt_y"/>
                                          </p:val>
                                        </p:tav>
                                      </p:tavLst>
                                    </p:anim>
                                  </p:childTnLst>
                                </p:cTn>
                              </p:par>
                            </p:childTnLst>
                          </p:cTn>
                        </p:par>
                        <p:par>
                          <p:cTn id="57" fill="hold">
                            <p:stCondLst>
                              <p:cond delay="2000"/>
                            </p:stCondLst>
                            <p:childTnLst>
                              <p:par>
                                <p:cTn id="58" presetID="2" presetClass="entr" presetSubtype="1" fill="hold" grpId="0" nodeType="afterEffect">
                                  <p:stCondLst>
                                    <p:cond delay="0"/>
                                  </p:stCondLst>
                                  <p:childTnLst>
                                    <p:set>
                                      <p:cBhvr>
                                        <p:cTn id="59" dur="1" fill="hold">
                                          <p:stCondLst>
                                            <p:cond delay="0"/>
                                          </p:stCondLst>
                                        </p:cTn>
                                        <p:tgtEl>
                                          <p:spTgt spid="58"/>
                                        </p:tgtEl>
                                        <p:attrNameLst>
                                          <p:attrName>style.visibility</p:attrName>
                                        </p:attrNameLst>
                                      </p:cBhvr>
                                      <p:to>
                                        <p:strVal val="visible"/>
                                      </p:to>
                                    </p:set>
                                    <p:anim calcmode="lin" valueType="num">
                                      <p:cBhvr additive="base">
                                        <p:cTn id="60" dur="500" fill="hold"/>
                                        <p:tgtEl>
                                          <p:spTgt spid="58"/>
                                        </p:tgtEl>
                                        <p:attrNameLst>
                                          <p:attrName>ppt_x</p:attrName>
                                        </p:attrNameLst>
                                      </p:cBhvr>
                                      <p:tavLst>
                                        <p:tav tm="0">
                                          <p:val>
                                            <p:strVal val="#ppt_x"/>
                                          </p:val>
                                        </p:tav>
                                        <p:tav tm="100000">
                                          <p:val>
                                            <p:strVal val="#ppt_x"/>
                                          </p:val>
                                        </p:tav>
                                      </p:tavLst>
                                    </p:anim>
                                    <p:anim calcmode="lin" valueType="num">
                                      <p:cBhvr additive="base">
                                        <p:cTn id="61" dur="500" fill="hold"/>
                                        <p:tgtEl>
                                          <p:spTgt spid="58"/>
                                        </p:tgtEl>
                                        <p:attrNameLst>
                                          <p:attrName>ppt_y</p:attrName>
                                        </p:attrNameLst>
                                      </p:cBhvr>
                                      <p:tavLst>
                                        <p:tav tm="0">
                                          <p:val>
                                            <p:strVal val="0-#ppt_h/2"/>
                                          </p:val>
                                        </p:tav>
                                        <p:tav tm="100000">
                                          <p:val>
                                            <p:strVal val="#ppt_y"/>
                                          </p:val>
                                        </p:tav>
                                      </p:tavLst>
                                    </p:anim>
                                  </p:childTnLst>
                                </p:cTn>
                              </p:par>
                            </p:childTnLst>
                          </p:cTn>
                        </p:par>
                        <p:par>
                          <p:cTn id="62" fill="hold">
                            <p:stCondLst>
                              <p:cond delay="2500"/>
                            </p:stCondLst>
                            <p:childTnLst>
                              <p:par>
                                <p:cTn id="63" presetID="2" presetClass="entr" presetSubtype="1"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additive="base">
                                        <p:cTn id="65" dur="500" fill="hold"/>
                                        <p:tgtEl>
                                          <p:spTgt spid="59"/>
                                        </p:tgtEl>
                                        <p:attrNameLst>
                                          <p:attrName>ppt_x</p:attrName>
                                        </p:attrNameLst>
                                      </p:cBhvr>
                                      <p:tavLst>
                                        <p:tav tm="0">
                                          <p:val>
                                            <p:strVal val="#ppt_x"/>
                                          </p:val>
                                        </p:tav>
                                        <p:tav tm="100000">
                                          <p:val>
                                            <p:strVal val="#ppt_x"/>
                                          </p:val>
                                        </p:tav>
                                      </p:tavLst>
                                    </p:anim>
                                    <p:anim calcmode="lin" valueType="num">
                                      <p:cBhvr additive="base">
                                        <p:cTn id="66" dur="500" fill="hold"/>
                                        <p:tgtEl>
                                          <p:spTgt spid="59"/>
                                        </p:tgtEl>
                                        <p:attrNameLst>
                                          <p:attrName>ppt_y</p:attrName>
                                        </p:attrNameLst>
                                      </p:cBhvr>
                                      <p:tavLst>
                                        <p:tav tm="0">
                                          <p:val>
                                            <p:strVal val="0-#ppt_h/2"/>
                                          </p:val>
                                        </p:tav>
                                        <p:tav tm="100000">
                                          <p:val>
                                            <p:strVal val="#ppt_y"/>
                                          </p:val>
                                        </p:tav>
                                      </p:tavLst>
                                    </p:anim>
                                  </p:childTnLst>
                                </p:cTn>
                              </p:par>
                              <p:par>
                                <p:cTn id="67" presetID="2" presetClass="entr" presetSubtype="4" fill="hold" nodeType="withEffect">
                                  <p:stCondLst>
                                    <p:cond delay="50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50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ppt_x"/>
                                          </p:val>
                                        </p:tav>
                                        <p:tav tm="100000">
                                          <p:val>
                                            <p:strVal val="#ppt_x"/>
                                          </p:val>
                                        </p:tav>
                                      </p:tavLst>
                                    </p:anim>
                                    <p:anim calcmode="lin" valueType="num">
                                      <p:cBhvr additive="base">
                                        <p:cTn id="74" dur="500" fill="hold"/>
                                        <p:tgtEl>
                                          <p:spTgt spid="25"/>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500"/>
                                  </p:stCondLst>
                                  <p:childTnLst>
                                    <p:set>
                                      <p:cBhvr>
                                        <p:cTn id="76" dur="1" fill="hold">
                                          <p:stCondLst>
                                            <p:cond delay="0"/>
                                          </p:stCondLst>
                                        </p:cTn>
                                        <p:tgtEl>
                                          <p:spTgt spid="54"/>
                                        </p:tgtEl>
                                        <p:attrNameLst>
                                          <p:attrName>style.visibility</p:attrName>
                                        </p:attrNameLst>
                                      </p:cBhvr>
                                      <p:to>
                                        <p:strVal val="visible"/>
                                      </p:to>
                                    </p:set>
                                    <p:anim calcmode="lin" valueType="num">
                                      <p:cBhvr additive="base">
                                        <p:cTn id="77" dur="500" fill="hold"/>
                                        <p:tgtEl>
                                          <p:spTgt spid="54"/>
                                        </p:tgtEl>
                                        <p:attrNameLst>
                                          <p:attrName>ppt_x</p:attrName>
                                        </p:attrNameLst>
                                      </p:cBhvr>
                                      <p:tavLst>
                                        <p:tav tm="0">
                                          <p:val>
                                            <p:strVal val="#ppt_x"/>
                                          </p:val>
                                        </p:tav>
                                        <p:tav tm="100000">
                                          <p:val>
                                            <p:strVal val="#ppt_x"/>
                                          </p:val>
                                        </p:tav>
                                      </p:tavLst>
                                    </p:anim>
                                    <p:anim calcmode="lin" valueType="num">
                                      <p:cBhvr additive="base">
                                        <p:cTn id="78" dur="500" fill="hold"/>
                                        <p:tgtEl>
                                          <p:spTgt spid="54"/>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1"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cBhvr additive="base">
                                        <p:cTn id="82" dur="500" fill="hold"/>
                                        <p:tgtEl>
                                          <p:spTgt spid="60"/>
                                        </p:tgtEl>
                                        <p:attrNameLst>
                                          <p:attrName>ppt_x</p:attrName>
                                        </p:attrNameLst>
                                      </p:cBhvr>
                                      <p:tavLst>
                                        <p:tav tm="0">
                                          <p:val>
                                            <p:strVal val="#ppt_x"/>
                                          </p:val>
                                        </p:tav>
                                        <p:tav tm="100000">
                                          <p:val>
                                            <p:strVal val="#ppt_x"/>
                                          </p:val>
                                        </p:tav>
                                      </p:tavLst>
                                    </p:anim>
                                    <p:anim calcmode="lin" valueType="num">
                                      <p:cBhvr additive="base">
                                        <p:cTn id="83" dur="500" fill="hold"/>
                                        <p:tgtEl>
                                          <p:spTgt spid="60"/>
                                        </p:tgtEl>
                                        <p:attrNameLst>
                                          <p:attrName>ppt_y</p:attrName>
                                        </p:attrNameLst>
                                      </p:cBhvr>
                                      <p:tavLst>
                                        <p:tav tm="0">
                                          <p:val>
                                            <p:strVal val="0-#ppt_h/2"/>
                                          </p:val>
                                        </p:tav>
                                        <p:tav tm="100000">
                                          <p:val>
                                            <p:strVal val="#ppt_y"/>
                                          </p:val>
                                        </p:tav>
                                      </p:tavLst>
                                    </p:anim>
                                  </p:childTnLst>
                                </p:cTn>
                              </p:par>
                            </p:childTnLst>
                          </p:cTn>
                        </p:par>
                        <p:par>
                          <p:cTn id="84" fill="hold">
                            <p:stCondLst>
                              <p:cond delay="3500"/>
                            </p:stCondLst>
                            <p:childTnLst>
                              <p:par>
                                <p:cTn id="85" presetID="2" presetClass="entr" presetSubtype="1"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500" fill="hold"/>
                                        <p:tgtEl>
                                          <p:spTgt spid="61"/>
                                        </p:tgtEl>
                                        <p:attrNameLst>
                                          <p:attrName>ppt_x</p:attrName>
                                        </p:attrNameLst>
                                      </p:cBhvr>
                                      <p:tavLst>
                                        <p:tav tm="0">
                                          <p:val>
                                            <p:strVal val="#ppt_x"/>
                                          </p:val>
                                        </p:tav>
                                        <p:tav tm="100000">
                                          <p:val>
                                            <p:strVal val="#ppt_x"/>
                                          </p:val>
                                        </p:tav>
                                      </p:tavLst>
                                    </p:anim>
                                    <p:anim calcmode="lin" valueType="num">
                                      <p:cBhvr additive="base">
                                        <p:cTn id="88" dur="500" fill="hold"/>
                                        <p:tgtEl>
                                          <p:spTgt spid="61"/>
                                        </p:tgtEl>
                                        <p:attrNameLst>
                                          <p:attrName>ppt_y</p:attrName>
                                        </p:attrNameLst>
                                      </p:cBhvr>
                                      <p:tavLst>
                                        <p:tav tm="0">
                                          <p:val>
                                            <p:strVal val="0-#ppt_h/2"/>
                                          </p:val>
                                        </p:tav>
                                        <p:tav tm="100000">
                                          <p:val>
                                            <p:strVal val="#ppt_y"/>
                                          </p:val>
                                        </p:tav>
                                      </p:tavLst>
                                    </p:anim>
                                  </p:childTnLst>
                                </p:cTn>
                              </p:par>
                              <p:par>
                                <p:cTn id="89" presetID="2" presetClass="entr" presetSubtype="4" fill="hold" nodeType="withEffect">
                                  <p:stCondLst>
                                    <p:cond delay="50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50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ppt_x"/>
                                          </p:val>
                                        </p:tav>
                                        <p:tav tm="100000">
                                          <p:val>
                                            <p:strVal val="#ppt_x"/>
                                          </p:val>
                                        </p:tav>
                                      </p:tavLst>
                                    </p:anim>
                                    <p:anim calcmode="lin" valueType="num">
                                      <p:cBhvr additive="base">
                                        <p:cTn id="96" dur="500" fill="hold"/>
                                        <p:tgtEl>
                                          <p:spTgt spid="2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500"/>
                                  </p:stCondLst>
                                  <p:childTnLst>
                                    <p:set>
                                      <p:cBhvr>
                                        <p:cTn id="98" dur="1" fill="hold">
                                          <p:stCondLst>
                                            <p:cond delay="0"/>
                                          </p:stCondLst>
                                        </p:cTn>
                                        <p:tgtEl>
                                          <p:spTgt spid="55"/>
                                        </p:tgtEl>
                                        <p:attrNameLst>
                                          <p:attrName>style.visibility</p:attrName>
                                        </p:attrNameLst>
                                      </p:cBhvr>
                                      <p:to>
                                        <p:strVal val="visible"/>
                                      </p:to>
                                    </p:set>
                                    <p:anim calcmode="lin" valueType="num">
                                      <p:cBhvr additive="base">
                                        <p:cTn id="99" dur="500" fill="hold"/>
                                        <p:tgtEl>
                                          <p:spTgt spid="55"/>
                                        </p:tgtEl>
                                        <p:attrNameLst>
                                          <p:attrName>ppt_x</p:attrName>
                                        </p:attrNameLst>
                                      </p:cBhvr>
                                      <p:tavLst>
                                        <p:tav tm="0">
                                          <p:val>
                                            <p:strVal val="#ppt_x"/>
                                          </p:val>
                                        </p:tav>
                                        <p:tav tm="100000">
                                          <p:val>
                                            <p:strVal val="#ppt_x"/>
                                          </p:val>
                                        </p:tav>
                                      </p:tavLst>
                                    </p:anim>
                                    <p:anim calcmode="lin" valueType="num">
                                      <p:cBhvr additive="base">
                                        <p:cTn id="100" dur="500" fill="hold"/>
                                        <p:tgtEl>
                                          <p:spTgt spid="55"/>
                                        </p:tgtEl>
                                        <p:attrNameLst>
                                          <p:attrName>ppt_y</p:attrName>
                                        </p:attrNameLst>
                                      </p:cBhvr>
                                      <p:tavLst>
                                        <p:tav tm="0">
                                          <p:val>
                                            <p:strVal val="1+#ppt_h/2"/>
                                          </p:val>
                                        </p:tav>
                                        <p:tav tm="100000">
                                          <p:val>
                                            <p:strVal val="#ppt_y"/>
                                          </p:val>
                                        </p:tav>
                                      </p:tavLst>
                                    </p:anim>
                                  </p:childTnLst>
                                </p:cTn>
                              </p:par>
                            </p:childTnLst>
                          </p:cTn>
                        </p:par>
                        <p:par>
                          <p:cTn id="101" fill="hold">
                            <p:stCondLst>
                              <p:cond delay="4000"/>
                            </p:stCondLst>
                            <p:childTnLst>
                              <p:par>
                                <p:cTn id="102" presetID="2" presetClass="entr" presetSubtype="1" fill="hold" grpId="0" nodeType="afterEffect">
                                  <p:stCondLst>
                                    <p:cond delay="0"/>
                                  </p:stCondLst>
                                  <p:childTnLst>
                                    <p:set>
                                      <p:cBhvr>
                                        <p:cTn id="103" dur="1" fill="hold">
                                          <p:stCondLst>
                                            <p:cond delay="0"/>
                                          </p:stCondLst>
                                        </p:cTn>
                                        <p:tgtEl>
                                          <p:spTgt spid="62"/>
                                        </p:tgtEl>
                                        <p:attrNameLst>
                                          <p:attrName>style.visibility</p:attrName>
                                        </p:attrNameLst>
                                      </p:cBhvr>
                                      <p:to>
                                        <p:strVal val="visible"/>
                                      </p:to>
                                    </p:set>
                                    <p:anim calcmode="lin" valueType="num">
                                      <p:cBhvr additive="base">
                                        <p:cTn id="104" dur="500" fill="hold"/>
                                        <p:tgtEl>
                                          <p:spTgt spid="62"/>
                                        </p:tgtEl>
                                        <p:attrNameLst>
                                          <p:attrName>ppt_x</p:attrName>
                                        </p:attrNameLst>
                                      </p:cBhvr>
                                      <p:tavLst>
                                        <p:tav tm="0">
                                          <p:val>
                                            <p:strVal val="#ppt_x"/>
                                          </p:val>
                                        </p:tav>
                                        <p:tav tm="100000">
                                          <p:val>
                                            <p:strVal val="#ppt_x"/>
                                          </p:val>
                                        </p:tav>
                                      </p:tavLst>
                                    </p:anim>
                                    <p:anim calcmode="lin" valueType="num">
                                      <p:cBhvr additive="base">
                                        <p:cTn id="105" dur="500" fill="hold"/>
                                        <p:tgtEl>
                                          <p:spTgt spid="62"/>
                                        </p:tgtEl>
                                        <p:attrNameLst>
                                          <p:attrName>ppt_y</p:attrName>
                                        </p:attrNameLst>
                                      </p:cBhvr>
                                      <p:tavLst>
                                        <p:tav tm="0">
                                          <p:val>
                                            <p:strVal val="0-#ppt_h/2"/>
                                          </p:val>
                                        </p:tav>
                                        <p:tav tm="100000">
                                          <p:val>
                                            <p:strVal val="#ppt_y"/>
                                          </p:val>
                                        </p:tav>
                                      </p:tavLst>
                                    </p:anim>
                                  </p:childTnLst>
                                </p:cTn>
                              </p:par>
                            </p:childTnLst>
                          </p:cTn>
                        </p:par>
                        <p:par>
                          <p:cTn id="106" fill="hold">
                            <p:stCondLst>
                              <p:cond delay="4500"/>
                            </p:stCondLst>
                            <p:childTnLst>
                              <p:par>
                                <p:cTn id="107" presetID="2" presetClass="entr" presetSubtype="1" fill="hold" grpId="0" nodeType="afterEffect">
                                  <p:stCondLst>
                                    <p:cond delay="0"/>
                                  </p:stCondLst>
                                  <p:childTnLst>
                                    <p:set>
                                      <p:cBhvr>
                                        <p:cTn id="108" dur="1" fill="hold">
                                          <p:stCondLst>
                                            <p:cond delay="0"/>
                                          </p:stCondLst>
                                        </p:cTn>
                                        <p:tgtEl>
                                          <p:spTgt spid="63"/>
                                        </p:tgtEl>
                                        <p:attrNameLst>
                                          <p:attrName>style.visibility</p:attrName>
                                        </p:attrNameLst>
                                      </p:cBhvr>
                                      <p:to>
                                        <p:strVal val="visible"/>
                                      </p:to>
                                    </p:set>
                                    <p:anim calcmode="lin" valueType="num">
                                      <p:cBhvr additive="base">
                                        <p:cTn id="109" dur="500" fill="hold"/>
                                        <p:tgtEl>
                                          <p:spTgt spid="63"/>
                                        </p:tgtEl>
                                        <p:attrNameLst>
                                          <p:attrName>ppt_x</p:attrName>
                                        </p:attrNameLst>
                                      </p:cBhvr>
                                      <p:tavLst>
                                        <p:tav tm="0">
                                          <p:val>
                                            <p:strVal val="#ppt_x"/>
                                          </p:val>
                                        </p:tav>
                                        <p:tav tm="100000">
                                          <p:val>
                                            <p:strVal val="#ppt_x"/>
                                          </p:val>
                                        </p:tav>
                                      </p:tavLst>
                                    </p:anim>
                                    <p:anim calcmode="lin" valueType="num">
                                      <p:cBhvr additive="base">
                                        <p:cTn id="110" dur="500" fill="hold"/>
                                        <p:tgtEl>
                                          <p:spTgt spid="6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24" grpId="0" bldLvl="0" animBg="1"/>
      <p:bldP spid="25" grpId="0" bldLvl="0" animBg="1"/>
      <p:bldP spid="26" grpId="0" bldLvl="0" animBg="1"/>
      <p:bldP spid="27" grpId="0" bldLvl="0" animBg="1"/>
      <p:bldP spid="54" grpId="0" bldLvl="0" animBg="1"/>
      <p:bldP spid="55" grpId="0" bldLvl="0" animBg="1"/>
      <p:bldP spid="56" grpId="0"/>
      <p:bldP spid="57" grpId="0"/>
      <p:bldP spid="58" grpId="0"/>
      <p:bldP spid="59" grpId="0"/>
      <p:bldP spid="60" grpId="0"/>
      <p:bldP spid="61" grpId="0"/>
      <p:bldP spid="62" grpId="0"/>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96" name="组合 95"/>
          <p:cNvGrpSpPr/>
          <p:nvPr/>
        </p:nvGrpSpPr>
        <p:grpSpPr>
          <a:xfrm>
            <a:off x="1151623" y="1331226"/>
            <a:ext cx="1984855" cy="1564926"/>
            <a:chOff x="120923" y="358911"/>
            <a:chExt cx="2706615" cy="2133985"/>
          </a:xfrm>
        </p:grpSpPr>
        <p:grpSp>
          <p:nvGrpSpPr>
            <p:cNvPr id="97" name="组合 96"/>
            <p:cNvGrpSpPr/>
            <p:nvPr/>
          </p:nvGrpSpPr>
          <p:grpSpPr>
            <a:xfrm>
              <a:off x="120923" y="358911"/>
              <a:ext cx="2706615" cy="2133985"/>
              <a:chOff x="3430102" y="3226788"/>
              <a:chExt cx="3316286" cy="2614670"/>
            </a:xfrm>
          </p:grpSpPr>
          <p:graphicFrame>
            <p:nvGraphicFramePr>
              <p:cNvPr id="99" name="图表 98"/>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3"/>
              </a:graphicData>
            </a:graphic>
          </p:graphicFrame>
          <p:sp>
            <p:nvSpPr>
              <p:cNvPr id="100" name="椭圆 99"/>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0070C0"/>
                  </a:solidFill>
                  <a:latin typeface="Impact MT Std" pitchFamily="34" charset="0"/>
                </a:endParaRPr>
              </a:p>
            </p:txBody>
          </p:sp>
        </p:grpSp>
        <p:sp>
          <p:nvSpPr>
            <p:cNvPr id="98" name="文本框 29"/>
            <p:cNvSpPr txBox="1"/>
            <p:nvPr/>
          </p:nvSpPr>
          <p:spPr>
            <a:xfrm>
              <a:off x="1116356" y="1085110"/>
              <a:ext cx="948783" cy="1126545"/>
            </a:xfrm>
            <a:prstGeom prst="rect">
              <a:avLst/>
            </a:prstGeom>
            <a:noFill/>
          </p:spPr>
          <p:txBody>
            <a:bodyPr wrap="square" rtlCol="0">
              <a:spAutoFit/>
            </a:bodyPr>
            <a:lstStyle/>
            <a:p>
              <a:r>
                <a:rPr lang="en-US" altLang="zh-CN" sz="2400" dirty="0">
                  <a:solidFill>
                    <a:srgbClr val="0070C0"/>
                  </a:solidFill>
                  <a:latin typeface="Impact MT Std" pitchFamily="34" charset="0"/>
                </a:rPr>
                <a:t>25%</a:t>
              </a:r>
              <a:endParaRPr lang="zh-CN" altLang="en-US" sz="2400" dirty="0">
                <a:solidFill>
                  <a:srgbClr val="0070C0"/>
                </a:solidFill>
                <a:latin typeface="Impact MT Std" pitchFamily="34" charset="0"/>
              </a:endParaRPr>
            </a:p>
          </p:txBody>
        </p:sp>
      </p:grpSp>
      <p:cxnSp>
        <p:nvCxnSpPr>
          <p:cNvPr id="101" name="直接连接符 100"/>
          <p:cNvCxnSpPr/>
          <p:nvPr/>
        </p:nvCxnSpPr>
        <p:spPr>
          <a:xfrm>
            <a:off x="1377005" y="3162428"/>
            <a:ext cx="1398111"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1484990" y="2879437"/>
            <a:ext cx="1241815" cy="287655"/>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03" name="矩形 47"/>
          <p:cNvSpPr>
            <a:spLocks noChangeArrowheads="1"/>
          </p:cNvSpPr>
          <p:nvPr/>
        </p:nvSpPr>
        <p:spPr bwMode="auto">
          <a:xfrm>
            <a:off x="1377005" y="3185362"/>
            <a:ext cx="1398111" cy="83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在此录入上述图表的综合说明，在此录入上述图表的综合描述说明数据。</a:t>
            </a:r>
          </a:p>
        </p:txBody>
      </p:sp>
      <p:grpSp>
        <p:nvGrpSpPr>
          <p:cNvPr id="104" name="组合 103"/>
          <p:cNvGrpSpPr/>
          <p:nvPr/>
        </p:nvGrpSpPr>
        <p:grpSpPr>
          <a:xfrm>
            <a:off x="2825373" y="1331226"/>
            <a:ext cx="1984855" cy="1564926"/>
            <a:chOff x="8617867" y="296237"/>
            <a:chExt cx="2830704" cy="2231821"/>
          </a:xfrm>
        </p:grpSpPr>
        <p:grpSp>
          <p:nvGrpSpPr>
            <p:cNvPr id="105" name="组合 104"/>
            <p:cNvGrpSpPr/>
            <p:nvPr/>
          </p:nvGrpSpPr>
          <p:grpSpPr>
            <a:xfrm>
              <a:off x="8617867" y="296237"/>
              <a:ext cx="2830704" cy="2231821"/>
              <a:chOff x="3430102" y="3226788"/>
              <a:chExt cx="3316286" cy="2614670"/>
            </a:xfrm>
          </p:grpSpPr>
          <p:graphicFrame>
            <p:nvGraphicFramePr>
              <p:cNvPr id="107" name="图表 106"/>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4"/>
              </a:graphicData>
            </a:graphic>
          </p:graphicFrame>
          <p:sp>
            <p:nvSpPr>
              <p:cNvPr id="108" name="椭圆 107"/>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0070C0"/>
                  </a:solidFill>
                  <a:latin typeface="Impact MT Std" pitchFamily="34" charset="0"/>
                </a:endParaRPr>
              </a:p>
            </p:txBody>
          </p:sp>
        </p:grpSp>
        <p:sp>
          <p:nvSpPr>
            <p:cNvPr id="106" name="文本框 54"/>
            <p:cNvSpPr txBox="1"/>
            <p:nvPr/>
          </p:nvSpPr>
          <p:spPr>
            <a:xfrm>
              <a:off x="9694761" y="1055730"/>
              <a:ext cx="1008700" cy="1178194"/>
            </a:xfrm>
            <a:prstGeom prst="rect">
              <a:avLst/>
            </a:prstGeom>
            <a:noFill/>
          </p:spPr>
          <p:txBody>
            <a:bodyPr wrap="square" rtlCol="0">
              <a:spAutoFit/>
            </a:bodyPr>
            <a:lstStyle/>
            <a:p>
              <a:r>
                <a:rPr lang="en-US" altLang="zh-CN" sz="2400" dirty="0">
                  <a:solidFill>
                    <a:srgbClr val="0070C0"/>
                  </a:solidFill>
                  <a:latin typeface="Impact MT Std" pitchFamily="34" charset="0"/>
                </a:rPr>
                <a:t>50%</a:t>
              </a:r>
              <a:endParaRPr lang="zh-CN" altLang="en-US" sz="2400" dirty="0">
                <a:solidFill>
                  <a:srgbClr val="0070C0"/>
                </a:solidFill>
                <a:latin typeface="Impact MT Std" pitchFamily="34" charset="0"/>
              </a:endParaRPr>
            </a:p>
          </p:txBody>
        </p:sp>
      </p:grpSp>
      <p:cxnSp>
        <p:nvCxnSpPr>
          <p:cNvPr id="109" name="直接连接符 108"/>
          <p:cNvCxnSpPr/>
          <p:nvPr/>
        </p:nvCxnSpPr>
        <p:spPr>
          <a:xfrm>
            <a:off x="3065904" y="3162428"/>
            <a:ext cx="1398111"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3173889" y="2879437"/>
            <a:ext cx="1241815" cy="287655"/>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11" name="矩形 47"/>
          <p:cNvSpPr>
            <a:spLocks noChangeArrowheads="1"/>
          </p:cNvSpPr>
          <p:nvPr/>
        </p:nvSpPr>
        <p:spPr bwMode="auto">
          <a:xfrm>
            <a:off x="3065904" y="3185362"/>
            <a:ext cx="1398111" cy="83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在此录入上述图表的综合说明，在此录入上述图表的综合描述说明数据。</a:t>
            </a:r>
          </a:p>
        </p:txBody>
      </p:sp>
      <p:grpSp>
        <p:nvGrpSpPr>
          <p:cNvPr id="112" name="组合 111"/>
          <p:cNvGrpSpPr/>
          <p:nvPr/>
        </p:nvGrpSpPr>
        <p:grpSpPr>
          <a:xfrm>
            <a:off x="4454087" y="1331226"/>
            <a:ext cx="1984855" cy="1564926"/>
            <a:chOff x="120923" y="2132856"/>
            <a:chExt cx="2748248" cy="2166810"/>
          </a:xfrm>
        </p:grpSpPr>
        <p:grpSp>
          <p:nvGrpSpPr>
            <p:cNvPr id="113" name="组合 112"/>
            <p:cNvGrpSpPr/>
            <p:nvPr/>
          </p:nvGrpSpPr>
          <p:grpSpPr>
            <a:xfrm>
              <a:off x="120923" y="2132856"/>
              <a:ext cx="2748248" cy="2166810"/>
              <a:chOff x="3430102" y="3226788"/>
              <a:chExt cx="3316286" cy="2614670"/>
            </a:xfrm>
          </p:grpSpPr>
          <p:graphicFrame>
            <p:nvGraphicFramePr>
              <p:cNvPr id="115" name="图表 114"/>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5"/>
              </a:graphicData>
            </a:graphic>
          </p:graphicFrame>
          <p:sp>
            <p:nvSpPr>
              <p:cNvPr id="116" name="椭圆 115"/>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0070C0"/>
                  </a:solidFill>
                  <a:latin typeface="Impact MT Std" pitchFamily="34" charset="0"/>
                </a:endParaRPr>
              </a:p>
            </p:txBody>
          </p:sp>
        </p:grpSp>
        <p:sp>
          <p:nvSpPr>
            <p:cNvPr id="114" name="文本框 53"/>
            <p:cNvSpPr txBox="1"/>
            <p:nvPr/>
          </p:nvSpPr>
          <p:spPr>
            <a:xfrm>
              <a:off x="1153570" y="2879269"/>
              <a:ext cx="911569" cy="1143874"/>
            </a:xfrm>
            <a:prstGeom prst="rect">
              <a:avLst/>
            </a:prstGeom>
            <a:noFill/>
          </p:spPr>
          <p:txBody>
            <a:bodyPr wrap="square" rtlCol="0">
              <a:spAutoFit/>
            </a:bodyPr>
            <a:lstStyle/>
            <a:p>
              <a:r>
                <a:rPr lang="en-US" altLang="zh-CN" sz="2400" dirty="0">
                  <a:solidFill>
                    <a:srgbClr val="0070C0"/>
                  </a:solidFill>
                  <a:latin typeface="Impact MT Std" pitchFamily="34" charset="0"/>
                </a:rPr>
                <a:t>75%</a:t>
              </a:r>
              <a:endParaRPr lang="zh-CN" altLang="en-US" sz="2400" dirty="0">
                <a:solidFill>
                  <a:srgbClr val="0070C0"/>
                </a:solidFill>
                <a:latin typeface="Impact MT Std" pitchFamily="34" charset="0"/>
              </a:endParaRPr>
            </a:p>
          </p:txBody>
        </p:sp>
      </p:grpSp>
      <p:cxnSp>
        <p:nvCxnSpPr>
          <p:cNvPr id="117" name="直接连接符 116"/>
          <p:cNvCxnSpPr/>
          <p:nvPr/>
        </p:nvCxnSpPr>
        <p:spPr>
          <a:xfrm>
            <a:off x="4702244" y="3162428"/>
            <a:ext cx="1398111"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a:xfrm>
            <a:off x="4810229" y="2879437"/>
            <a:ext cx="1241815" cy="287655"/>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19" name="矩形 47"/>
          <p:cNvSpPr>
            <a:spLocks noChangeArrowheads="1"/>
          </p:cNvSpPr>
          <p:nvPr/>
        </p:nvSpPr>
        <p:spPr bwMode="auto">
          <a:xfrm>
            <a:off x="4702244" y="3185362"/>
            <a:ext cx="1398111" cy="83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在此录入上述图表的综合说明，在此录入上述图表的综合描述说明数据。</a:t>
            </a:r>
          </a:p>
        </p:txBody>
      </p:sp>
      <p:grpSp>
        <p:nvGrpSpPr>
          <p:cNvPr id="120" name="组合 119"/>
          <p:cNvGrpSpPr/>
          <p:nvPr/>
        </p:nvGrpSpPr>
        <p:grpSpPr>
          <a:xfrm>
            <a:off x="6096620" y="1331226"/>
            <a:ext cx="1984855" cy="1564926"/>
            <a:chOff x="120923" y="358911"/>
            <a:chExt cx="2706615" cy="2133985"/>
          </a:xfrm>
        </p:grpSpPr>
        <p:grpSp>
          <p:nvGrpSpPr>
            <p:cNvPr id="121" name="组合 120"/>
            <p:cNvGrpSpPr/>
            <p:nvPr/>
          </p:nvGrpSpPr>
          <p:grpSpPr>
            <a:xfrm>
              <a:off x="120923" y="358911"/>
              <a:ext cx="2706615" cy="2133985"/>
              <a:chOff x="3430102" y="3226788"/>
              <a:chExt cx="3316286" cy="2614670"/>
            </a:xfrm>
          </p:grpSpPr>
          <p:graphicFrame>
            <p:nvGraphicFramePr>
              <p:cNvPr id="123" name="图表 122"/>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6"/>
              </a:graphicData>
            </a:graphic>
          </p:graphicFrame>
          <p:sp>
            <p:nvSpPr>
              <p:cNvPr id="124" name="椭圆 123"/>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0070C0"/>
                  </a:solidFill>
                  <a:latin typeface="Impact MT Std" pitchFamily="34" charset="0"/>
                </a:endParaRPr>
              </a:p>
            </p:txBody>
          </p:sp>
        </p:grpSp>
        <p:sp>
          <p:nvSpPr>
            <p:cNvPr id="122" name="文本框 29"/>
            <p:cNvSpPr txBox="1"/>
            <p:nvPr/>
          </p:nvSpPr>
          <p:spPr>
            <a:xfrm>
              <a:off x="1116356" y="1085110"/>
              <a:ext cx="948783" cy="1126545"/>
            </a:xfrm>
            <a:prstGeom prst="rect">
              <a:avLst/>
            </a:prstGeom>
            <a:noFill/>
          </p:spPr>
          <p:txBody>
            <a:bodyPr wrap="square" rtlCol="0">
              <a:spAutoFit/>
            </a:bodyPr>
            <a:lstStyle/>
            <a:p>
              <a:r>
                <a:rPr lang="en-US" altLang="zh-CN" sz="2400" dirty="0">
                  <a:solidFill>
                    <a:srgbClr val="0070C0"/>
                  </a:solidFill>
                  <a:latin typeface="Impact MT Std" pitchFamily="34" charset="0"/>
                </a:rPr>
                <a:t>25%</a:t>
              </a:r>
              <a:endParaRPr lang="zh-CN" altLang="en-US" sz="2400" dirty="0">
                <a:solidFill>
                  <a:srgbClr val="0070C0"/>
                </a:solidFill>
                <a:latin typeface="Impact MT Std" pitchFamily="34" charset="0"/>
              </a:endParaRPr>
            </a:p>
          </p:txBody>
        </p:sp>
      </p:grpSp>
      <p:cxnSp>
        <p:nvCxnSpPr>
          <p:cNvPr id="125" name="直接连接符 124"/>
          <p:cNvCxnSpPr/>
          <p:nvPr/>
        </p:nvCxnSpPr>
        <p:spPr>
          <a:xfrm>
            <a:off x="6359413" y="3162428"/>
            <a:ext cx="1398111"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467397" y="2879437"/>
            <a:ext cx="1241815" cy="287655"/>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27" name="矩形 47"/>
          <p:cNvSpPr>
            <a:spLocks noChangeArrowheads="1"/>
          </p:cNvSpPr>
          <p:nvPr/>
        </p:nvSpPr>
        <p:spPr bwMode="auto">
          <a:xfrm>
            <a:off x="6359413" y="3185362"/>
            <a:ext cx="1398111" cy="83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在此录入上述图表的综合说明，在此录入上述图表的综合描述说明数据。</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fade">
                                      <p:cBhvr>
                                        <p:cTn id="26" dur="1000"/>
                                        <p:tgtEl>
                                          <p:spTgt spid="96"/>
                                        </p:tgtEl>
                                      </p:cBhvr>
                                    </p:animEffect>
                                    <p:anim calcmode="lin" valueType="num">
                                      <p:cBhvr>
                                        <p:cTn id="27" dur="1000" fill="hold"/>
                                        <p:tgtEl>
                                          <p:spTgt spid="96"/>
                                        </p:tgtEl>
                                        <p:attrNameLst>
                                          <p:attrName>ppt_x</p:attrName>
                                        </p:attrNameLst>
                                      </p:cBhvr>
                                      <p:tavLst>
                                        <p:tav tm="0">
                                          <p:val>
                                            <p:strVal val="#ppt_x"/>
                                          </p:val>
                                        </p:tav>
                                        <p:tav tm="100000">
                                          <p:val>
                                            <p:strVal val="#ppt_x"/>
                                          </p:val>
                                        </p:tav>
                                      </p:tavLst>
                                    </p:anim>
                                    <p:anim calcmode="lin" valueType="num">
                                      <p:cBhvr>
                                        <p:cTn id="28" dur="1000" fill="hold"/>
                                        <p:tgtEl>
                                          <p:spTgt spid="9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wipe(left)">
                                      <p:cBhvr>
                                        <p:cTn id="32" dur="500"/>
                                        <p:tgtEl>
                                          <p:spTgt spid="101"/>
                                        </p:tgtEl>
                                      </p:cBhvr>
                                    </p:animEffect>
                                  </p:childTnLst>
                                </p:cTn>
                              </p:par>
                              <p:par>
                                <p:cTn id="33" presetID="2" presetClass="entr" presetSubtype="2" fill="hold" grpId="0" nodeType="withEffect">
                                  <p:stCondLst>
                                    <p:cond delay="500"/>
                                  </p:stCondLst>
                                  <p:childTnLst>
                                    <p:set>
                                      <p:cBhvr>
                                        <p:cTn id="34" dur="1" fill="hold">
                                          <p:stCondLst>
                                            <p:cond delay="0"/>
                                          </p:stCondLst>
                                        </p:cTn>
                                        <p:tgtEl>
                                          <p:spTgt spid="102"/>
                                        </p:tgtEl>
                                        <p:attrNameLst>
                                          <p:attrName>style.visibility</p:attrName>
                                        </p:attrNameLst>
                                      </p:cBhvr>
                                      <p:to>
                                        <p:strVal val="visible"/>
                                      </p:to>
                                    </p:set>
                                    <p:anim calcmode="lin" valueType="num">
                                      <p:cBhvr additive="base">
                                        <p:cTn id="35" dur="500" fill="hold"/>
                                        <p:tgtEl>
                                          <p:spTgt spid="102"/>
                                        </p:tgtEl>
                                        <p:attrNameLst>
                                          <p:attrName>ppt_x</p:attrName>
                                        </p:attrNameLst>
                                      </p:cBhvr>
                                      <p:tavLst>
                                        <p:tav tm="0">
                                          <p:val>
                                            <p:strVal val="1+#ppt_w/2"/>
                                          </p:val>
                                        </p:tav>
                                        <p:tav tm="100000">
                                          <p:val>
                                            <p:strVal val="#ppt_x"/>
                                          </p:val>
                                        </p:tav>
                                      </p:tavLst>
                                    </p:anim>
                                    <p:anim calcmode="lin" valueType="num">
                                      <p:cBhvr additive="base">
                                        <p:cTn id="36" dur="500" fill="hold"/>
                                        <p:tgtEl>
                                          <p:spTgt spid="10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103"/>
                                        </p:tgtEl>
                                        <p:attrNameLst>
                                          <p:attrName>style.visibility</p:attrName>
                                        </p:attrNameLst>
                                      </p:cBhvr>
                                      <p:to>
                                        <p:strVal val="visible"/>
                                      </p:to>
                                    </p:set>
                                    <p:anim calcmode="lin" valueType="num">
                                      <p:cBhvr additive="base">
                                        <p:cTn id="39" dur="500" fill="hold"/>
                                        <p:tgtEl>
                                          <p:spTgt spid="103"/>
                                        </p:tgtEl>
                                        <p:attrNameLst>
                                          <p:attrName>ppt_x</p:attrName>
                                        </p:attrNameLst>
                                      </p:cBhvr>
                                      <p:tavLst>
                                        <p:tav tm="0">
                                          <p:val>
                                            <p:strVal val="1+#ppt_w/2"/>
                                          </p:val>
                                        </p:tav>
                                        <p:tav tm="100000">
                                          <p:val>
                                            <p:strVal val="#ppt_x"/>
                                          </p:val>
                                        </p:tav>
                                      </p:tavLst>
                                    </p:anim>
                                    <p:anim calcmode="lin" valueType="num">
                                      <p:cBhvr additive="base">
                                        <p:cTn id="40" dur="500" fill="hold"/>
                                        <p:tgtEl>
                                          <p:spTgt spid="103"/>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42" presetClass="entr" presetSubtype="0" fill="hold" nodeType="afterEffect">
                                  <p:stCondLst>
                                    <p:cond delay="0"/>
                                  </p:stCondLst>
                                  <p:childTnLst>
                                    <p:set>
                                      <p:cBhvr>
                                        <p:cTn id="43" dur="1" fill="hold">
                                          <p:stCondLst>
                                            <p:cond delay="0"/>
                                          </p:stCondLst>
                                        </p:cTn>
                                        <p:tgtEl>
                                          <p:spTgt spid="104"/>
                                        </p:tgtEl>
                                        <p:attrNameLst>
                                          <p:attrName>style.visibility</p:attrName>
                                        </p:attrNameLst>
                                      </p:cBhvr>
                                      <p:to>
                                        <p:strVal val="visible"/>
                                      </p:to>
                                    </p:set>
                                    <p:animEffect transition="in" filter="fade">
                                      <p:cBhvr>
                                        <p:cTn id="44" dur="1000"/>
                                        <p:tgtEl>
                                          <p:spTgt spid="104"/>
                                        </p:tgtEl>
                                      </p:cBhvr>
                                    </p:animEffect>
                                    <p:anim calcmode="lin" valueType="num">
                                      <p:cBhvr>
                                        <p:cTn id="45" dur="1000" fill="hold"/>
                                        <p:tgtEl>
                                          <p:spTgt spid="104"/>
                                        </p:tgtEl>
                                        <p:attrNameLst>
                                          <p:attrName>ppt_x</p:attrName>
                                        </p:attrNameLst>
                                      </p:cBhvr>
                                      <p:tavLst>
                                        <p:tav tm="0">
                                          <p:val>
                                            <p:strVal val="#ppt_x"/>
                                          </p:val>
                                        </p:tav>
                                        <p:tav tm="100000">
                                          <p:val>
                                            <p:strVal val="#ppt_x"/>
                                          </p:val>
                                        </p:tav>
                                      </p:tavLst>
                                    </p:anim>
                                    <p:anim calcmode="lin" valueType="num">
                                      <p:cBhvr>
                                        <p:cTn id="46" dur="1000" fill="hold"/>
                                        <p:tgtEl>
                                          <p:spTgt spid="104"/>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109"/>
                                        </p:tgtEl>
                                        <p:attrNameLst>
                                          <p:attrName>style.visibility</p:attrName>
                                        </p:attrNameLst>
                                      </p:cBhvr>
                                      <p:to>
                                        <p:strVal val="visible"/>
                                      </p:to>
                                    </p:set>
                                    <p:animEffect transition="in" filter="wipe(left)">
                                      <p:cBhvr>
                                        <p:cTn id="50" dur="500"/>
                                        <p:tgtEl>
                                          <p:spTgt spid="109"/>
                                        </p:tgtEl>
                                      </p:cBhvr>
                                    </p:animEffect>
                                  </p:childTnLst>
                                </p:cTn>
                              </p:par>
                              <p:par>
                                <p:cTn id="51" presetID="2" presetClass="entr" presetSubtype="2" fill="hold" grpId="0" nodeType="withEffect">
                                  <p:stCondLst>
                                    <p:cond delay="500"/>
                                  </p:stCondLst>
                                  <p:childTnLst>
                                    <p:set>
                                      <p:cBhvr>
                                        <p:cTn id="52" dur="1" fill="hold">
                                          <p:stCondLst>
                                            <p:cond delay="0"/>
                                          </p:stCondLst>
                                        </p:cTn>
                                        <p:tgtEl>
                                          <p:spTgt spid="110"/>
                                        </p:tgtEl>
                                        <p:attrNameLst>
                                          <p:attrName>style.visibility</p:attrName>
                                        </p:attrNameLst>
                                      </p:cBhvr>
                                      <p:to>
                                        <p:strVal val="visible"/>
                                      </p:to>
                                    </p:set>
                                    <p:anim calcmode="lin" valueType="num">
                                      <p:cBhvr additive="base">
                                        <p:cTn id="53" dur="500" fill="hold"/>
                                        <p:tgtEl>
                                          <p:spTgt spid="110"/>
                                        </p:tgtEl>
                                        <p:attrNameLst>
                                          <p:attrName>ppt_x</p:attrName>
                                        </p:attrNameLst>
                                      </p:cBhvr>
                                      <p:tavLst>
                                        <p:tav tm="0">
                                          <p:val>
                                            <p:strVal val="1+#ppt_w/2"/>
                                          </p:val>
                                        </p:tav>
                                        <p:tav tm="100000">
                                          <p:val>
                                            <p:strVal val="#ppt_x"/>
                                          </p:val>
                                        </p:tav>
                                      </p:tavLst>
                                    </p:anim>
                                    <p:anim calcmode="lin" valueType="num">
                                      <p:cBhvr additive="base">
                                        <p:cTn id="54" dur="500" fill="hold"/>
                                        <p:tgtEl>
                                          <p:spTgt spid="110"/>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500"/>
                                  </p:stCondLst>
                                  <p:childTnLst>
                                    <p:set>
                                      <p:cBhvr>
                                        <p:cTn id="56" dur="1" fill="hold">
                                          <p:stCondLst>
                                            <p:cond delay="0"/>
                                          </p:stCondLst>
                                        </p:cTn>
                                        <p:tgtEl>
                                          <p:spTgt spid="111"/>
                                        </p:tgtEl>
                                        <p:attrNameLst>
                                          <p:attrName>style.visibility</p:attrName>
                                        </p:attrNameLst>
                                      </p:cBhvr>
                                      <p:to>
                                        <p:strVal val="visible"/>
                                      </p:to>
                                    </p:set>
                                    <p:anim calcmode="lin" valueType="num">
                                      <p:cBhvr additive="base">
                                        <p:cTn id="57" dur="500" fill="hold"/>
                                        <p:tgtEl>
                                          <p:spTgt spid="111"/>
                                        </p:tgtEl>
                                        <p:attrNameLst>
                                          <p:attrName>ppt_x</p:attrName>
                                        </p:attrNameLst>
                                      </p:cBhvr>
                                      <p:tavLst>
                                        <p:tav tm="0">
                                          <p:val>
                                            <p:strVal val="1+#ppt_w/2"/>
                                          </p:val>
                                        </p:tav>
                                        <p:tav tm="100000">
                                          <p:val>
                                            <p:strVal val="#ppt_x"/>
                                          </p:val>
                                        </p:tav>
                                      </p:tavLst>
                                    </p:anim>
                                    <p:anim calcmode="lin" valueType="num">
                                      <p:cBhvr additive="base">
                                        <p:cTn id="58" dur="500" fill="hold"/>
                                        <p:tgtEl>
                                          <p:spTgt spid="111"/>
                                        </p:tgtEl>
                                        <p:attrNameLst>
                                          <p:attrName>ppt_y</p:attrName>
                                        </p:attrNameLst>
                                      </p:cBhvr>
                                      <p:tavLst>
                                        <p:tav tm="0">
                                          <p:val>
                                            <p:strVal val="#ppt_y"/>
                                          </p:val>
                                        </p:tav>
                                        <p:tav tm="100000">
                                          <p:val>
                                            <p:strVal val="#ppt_y"/>
                                          </p:val>
                                        </p:tav>
                                      </p:tavLst>
                                    </p:anim>
                                  </p:childTnLst>
                                </p:cTn>
                              </p:par>
                            </p:childTnLst>
                          </p:cTn>
                        </p:par>
                        <p:par>
                          <p:cTn id="59" fill="hold">
                            <p:stCondLst>
                              <p:cond delay="4000"/>
                            </p:stCondLst>
                            <p:childTnLst>
                              <p:par>
                                <p:cTn id="60" presetID="42" presetClass="entr" presetSubtype="0" fill="hold" nodeType="afterEffect">
                                  <p:stCondLst>
                                    <p:cond delay="0"/>
                                  </p:stCondLst>
                                  <p:childTnLst>
                                    <p:set>
                                      <p:cBhvr>
                                        <p:cTn id="61" dur="1" fill="hold">
                                          <p:stCondLst>
                                            <p:cond delay="0"/>
                                          </p:stCondLst>
                                        </p:cTn>
                                        <p:tgtEl>
                                          <p:spTgt spid="112"/>
                                        </p:tgtEl>
                                        <p:attrNameLst>
                                          <p:attrName>style.visibility</p:attrName>
                                        </p:attrNameLst>
                                      </p:cBhvr>
                                      <p:to>
                                        <p:strVal val="visible"/>
                                      </p:to>
                                    </p:set>
                                    <p:animEffect transition="in" filter="fade">
                                      <p:cBhvr>
                                        <p:cTn id="62" dur="1000"/>
                                        <p:tgtEl>
                                          <p:spTgt spid="112"/>
                                        </p:tgtEl>
                                      </p:cBhvr>
                                    </p:animEffect>
                                    <p:anim calcmode="lin" valueType="num">
                                      <p:cBhvr>
                                        <p:cTn id="63" dur="1000" fill="hold"/>
                                        <p:tgtEl>
                                          <p:spTgt spid="112"/>
                                        </p:tgtEl>
                                        <p:attrNameLst>
                                          <p:attrName>ppt_x</p:attrName>
                                        </p:attrNameLst>
                                      </p:cBhvr>
                                      <p:tavLst>
                                        <p:tav tm="0">
                                          <p:val>
                                            <p:strVal val="#ppt_x"/>
                                          </p:val>
                                        </p:tav>
                                        <p:tav tm="100000">
                                          <p:val>
                                            <p:strVal val="#ppt_x"/>
                                          </p:val>
                                        </p:tav>
                                      </p:tavLst>
                                    </p:anim>
                                    <p:anim calcmode="lin" valueType="num">
                                      <p:cBhvr>
                                        <p:cTn id="64" dur="1000" fill="hold"/>
                                        <p:tgtEl>
                                          <p:spTgt spid="112"/>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117"/>
                                        </p:tgtEl>
                                        <p:attrNameLst>
                                          <p:attrName>style.visibility</p:attrName>
                                        </p:attrNameLst>
                                      </p:cBhvr>
                                      <p:to>
                                        <p:strVal val="visible"/>
                                      </p:to>
                                    </p:set>
                                    <p:animEffect transition="in" filter="wipe(left)">
                                      <p:cBhvr>
                                        <p:cTn id="68" dur="500"/>
                                        <p:tgtEl>
                                          <p:spTgt spid="117"/>
                                        </p:tgtEl>
                                      </p:cBhvr>
                                    </p:animEffect>
                                  </p:childTnLst>
                                </p:cTn>
                              </p:par>
                              <p:par>
                                <p:cTn id="69" presetID="2" presetClass="entr" presetSubtype="2" fill="hold" grpId="0" nodeType="withEffect">
                                  <p:stCondLst>
                                    <p:cond delay="500"/>
                                  </p:stCondLst>
                                  <p:childTnLst>
                                    <p:set>
                                      <p:cBhvr>
                                        <p:cTn id="70" dur="1" fill="hold">
                                          <p:stCondLst>
                                            <p:cond delay="0"/>
                                          </p:stCondLst>
                                        </p:cTn>
                                        <p:tgtEl>
                                          <p:spTgt spid="118"/>
                                        </p:tgtEl>
                                        <p:attrNameLst>
                                          <p:attrName>style.visibility</p:attrName>
                                        </p:attrNameLst>
                                      </p:cBhvr>
                                      <p:to>
                                        <p:strVal val="visible"/>
                                      </p:to>
                                    </p:set>
                                    <p:anim calcmode="lin" valueType="num">
                                      <p:cBhvr additive="base">
                                        <p:cTn id="71" dur="500" fill="hold"/>
                                        <p:tgtEl>
                                          <p:spTgt spid="118"/>
                                        </p:tgtEl>
                                        <p:attrNameLst>
                                          <p:attrName>ppt_x</p:attrName>
                                        </p:attrNameLst>
                                      </p:cBhvr>
                                      <p:tavLst>
                                        <p:tav tm="0">
                                          <p:val>
                                            <p:strVal val="1+#ppt_w/2"/>
                                          </p:val>
                                        </p:tav>
                                        <p:tav tm="100000">
                                          <p:val>
                                            <p:strVal val="#ppt_x"/>
                                          </p:val>
                                        </p:tav>
                                      </p:tavLst>
                                    </p:anim>
                                    <p:anim calcmode="lin" valueType="num">
                                      <p:cBhvr additive="base">
                                        <p:cTn id="72" dur="500" fill="hold"/>
                                        <p:tgtEl>
                                          <p:spTgt spid="118"/>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500"/>
                                  </p:stCondLst>
                                  <p:childTnLst>
                                    <p:set>
                                      <p:cBhvr>
                                        <p:cTn id="74" dur="1" fill="hold">
                                          <p:stCondLst>
                                            <p:cond delay="0"/>
                                          </p:stCondLst>
                                        </p:cTn>
                                        <p:tgtEl>
                                          <p:spTgt spid="119"/>
                                        </p:tgtEl>
                                        <p:attrNameLst>
                                          <p:attrName>style.visibility</p:attrName>
                                        </p:attrNameLst>
                                      </p:cBhvr>
                                      <p:to>
                                        <p:strVal val="visible"/>
                                      </p:to>
                                    </p:set>
                                    <p:anim calcmode="lin" valueType="num">
                                      <p:cBhvr additive="base">
                                        <p:cTn id="75" dur="500" fill="hold"/>
                                        <p:tgtEl>
                                          <p:spTgt spid="119"/>
                                        </p:tgtEl>
                                        <p:attrNameLst>
                                          <p:attrName>ppt_x</p:attrName>
                                        </p:attrNameLst>
                                      </p:cBhvr>
                                      <p:tavLst>
                                        <p:tav tm="0">
                                          <p:val>
                                            <p:strVal val="1+#ppt_w/2"/>
                                          </p:val>
                                        </p:tav>
                                        <p:tav tm="100000">
                                          <p:val>
                                            <p:strVal val="#ppt_x"/>
                                          </p:val>
                                        </p:tav>
                                      </p:tavLst>
                                    </p:anim>
                                    <p:anim calcmode="lin" valueType="num">
                                      <p:cBhvr additive="base">
                                        <p:cTn id="76" dur="500" fill="hold"/>
                                        <p:tgtEl>
                                          <p:spTgt spid="119"/>
                                        </p:tgtEl>
                                        <p:attrNameLst>
                                          <p:attrName>ppt_y</p:attrName>
                                        </p:attrNameLst>
                                      </p:cBhvr>
                                      <p:tavLst>
                                        <p:tav tm="0">
                                          <p:val>
                                            <p:strVal val="#ppt_y"/>
                                          </p:val>
                                        </p:tav>
                                        <p:tav tm="100000">
                                          <p:val>
                                            <p:strVal val="#ppt_y"/>
                                          </p:val>
                                        </p:tav>
                                      </p:tavLst>
                                    </p:anim>
                                  </p:childTnLst>
                                </p:cTn>
                              </p:par>
                            </p:childTnLst>
                          </p:cTn>
                        </p:par>
                        <p:par>
                          <p:cTn id="77" fill="hold">
                            <p:stCondLst>
                              <p:cond delay="5500"/>
                            </p:stCondLst>
                            <p:childTnLst>
                              <p:par>
                                <p:cTn id="78" presetID="42" presetClass="entr" presetSubtype="0" fill="hold" nodeType="after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childTnLst>
                          </p:cTn>
                        </p:par>
                        <p:par>
                          <p:cTn id="83" fill="hold">
                            <p:stCondLst>
                              <p:cond delay="6500"/>
                            </p:stCondLst>
                            <p:childTnLst>
                              <p:par>
                                <p:cTn id="84" presetID="22" presetClass="entr" presetSubtype="8" fill="hold" nodeType="afterEffect">
                                  <p:stCondLst>
                                    <p:cond delay="0"/>
                                  </p:stCondLst>
                                  <p:childTnLst>
                                    <p:set>
                                      <p:cBhvr>
                                        <p:cTn id="85" dur="1" fill="hold">
                                          <p:stCondLst>
                                            <p:cond delay="0"/>
                                          </p:stCondLst>
                                        </p:cTn>
                                        <p:tgtEl>
                                          <p:spTgt spid="125"/>
                                        </p:tgtEl>
                                        <p:attrNameLst>
                                          <p:attrName>style.visibility</p:attrName>
                                        </p:attrNameLst>
                                      </p:cBhvr>
                                      <p:to>
                                        <p:strVal val="visible"/>
                                      </p:to>
                                    </p:set>
                                    <p:animEffect transition="in" filter="wipe(left)">
                                      <p:cBhvr>
                                        <p:cTn id="86" dur="500"/>
                                        <p:tgtEl>
                                          <p:spTgt spid="125"/>
                                        </p:tgtEl>
                                      </p:cBhvr>
                                    </p:animEffect>
                                  </p:childTnLst>
                                </p:cTn>
                              </p:par>
                              <p:par>
                                <p:cTn id="87" presetID="2" presetClass="entr" presetSubtype="2" fill="hold" grpId="0" nodeType="withEffect">
                                  <p:stCondLst>
                                    <p:cond delay="500"/>
                                  </p:stCondLst>
                                  <p:childTnLst>
                                    <p:set>
                                      <p:cBhvr>
                                        <p:cTn id="88" dur="1" fill="hold">
                                          <p:stCondLst>
                                            <p:cond delay="0"/>
                                          </p:stCondLst>
                                        </p:cTn>
                                        <p:tgtEl>
                                          <p:spTgt spid="126"/>
                                        </p:tgtEl>
                                        <p:attrNameLst>
                                          <p:attrName>style.visibility</p:attrName>
                                        </p:attrNameLst>
                                      </p:cBhvr>
                                      <p:to>
                                        <p:strVal val="visible"/>
                                      </p:to>
                                    </p:set>
                                    <p:anim calcmode="lin" valueType="num">
                                      <p:cBhvr additive="base">
                                        <p:cTn id="89" dur="500" fill="hold"/>
                                        <p:tgtEl>
                                          <p:spTgt spid="126"/>
                                        </p:tgtEl>
                                        <p:attrNameLst>
                                          <p:attrName>ppt_x</p:attrName>
                                        </p:attrNameLst>
                                      </p:cBhvr>
                                      <p:tavLst>
                                        <p:tav tm="0">
                                          <p:val>
                                            <p:strVal val="1+#ppt_w/2"/>
                                          </p:val>
                                        </p:tav>
                                        <p:tav tm="100000">
                                          <p:val>
                                            <p:strVal val="#ppt_x"/>
                                          </p:val>
                                        </p:tav>
                                      </p:tavLst>
                                    </p:anim>
                                    <p:anim calcmode="lin" valueType="num">
                                      <p:cBhvr additive="base">
                                        <p:cTn id="90" dur="500" fill="hold"/>
                                        <p:tgtEl>
                                          <p:spTgt spid="126"/>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500"/>
                                  </p:stCondLst>
                                  <p:childTnLst>
                                    <p:set>
                                      <p:cBhvr>
                                        <p:cTn id="92" dur="1" fill="hold">
                                          <p:stCondLst>
                                            <p:cond delay="0"/>
                                          </p:stCondLst>
                                        </p:cTn>
                                        <p:tgtEl>
                                          <p:spTgt spid="127"/>
                                        </p:tgtEl>
                                        <p:attrNameLst>
                                          <p:attrName>style.visibility</p:attrName>
                                        </p:attrNameLst>
                                      </p:cBhvr>
                                      <p:to>
                                        <p:strVal val="visible"/>
                                      </p:to>
                                    </p:set>
                                    <p:anim calcmode="lin" valueType="num">
                                      <p:cBhvr additive="base">
                                        <p:cTn id="93" dur="500" fill="hold"/>
                                        <p:tgtEl>
                                          <p:spTgt spid="127"/>
                                        </p:tgtEl>
                                        <p:attrNameLst>
                                          <p:attrName>ppt_x</p:attrName>
                                        </p:attrNameLst>
                                      </p:cBhvr>
                                      <p:tavLst>
                                        <p:tav tm="0">
                                          <p:val>
                                            <p:strVal val="1+#ppt_w/2"/>
                                          </p:val>
                                        </p:tav>
                                        <p:tav tm="100000">
                                          <p:val>
                                            <p:strVal val="#ppt_x"/>
                                          </p:val>
                                        </p:tav>
                                      </p:tavLst>
                                    </p:anim>
                                    <p:anim calcmode="lin" valueType="num">
                                      <p:cBhvr additive="base">
                                        <p:cTn id="94" dur="500" fill="hold"/>
                                        <p:tgtEl>
                                          <p:spTgt spid="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02" grpId="0"/>
      <p:bldP spid="103" grpId="0"/>
      <p:bldP spid="110" grpId="0"/>
      <p:bldP spid="111" grpId="0"/>
      <p:bldP spid="118" grpId="0"/>
      <p:bldP spid="119" grpId="0"/>
      <p:bldP spid="126" grpId="0"/>
      <p:bldP spid="1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6" name="TextBox 45"/>
          <p:cNvSpPr txBox="1"/>
          <p:nvPr/>
        </p:nvSpPr>
        <p:spPr>
          <a:xfrm>
            <a:off x="4033665" y="2827791"/>
            <a:ext cx="1035050" cy="414655"/>
          </a:xfrm>
          <a:prstGeom prst="rect">
            <a:avLst/>
          </a:prstGeom>
          <a:noFill/>
          <a:effectLst/>
        </p:spPr>
        <p:txBody>
          <a:bodyPr wrap="none" rtlCol="0">
            <a:spAutoFit/>
          </a:bodyPr>
          <a:lstStyle/>
          <a:p>
            <a:pPr algn="ctr"/>
            <a:r>
              <a:rPr lang="en-US" altLang="zh-CN" sz="2100" dirty="0">
                <a:solidFill>
                  <a:schemeClr val="tx1">
                    <a:lumMod val="50000"/>
                    <a:lumOff val="50000"/>
                  </a:schemeClr>
                </a:solidFill>
                <a:latin typeface="Impact MT Std" pitchFamily="34" charset="0"/>
                <a:ea typeface="方正兰亭黑简体" panose="02000000000000000000" pitchFamily="2" charset="-122"/>
              </a:rPr>
              <a:t>PART 04</a:t>
            </a: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
        <p:nvSpPr>
          <p:cNvPr id="10" name="椭圆 9"/>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1" name="椭圆 10"/>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2" name="椭圆 11"/>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3" name="椭圆 12"/>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4" name="椭圆 13"/>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5" name="椭圆 14"/>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6" name="椭圆 15"/>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7" name="椭圆 16"/>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8" name="椭圆 17"/>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9" name="椭圆 18"/>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grpSp>
        <p:nvGrpSpPr>
          <p:cNvPr id="20" name="组合 19"/>
          <p:cNvGrpSpPr/>
          <p:nvPr/>
        </p:nvGrpSpPr>
        <p:grpSpPr>
          <a:xfrm flipH="1">
            <a:off x="-17315" y="3391877"/>
            <a:ext cx="3023549" cy="1648425"/>
            <a:chOff x="5917425" y="3435846"/>
            <a:chExt cx="3226575" cy="1707654"/>
          </a:xfrm>
        </p:grpSpPr>
        <p:pic>
          <p:nvPicPr>
            <p:cNvPr id="21"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3" name="组合 22"/>
          <p:cNvGrpSpPr/>
          <p:nvPr/>
        </p:nvGrpSpPr>
        <p:grpSpPr>
          <a:xfrm>
            <a:off x="5936074" y="3343896"/>
            <a:ext cx="3225240" cy="1706947"/>
            <a:chOff x="5917425" y="3435846"/>
            <a:chExt cx="3226575" cy="1707654"/>
          </a:xfrm>
        </p:grpSpPr>
        <p:pic>
          <p:nvPicPr>
            <p:cNvPr id="2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矩形 25"/>
          <p:cNvSpPr/>
          <p:nvPr/>
        </p:nvSpPr>
        <p:spPr>
          <a:xfrm rot="2700000">
            <a:off x="1147312" y="3951350"/>
            <a:ext cx="1216668" cy="1216668"/>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rot="2700000">
            <a:off x="-207106" y="3805005"/>
            <a:ext cx="1235233" cy="1235233"/>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矩形 27"/>
          <p:cNvSpPr/>
          <p:nvPr/>
        </p:nvSpPr>
        <p:spPr>
          <a:xfrm rot="2700000">
            <a:off x="957344" y="4877204"/>
            <a:ext cx="824636" cy="824636"/>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矩形 28"/>
          <p:cNvSpPr/>
          <p:nvPr/>
        </p:nvSpPr>
        <p:spPr>
          <a:xfrm rot="2700000">
            <a:off x="7564935" y="3516124"/>
            <a:ext cx="1155661" cy="1155661"/>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矩形 29"/>
          <p:cNvSpPr/>
          <p:nvPr/>
        </p:nvSpPr>
        <p:spPr>
          <a:xfrm rot="2700000">
            <a:off x="8000881" y="4312837"/>
            <a:ext cx="1235233" cy="1235233"/>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rot="2700000">
            <a:off x="8746038" y="3589011"/>
            <a:ext cx="615819" cy="615819"/>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rot="2700000">
            <a:off x="2557352" y="4245607"/>
            <a:ext cx="163181" cy="163181"/>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矩形 32"/>
          <p:cNvSpPr/>
          <p:nvPr/>
        </p:nvSpPr>
        <p:spPr>
          <a:xfrm rot="2700000">
            <a:off x="6903418" y="4129445"/>
            <a:ext cx="349738" cy="349738"/>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4" name="KSO_Shape"/>
          <p:cNvSpPr/>
          <p:nvPr/>
        </p:nvSpPr>
        <p:spPr bwMode="auto">
          <a:xfrm>
            <a:off x="4276377" y="1484174"/>
            <a:ext cx="640332" cy="54428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dirty="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2000"/>
                                        <p:tgtEl>
                                          <p:spTgt spid="84"/>
                                        </p:tgtEl>
                                      </p:cBhvr>
                                    </p:animEffect>
                                    <p:anim calcmode="lin" valueType="num">
                                      <p:cBhvr>
                                        <p:cTn id="12" dur="2000" fill="hold"/>
                                        <p:tgtEl>
                                          <p:spTgt spid="84"/>
                                        </p:tgtEl>
                                        <p:attrNameLst>
                                          <p:attrName>ppt_w</p:attrName>
                                        </p:attrNameLst>
                                      </p:cBhvr>
                                      <p:tavLst>
                                        <p:tav tm="0" fmla="#ppt_w*sin(2.5*pi*$)">
                                          <p:val>
                                            <p:fltVal val="0"/>
                                          </p:val>
                                        </p:tav>
                                        <p:tav tm="100000">
                                          <p:val>
                                            <p:fltVal val="1"/>
                                          </p:val>
                                        </p:tav>
                                      </p:tavLst>
                                    </p:anim>
                                    <p:anim calcmode="lin" valueType="num">
                                      <p:cBhvr>
                                        <p:cTn id="13" dur="2000" fill="hold"/>
                                        <p:tgtEl>
                                          <p:spTgt spid="84"/>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2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10"/>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11"/>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12"/>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13"/>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14"/>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15"/>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16"/>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17"/>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18"/>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19"/>
                                        </p:tgtEl>
                                        <p:attrNameLst>
                                          <p:attrName>ppt_x</p:attrName>
                                          <p:attrName>ppt_y</p:attrName>
                                        </p:attrNameLst>
                                      </p:cBhvr>
                                      <p:rCtr x="17" y="18981"/>
                                    </p:animMotion>
                                  </p:childTnLst>
                                </p:cTn>
                              </p:par>
                              <p:par>
                                <p:cTn id="85" presetID="31" presetClass="entr" presetSubtype="0" fill="hold" grpId="0" nodeType="withEffect">
                                  <p:stCondLst>
                                    <p:cond delay="250"/>
                                  </p:stCondLst>
                                  <p:childTnLst>
                                    <p:set>
                                      <p:cBhvr>
                                        <p:cTn id="86" dur="1" fill="hold">
                                          <p:stCondLst>
                                            <p:cond delay="0"/>
                                          </p:stCondLst>
                                        </p:cTn>
                                        <p:tgtEl>
                                          <p:spTgt spid="26"/>
                                        </p:tgtEl>
                                        <p:attrNameLst>
                                          <p:attrName>style.visibility</p:attrName>
                                        </p:attrNameLst>
                                      </p:cBhvr>
                                      <p:to>
                                        <p:strVal val="visible"/>
                                      </p:to>
                                    </p:set>
                                    <p:anim calcmode="lin" valueType="num">
                                      <p:cBhvr>
                                        <p:cTn id="87" dur="1000" fill="hold"/>
                                        <p:tgtEl>
                                          <p:spTgt spid="26"/>
                                        </p:tgtEl>
                                        <p:attrNameLst>
                                          <p:attrName>ppt_w</p:attrName>
                                        </p:attrNameLst>
                                      </p:cBhvr>
                                      <p:tavLst>
                                        <p:tav tm="0">
                                          <p:val>
                                            <p:fltVal val="0"/>
                                          </p:val>
                                        </p:tav>
                                        <p:tav tm="100000">
                                          <p:val>
                                            <p:strVal val="#ppt_w"/>
                                          </p:val>
                                        </p:tav>
                                      </p:tavLst>
                                    </p:anim>
                                    <p:anim calcmode="lin" valueType="num">
                                      <p:cBhvr>
                                        <p:cTn id="88" dur="1000" fill="hold"/>
                                        <p:tgtEl>
                                          <p:spTgt spid="26"/>
                                        </p:tgtEl>
                                        <p:attrNameLst>
                                          <p:attrName>ppt_h</p:attrName>
                                        </p:attrNameLst>
                                      </p:cBhvr>
                                      <p:tavLst>
                                        <p:tav tm="0">
                                          <p:val>
                                            <p:fltVal val="0"/>
                                          </p:val>
                                        </p:tav>
                                        <p:tav tm="100000">
                                          <p:val>
                                            <p:strVal val="#ppt_h"/>
                                          </p:val>
                                        </p:tav>
                                      </p:tavLst>
                                    </p:anim>
                                    <p:anim calcmode="lin" valueType="num">
                                      <p:cBhvr>
                                        <p:cTn id="89" dur="1000" fill="hold"/>
                                        <p:tgtEl>
                                          <p:spTgt spid="26"/>
                                        </p:tgtEl>
                                        <p:attrNameLst>
                                          <p:attrName>style.rotation</p:attrName>
                                        </p:attrNameLst>
                                      </p:cBhvr>
                                      <p:tavLst>
                                        <p:tav tm="0">
                                          <p:val>
                                            <p:fltVal val="90"/>
                                          </p:val>
                                        </p:tav>
                                        <p:tav tm="100000">
                                          <p:val>
                                            <p:fltVal val="0"/>
                                          </p:val>
                                        </p:tav>
                                      </p:tavLst>
                                    </p:anim>
                                    <p:animEffect transition="in" filter="fade">
                                      <p:cBhvr>
                                        <p:cTn id="90" dur="1000"/>
                                        <p:tgtEl>
                                          <p:spTgt spid="26"/>
                                        </p:tgtEl>
                                      </p:cBhvr>
                                    </p:animEffect>
                                  </p:childTnLst>
                                </p:cTn>
                              </p:par>
                              <p:par>
                                <p:cTn id="91" presetID="31" presetClass="entr" presetSubtype="0" fill="hold" grpId="0" nodeType="withEffect">
                                  <p:stCondLst>
                                    <p:cond delay="2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1000" fill="hold"/>
                                        <p:tgtEl>
                                          <p:spTgt spid="27"/>
                                        </p:tgtEl>
                                        <p:attrNameLst>
                                          <p:attrName>ppt_w</p:attrName>
                                        </p:attrNameLst>
                                      </p:cBhvr>
                                      <p:tavLst>
                                        <p:tav tm="0">
                                          <p:val>
                                            <p:fltVal val="0"/>
                                          </p:val>
                                        </p:tav>
                                        <p:tav tm="100000">
                                          <p:val>
                                            <p:strVal val="#ppt_w"/>
                                          </p:val>
                                        </p:tav>
                                      </p:tavLst>
                                    </p:anim>
                                    <p:anim calcmode="lin" valueType="num">
                                      <p:cBhvr>
                                        <p:cTn id="94" dur="1000" fill="hold"/>
                                        <p:tgtEl>
                                          <p:spTgt spid="27"/>
                                        </p:tgtEl>
                                        <p:attrNameLst>
                                          <p:attrName>ppt_h</p:attrName>
                                        </p:attrNameLst>
                                      </p:cBhvr>
                                      <p:tavLst>
                                        <p:tav tm="0">
                                          <p:val>
                                            <p:fltVal val="0"/>
                                          </p:val>
                                        </p:tav>
                                        <p:tav tm="100000">
                                          <p:val>
                                            <p:strVal val="#ppt_h"/>
                                          </p:val>
                                        </p:tav>
                                      </p:tavLst>
                                    </p:anim>
                                    <p:anim calcmode="lin" valueType="num">
                                      <p:cBhvr>
                                        <p:cTn id="95" dur="1000" fill="hold"/>
                                        <p:tgtEl>
                                          <p:spTgt spid="27"/>
                                        </p:tgtEl>
                                        <p:attrNameLst>
                                          <p:attrName>style.rotation</p:attrName>
                                        </p:attrNameLst>
                                      </p:cBhvr>
                                      <p:tavLst>
                                        <p:tav tm="0">
                                          <p:val>
                                            <p:fltVal val="90"/>
                                          </p:val>
                                        </p:tav>
                                        <p:tav tm="100000">
                                          <p:val>
                                            <p:fltVal val="0"/>
                                          </p:val>
                                        </p:tav>
                                      </p:tavLst>
                                    </p:anim>
                                    <p:animEffect transition="in" filter="fade">
                                      <p:cBhvr>
                                        <p:cTn id="96" dur="1000"/>
                                        <p:tgtEl>
                                          <p:spTgt spid="27"/>
                                        </p:tgtEl>
                                      </p:cBhvr>
                                    </p:animEffect>
                                  </p:childTnLst>
                                </p:cTn>
                              </p:par>
                              <p:par>
                                <p:cTn id="97" presetID="31" presetClass="entr" presetSubtype="0" fill="hold" grpId="0" nodeType="withEffect">
                                  <p:stCondLst>
                                    <p:cond delay="250"/>
                                  </p:stCondLst>
                                  <p:childTnLst>
                                    <p:set>
                                      <p:cBhvr>
                                        <p:cTn id="98" dur="1" fill="hold">
                                          <p:stCondLst>
                                            <p:cond delay="0"/>
                                          </p:stCondLst>
                                        </p:cTn>
                                        <p:tgtEl>
                                          <p:spTgt spid="28"/>
                                        </p:tgtEl>
                                        <p:attrNameLst>
                                          <p:attrName>style.visibility</p:attrName>
                                        </p:attrNameLst>
                                      </p:cBhvr>
                                      <p:to>
                                        <p:strVal val="visible"/>
                                      </p:to>
                                    </p:set>
                                    <p:anim calcmode="lin" valueType="num">
                                      <p:cBhvr>
                                        <p:cTn id="99" dur="1000" fill="hold"/>
                                        <p:tgtEl>
                                          <p:spTgt spid="28"/>
                                        </p:tgtEl>
                                        <p:attrNameLst>
                                          <p:attrName>ppt_w</p:attrName>
                                        </p:attrNameLst>
                                      </p:cBhvr>
                                      <p:tavLst>
                                        <p:tav tm="0">
                                          <p:val>
                                            <p:fltVal val="0"/>
                                          </p:val>
                                        </p:tav>
                                        <p:tav tm="100000">
                                          <p:val>
                                            <p:strVal val="#ppt_w"/>
                                          </p:val>
                                        </p:tav>
                                      </p:tavLst>
                                    </p:anim>
                                    <p:anim calcmode="lin" valueType="num">
                                      <p:cBhvr>
                                        <p:cTn id="100" dur="1000" fill="hold"/>
                                        <p:tgtEl>
                                          <p:spTgt spid="28"/>
                                        </p:tgtEl>
                                        <p:attrNameLst>
                                          <p:attrName>ppt_h</p:attrName>
                                        </p:attrNameLst>
                                      </p:cBhvr>
                                      <p:tavLst>
                                        <p:tav tm="0">
                                          <p:val>
                                            <p:fltVal val="0"/>
                                          </p:val>
                                        </p:tav>
                                        <p:tav tm="100000">
                                          <p:val>
                                            <p:strVal val="#ppt_h"/>
                                          </p:val>
                                        </p:tav>
                                      </p:tavLst>
                                    </p:anim>
                                    <p:anim calcmode="lin" valueType="num">
                                      <p:cBhvr>
                                        <p:cTn id="101" dur="1000" fill="hold"/>
                                        <p:tgtEl>
                                          <p:spTgt spid="28"/>
                                        </p:tgtEl>
                                        <p:attrNameLst>
                                          <p:attrName>style.rotation</p:attrName>
                                        </p:attrNameLst>
                                      </p:cBhvr>
                                      <p:tavLst>
                                        <p:tav tm="0">
                                          <p:val>
                                            <p:fltVal val="90"/>
                                          </p:val>
                                        </p:tav>
                                        <p:tav tm="100000">
                                          <p:val>
                                            <p:fltVal val="0"/>
                                          </p:val>
                                        </p:tav>
                                      </p:tavLst>
                                    </p:anim>
                                    <p:animEffect transition="in" filter="fade">
                                      <p:cBhvr>
                                        <p:cTn id="102" dur="1000"/>
                                        <p:tgtEl>
                                          <p:spTgt spid="28"/>
                                        </p:tgtEl>
                                      </p:cBhvr>
                                    </p:animEffect>
                                  </p:childTnLst>
                                </p:cTn>
                              </p:par>
                              <p:par>
                                <p:cTn id="103" presetID="31" presetClass="entr" presetSubtype="0" fill="hold" grpId="0" nodeType="withEffect">
                                  <p:stCondLst>
                                    <p:cond delay="25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1000" fill="hold"/>
                                        <p:tgtEl>
                                          <p:spTgt spid="29"/>
                                        </p:tgtEl>
                                        <p:attrNameLst>
                                          <p:attrName>ppt_w</p:attrName>
                                        </p:attrNameLst>
                                      </p:cBhvr>
                                      <p:tavLst>
                                        <p:tav tm="0">
                                          <p:val>
                                            <p:fltVal val="0"/>
                                          </p:val>
                                        </p:tav>
                                        <p:tav tm="100000">
                                          <p:val>
                                            <p:strVal val="#ppt_w"/>
                                          </p:val>
                                        </p:tav>
                                      </p:tavLst>
                                    </p:anim>
                                    <p:anim calcmode="lin" valueType="num">
                                      <p:cBhvr>
                                        <p:cTn id="106" dur="1000" fill="hold"/>
                                        <p:tgtEl>
                                          <p:spTgt spid="29"/>
                                        </p:tgtEl>
                                        <p:attrNameLst>
                                          <p:attrName>ppt_h</p:attrName>
                                        </p:attrNameLst>
                                      </p:cBhvr>
                                      <p:tavLst>
                                        <p:tav tm="0">
                                          <p:val>
                                            <p:fltVal val="0"/>
                                          </p:val>
                                        </p:tav>
                                        <p:tav tm="100000">
                                          <p:val>
                                            <p:strVal val="#ppt_h"/>
                                          </p:val>
                                        </p:tav>
                                      </p:tavLst>
                                    </p:anim>
                                    <p:anim calcmode="lin" valueType="num">
                                      <p:cBhvr>
                                        <p:cTn id="107" dur="1000" fill="hold"/>
                                        <p:tgtEl>
                                          <p:spTgt spid="29"/>
                                        </p:tgtEl>
                                        <p:attrNameLst>
                                          <p:attrName>style.rotation</p:attrName>
                                        </p:attrNameLst>
                                      </p:cBhvr>
                                      <p:tavLst>
                                        <p:tav tm="0">
                                          <p:val>
                                            <p:fltVal val="90"/>
                                          </p:val>
                                        </p:tav>
                                        <p:tav tm="100000">
                                          <p:val>
                                            <p:fltVal val="0"/>
                                          </p:val>
                                        </p:tav>
                                      </p:tavLst>
                                    </p:anim>
                                    <p:animEffect transition="in" filter="fade">
                                      <p:cBhvr>
                                        <p:cTn id="108" dur="1000"/>
                                        <p:tgtEl>
                                          <p:spTgt spid="29"/>
                                        </p:tgtEl>
                                      </p:cBhvr>
                                    </p:animEffect>
                                  </p:childTnLst>
                                </p:cTn>
                              </p:par>
                              <p:par>
                                <p:cTn id="109" presetID="31" presetClass="entr" presetSubtype="0" fill="hold" grpId="0" nodeType="withEffect">
                                  <p:stCondLst>
                                    <p:cond delay="250"/>
                                  </p:stCondLst>
                                  <p:childTnLst>
                                    <p:set>
                                      <p:cBhvr>
                                        <p:cTn id="110" dur="1" fill="hold">
                                          <p:stCondLst>
                                            <p:cond delay="0"/>
                                          </p:stCondLst>
                                        </p:cTn>
                                        <p:tgtEl>
                                          <p:spTgt spid="30"/>
                                        </p:tgtEl>
                                        <p:attrNameLst>
                                          <p:attrName>style.visibility</p:attrName>
                                        </p:attrNameLst>
                                      </p:cBhvr>
                                      <p:to>
                                        <p:strVal val="visible"/>
                                      </p:to>
                                    </p:set>
                                    <p:anim calcmode="lin" valueType="num">
                                      <p:cBhvr>
                                        <p:cTn id="111" dur="1000" fill="hold"/>
                                        <p:tgtEl>
                                          <p:spTgt spid="30"/>
                                        </p:tgtEl>
                                        <p:attrNameLst>
                                          <p:attrName>ppt_w</p:attrName>
                                        </p:attrNameLst>
                                      </p:cBhvr>
                                      <p:tavLst>
                                        <p:tav tm="0">
                                          <p:val>
                                            <p:fltVal val="0"/>
                                          </p:val>
                                        </p:tav>
                                        <p:tav tm="100000">
                                          <p:val>
                                            <p:strVal val="#ppt_w"/>
                                          </p:val>
                                        </p:tav>
                                      </p:tavLst>
                                    </p:anim>
                                    <p:anim calcmode="lin" valueType="num">
                                      <p:cBhvr>
                                        <p:cTn id="112" dur="1000" fill="hold"/>
                                        <p:tgtEl>
                                          <p:spTgt spid="30"/>
                                        </p:tgtEl>
                                        <p:attrNameLst>
                                          <p:attrName>ppt_h</p:attrName>
                                        </p:attrNameLst>
                                      </p:cBhvr>
                                      <p:tavLst>
                                        <p:tav tm="0">
                                          <p:val>
                                            <p:fltVal val="0"/>
                                          </p:val>
                                        </p:tav>
                                        <p:tav tm="100000">
                                          <p:val>
                                            <p:strVal val="#ppt_h"/>
                                          </p:val>
                                        </p:tav>
                                      </p:tavLst>
                                    </p:anim>
                                    <p:anim calcmode="lin" valueType="num">
                                      <p:cBhvr>
                                        <p:cTn id="113" dur="1000" fill="hold"/>
                                        <p:tgtEl>
                                          <p:spTgt spid="30"/>
                                        </p:tgtEl>
                                        <p:attrNameLst>
                                          <p:attrName>style.rotation</p:attrName>
                                        </p:attrNameLst>
                                      </p:cBhvr>
                                      <p:tavLst>
                                        <p:tav tm="0">
                                          <p:val>
                                            <p:fltVal val="90"/>
                                          </p:val>
                                        </p:tav>
                                        <p:tav tm="100000">
                                          <p:val>
                                            <p:fltVal val="0"/>
                                          </p:val>
                                        </p:tav>
                                      </p:tavLst>
                                    </p:anim>
                                    <p:animEffect transition="in" filter="fade">
                                      <p:cBhvr>
                                        <p:cTn id="114" dur="1000"/>
                                        <p:tgtEl>
                                          <p:spTgt spid="30"/>
                                        </p:tgtEl>
                                      </p:cBhvr>
                                    </p:animEffect>
                                  </p:childTnLst>
                                </p:cTn>
                              </p:par>
                              <p:par>
                                <p:cTn id="115" presetID="31" presetClass="entr" presetSubtype="0" fill="hold" grpId="0" nodeType="withEffect">
                                  <p:stCondLst>
                                    <p:cond delay="25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1000" fill="hold"/>
                                        <p:tgtEl>
                                          <p:spTgt spid="31"/>
                                        </p:tgtEl>
                                        <p:attrNameLst>
                                          <p:attrName>ppt_w</p:attrName>
                                        </p:attrNameLst>
                                      </p:cBhvr>
                                      <p:tavLst>
                                        <p:tav tm="0">
                                          <p:val>
                                            <p:fltVal val="0"/>
                                          </p:val>
                                        </p:tav>
                                        <p:tav tm="100000">
                                          <p:val>
                                            <p:strVal val="#ppt_w"/>
                                          </p:val>
                                        </p:tav>
                                      </p:tavLst>
                                    </p:anim>
                                    <p:anim calcmode="lin" valueType="num">
                                      <p:cBhvr>
                                        <p:cTn id="118" dur="1000" fill="hold"/>
                                        <p:tgtEl>
                                          <p:spTgt spid="31"/>
                                        </p:tgtEl>
                                        <p:attrNameLst>
                                          <p:attrName>ppt_h</p:attrName>
                                        </p:attrNameLst>
                                      </p:cBhvr>
                                      <p:tavLst>
                                        <p:tav tm="0">
                                          <p:val>
                                            <p:fltVal val="0"/>
                                          </p:val>
                                        </p:tav>
                                        <p:tav tm="100000">
                                          <p:val>
                                            <p:strVal val="#ppt_h"/>
                                          </p:val>
                                        </p:tav>
                                      </p:tavLst>
                                    </p:anim>
                                    <p:anim calcmode="lin" valueType="num">
                                      <p:cBhvr>
                                        <p:cTn id="119" dur="1000" fill="hold"/>
                                        <p:tgtEl>
                                          <p:spTgt spid="31"/>
                                        </p:tgtEl>
                                        <p:attrNameLst>
                                          <p:attrName>style.rotation</p:attrName>
                                        </p:attrNameLst>
                                      </p:cBhvr>
                                      <p:tavLst>
                                        <p:tav tm="0">
                                          <p:val>
                                            <p:fltVal val="90"/>
                                          </p:val>
                                        </p:tav>
                                        <p:tav tm="100000">
                                          <p:val>
                                            <p:fltVal val="0"/>
                                          </p:val>
                                        </p:tav>
                                      </p:tavLst>
                                    </p:anim>
                                    <p:animEffect transition="in" filter="fade">
                                      <p:cBhvr>
                                        <p:cTn id="120" dur="1000"/>
                                        <p:tgtEl>
                                          <p:spTgt spid="31"/>
                                        </p:tgtEl>
                                      </p:cBhvr>
                                    </p:animEffect>
                                  </p:childTnLst>
                                </p:cTn>
                              </p:par>
                              <p:par>
                                <p:cTn id="121" presetID="31" presetClass="entr" presetSubtype="0" fill="hold" grpId="0" nodeType="withEffect">
                                  <p:stCondLst>
                                    <p:cond delay="250"/>
                                  </p:stCondLst>
                                  <p:childTnLst>
                                    <p:set>
                                      <p:cBhvr>
                                        <p:cTn id="122" dur="1" fill="hold">
                                          <p:stCondLst>
                                            <p:cond delay="0"/>
                                          </p:stCondLst>
                                        </p:cTn>
                                        <p:tgtEl>
                                          <p:spTgt spid="32"/>
                                        </p:tgtEl>
                                        <p:attrNameLst>
                                          <p:attrName>style.visibility</p:attrName>
                                        </p:attrNameLst>
                                      </p:cBhvr>
                                      <p:to>
                                        <p:strVal val="visible"/>
                                      </p:to>
                                    </p:set>
                                    <p:anim calcmode="lin" valueType="num">
                                      <p:cBhvr>
                                        <p:cTn id="123" dur="1000" fill="hold"/>
                                        <p:tgtEl>
                                          <p:spTgt spid="32"/>
                                        </p:tgtEl>
                                        <p:attrNameLst>
                                          <p:attrName>ppt_w</p:attrName>
                                        </p:attrNameLst>
                                      </p:cBhvr>
                                      <p:tavLst>
                                        <p:tav tm="0">
                                          <p:val>
                                            <p:fltVal val="0"/>
                                          </p:val>
                                        </p:tav>
                                        <p:tav tm="100000">
                                          <p:val>
                                            <p:strVal val="#ppt_w"/>
                                          </p:val>
                                        </p:tav>
                                      </p:tavLst>
                                    </p:anim>
                                    <p:anim calcmode="lin" valueType="num">
                                      <p:cBhvr>
                                        <p:cTn id="124" dur="1000" fill="hold"/>
                                        <p:tgtEl>
                                          <p:spTgt spid="32"/>
                                        </p:tgtEl>
                                        <p:attrNameLst>
                                          <p:attrName>ppt_h</p:attrName>
                                        </p:attrNameLst>
                                      </p:cBhvr>
                                      <p:tavLst>
                                        <p:tav tm="0">
                                          <p:val>
                                            <p:fltVal val="0"/>
                                          </p:val>
                                        </p:tav>
                                        <p:tav tm="100000">
                                          <p:val>
                                            <p:strVal val="#ppt_h"/>
                                          </p:val>
                                        </p:tav>
                                      </p:tavLst>
                                    </p:anim>
                                    <p:anim calcmode="lin" valueType="num">
                                      <p:cBhvr>
                                        <p:cTn id="125" dur="1000" fill="hold"/>
                                        <p:tgtEl>
                                          <p:spTgt spid="32"/>
                                        </p:tgtEl>
                                        <p:attrNameLst>
                                          <p:attrName>style.rotation</p:attrName>
                                        </p:attrNameLst>
                                      </p:cBhvr>
                                      <p:tavLst>
                                        <p:tav tm="0">
                                          <p:val>
                                            <p:fltVal val="90"/>
                                          </p:val>
                                        </p:tav>
                                        <p:tav tm="100000">
                                          <p:val>
                                            <p:fltVal val="0"/>
                                          </p:val>
                                        </p:tav>
                                      </p:tavLst>
                                    </p:anim>
                                    <p:animEffect transition="in" filter="fade">
                                      <p:cBhvr>
                                        <p:cTn id="126" dur="1000"/>
                                        <p:tgtEl>
                                          <p:spTgt spid="32"/>
                                        </p:tgtEl>
                                      </p:cBhvr>
                                    </p:animEffect>
                                  </p:childTnLst>
                                </p:cTn>
                              </p:par>
                              <p:par>
                                <p:cTn id="127" presetID="31" presetClass="entr" presetSubtype="0" fill="hold" grpId="0" nodeType="withEffect">
                                  <p:stCondLst>
                                    <p:cond delay="250"/>
                                  </p:stCondLst>
                                  <p:childTnLst>
                                    <p:set>
                                      <p:cBhvr>
                                        <p:cTn id="128" dur="1" fill="hold">
                                          <p:stCondLst>
                                            <p:cond delay="0"/>
                                          </p:stCondLst>
                                        </p:cTn>
                                        <p:tgtEl>
                                          <p:spTgt spid="33"/>
                                        </p:tgtEl>
                                        <p:attrNameLst>
                                          <p:attrName>style.visibility</p:attrName>
                                        </p:attrNameLst>
                                      </p:cBhvr>
                                      <p:to>
                                        <p:strVal val="visible"/>
                                      </p:to>
                                    </p:set>
                                    <p:anim calcmode="lin" valueType="num">
                                      <p:cBhvr>
                                        <p:cTn id="129" dur="1000" fill="hold"/>
                                        <p:tgtEl>
                                          <p:spTgt spid="33"/>
                                        </p:tgtEl>
                                        <p:attrNameLst>
                                          <p:attrName>ppt_w</p:attrName>
                                        </p:attrNameLst>
                                      </p:cBhvr>
                                      <p:tavLst>
                                        <p:tav tm="0">
                                          <p:val>
                                            <p:fltVal val="0"/>
                                          </p:val>
                                        </p:tav>
                                        <p:tav tm="100000">
                                          <p:val>
                                            <p:strVal val="#ppt_w"/>
                                          </p:val>
                                        </p:tav>
                                      </p:tavLst>
                                    </p:anim>
                                    <p:anim calcmode="lin" valueType="num">
                                      <p:cBhvr>
                                        <p:cTn id="130" dur="1000" fill="hold"/>
                                        <p:tgtEl>
                                          <p:spTgt spid="33"/>
                                        </p:tgtEl>
                                        <p:attrNameLst>
                                          <p:attrName>ppt_h</p:attrName>
                                        </p:attrNameLst>
                                      </p:cBhvr>
                                      <p:tavLst>
                                        <p:tav tm="0">
                                          <p:val>
                                            <p:fltVal val="0"/>
                                          </p:val>
                                        </p:tav>
                                        <p:tav tm="100000">
                                          <p:val>
                                            <p:strVal val="#ppt_h"/>
                                          </p:val>
                                        </p:tav>
                                      </p:tavLst>
                                    </p:anim>
                                    <p:anim calcmode="lin" valueType="num">
                                      <p:cBhvr>
                                        <p:cTn id="131" dur="1000" fill="hold"/>
                                        <p:tgtEl>
                                          <p:spTgt spid="33"/>
                                        </p:tgtEl>
                                        <p:attrNameLst>
                                          <p:attrName>style.rotation</p:attrName>
                                        </p:attrNameLst>
                                      </p:cBhvr>
                                      <p:tavLst>
                                        <p:tav tm="0">
                                          <p:val>
                                            <p:fltVal val="90"/>
                                          </p:val>
                                        </p:tav>
                                        <p:tav tm="100000">
                                          <p:val>
                                            <p:fltVal val="0"/>
                                          </p:val>
                                        </p:tav>
                                      </p:tavLst>
                                    </p:anim>
                                    <p:animEffect transition="in" filter="fade">
                                      <p:cBhvr>
                                        <p:cTn id="13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8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sp>
        <p:nvSpPr>
          <p:cNvPr id="12" name="任意多边形 11"/>
          <p:cNvSpPr/>
          <p:nvPr/>
        </p:nvSpPr>
        <p:spPr>
          <a:xfrm flipH="1">
            <a:off x="4664014" y="2356232"/>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 name="椭圆 12"/>
          <p:cNvSpPr>
            <a:spLocks noChangeAspect="1"/>
          </p:cNvSpPr>
          <p:nvPr/>
        </p:nvSpPr>
        <p:spPr>
          <a:xfrm>
            <a:off x="7675853" y="2371441"/>
            <a:ext cx="663978" cy="663978"/>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DIN-BoldItalic" pitchFamily="50" charset="0"/>
            </a:endParaRPr>
          </a:p>
        </p:txBody>
      </p:sp>
      <p:sp>
        <p:nvSpPr>
          <p:cNvPr id="14" name="文本框 114"/>
          <p:cNvSpPr txBox="1"/>
          <p:nvPr/>
        </p:nvSpPr>
        <p:spPr>
          <a:xfrm>
            <a:off x="7787731" y="2500457"/>
            <a:ext cx="461010" cy="414655"/>
          </a:xfrm>
          <a:prstGeom prst="rect">
            <a:avLst/>
          </a:prstGeom>
          <a:noFill/>
        </p:spPr>
        <p:txBody>
          <a:bodyPr wrap="none" rtlCol="0">
            <a:spAutoFit/>
          </a:bodyPr>
          <a:lstStyle/>
          <a:p>
            <a:r>
              <a:rPr lang="en-US" altLang="zh-CN" sz="2100" b="1" dirty="0">
                <a:solidFill>
                  <a:schemeClr val="bg1"/>
                </a:solidFill>
                <a:latin typeface="Impact MT Std" pitchFamily="34" charset="0"/>
                <a:ea typeface="方正兰亭黑简体" panose="02000000000000000000" pitchFamily="2" charset="-122"/>
                <a:cs typeface="Arial Unicode MS" panose="020B0604020202020204" pitchFamily="34" charset="-122"/>
              </a:rPr>
              <a:t>02</a:t>
            </a:r>
            <a:endParaRPr lang="zh-CN" altLang="en-US" sz="2100" b="1" dirty="0">
              <a:solidFill>
                <a:schemeClr val="bg1"/>
              </a:solidFill>
              <a:latin typeface="Impact MT Std" pitchFamily="34" charset="0"/>
              <a:ea typeface="方正兰亭黑简体" panose="02000000000000000000" pitchFamily="2" charset="-122"/>
              <a:cs typeface="Arial Unicode MS" panose="020B0604020202020204" pitchFamily="34" charset="-122"/>
            </a:endParaRPr>
          </a:p>
        </p:txBody>
      </p:sp>
      <p:sp>
        <p:nvSpPr>
          <p:cNvPr id="15" name="矩形 14"/>
          <p:cNvSpPr/>
          <p:nvPr/>
        </p:nvSpPr>
        <p:spPr>
          <a:xfrm rot="17113113" flipV="1">
            <a:off x="4475854" y="1034270"/>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6" name="任意多边形 15"/>
          <p:cNvSpPr/>
          <p:nvPr/>
        </p:nvSpPr>
        <p:spPr>
          <a:xfrm flipH="1">
            <a:off x="3698385" y="1434181"/>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7" name="椭圆 16"/>
          <p:cNvSpPr>
            <a:spLocks noChangeAspect="1"/>
          </p:cNvSpPr>
          <p:nvPr/>
        </p:nvSpPr>
        <p:spPr>
          <a:xfrm>
            <a:off x="6710224" y="1525962"/>
            <a:ext cx="663978" cy="663978"/>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DIN-BoldItalic" pitchFamily="50" charset="0"/>
            </a:endParaRPr>
          </a:p>
        </p:txBody>
      </p:sp>
      <p:sp>
        <p:nvSpPr>
          <p:cNvPr id="18" name="文本框 118"/>
          <p:cNvSpPr txBox="1"/>
          <p:nvPr/>
        </p:nvSpPr>
        <p:spPr>
          <a:xfrm>
            <a:off x="6822102" y="1654978"/>
            <a:ext cx="428625" cy="414655"/>
          </a:xfrm>
          <a:prstGeom prst="rect">
            <a:avLst/>
          </a:prstGeom>
          <a:noFill/>
        </p:spPr>
        <p:txBody>
          <a:bodyPr wrap="none" rtlCol="0">
            <a:spAutoFit/>
          </a:bodyPr>
          <a:lstStyle/>
          <a:p>
            <a:r>
              <a:rPr lang="en-US" altLang="zh-CN" sz="2100" b="1" dirty="0">
                <a:solidFill>
                  <a:schemeClr val="bg1"/>
                </a:solidFill>
                <a:latin typeface="Impact MT Std" pitchFamily="34" charset="0"/>
                <a:ea typeface="方正兰亭黑简体" panose="02000000000000000000" pitchFamily="2" charset="-122"/>
                <a:cs typeface="Arial Unicode MS" panose="020B0604020202020204" pitchFamily="34" charset="-122"/>
              </a:rPr>
              <a:t>01</a:t>
            </a:r>
            <a:endParaRPr lang="zh-CN" altLang="en-US" sz="2100" b="1" dirty="0">
              <a:solidFill>
                <a:schemeClr val="bg1"/>
              </a:solidFill>
              <a:latin typeface="Impact MT Std" pitchFamily="34" charset="0"/>
              <a:ea typeface="方正兰亭黑简体" panose="02000000000000000000" pitchFamily="2" charset="-122"/>
              <a:cs typeface="Arial Unicode MS" panose="020B0604020202020204" pitchFamily="34" charset="-122"/>
            </a:endParaRPr>
          </a:p>
        </p:txBody>
      </p:sp>
      <p:sp>
        <p:nvSpPr>
          <p:cNvPr id="19" name="矩形 18"/>
          <p:cNvSpPr/>
          <p:nvPr/>
        </p:nvSpPr>
        <p:spPr>
          <a:xfrm rot="17113113" flipV="1">
            <a:off x="4475854" y="2874184"/>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20" name="任意多边形 19"/>
          <p:cNvSpPr/>
          <p:nvPr/>
        </p:nvSpPr>
        <p:spPr>
          <a:xfrm flipH="1">
            <a:off x="3698385" y="3274095"/>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21" name="椭圆 20"/>
          <p:cNvSpPr>
            <a:spLocks noChangeAspect="1"/>
          </p:cNvSpPr>
          <p:nvPr/>
        </p:nvSpPr>
        <p:spPr>
          <a:xfrm>
            <a:off x="6710224" y="3365876"/>
            <a:ext cx="663978" cy="663978"/>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DIN-BoldItalic" pitchFamily="50" charset="0"/>
            </a:endParaRPr>
          </a:p>
        </p:txBody>
      </p:sp>
      <p:sp>
        <p:nvSpPr>
          <p:cNvPr id="22" name="文本框 122"/>
          <p:cNvSpPr txBox="1"/>
          <p:nvPr/>
        </p:nvSpPr>
        <p:spPr>
          <a:xfrm>
            <a:off x="6822102" y="3494892"/>
            <a:ext cx="468630" cy="414655"/>
          </a:xfrm>
          <a:prstGeom prst="rect">
            <a:avLst/>
          </a:prstGeom>
          <a:noFill/>
        </p:spPr>
        <p:txBody>
          <a:bodyPr wrap="none" rtlCol="0">
            <a:spAutoFit/>
          </a:bodyPr>
          <a:lstStyle/>
          <a:p>
            <a:r>
              <a:rPr lang="en-US" altLang="zh-CN" sz="2100" b="1" dirty="0">
                <a:solidFill>
                  <a:schemeClr val="bg1"/>
                </a:solidFill>
                <a:latin typeface="Impact MT Std" pitchFamily="34" charset="0"/>
                <a:ea typeface="方正兰亭黑简体" panose="02000000000000000000" pitchFamily="2" charset="-122"/>
                <a:cs typeface="Arial Unicode MS" panose="020B0604020202020204" pitchFamily="34" charset="-122"/>
              </a:rPr>
              <a:t>03</a:t>
            </a:r>
            <a:endParaRPr lang="zh-CN" altLang="en-US" sz="2100" b="1" dirty="0">
              <a:solidFill>
                <a:schemeClr val="bg1"/>
              </a:solidFill>
              <a:latin typeface="Impact MT Std" pitchFamily="34" charset="0"/>
              <a:ea typeface="方正兰亭黑简体" panose="02000000000000000000" pitchFamily="2" charset="-122"/>
              <a:cs typeface="Arial Unicode MS" panose="020B0604020202020204" pitchFamily="34" charset="-122"/>
            </a:endParaRPr>
          </a:p>
        </p:txBody>
      </p:sp>
      <p:grpSp>
        <p:nvGrpSpPr>
          <p:cNvPr id="23" name="组合 22"/>
          <p:cNvGrpSpPr/>
          <p:nvPr/>
        </p:nvGrpSpPr>
        <p:grpSpPr>
          <a:xfrm>
            <a:off x="7144841" y="2734176"/>
            <a:ext cx="288731" cy="238252"/>
            <a:chOff x="2778125" y="844550"/>
            <a:chExt cx="971550" cy="801688"/>
          </a:xfrm>
          <a:gradFill>
            <a:gsLst>
              <a:gs pos="0">
                <a:srgbClr val="0070C0"/>
              </a:gs>
              <a:gs pos="100000">
                <a:srgbClr val="00B0F0"/>
              </a:gs>
            </a:gsLst>
            <a:lin ang="5400000" scaled="1"/>
          </a:gradFill>
        </p:grpSpPr>
        <p:sp>
          <p:nvSpPr>
            <p:cNvPr id="24" name="Freeform 32"/>
            <p:cNvSpPr/>
            <p:nvPr/>
          </p:nvSpPr>
          <p:spPr bwMode="auto">
            <a:xfrm>
              <a:off x="3081338" y="1498600"/>
              <a:ext cx="365125" cy="147638"/>
            </a:xfrm>
            <a:custGeom>
              <a:avLst/>
              <a:gdLst>
                <a:gd name="T0" fmla="*/ 88 w 96"/>
                <a:gd name="T1" fmla="*/ 23 h 39"/>
                <a:gd name="T2" fmla="*/ 56 w 96"/>
                <a:gd name="T3" fmla="*/ 23 h 39"/>
                <a:gd name="T4" fmla="*/ 56 w 96"/>
                <a:gd name="T5" fmla="*/ 8 h 39"/>
                <a:gd name="T6" fmla="*/ 48 w 96"/>
                <a:gd name="T7" fmla="*/ 0 h 39"/>
                <a:gd name="T8" fmla="*/ 40 w 96"/>
                <a:gd name="T9" fmla="*/ 8 h 39"/>
                <a:gd name="T10" fmla="*/ 40 w 96"/>
                <a:gd name="T11" fmla="*/ 23 h 39"/>
                <a:gd name="T12" fmla="*/ 8 w 96"/>
                <a:gd name="T13" fmla="*/ 23 h 39"/>
                <a:gd name="T14" fmla="*/ 0 w 96"/>
                <a:gd name="T15" fmla="*/ 31 h 39"/>
                <a:gd name="T16" fmla="*/ 8 w 96"/>
                <a:gd name="T17" fmla="*/ 39 h 39"/>
                <a:gd name="T18" fmla="*/ 88 w 96"/>
                <a:gd name="T19" fmla="*/ 39 h 39"/>
                <a:gd name="T20" fmla="*/ 96 w 96"/>
                <a:gd name="T21" fmla="*/ 31 h 39"/>
                <a:gd name="T22" fmla="*/ 88 w 96"/>
                <a:gd name="T23"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39">
                  <a:moveTo>
                    <a:pt x="88" y="23"/>
                  </a:moveTo>
                  <a:cubicBezTo>
                    <a:pt x="56" y="23"/>
                    <a:pt x="56" y="23"/>
                    <a:pt x="56" y="23"/>
                  </a:cubicBezTo>
                  <a:cubicBezTo>
                    <a:pt x="56" y="8"/>
                    <a:pt x="56" y="8"/>
                    <a:pt x="56" y="8"/>
                  </a:cubicBezTo>
                  <a:cubicBezTo>
                    <a:pt x="56" y="4"/>
                    <a:pt x="53" y="0"/>
                    <a:pt x="48" y="0"/>
                  </a:cubicBezTo>
                  <a:cubicBezTo>
                    <a:pt x="44" y="0"/>
                    <a:pt x="40" y="4"/>
                    <a:pt x="40" y="8"/>
                  </a:cubicBezTo>
                  <a:cubicBezTo>
                    <a:pt x="40" y="23"/>
                    <a:pt x="40" y="23"/>
                    <a:pt x="40" y="23"/>
                  </a:cubicBezTo>
                  <a:cubicBezTo>
                    <a:pt x="8" y="23"/>
                    <a:pt x="8" y="23"/>
                    <a:pt x="8" y="23"/>
                  </a:cubicBezTo>
                  <a:cubicBezTo>
                    <a:pt x="3" y="23"/>
                    <a:pt x="0" y="26"/>
                    <a:pt x="0" y="31"/>
                  </a:cubicBezTo>
                  <a:cubicBezTo>
                    <a:pt x="0" y="35"/>
                    <a:pt x="3" y="39"/>
                    <a:pt x="8" y="39"/>
                  </a:cubicBezTo>
                  <a:cubicBezTo>
                    <a:pt x="88" y="39"/>
                    <a:pt x="88" y="39"/>
                    <a:pt x="88" y="39"/>
                  </a:cubicBezTo>
                  <a:cubicBezTo>
                    <a:pt x="93" y="39"/>
                    <a:pt x="96" y="35"/>
                    <a:pt x="96" y="31"/>
                  </a:cubicBezTo>
                  <a:cubicBezTo>
                    <a:pt x="96" y="26"/>
                    <a:pt x="93" y="23"/>
                    <a:pt x="88" y="23"/>
                  </a:cubicBezTo>
                  <a:close/>
                </a:path>
              </a:pathLst>
            </a:custGeom>
            <a:grpFill/>
            <a:ln>
              <a:noFill/>
            </a:ln>
          </p:spPr>
          <p:txBody>
            <a:bodyPr vert="horz" wrap="square" lIns="68562" tIns="34281" rIns="68562" bIns="34281" numCol="1" anchor="t" anchorCtr="0" compatLnSpc="1"/>
            <a:lstStyle/>
            <a:p>
              <a:endParaRPr lang="zh-CN" altLang="en-US" sz="1350"/>
            </a:p>
          </p:txBody>
        </p:sp>
        <p:sp>
          <p:nvSpPr>
            <p:cNvPr id="25" name="Freeform 33"/>
            <p:cNvSpPr>
              <a:spLocks noEditPoints="1"/>
            </p:cNvSpPr>
            <p:nvPr/>
          </p:nvSpPr>
          <p:spPr bwMode="auto">
            <a:xfrm>
              <a:off x="2778125" y="844550"/>
              <a:ext cx="971550" cy="615950"/>
            </a:xfrm>
            <a:custGeom>
              <a:avLst/>
              <a:gdLst>
                <a:gd name="T0" fmla="*/ 240 w 256"/>
                <a:gd name="T1" fmla="*/ 0 h 162"/>
                <a:gd name="T2" fmla="*/ 16 w 256"/>
                <a:gd name="T3" fmla="*/ 0 h 162"/>
                <a:gd name="T4" fmla="*/ 0 w 256"/>
                <a:gd name="T5" fmla="*/ 16 h 162"/>
                <a:gd name="T6" fmla="*/ 0 w 256"/>
                <a:gd name="T7" fmla="*/ 146 h 162"/>
                <a:gd name="T8" fmla="*/ 16 w 256"/>
                <a:gd name="T9" fmla="*/ 162 h 162"/>
                <a:gd name="T10" fmla="*/ 240 w 256"/>
                <a:gd name="T11" fmla="*/ 162 h 162"/>
                <a:gd name="T12" fmla="*/ 256 w 256"/>
                <a:gd name="T13" fmla="*/ 146 h 162"/>
                <a:gd name="T14" fmla="*/ 256 w 256"/>
                <a:gd name="T15" fmla="*/ 16 h 162"/>
                <a:gd name="T16" fmla="*/ 240 w 256"/>
                <a:gd name="T17" fmla="*/ 0 h 162"/>
                <a:gd name="T18" fmla="*/ 16 w 256"/>
                <a:gd name="T19" fmla="*/ 146 h 162"/>
                <a:gd name="T20" fmla="*/ 16 w 256"/>
                <a:gd name="T21" fmla="*/ 134 h 162"/>
                <a:gd name="T22" fmla="*/ 169 w 256"/>
                <a:gd name="T23" fmla="*/ 134 h 162"/>
                <a:gd name="T24" fmla="*/ 175 w 256"/>
                <a:gd name="T25" fmla="*/ 129 h 162"/>
                <a:gd name="T26" fmla="*/ 169 w 256"/>
                <a:gd name="T27" fmla="*/ 123 h 162"/>
                <a:gd name="T28" fmla="*/ 16 w 256"/>
                <a:gd name="T29" fmla="*/ 123 h 162"/>
                <a:gd name="T30" fmla="*/ 16 w 256"/>
                <a:gd name="T31" fmla="*/ 16 h 162"/>
                <a:gd name="T32" fmla="*/ 240 w 256"/>
                <a:gd name="T33" fmla="*/ 16 h 162"/>
                <a:gd name="T34" fmla="*/ 240 w 256"/>
                <a:gd name="T35" fmla="*/ 123 h 162"/>
                <a:gd name="T36" fmla="*/ 202 w 256"/>
                <a:gd name="T37" fmla="*/ 123 h 162"/>
                <a:gd name="T38" fmla="*/ 197 w 256"/>
                <a:gd name="T39" fmla="*/ 129 h 162"/>
                <a:gd name="T40" fmla="*/ 202 w 256"/>
                <a:gd name="T41" fmla="*/ 134 h 162"/>
                <a:gd name="T42" fmla="*/ 240 w 256"/>
                <a:gd name="T43" fmla="*/ 134 h 162"/>
                <a:gd name="T44" fmla="*/ 240 w 256"/>
                <a:gd name="T45" fmla="*/ 146 h 162"/>
                <a:gd name="T46" fmla="*/ 16 w 256"/>
                <a:gd name="T47"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62">
                  <a:moveTo>
                    <a:pt x="240" y="0"/>
                  </a:moveTo>
                  <a:cubicBezTo>
                    <a:pt x="16" y="0"/>
                    <a:pt x="16" y="0"/>
                    <a:pt x="16" y="0"/>
                  </a:cubicBezTo>
                  <a:cubicBezTo>
                    <a:pt x="7" y="0"/>
                    <a:pt x="0" y="7"/>
                    <a:pt x="0" y="16"/>
                  </a:cubicBezTo>
                  <a:cubicBezTo>
                    <a:pt x="0" y="146"/>
                    <a:pt x="0" y="146"/>
                    <a:pt x="0" y="146"/>
                  </a:cubicBezTo>
                  <a:cubicBezTo>
                    <a:pt x="0" y="154"/>
                    <a:pt x="7" y="162"/>
                    <a:pt x="16" y="162"/>
                  </a:cubicBezTo>
                  <a:cubicBezTo>
                    <a:pt x="240" y="162"/>
                    <a:pt x="240" y="162"/>
                    <a:pt x="240" y="162"/>
                  </a:cubicBezTo>
                  <a:cubicBezTo>
                    <a:pt x="249" y="162"/>
                    <a:pt x="256" y="154"/>
                    <a:pt x="256" y="146"/>
                  </a:cubicBezTo>
                  <a:cubicBezTo>
                    <a:pt x="256" y="16"/>
                    <a:pt x="256" y="16"/>
                    <a:pt x="256" y="16"/>
                  </a:cubicBezTo>
                  <a:cubicBezTo>
                    <a:pt x="256" y="7"/>
                    <a:pt x="249" y="0"/>
                    <a:pt x="240" y="0"/>
                  </a:cubicBezTo>
                  <a:close/>
                  <a:moveTo>
                    <a:pt x="16" y="146"/>
                  </a:moveTo>
                  <a:cubicBezTo>
                    <a:pt x="16" y="134"/>
                    <a:pt x="16" y="134"/>
                    <a:pt x="16" y="134"/>
                  </a:cubicBezTo>
                  <a:cubicBezTo>
                    <a:pt x="169" y="134"/>
                    <a:pt x="169" y="134"/>
                    <a:pt x="169" y="134"/>
                  </a:cubicBezTo>
                  <a:cubicBezTo>
                    <a:pt x="172" y="134"/>
                    <a:pt x="175" y="132"/>
                    <a:pt x="175" y="129"/>
                  </a:cubicBezTo>
                  <a:cubicBezTo>
                    <a:pt x="175" y="126"/>
                    <a:pt x="172" y="123"/>
                    <a:pt x="169" y="123"/>
                  </a:cubicBezTo>
                  <a:cubicBezTo>
                    <a:pt x="16" y="123"/>
                    <a:pt x="16" y="123"/>
                    <a:pt x="16" y="123"/>
                  </a:cubicBezTo>
                  <a:cubicBezTo>
                    <a:pt x="16" y="16"/>
                    <a:pt x="16" y="16"/>
                    <a:pt x="16" y="16"/>
                  </a:cubicBezTo>
                  <a:cubicBezTo>
                    <a:pt x="240" y="16"/>
                    <a:pt x="240" y="16"/>
                    <a:pt x="240" y="16"/>
                  </a:cubicBezTo>
                  <a:cubicBezTo>
                    <a:pt x="240" y="123"/>
                    <a:pt x="240" y="123"/>
                    <a:pt x="240" y="123"/>
                  </a:cubicBezTo>
                  <a:cubicBezTo>
                    <a:pt x="202" y="123"/>
                    <a:pt x="202" y="123"/>
                    <a:pt x="202" y="123"/>
                  </a:cubicBezTo>
                  <a:cubicBezTo>
                    <a:pt x="199" y="123"/>
                    <a:pt x="197" y="126"/>
                    <a:pt x="197" y="129"/>
                  </a:cubicBezTo>
                  <a:cubicBezTo>
                    <a:pt x="197" y="132"/>
                    <a:pt x="199" y="134"/>
                    <a:pt x="202" y="134"/>
                  </a:cubicBezTo>
                  <a:cubicBezTo>
                    <a:pt x="240" y="134"/>
                    <a:pt x="240" y="134"/>
                    <a:pt x="240" y="134"/>
                  </a:cubicBezTo>
                  <a:cubicBezTo>
                    <a:pt x="240" y="146"/>
                    <a:pt x="240" y="146"/>
                    <a:pt x="240" y="146"/>
                  </a:cubicBezTo>
                  <a:lnTo>
                    <a:pt x="16" y="146"/>
                  </a:lnTo>
                  <a:close/>
                </a:path>
              </a:pathLst>
            </a:custGeom>
            <a:grpFill/>
            <a:ln>
              <a:noFill/>
            </a:ln>
          </p:spPr>
          <p:txBody>
            <a:bodyPr vert="horz" wrap="square" lIns="68562" tIns="34281" rIns="68562" bIns="34281" numCol="1" anchor="t" anchorCtr="0" compatLnSpc="1"/>
            <a:lstStyle/>
            <a:p>
              <a:endParaRPr lang="zh-CN" altLang="en-US" sz="1350"/>
            </a:p>
          </p:txBody>
        </p:sp>
      </p:grpSp>
      <p:sp>
        <p:nvSpPr>
          <p:cNvPr id="26" name="Freeform 86"/>
          <p:cNvSpPr>
            <a:spLocks noEditPoints="1"/>
          </p:cNvSpPr>
          <p:nvPr/>
        </p:nvSpPr>
        <p:spPr bwMode="auto">
          <a:xfrm>
            <a:off x="3906070" y="1692338"/>
            <a:ext cx="294962" cy="331225"/>
          </a:xfrm>
          <a:custGeom>
            <a:avLst/>
            <a:gdLst>
              <a:gd name="T0" fmla="*/ 119 w 228"/>
              <a:gd name="T1" fmla="*/ 14 h 256"/>
              <a:gd name="T2" fmla="*/ 114 w 228"/>
              <a:gd name="T3" fmla="*/ 0 h 256"/>
              <a:gd name="T4" fmla="*/ 109 w 228"/>
              <a:gd name="T5" fmla="*/ 14 h 256"/>
              <a:gd name="T6" fmla="*/ 109 w 228"/>
              <a:gd name="T7" fmla="*/ 242 h 256"/>
              <a:gd name="T8" fmla="*/ 114 w 228"/>
              <a:gd name="T9" fmla="*/ 256 h 256"/>
              <a:gd name="T10" fmla="*/ 119 w 228"/>
              <a:gd name="T11" fmla="*/ 242 h 256"/>
              <a:gd name="T12" fmla="*/ 206 w 228"/>
              <a:gd name="T13" fmla="*/ 163 h 256"/>
              <a:gd name="T14" fmla="*/ 183 w 228"/>
              <a:gd name="T15" fmla="*/ 128 h 256"/>
              <a:gd name="T16" fmla="*/ 206 w 228"/>
              <a:gd name="T17" fmla="*/ 93 h 256"/>
              <a:gd name="T18" fmla="*/ 206 w 228"/>
              <a:gd name="T19" fmla="*/ 163 h 256"/>
              <a:gd name="T20" fmla="*/ 119 w 228"/>
              <a:gd name="T21" fmla="*/ 226 h 256"/>
              <a:gd name="T22" fmla="*/ 167 w 228"/>
              <a:gd name="T23" fmla="*/ 167 h 256"/>
              <a:gd name="T24" fmla="*/ 61 w 228"/>
              <a:gd name="T25" fmla="*/ 167 h 256"/>
              <a:gd name="T26" fmla="*/ 109 w 228"/>
              <a:gd name="T27" fmla="*/ 226 h 256"/>
              <a:gd name="T28" fmla="*/ 61 w 228"/>
              <a:gd name="T29" fmla="*/ 167 h 256"/>
              <a:gd name="T30" fmla="*/ 58 w 228"/>
              <a:gd name="T31" fmla="*/ 100 h 256"/>
              <a:gd name="T32" fmla="*/ 109 w 228"/>
              <a:gd name="T33" fmla="*/ 154 h 256"/>
              <a:gd name="T34" fmla="*/ 56 w 228"/>
              <a:gd name="T35" fmla="*/ 128 h 256"/>
              <a:gd name="T36" fmla="*/ 119 w 228"/>
              <a:gd name="T37" fmla="*/ 102 h 256"/>
              <a:gd name="T38" fmla="*/ 172 w 228"/>
              <a:gd name="T39" fmla="*/ 128 h 256"/>
              <a:gd name="T40" fmla="*/ 119 w 228"/>
              <a:gd name="T41" fmla="*/ 154 h 256"/>
              <a:gd name="T42" fmla="*/ 69 w 228"/>
              <a:gd name="T43" fmla="*/ 43 h 256"/>
              <a:gd name="T44" fmla="*/ 78 w 228"/>
              <a:gd name="T45" fmla="*/ 50 h 256"/>
              <a:gd name="T46" fmla="*/ 109 w 228"/>
              <a:gd name="T47" fmla="*/ 30 h 256"/>
              <a:gd name="T48" fmla="*/ 114 w 228"/>
              <a:gd name="T49" fmla="*/ 55 h 256"/>
              <a:gd name="T50" fmla="*/ 119 w 228"/>
              <a:gd name="T51" fmla="*/ 30 h 256"/>
              <a:gd name="T52" fmla="*/ 150 w 228"/>
              <a:gd name="T53" fmla="*/ 50 h 256"/>
              <a:gd name="T54" fmla="*/ 158 w 228"/>
              <a:gd name="T55" fmla="*/ 51 h 256"/>
              <a:gd name="T56" fmla="*/ 156 w 228"/>
              <a:gd name="T57" fmla="*/ 39 h 256"/>
              <a:gd name="T58" fmla="*/ 178 w 228"/>
              <a:gd name="T59" fmla="*/ 88 h 256"/>
              <a:gd name="T60" fmla="*/ 164 w 228"/>
              <a:gd name="T61" fmla="*/ 64 h 256"/>
              <a:gd name="T62" fmla="*/ 167 w 228"/>
              <a:gd name="T63" fmla="*/ 89 h 256"/>
              <a:gd name="T64" fmla="*/ 119 w 228"/>
              <a:gd name="T65" fmla="*/ 74 h 256"/>
              <a:gd name="T66" fmla="*/ 109 w 228"/>
              <a:gd name="T67" fmla="*/ 74 h 256"/>
              <a:gd name="T68" fmla="*/ 61 w 228"/>
              <a:gd name="T69" fmla="*/ 89 h 256"/>
              <a:gd name="T70" fmla="*/ 63 w 228"/>
              <a:gd name="T71" fmla="*/ 64 h 256"/>
              <a:gd name="T72" fmla="*/ 50 w 228"/>
              <a:gd name="T73" fmla="*/ 88 h 256"/>
              <a:gd name="T74" fmla="*/ 72 w 228"/>
              <a:gd name="T75" fmla="*/ 39 h 256"/>
              <a:gd name="T76" fmla="*/ 48 w 228"/>
              <a:gd name="T77" fmla="*/ 98 h 256"/>
              <a:gd name="T78" fmla="*/ 48 w 228"/>
              <a:gd name="T79" fmla="*/ 157 h 256"/>
              <a:gd name="T80" fmla="*/ 16 w 228"/>
              <a:gd name="T81" fmla="*/ 128 h 256"/>
              <a:gd name="T82" fmla="*/ 27 w 228"/>
              <a:gd name="T83" fmla="*/ 173 h 256"/>
              <a:gd name="T84" fmla="*/ 73 w 228"/>
              <a:gd name="T85" fmla="*/ 217 h 256"/>
              <a:gd name="T86" fmla="*/ 155 w 228"/>
              <a:gd name="T87" fmla="*/ 217 h 256"/>
              <a:gd name="T88" fmla="*/ 201 w 228"/>
              <a:gd name="T89" fmla="*/ 17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8" h="256">
                <a:moveTo>
                  <a:pt x="228" y="128"/>
                </a:moveTo>
                <a:cubicBezTo>
                  <a:pt x="228" y="67"/>
                  <a:pt x="180" y="17"/>
                  <a:pt x="119" y="14"/>
                </a:cubicBezTo>
                <a:cubicBezTo>
                  <a:pt x="119" y="6"/>
                  <a:pt x="119" y="6"/>
                  <a:pt x="119" y="6"/>
                </a:cubicBezTo>
                <a:cubicBezTo>
                  <a:pt x="119" y="3"/>
                  <a:pt x="117" y="0"/>
                  <a:pt x="114" y="0"/>
                </a:cubicBezTo>
                <a:cubicBezTo>
                  <a:pt x="111" y="0"/>
                  <a:pt x="109" y="3"/>
                  <a:pt x="109" y="6"/>
                </a:cubicBezTo>
                <a:cubicBezTo>
                  <a:pt x="109" y="14"/>
                  <a:pt x="109" y="14"/>
                  <a:pt x="109" y="14"/>
                </a:cubicBezTo>
                <a:cubicBezTo>
                  <a:pt x="48" y="17"/>
                  <a:pt x="0" y="67"/>
                  <a:pt x="0" y="128"/>
                </a:cubicBezTo>
                <a:cubicBezTo>
                  <a:pt x="0" y="189"/>
                  <a:pt x="48" y="239"/>
                  <a:pt x="109" y="242"/>
                </a:cubicBezTo>
                <a:cubicBezTo>
                  <a:pt x="109" y="251"/>
                  <a:pt x="109" y="251"/>
                  <a:pt x="109" y="251"/>
                </a:cubicBezTo>
                <a:cubicBezTo>
                  <a:pt x="109" y="254"/>
                  <a:pt x="111" y="256"/>
                  <a:pt x="114" y="256"/>
                </a:cubicBezTo>
                <a:cubicBezTo>
                  <a:pt x="117" y="256"/>
                  <a:pt x="119" y="254"/>
                  <a:pt x="119" y="251"/>
                </a:cubicBezTo>
                <a:cubicBezTo>
                  <a:pt x="119" y="242"/>
                  <a:pt x="119" y="242"/>
                  <a:pt x="119" y="242"/>
                </a:cubicBezTo>
                <a:cubicBezTo>
                  <a:pt x="180" y="239"/>
                  <a:pt x="228" y="189"/>
                  <a:pt x="228" y="128"/>
                </a:cubicBezTo>
                <a:close/>
                <a:moveTo>
                  <a:pt x="206" y="163"/>
                </a:moveTo>
                <a:cubicBezTo>
                  <a:pt x="201" y="161"/>
                  <a:pt x="193" y="159"/>
                  <a:pt x="180" y="157"/>
                </a:cubicBezTo>
                <a:cubicBezTo>
                  <a:pt x="182" y="148"/>
                  <a:pt x="183" y="138"/>
                  <a:pt x="183" y="128"/>
                </a:cubicBezTo>
                <a:cubicBezTo>
                  <a:pt x="183" y="118"/>
                  <a:pt x="182" y="108"/>
                  <a:pt x="180" y="98"/>
                </a:cubicBezTo>
                <a:cubicBezTo>
                  <a:pt x="193" y="97"/>
                  <a:pt x="201" y="95"/>
                  <a:pt x="206" y="93"/>
                </a:cubicBezTo>
                <a:cubicBezTo>
                  <a:pt x="210" y="104"/>
                  <a:pt x="212" y="116"/>
                  <a:pt x="212" y="128"/>
                </a:cubicBezTo>
                <a:cubicBezTo>
                  <a:pt x="212" y="140"/>
                  <a:pt x="210" y="152"/>
                  <a:pt x="206" y="163"/>
                </a:cubicBezTo>
                <a:close/>
                <a:moveTo>
                  <a:pt x="130" y="225"/>
                </a:moveTo>
                <a:cubicBezTo>
                  <a:pt x="127" y="225"/>
                  <a:pt x="123" y="226"/>
                  <a:pt x="119" y="226"/>
                </a:cubicBezTo>
                <a:cubicBezTo>
                  <a:pt x="119" y="165"/>
                  <a:pt x="119" y="165"/>
                  <a:pt x="119" y="165"/>
                </a:cubicBezTo>
                <a:cubicBezTo>
                  <a:pt x="138" y="165"/>
                  <a:pt x="154" y="166"/>
                  <a:pt x="167" y="167"/>
                </a:cubicBezTo>
                <a:cubicBezTo>
                  <a:pt x="161" y="195"/>
                  <a:pt x="147" y="216"/>
                  <a:pt x="130" y="225"/>
                </a:cubicBezTo>
                <a:close/>
                <a:moveTo>
                  <a:pt x="61" y="167"/>
                </a:moveTo>
                <a:cubicBezTo>
                  <a:pt x="74" y="166"/>
                  <a:pt x="90" y="165"/>
                  <a:pt x="109" y="165"/>
                </a:cubicBezTo>
                <a:cubicBezTo>
                  <a:pt x="109" y="226"/>
                  <a:pt x="109" y="226"/>
                  <a:pt x="109" y="226"/>
                </a:cubicBezTo>
                <a:cubicBezTo>
                  <a:pt x="105" y="226"/>
                  <a:pt x="101" y="225"/>
                  <a:pt x="98" y="225"/>
                </a:cubicBezTo>
                <a:cubicBezTo>
                  <a:pt x="81" y="216"/>
                  <a:pt x="67" y="195"/>
                  <a:pt x="61" y="167"/>
                </a:cubicBezTo>
                <a:close/>
                <a:moveTo>
                  <a:pt x="56" y="128"/>
                </a:moveTo>
                <a:cubicBezTo>
                  <a:pt x="56" y="118"/>
                  <a:pt x="57" y="109"/>
                  <a:pt x="58" y="100"/>
                </a:cubicBezTo>
                <a:cubicBezTo>
                  <a:pt x="73" y="101"/>
                  <a:pt x="90" y="102"/>
                  <a:pt x="109" y="102"/>
                </a:cubicBezTo>
                <a:cubicBezTo>
                  <a:pt x="109" y="154"/>
                  <a:pt x="109" y="154"/>
                  <a:pt x="109" y="154"/>
                </a:cubicBezTo>
                <a:cubicBezTo>
                  <a:pt x="90" y="154"/>
                  <a:pt x="73" y="155"/>
                  <a:pt x="58" y="156"/>
                </a:cubicBezTo>
                <a:cubicBezTo>
                  <a:pt x="57" y="147"/>
                  <a:pt x="56" y="138"/>
                  <a:pt x="56" y="128"/>
                </a:cubicBezTo>
                <a:close/>
                <a:moveTo>
                  <a:pt x="119" y="154"/>
                </a:moveTo>
                <a:cubicBezTo>
                  <a:pt x="119" y="102"/>
                  <a:pt x="119" y="102"/>
                  <a:pt x="119" y="102"/>
                </a:cubicBezTo>
                <a:cubicBezTo>
                  <a:pt x="138" y="102"/>
                  <a:pt x="155" y="101"/>
                  <a:pt x="169" y="100"/>
                </a:cubicBezTo>
                <a:cubicBezTo>
                  <a:pt x="171" y="109"/>
                  <a:pt x="172" y="118"/>
                  <a:pt x="172" y="128"/>
                </a:cubicBezTo>
                <a:cubicBezTo>
                  <a:pt x="172" y="138"/>
                  <a:pt x="171" y="147"/>
                  <a:pt x="170" y="156"/>
                </a:cubicBezTo>
                <a:cubicBezTo>
                  <a:pt x="155" y="155"/>
                  <a:pt x="138" y="154"/>
                  <a:pt x="119" y="154"/>
                </a:cubicBezTo>
                <a:close/>
                <a:moveTo>
                  <a:pt x="72" y="39"/>
                </a:moveTo>
                <a:cubicBezTo>
                  <a:pt x="71" y="40"/>
                  <a:pt x="70" y="42"/>
                  <a:pt x="69" y="43"/>
                </a:cubicBezTo>
                <a:cubicBezTo>
                  <a:pt x="67" y="46"/>
                  <a:pt x="68" y="49"/>
                  <a:pt x="70" y="51"/>
                </a:cubicBezTo>
                <a:cubicBezTo>
                  <a:pt x="73" y="52"/>
                  <a:pt x="76" y="52"/>
                  <a:pt x="78" y="50"/>
                </a:cubicBezTo>
                <a:cubicBezTo>
                  <a:pt x="84" y="41"/>
                  <a:pt x="91" y="35"/>
                  <a:pt x="98" y="31"/>
                </a:cubicBezTo>
                <a:cubicBezTo>
                  <a:pt x="102" y="30"/>
                  <a:pt x="105" y="30"/>
                  <a:pt x="109" y="30"/>
                </a:cubicBezTo>
                <a:cubicBezTo>
                  <a:pt x="109" y="50"/>
                  <a:pt x="109" y="50"/>
                  <a:pt x="109" y="50"/>
                </a:cubicBezTo>
                <a:cubicBezTo>
                  <a:pt x="109" y="53"/>
                  <a:pt x="111" y="55"/>
                  <a:pt x="114" y="55"/>
                </a:cubicBezTo>
                <a:cubicBezTo>
                  <a:pt x="117" y="55"/>
                  <a:pt x="119" y="53"/>
                  <a:pt x="119" y="50"/>
                </a:cubicBezTo>
                <a:cubicBezTo>
                  <a:pt x="119" y="30"/>
                  <a:pt x="119" y="30"/>
                  <a:pt x="119" y="30"/>
                </a:cubicBezTo>
                <a:cubicBezTo>
                  <a:pt x="123" y="30"/>
                  <a:pt x="126" y="30"/>
                  <a:pt x="130" y="31"/>
                </a:cubicBezTo>
                <a:cubicBezTo>
                  <a:pt x="137" y="35"/>
                  <a:pt x="144" y="41"/>
                  <a:pt x="150" y="50"/>
                </a:cubicBezTo>
                <a:cubicBezTo>
                  <a:pt x="151" y="51"/>
                  <a:pt x="153" y="52"/>
                  <a:pt x="155" y="52"/>
                </a:cubicBezTo>
                <a:cubicBezTo>
                  <a:pt x="156" y="52"/>
                  <a:pt x="157" y="51"/>
                  <a:pt x="158" y="51"/>
                </a:cubicBezTo>
                <a:cubicBezTo>
                  <a:pt x="160" y="49"/>
                  <a:pt x="161" y="46"/>
                  <a:pt x="159" y="43"/>
                </a:cubicBezTo>
                <a:cubicBezTo>
                  <a:pt x="158" y="42"/>
                  <a:pt x="157" y="40"/>
                  <a:pt x="156" y="39"/>
                </a:cubicBezTo>
                <a:cubicBezTo>
                  <a:pt x="175" y="48"/>
                  <a:pt x="191" y="64"/>
                  <a:pt x="201" y="83"/>
                </a:cubicBezTo>
                <a:cubicBezTo>
                  <a:pt x="199" y="85"/>
                  <a:pt x="190" y="86"/>
                  <a:pt x="178" y="88"/>
                </a:cubicBezTo>
                <a:cubicBezTo>
                  <a:pt x="176" y="81"/>
                  <a:pt x="174" y="73"/>
                  <a:pt x="171" y="67"/>
                </a:cubicBezTo>
                <a:cubicBezTo>
                  <a:pt x="170" y="64"/>
                  <a:pt x="167" y="63"/>
                  <a:pt x="164" y="64"/>
                </a:cubicBezTo>
                <a:cubicBezTo>
                  <a:pt x="162" y="65"/>
                  <a:pt x="160" y="68"/>
                  <a:pt x="162" y="71"/>
                </a:cubicBezTo>
                <a:cubicBezTo>
                  <a:pt x="164" y="76"/>
                  <a:pt x="166" y="83"/>
                  <a:pt x="167" y="89"/>
                </a:cubicBezTo>
                <a:cubicBezTo>
                  <a:pt x="154" y="90"/>
                  <a:pt x="138" y="91"/>
                  <a:pt x="119" y="91"/>
                </a:cubicBezTo>
                <a:cubicBezTo>
                  <a:pt x="119" y="74"/>
                  <a:pt x="119" y="74"/>
                  <a:pt x="119" y="74"/>
                </a:cubicBezTo>
                <a:cubicBezTo>
                  <a:pt x="119" y="71"/>
                  <a:pt x="117" y="68"/>
                  <a:pt x="114" y="68"/>
                </a:cubicBezTo>
                <a:cubicBezTo>
                  <a:pt x="111" y="68"/>
                  <a:pt x="109" y="71"/>
                  <a:pt x="109" y="74"/>
                </a:cubicBezTo>
                <a:cubicBezTo>
                  <a:pt x="109" y="91"/>
                  <a:pt x="109" y="91"/>
                  <a:pt x="109" y="91"/>
                </a:cubicBezTo>
                <a:cubicBezTo>
                  <a:pt x="90" y="91"/>
                  <a:pt x="74" y="90"/>
                  <a:pt x="61" y="89"/>
                </a:cubicBezTo>
                <a:cubicBezTo>
                  <a:pt x="62" y="83"/>
                  <a:pt x="64" y="76"/>
                  <a:pt x="66" y="71"/>
                </a:cubicBezTo>
                <a:cubicBezTo>
                  <a:pt x="68" y="68"/>
                  <a:pt x="66" y="65"/>
                  <a:pt x="63" y="64"/>
                </a:cubicBezTo>
                <a:cubicBezTo>
                  <a:pt x="61" y="63"/>
                  <a:pt x="58" y="64"/>
                  <a:pt x="57" y="67"/>
                </a:cubicBezTo>
                <a:cubicBezTo>
                  <a:pt x="54" y="73"/>
                  <a:pt x="52" y="81"/>
                  <a:pt x="50" y="88"/>
                </a:cubicBezTo>
                <a:cubicBezTo>
                  <a:pt x="37" y="86"/>
                  <a:pt x="29" y="85"/>
                  <a:pt x="27" y="83"/>
                </a:cubicBezTo>
                <a:cubicBezTo>
                  <a:pt x="36" y="64"/>
                  <a:pt x="53" y="48"/>
                  <a:pt x="72" y="39"/>
                </a:cubicBezTo>
                <a:close/>
                <a:moveTo>
                  <a:pt x="22" y="93"/>
                </a:moveTo>
                <a:cubicBezTo>
                  <a:pt x="27" y="95"/>
                  <a:pt x="35" y="97"/>
                  <a:pt x="48" y="98"/>
                </a:cubicBezTo>
                <a:cubicBezTo>
                  <a:pt x="46" y="108"/>
                  <a:pt x="45" y="118"/>
                  <a:pt x="45" y="128"/>
                </a:cubicBezTo>
                <a:cubicBezTo>
                  <a:pt x="45" y="138"/>
                  <a:pt x="46" y="148"/>
                  <a:pt x="48" y="157"/>
                </a:cubicBezTo>
                <a:cubicBezTo>
                  <a:pt x="35" y="159"/>
                  <a:pt x="27" y="161"/>
                  <a:pt x="22" y="163"/>
                </a:cubicBezTo>
                <a:cubicBezTo>
                  <a:pt x="18" y="152"/>
                  <a:pt x="16" y="140"/>
                  <a:pt x="16" y="128"/>
                </a:cubicBezTo>
                <a:cubicBezTo>
                  <a:pt x="16" y="116"/>
                  <a:pt x="18" y="104"/>
                  <a:pt x="22" y="93"/>
                </a:cubicBezTo>
                <a:close/>
                <a:moveTo>
                  <a:pt x="27" y="173"/>
                </a:moveTo>
                <a:cubicBezTo>
                  <a:pt x="29" y="171"/>
                  <a:pt x="37" y="169"/>
                  <a:pt x="50" y="168"/>
                </a:cubicBezTo>
                <a:cubicBezTo>
                  <a:pt x="55" y="188"/>
                  <a:pt x="63" y="205"/>
                  <a:pt x="73" y="217"/>
                </a:cubicBezTo>
                <a:cubicBezTo>
                  <a:pt x="53" y="208"/>
                  <a:pt x="37" y="192"/>
                  <a:pt x="27" y="173"/>
                </a:cubicBezTo>
                <a:close/>
                <a:moveTo>
                  <a:pt x="155" y="217"/>
                </a:moveTo>
                <a:cubicBezTo>
                  <a:pt x="165" y="205"/>
                  <a:pt x="173" y="188"/>
                  <a:pt x="178" y="168"/>
                </a:cubicBezTo>
                <a:cubicBezTo>
                  <a:pt x="190" y="169"/>
                  <a:pt x="199" y="171"/>
                  <a:pt x="201" y="173"/>
                </a:cubicBezTo>
                <a:cubicBezTo>
                  <a:pt x="191" y="192"/>
                  <a:pt x="175" y="208"/>
                  <a:pt x="155" y="217"/>
                </a:cubicBezTo>
                <a:close/>
              </a:path>
            </a:pathLst>
          </a:custGeom>
          <a:gradFill>
            <a:gsLst>
              <a:gs pos="0">
                <a:srgbClr val="0070C0"/>
              </a:gs>
              <a:gs pos="100000">
                <a:srgbClr val="00B0F0"/>
              </a:gs>
            </a:gsLst>
            <a:lin ang="5400000" scaled="1"/>
          </a:gradFill>
          <a:ln>
            <a:noFill/>
          </a:ln>
        </p:spPr>
        <p:txBody>
          <a:bodyPr vert="horz" wrap="square" lIns="68562" tIns="34281" rIns="68562" bIns="34281" numCol="1" anchor="t" anchorCtr="0" compatLnSpc="1"/>
          <a:lstStyle/>
          <a:p>
            <a:endParaRPr lang="zh-CN" altLang="en-US" sz="1350"/>
          </a:p>
        </p:txBody>
      </p:sp>
      <p:grpSp>
        <p:nvGrpSpPr>
          <p:cNvPr id="27" name="组合 26"/>
          <p:cNvGrpSpPr/>
          <p:nvPr/>
        </p:nvGrpSpPr>
        <p:grpSpPr>
          <a:xfrm>
            <a:off x="3922307" y="3532253"/>
            <a:ext cx="278726" cy="331223"/>
            <a:chOff x="3386138" y="1465263"/>
            <a:chExt cx="817563" cy="971551"/>
          </a:xfrm>
          <a:gradFill>
            <a:gsLst>
              <a:gs pos="0">
                <a:srgbClr val="0070C0"/>
              </a:gs>
              <a:gs pos="100000">
                <a:srgbClr val="00B0F0"/>
              </a:gs>
            </a:gsLst>
            <a:lin ang="5400000" scaled="1"/>
          </a:gradFill>
        </p:grpSpPr>
        <p:sp>
          <p:nvSpPr>
            <p:cNvPr id="28" name="Freeform 94"/>
            <p:cNvSpPr>
              <a:spLocks noEditPoints="1"/>
            </p:cNvSpPr>
            <p:nvPr/>
          </p:nvSpPr>
          <p:spPr bwMode="auto">
            <a:xfrm>
              <a:off x="3560763" y="1465263"/>
              <a:ext cx="468313" cy="466725"/>
            </a:xfrm>
            <a:custGeom>
              <a:avLst/>
              <a:gdLst>
                <a:gd name="T0" fmla="*/ 62 w 123"/>
                <a:gd name="T1" fmla="*/ 123 h 123"/>
                <a:gd name="T2" fmla="*/ 123 w 123"/>
                <a:gd name="T3" fmla="*/ 62 h 123"/>
                <a:gd name="T4" fmla="*/ 62 w 123"/>
                <a:gd name="T5" fmla="*/ 0 h 123"/>
                <a:gd name="T6" fmla="*/ 0 w 123"/>
                <a:gd name="T7" fmla="*/ 62 h 123"/>
                <a:gd name="T8" fmla="*/ 62 w 123"/>
                <a:gd name="T9" fmla="*/ 123 h 123"/>
                <a:gd name="T10" fmla="*/ 62 w 123"/>
                <a:gd name="T11" fmla="*/ 16 h 123"/>
                <a:gd name="T12" fmla="*/ 107 w 123"/>
                <a:gd name="T13" fmla="*/ 62 h 123"/>
                <a:gd name="T14" fmla="*/ 62 w 123"/>
                <a:gd name="T15" fmla="*/ 107 h 123"/>
                <a:gd name="T16" fmla="*/ 16 w 123"/>
                <a:gd name="T17" fmla="*/ 62 h 123"/>
                <a:gd name="T18" fmla="*/ 62 w 123"/>
                <a:gd name="T19" fmla="*/ 1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123"/>
                  </a:moveTo>
                  <a:cubicBezTo>
                    <a:pt x="96" y="123"/>
                    <a:pt x="123" y="96"/>
                    <a:pt x="123" y="62"/>
                  </a:cubicBezTo>
                  <a:cubicBezTo>
                    <a:pt x="123" y="28"/>
                    <a:pt x="96" y="0"/>
                    <a:pt x="62" y="0"/>
                  </a:cubicBezTo>
                  <a:cubicBezTo>
                    <a:pt x="28" y="0"/>
                    <a:pt x="0" y="28"/>
                    <a:pt x="0" y="62"/>
                  </a:cubicBezTo>
                  <a:cubicBezTo>
                    <a:pt x="0" y="96"/>
                    <a:pt x="28" y="123"/>
                    <a:pt x="62" y="123"/>
                  </a:cubicBezTo>
                  <a:close/>
                  <a:moveTo>
                    <a:pt x="62" y="16"/>
                  </a:moveTo>
                  <a:cubicBezTo>
                    <a:pt x="87" y="16"/>
                    <a:pt x="107" y="37"/>
                    <a:pt x="107" y="62"/>
                  </a:cubicBezTo>
                  <a:cubicBezTo>
                    <a:pt x="107" y="87"/>
                    <a:pt x="87" y="107"/>
                    <a:pt x="62" y="107"/>
                  </a:cubicBezTo>
                  <a:cubicBezTo>
                    <a:pt x="37" y="107"/>
                    <a:pt x="16" y="87"/>
                    <a:pt x="16" y="62"/>
                  </a:cubicBezTo>
                  <a:cubicBezTo>
                    <a:pt x="16" y="37"/>
                    <a:pt x="37" y="16"/>
                    <a:pt x="62" y="16"/>
                  </a:cubicBezTo>
                  <a:close/>
                </a:path>
              </a:pathLst>
            </a:custGeom>
            <a:grpFill/>
            <a:ln>
              <a:noFill/>
            </a:ln>
          </p:spPr>
          <p:txBody>
            <a:bodyPr vert="horz" wrap="square" lIns="68562" tIns="34281" rIns="68562" bIns="34281" numCol="1" anchor="t" anchorCtr="0" compatLnSpc="1"/>
            <a:lstStyle/>
            <a:p>
              <a:endParaRPr lang="zh-CN" altLang="en-US" sz="1350"/>
            </a:p>
          </p:txBody>
        </p:sp>
        <p:sp>
          <p:nvSpPr>
            <p:cNvPr id="29" name="Freeform 95"/>
            <p:cNvSpPr>
              <a:spLocks noEditPoints="1"/>
            </p:cNvSpPr>
            <p:nvPr/>
          </p:nvSpPr>
          <p:spPr bwMode="auto">
            <a:xfrm>
              <a:off x="3386138" y="1958976"/>
              <a:ext cx="817563" cy="477838"/>
            </a:xfrm>
            <a:custGeom>
              <a:avLst/>
              <a:gdLst>
                <a:gd name="T0" fmla="*/ 214 w 215"/>
                <a:gd name="T1" fmla="*/ 57 h 126"/>
                <a:gd name="T2" fmla="*/ 144 w 215"/>
                <a:gd name="T3" fmla="*/ 1 h 126"/>
                <a:gd name="T4" fmla="*/ 135 w 215"/>
                <a:gd name="T5" fmla="*/ 6 h 126"/>
                <a:gd name="T6" fmla="*/ 108 w 215"/>
                <a:gd name="T7" fmla="*/ 37 h 126"/>
                <a:gd name="T8" fmla="*/ 81 w 215"/>
                <a:gd name="T9" fmla="*/ 6 h 126"/>
                <a:gd name="T10" fmla="*/ 71 w 215"/>
                <a:gd name="T11" fmla="*/ 1 h 126"/>
                <a:gd name="T12" fmla="*/ 2 w 215"/>
                <a:gd name="T13" fmla="*/ 57 h 126"/>
                <a:gd name="T14" fmla="*/ 2 w 215"/>
                <a:gd name="T15" fmla="*/ 65 h 126"/>
                <a:gd name="T16" fmla="*/ 108 w 215"/>
                <a:gd name="T17" fmla="*/ 126 h 126"/>
                <a:gd name="T18" fmla="*/ 214 w 215"/>
                <a:gd name="T19" fmla="*/ 65 h 126"/>
                <a:gd name="T20" fmla="*/ 214 w 215"/>
                <a:gd name="T21" fmla="*/ 57 h 126"/>
                <a:gd name="T22" fmla="*/ 146 w 215"/>
                <a:gd name="T23" fmla="*/ 19 h 126"/>
                <a:gd name="T24" fmla="*/ 159 w 215"/>
                <a:gd name="T25" fmla="*/ 25 h 126"/>
                <a:gd name="T26" fmla="*/ 131 w 215"/>
                <a:gd name="T27" fmla="*/ 60 h 126"/>
                <a:gd name="T28" fmla="*/ 127 w 215"/>
                <a:gd name="T29" fmla="*/ 56 h 126"/>
                <a:gd name="T30" fmla="*/ 118 w 215"/>
                <a:gd name="T31" fmla="*/ 49 h 126"/>
                <a:gd name="T32" fmla="*/ 146 w 215"/>
                <a:gd name="T33" fmla="*/ 19 h 126"/>
                <a:gd name="T34" fmla="*/ 97 w 215"/>
                <a:gd name="T35" fmla="*/ 49 h 126"/>
                <a:gd name="T36" fmla="*/ 88 w 215"/>
                <a:gd name="T37" fmla="*/ 56 h 126"/>
                <a:gd name="T38" fmla="*/ 84 w 215"/>
                <a:gd name="T39" fmla="*/ 60 h 126"/>
                <a:gd name="T40" fmla="*/ 57 w 215"/>
                <a:gd name="T41" fmla="*/ 25 h 126"/>
                <a:gd name="T42" fmla="*/ 70 w 215"/>
                <a:gd name="T43" fmla="*/ 19 h 126"/>
                <a:gd name="T44" fmla="*/ 97 w 215"/>
                <a:gd name="T45" fmla="*/ 49 h 126"/>
                <a:gd name="T46" fmla="*/ 113 w 215"/>
                <a:gd name="T47" fmla="*/ 110 h 126"/>
                <a:gd name="T48" fmla="*/ 113 w 215"/>
                <a:gd name="T49" fmla="*/ 74 h 126"/>
                <a:gd name="T50" fmla="*/ 108 w 215"/>
                <a:gd name="T51" fmla="*/ 69 h 126"/>
                <a:gd name="T52" fmla="*/ 102 w 215"/>
                <a:gd name="T53" fmla="*/ 74 h 126"/>
                <a:gd name="T54" fmla="*/ 102 w 215"/>
                <a:gd name="T55" fmla="*/ 110 h 126"/>
                <a:gd name="T56" fmla="*/ 18 w 215"/>
                <a:gd name="T57" fmla="*/ 61 h 126"/>
                <a:gd name="T58" fmla="*/ 48 w 215"/>
                <a:gd name="T59" fmla="*/ 30 h 126"/>
                <a:gd name="T60" fmla="*/ 81 w 215"/>
                <a:gd name="T61" fmla="*/ 71 h 126"/>
                <a:gd name="T62" fmla="*/ 87 w 215"/>
                <a:gd name="T63" fmla="*/ 71 h 126"/>
                <a:gd name="T64" fmla="*/ 95 w 215"/>
                <a:gd name="T65" fmla="*/ 64 h 126"/>
                <a:gd name="T66" fmla="*/ 108 w 215"/>
                <a:gd name="T67" fmla="*/ 54 h 126"/>
                <a:gd name="T68" fmla="*/ 120 w 215"/>
                <a:gd name="T69" fmla="*/ 64 h 126"/>
                <a:gd name="T70" fmla="*/ 128 w 215"/>
                <a:gd name="T71" fmla="*/ 71 h 126"/>
                <a:gd name="T72" fmla="*/ 131 w 215"/>
                <a:gd name="T73" fmla="*/ 72 h 126"/>
                <a:gd name="T74" fmla="*/ 135 w 215"/>
                <a:gd name="T75" fmla="*/ 71 h 126"/>
                <a:gd name="T76" fmla="*/ 168 w 215"/>
                <a:gd name="T77" fmla="*/ 30 h 126"/>
                <a:gd name="T78" fmla="*/ 197 w 215"/>
                <a:gd name="T79" fmla="*/ 61 h 126"/>
                <a:gd name="T80" fmla="*/ 113 w 215"/>
                <a:gd name="T81" fmla="*/ 1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 h="126">
                  <a:moveTo>
                    <a:pt x="214" y="57"/>
                  </a:moveTo>
                  <a:cubicBezTo>
                    <a:pt x="198" y="30"/>
                    <a:pt x="174" y="11"/>
                    <a:pt x="144" y="1"/>
                  </a:cubicBezTo>
                  <a:cubicBezTo>
                    <a:pt x="141" y="0"/>
                    <a:pt x="137" y="2"/>
                    <a:pt x="135" y="6"/>
                  </a:cubicBezTo>
                  <a:cubicBezTo>
                    <a:pt x="129" y="18"/>
                    <a:pt x="119" y="29"/>
                    <a:pt x="108" y="37"/>
                  </a:cubicBezTo>
                  <a:cubicBezTo>
                    <a:pt x="96" y="29"/>
                    <a:pt x="87" y="18"/>
                    <a:pt x="81" y="6"/>
                  </a:cubicBezTo>
                  <a:cubicBezTo>
                    <a:pt x="79" y="2"/>
                    <a:pt x="75" y="0"/>
                    <a:pt x="71" y="1"/>
                  </a:cubicBezTo>
                  <a:cubicBezTo>
                    <a:pt x="42" y="11"/>
                    <a:pt x="17" y="30"/>
                    <a:pt x="2" y="57"/>
                  </a:cubicBezTo>
                  <a:cubicBezTo>
                    <a:pt x="0" y="59"/>
                    <a:pt x="0" y="62"/>
                    <a:pt x="2" y="65"/>
                  </a:cubicBezTo>
                  <a:cubicBezTo>
                    <a:pt x="24" y="103"/>
                    <a:pt x="64" y="126"/>
                    <a:pt x="108" y="126"/>
                  </a:cubicBezTo>
                  <a:cubicBezTo>
                    <a:pt x="151" y="126"/>
                    <a:pt x="192" y="103"/>
                    <a:pt x="214" y="65"/>
                  </a:cubicBezTo>
                  <a:cubicBezTo>
                    <a:pt x="215" y="62"/>
                    <a:pt x="215" y="59"/>
                    <a:pt x="214" y="57"/>
                  </a:cubicBezTo>
                  <a:close/>
                  <a:moveTo>
                    <a:pt x="146" y="19"/>
                  </a:moveTo>
                  <a:cubicBezTo>
                    <a:pt x="150" y="21"/>
                    <a:pt x="155" y="23"/>
                    <a:pt x="159" y="25"/>
                  </a:cubicBezTo>
                  <a:cubicBezTo>
                    <a:pt x="152" y="36"/>
                    <a:pt x="143" y="50"/>
                    <a:pt x="131" y="60"/>
                  </a:cubicBezTo>
                  <a:cubicBezTo>
                    <a:pt x="130" y="59"/>
                    <a:pt x="129" y="58"/>
                    <a:pt x="127" y="56"/>
                  </a:cubicBezTo>
                  <a:cubicBezTo>
                    <a:pt x="124" y="54"/>
                    <a:pt x="121" y="51"/>
                    <a:pt x="118" y="49"/>
                  </a:cubicBezTo>
                  <a:cubicBezTo>
                    <a:pt x="130" y="41"/>
                    <a:pt x="139" y="31"/>
                    <a:pt x="146" y="19"/>
                  </a:cubicBezTo>
                  <a:close/>
                  <a:moveTo>
                    <a:pt x="97" y="49"/>
                  </a:moveTo>
                  <a:cubicBezTo>
                    <a:pt x="94" y="51"/>
                    <a:pt x="91" y="54"/>
                    <a:pt x="88" y="56"/>
                  </a:cubicBezTo>
                  <a:cubicBezTo>
                    <a:pt x="87" y="58"/>
                    <a:pt x="85" y="59"/>
                    <a:pt x="84" y="60"/>
                  </a:cubicBezTo>
                  <a:cubicBezTo>
                    <a:pt x="72" y="50"/>
                    <a:pt x="63" y="36"/>
                    <a:pt x="57" y="25"/>
                  </a:cubicBezTo>
                  <a:cubicBezTo>
                    <a:pt x="61" y="23"/>
                    <a:pt x="65" y="21"/>
                    <a:pt x="70" y="19"/>
                  </a:cubicBezTo>
                  <a:cubicBezTo>
                    <a:pt x="76" y="31"/>
                    <a:pt x="86" y="41"/>
                    <a:pt x="97" y="49"/>
                  </a:cubicBezTo>
                  <a:close/>
                  <a:moveTo>
                    <a:pt x="113" y="110"/>
                  </a:moveTo>
                  <a:cubicBezTo>
                    <a:pt x="113" y="74"/>
                    <a:pt x="113" y="74"/>
                    <a:pt x="113" y="74"/>
                  </a:cubicBezTo>
                  <a:cubicBezTo>
                    <a:pt x="113" y="72"/>
                    <a:pt x="111" y="69"/>
                    <a:pt x="108" y="69"/>
                  </a:cubicBezTo>
                  <a:cubicBezTo>
                    <a:pt x="105" y="69"/>
                    <a:pt x="102" y="72"/>
                    <a:pt x="102" y="74"/>
                  </a:cubicBezTo>
                  <a:cubicBezTo>
                    <a:pt x="102" y="110"/>
                    <a:pt x="102" y="110"/>
                    <a:pt x="102" y="110"/>
                  </a:cubicBezTo>
                  <a:cubicBezTo>
                    <a:pt x="68" y="108"/>
                    <a:pt x="37" y="90"/>
                    <a:pt x="18" y="61"/>
                  </a:cubicBezTo>
                  <a:cubicBezTo>
                    <a:pt x="26" y="49"/>
                    <a:pt x="36" y="38"/>
                    <a:pt x="48" y="30"/>
                  </a:cubicBezTo>
                  <a:cubicBezTo>
                    <a:pt x="55" y="44"/>
                    <a:pt x="66" y="59"/>
                    <a:pt x="81" y="71"/>
                  </a:cubicBezTo>
                  <a:cubicBezTo>
                    <a:pt x="83" y="73"/>
                    <a:pt x="85" y="73"/>
                    <a:pt x="87" y="71"/>
                  </a:cubicBezTo>
                  <a:cubicBezTo>
                    <a:pt x="90" y="69"/>
                    <a:pt x="93" y="67"/>
                    <a:pt x="95" y="64"/>
                  </a:cubicBezTo>
                  <a:cubicBezTo>
                    <a:pt x="99" y="61"/>
                    <a:pt x="104" y="57"/>
                    <a:pt x="108" y="54"/>
                  </a:cubicBezTo>
                  <a:cubicBezTo>
                    <a:pt x="112" y="57"/>
                    <a:pt x="116" y="61"/>
                    <a:pt x="120" y="64"/>
                  </a:cubicBezTo>
                  <a:cubicBezTo>
                    <a:pt x="123" y="67"/>
                    <a:pt x="125" y="69"/>
                    <a:pt x="128" y="71"/>
                  </a:cubicBezTo>
                  <a:cubicBezTo>
                    <a:pt x="129" y="72"/>
                    <a:pt x="130" y="72"/>
                    <a:pt x="131" y="72"/>
                  </a:cubicBezTo>
                  <a:cubicBezTo>
                    <a:pt x="133" y="72"/>
                    <a:pt x="134" y="72"/>
                    <a:pt x="135" y="71"/>
                  </a:cubicBezTo>
                  <a:cubicBezTo>
                    <a:pt x="149" y="59"/>
                    <a:pt x="160" y="44"/>
                    <a:pt x="168" y="30"/>
                  </a:cubicBezTo>
                  <a:cubicBezTo>
                    <a:pt x="180" y="38"/>
                    <a:pt x="190" y="49"/>
                    <a:pt x="197" y="61"/>
                  </a:cubicBezTo>
                  <a:cubicBezTo>
                    <a:pt x="179" y="90"/>
                    <a:pt x="147" y="108"/>
                    <a:pt x="113" y="110"/>
                  </a:cubicBezTo>
                  <a:close/>
                </a:path>
              </a:pathLst>
            </a:custGeom>
            <a:grpFill/>
            <a:ln>
              <a:noFill/>
            </a:ln>
          </p:spPr>
          <p:txBody>
            <a:bodyPr vert="horz" wrap="square" lIns="68562" tIns="34281" rIns="68562" bIns="34281" numCol="1" anchor="t" anchorCtr="0" compatLnSpc="1"/>
            <a:lstStyle/>
            <a:p>
              <a:endParaRPr lang="zh-CN" altLang="en-US" sz="1350"/>
            </a:p>
          </p:txBody>
        </p:sp>
      </p:grpSp>
      <p:sp>
        <p:nvSpPr>
          <p:cNvPr id="30" name="矩形 29"/>
          <p:cNvSpPr/>
          <p:nvPr/>
        </p:nvSpPr>
        <p:spPr>
          <a:xfrm>
            <a:off x="4274305" y="1778124"/>
            <a:ext cx="1972879" cy="506730"/>
          </a:xfrm>
          <a:prstGeom prst="rect">
            <a:avLst/>
          </a:prstGeom>
          <a:noFill/>
        </p:spPr>
        <p:txBody>
          <a:bodyPr wrap="square">
            <a:spAutoFit/>
          </a:bodyPr>
          <a:lstStyle/>
          <a:p>
            <a:pPr algn="just">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31" name="矩形 30"/>
          <p:cNvSpPr/>
          <p:nvPr/>
        </p:nvSpPr>
        <p:spPr>
          <a:xfrm>
            <a:off x="4274305" y="1568403"/>
            <a:ext cx="1960583" cy="311785"/>
          </a:xfrm>
          <a:prstGeom prst="rect">
            <a:avLst/>
          </a:prstGeom>
          <a:noFill/>
        </p:spPr>
        <p:txBody>
          <a:bodyPr wrap="squar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32" name="矩形 31"/>
          <p:cNvSpPr/>
          <p:nvPr/>
        </p:nvSpPr>
        <p:spPr>
          <a:xfrm>
            <a:off x="4799060" y="2722383"/>
            <a:ext cx="2023042" cy="506730"/>
          </a:xfrm>
          <a:prstGeom prst="rect">
            <a:avLst/>
          </a:prstGeom>
          <a:noFill/>
        </p:spPr>
        <p:txBody>
          <a:bodyPr wrap="square">
            <a:spAutoFit/>
          </a:bodyPr>
          <a:lstStyle/>
          <a:p>
            <a:pPr algn="just">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33" name="矩形 32"/>
          <p:cNvSpPr/>
          <p:nvPr/>
        </p:nvSpPr>
        <p:spPr>
          <a:xfrm>
            <a:off x="4799059" y="2512662"/>
            <a:ext cx="1960583" cy="311785"/>
          </a:xfrm>
          <a:prstGeom prst="rect">
            <a:avLst/>
          </a:prstGeom>
          <a:noFill/>
        </p:spPr>
        <p:txBody>
          <a:bodyPr wrap="squar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34" name="矩形 33"/>
          <p:cNvSpPr/>
          <p:nvPr/>
        </p:nvSpPr>
        <p:spPr>
          <a:xfrm>
            <a:off x="4245137" y="3649537"/>
            <a:ext cx="2023042" cy="506730"/>
          </a:xfrm>
          <a:prstGeom prst="rect">
            <a:avLst/>
          </a:prstGeom>
          <a:noFill/>
        </p:spPr>
        <p:txBody>
          <a:bodyPr wrap="square">
            <a:spAutoFit/>
          </a:bodyPr>
          <a:lstStyle/>
          <a:p>
            <a:pPr algn="just">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35" name="矩形 34"/>
          <p:cNvSpPr/>
          <p:nvPr/>
        </p:nvSpPr>
        <p:spPr>
          <a:xfrm>
            <a:off x="4245136" y="3439816"/>
            <a:ext cx="1960583" cy="311785"/>
          </a:xfrm>
          <a:prstGeom prst="rect">
            <a:avLst/>
          </a:prstGeom>
          <a:noFill/>
        </p:spPr>
        <p:txBody>
          <a:bodyPr wrap="square">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grpSp>
        <p:nvGrpSpPr>
          <p:cNvPr id="36" name="组合 35"/>
          <p:cNvGrpSpPr/>
          <p:nvPr/>
        </p:nvGrpSpPr>
        <p:grpSpPr>
          <a:xfrm>
            <a:off x="180330" y="1170893"/>
            <a:ext cx="4121710" cy="3467694"/>
            <a:chOff x="254728" y="2282797"/>
            <a:chExt cx="3973859" cy="3343304"/>
          </a:xfrm>
        </p:grpSpPr>
        <p:grpSp>
          <p:nvGrpSpPr>
            <p:cNvPr id="37" name="组合 36"/>
            <p:cNvGrpSpPr/>
            <p:nvPr/>
          </p:nvGrpSpPr>
          <p:grpSpPr>
            <a:xfrm>
              <a:off x="254728" y="2282797"/>
              <a:ext cx="3973859" cy="3343304"/>
              <a:chOff x="254728" y="2282797"/>
              <a:chExt cx="3973859" cy="3343304"/>
            </a:xfrm>
          </p:grpSpPr>
          <p:pic>
            <p:nvPicPr>
              <p:cNvPr id="39" name="Picture 5" descr="ipad.png"/>
              <p:cNvPicPr>
                <a:picLocks noChangeAspect="1"/>
              </p:cNvPicPr>
              <p:nvPr/>
            </p:nvPicPr>
            <p:blipFill rotWithShape="1">
              <a:blip r:embed="rId3"/>
              <a:srcRect b="12250"/>
              <a:stretch>
                <a:fillRect/>
              </a:stretch>
            </p:blipFill>
            <p:spPr>
              <a:xfrm>
                <a:off x="254728" y="2282797"/>
                <a:ext cx="3973859" cy="3343304"/>
              </a:xfrm>
              <a:prstGeom prst="rect">
                <a:avLst/>
              </a:prstGeom>
            </p:spPr>
          </p:pic>
          <p:pic>
            <p:nvPicPr>
              <p:cNvPr id="40" name="Picture 7" descr="ipad-light.png"/>
              <p:cNvPicPr>
                <a:picLocks noChangeAspect="1"/>
              </p:cNvPicPr>
              <p:nvPr/>
            </p:nvPicPr>
            <p:blipFill>
              <a:blip r:embed="rId4"/>
              <a:stretch>
                <a:fillRect/>
              </a:stretch>
            </p:blipFill>
            <p:spPr>
              <a:xfrm flipH="1">
                <a:off x="2106494" y="2366788"/>
                <a:ext cx="1220616" cy="2762237"/>
              </a:xfrm>
              <a:prstGeom prst="rect">
                <a:avLst/>
              </a:prstGeom>
            </p:spPr>
          </p:pic>
        </p:grpSp>
        <p:pic>
          <p:nvPicPr>
            <p:cNvPr id="38" name="图片 37"/>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34000"/>
                      </a14:imgEffect>
                    </a14:imgLayer>
                  </a14:imgProps>
                </a:ext>
                <a:ext uri="{28A0092B-C50C-407E-A947-70E740481C1C}">
                  <a14:useLocalDpi xmlns:a14="http://schemas.microsoft.com/office/drawing/2010/main" val="0"/>
                </a:ext>
              </a:extLst>
            </a:blip>
            <a:srcRect/>
            <a:stretch>
              <a:fillRect/>
            </a:stretch>
          </p:blipFill>
          <p:spPr>
            <a:xfrm>
              <a:off x="1166322" y="2589832"/>
              <a:ext cx="2058741" cy="2484288"/>
            </a:xfrm>
            <a:prstGeom prst="rect">
              <a:avLst/>
            </a:prstGeom>
            <a:blipFill>
              <a:blip r:embed="rId7"/>
              <a:stretch>
                <a:fillRect/>
              </a:stretch>
            </a:blipFill>
          </p:spPr>
        </p:pic>
      </p:gr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00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00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ppt_x"/>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00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100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ppt_x"/>
                                          </p:val>
                                        </p:tav>
                                        <p:tav tm="100000">
                                          <p:val>
                                            <p:strVal val="#ppt_x"/>
                                          </p:val>
                                        </p:tav>
                                      </p:tavLst>
                                    </p:anim>
                                    <p:anim calcmode="lin" valueType="num">
                                      <p:cBhvr additive="base">
                                        <p:cTn id="72" dur="500" fill="hold"/>
                                        <p:tgtEl>
                                          <p:spTgt spid="2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00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ppt_x"/>
                                          </p:val>
                                        </p:tav>
                                        <p:tav tm="100000">
                                          <p:val>
                                            <p:strVal val="#ppt_x"/>
                                          </p:val>
                                        </p:tav>
                                      </p:tavLst>
                                    </p:anim>
                                    <p:anim calcmode="lin" valueType="num">
                                      <p:cBhvr additive="base">
                                        <p:cTn id="76" dur="500" fill="hold"/>
                                        <p:tgtEl>
                                          <p:spTgt spid="3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00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ppt_x"/>
                                          </p:val>
                                        </p:tav>
                                        <p:tav tm="100000">
                                          <p:val>
                                            <p:strVal val="#ppt_x"/>
                                          </p:val>
                                        </p:tav>
                                      </p:tavLst>
                                    </p:anim>
                                    <p:anim calcmode="lin" valueType="num">
                                      <p:cBhvr additive="base">
                                        <p:cTn id="80" dur="500" fill="hold"/>
                                        <p:tgtEl>
                                          <p:spTgt spid="3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50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ppt_x"/>
                                          </p:val>
                                        </p:tav>
                                        <p:tav tm="100000">
                                          <p:val>
                                            <p:strVal val="#ppt_x"/>
                                          </p:val>
                                        </p:tav>
                                      </p:tavLst>
                                    </p:anim>
                                    <p:anim calcmode="lin" valueType="num">
                                      <p:cBhvr additive="base">
                                        <p:cTn id="84" dur="500" fill="hold"/>
                                        <p:tgtEl>
                                          <p:spTgt spid="20"/>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50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ppt_x"/>
                                          </p:val>
                                        </p:tav>
                                        <p:tav tm="100000">
                                          <p:val>
                                            <p:strVal val="#ppt_x"/>
                                          </p:val>
                                        </p:tav>
                                      </p:tavLst>
                                    </p:anim>
                                    <p:anim calcmode="lin" valueType="num">
                                      <p:cBhvr additive="base">
                                        <p:cTn id="88" dur="500" fill="hold"/>
                                        <p:tgtEl>
                                          <p:spTgt spid="2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50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150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150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ppt_x"/>
                                          </p:val>
                                        </p:tav>
                                        <p:tav tm="100000">
                                          <p:val>
                                            <p:strVal val="#ppt_x"/>
                                          </p:val>
                                        </p:tav>
                                      </p:tavLst>
                                    </p:anim>
                                    <p:anim calcmode="lin" valueType="num">
                                      <p:cBhvr additive="base">
                                        <p:cTn id="100" dur="500" fill="hold"/>
                                        <p:tgtEl>
                                          <p:spTgt spid="34"/>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1500"/>
                                  </p:stCondLst>
                                  <p:childTnLst>
                                    <p:set>
                                      <p:cBhvr>
                                        <p:cTn id="102" dur="1" fill="hold">
                                          <p:stCondLst>
                                            <p:cond delay="0"/>
                                          </p:stCondLst>
                                        </p:cTn>
                                        <p:tgtEl>
                                          <p:spTgt spid="35"/>
                                        </p:tgtEl>
                                        <p:attrNameLst>
                                          <p:attrName>style.visibility</p:attrName>
                                        </p:attrNameLst>
                                      </p:cBhvr>
                                      <p:to>
                                        <p:strVal val="visible"/>
                                      </p:to>
                                    </p:set>
                                    <p:anim calcmode="lin" valueType="num">
                                      <p:cBhvr additive="base">
                                        <p:cTn id="103" dur="500" fill="hold"/>
                                        <p:tgtEl>
                                          <p:spTgt spid="35"/>
                                        </p:tgtEl>
                                        <p:attrNameLst>
                                          <p:attrName>ppt_x</p:attrName>
                                        </p:attrNameLst>
                                      </p:cBhvr>
                                      <p:tavLst>
                                        <p:tav tm="0">
                                          <p:val>
                                            <p:strVal val="#ppt_x"/>
                                          </p:val>
                                        </p:tav>
                                        <p:tav tm="100000">
                                          <p:val>
                                            <p:strVal val="#ppt_x"/>
                                          </p:val>
                                        </p:tav>
                                      </p:tavLst>
                                    </p:anim>
                                    <p:anim calcmode="lin" valueType="num">
                                      <p:cBhvr additive="base">
                                        <p:cTn id="104" dur="500" fill="hold"/>
                                        <p:tgtEl>
                                          <p:spTgt spid="35"/>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1500"/>
                                  </p:stCondLst>
                                  <p:childTnLst>
                                    <p:set>
                                      <p:cBhvr>
                                        <p:cTn id="106" dur="1" fill="hold">
                                          <p:stCondLst>
                                            <p:cond delay="0"/>
                                          </p:stCondLst>
                                        </p:cTn>
                                        <p:tgtEl>
                                          <p:spTgt spid="19"/>
                                        </p:tgtEl>
                                        <p:attrNameLst>
                                          <p:attrName>style.visibility</p:attrName>
                                        </p:attrNameLst>
                                      </p:cBhvr>
                                      <p:to>
                                        <p:strVal val="visible"/>
                                      </p:to>
                                    </p:set>
                                    <p:anim calcmode="lin" valueType="num">
                                      <p:cBhvr additive="base">
                                        <p:cTn id="107" dur="500" fill="hold"/>
                                        <p:tgtEl>
                                          <p:spTgt spid="19"/>
                                        </p:tgtEl>
                                        <p:attrNameLst>
                                          <p:attrName>ppt_x</p:attrName>
                                        </p:attrNameLst>
                                      </p:cBhvr>
                                      <p:tavLst>
                                        <p:tav tm="0">
                                          <p:val>
                                            <p:strVal val="#ppt_x"/>
                                          </p:val>
                                        </p:tav>
                                        <p:tav tm="100000">
                                          <p:val>
                                            <p:strVal val="#ppt_x"/>
                                          </p:val>
                                        </p:tav>
                                      </p:tavLst>
                                    </p:anim>
                                    <p:anim calcmode="lin" valueType="num">
                                      <p:cBhvr additive="base">
                                        <p:cTn id="10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13" grpId="0" bldLvl="0" animBg="1"/>
      <p:bldP spid="14" grpId="0"/>
      <p:bldP spid="15" grpId="0" bldLvl="0" animBg="1"/>
      <p:bldP spid="16" grpId="0" bldLvl="0" animBg="1"/>
      <p:bldP spid="17" grpId="0" bldLvl="0" animBg="1"/>
      <p:bldP spid="18" grpId="0"/>
      <p:bldP spid="19" grpId="0" bldLvl="0" animBg="1"/>
      <p:bldP spid="20" grpId="0" bldLvl="0" animBg="1"/>
      <p:bldP spid="21" grpId="0" bldLvl="0" animBg="1"/>
      <p:bldP spid="22" grpId="0"/>
      <p:bldP spid="26" grpId="0" bldLvl="0" animBg="1"/>
      <p:bldP spid="30" grpId="0"/>
      <p:bldP spid="31"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sp>
        <p:nvSpPr>
          <p:cNvPr id="12" name="矩形 11"/>
          <p:cNvSpPr/>
          <p:nvPr/>
        </p:nvSpPr>
        <p:spPr>
          <a:xfrm rot="9205952">
            <a:off x="3698027" y="2838555"/>
            <a:ext cx="1684862" cy="187315"/>
          </a:xfrm>
          <a:prstGeom prst="rect">
            <a:avLst/>
          </a:prstGeom>
          <a:gradFill>
            <a:gsLst>
              <a:gs pos="0">
                <a:srgbClr val="0070C0"/>
              </a:gs>
              <a:gs pos="100000">
                <a:srgbClr val="00B0F0"/>
              </a:gs>
            </a:gsLst>
            <a:lin ang="5400000" scaled="1"/>
          </a:gra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46CEB2"/>
              </a:solidFill>
            </a:endParaRPr>
          </a:p>
        </p:txBody>
      </p:sp>
      <p:sp>
        <p:nvSpPr>
          <p:cNvPr id="13" name="矩形 12"/>
          <p:cNvSpPr/>
          <p:nvPr/>
        </p:nvSpPr>
        <p:spPr>
          <a:xfrm rot="2256138">
            <a:off x="3490361" y="3732995"/>
            <a:ext cx="1904407" cy="175448"/>
          </a:xfrm>
          <a:prstGeom prst="rect">
            <a:avLst/>
          </a:prstGeom>
          <a:gradFill>
            <a:gsLst>
              <a:gs pos="0">
                <a:srgbClr val="0070C0"/>
              </a:gs>
              <a:gs pos="100000">
                <a:srgbClr val="00B0F0"/>
              </a:gs>
            </a:gsLst>
            <a:lin ang="5400000" scaled="1"/>
          </a:gradFill>
          <a:ln>
            <a:noFill/>
          </a:ln>
          <a:effectLst>
            <a:innerShdw blurRad="508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46CEB2"/>
              </a:solidFill>
            </a:endParaRPr>
          </a:p>
        </p:txBody>
      </p:sp>
      <p:sp>
        <p:nvSpPr>
          <p:cNvPr id="14" name="矩形 13"/>
          <p:cNvSpPr/>
          <p:nvPr/>
        </p:nvSpPr>
        <p:spPr>
          <a:xfrm rot="2256138">
            <a:off x="3490361" y="1834802"/>
            <a:ext cx="1904407" cy="175448"/>
          </a:xfrm>
          <a:prstGeom prst="rect">
            <a:avLst/>
          </a:prstGeom>
          <a:gradFill>
            <a:gsLst>
              <a:gs pos="0">
                <a:srgbClr val="0070C0"/>
              </a:gs>
              <a:gs pos="100000">
                <a:srgbClr val="00B0F0"/>
              </a:gs>
            </a:gsLst>
            <a:lin ang="5400000" scaled="1"/>
          </a:gradFill>
          <a:ln>
            <a:no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46CEB2"/>
              </a:solidFill>
            </a:endParaRPr>
          </a:p>
        </p:txBody>
      </p:sp>
      <p:grpSp>
        <p:nvGrpSpPr>
          <p:cNvPr id="15" name="组合 14"/>
          <p:cNvGrpSpPr/>
          <p:nvPr/>
        </p:nvGrpSpPr>
        <p:grpSpPr>
          <a:xfrm>
            <a:off x="3456385" y="1082531"/>
            <a:ext cx="576907" cy="916355"/>
            <a:chOff x="4609713" y="938201"/>
            <a:chExt cx="769410" cy="1222125"/>
          </a:xfrm>
        </p:grpSpPr>
        <p:grpSp>
          <p:nvGrpSpPr>
            <p:cNvPr id="16" name="组合 15"/>
            <p:cNvGrpSpPr/>
            <p:nvPr/>
          </p:nvGrpSpPr>
          <p:grpSpPr>
            <a:xfrm>
              <a:off x="4609713" y="938201"/>
              <a:ext cx="769410" cy="769410"/>
              <a:chOff x="1273629" y="1224643"/>
              <a:chExt cx="2171700" cy="2171700"/>
            </a:xfrm>
          </p:grpSpPr>
          <p:sp>
            <p:nvSpPr>
              <p:cNvPr id="18" name="圆角矩形 17"/>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19" name="圆角矩形 18"/>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17" name="文本框 23"/>
            <p:cNvSpPr txBox="1"/>
            <p:nvPr/>
          </p:nvSpPr>
          <p:spPr>
            <a:xfrm>
              <a:off x="4708490" y="1058526"/>
              <a:ext cx="578742" cy="1101800"/>
            </a:xfrm>
            <a:prstGeom prst="rect">
              <a:avLst/>
            </a:prstGeom>
            <a:noFill/>
          </p:spPr>
          <p:txBody>
            <a:bodyPr wrap="square" rtlCol="0">
              <a:spAutoFit/>
            </a:bodyPr>
            <a:lstStyle/>
            <a:p>
              <a:r>
                <a:rPr lang="en-US" altLang="zh-CN" sz="2400" dirty="0">
                  <a:solidFill>
                    <a:srgbClr val="0070C0"/>
                  </a:solidFill>
                  <a:latin typeface="Impact MT Std" pitchFamily="34" charset="0"/>
                  <a:cs typeface="Aharoni" panose="02010803020104030203" pitchFamily="2" charset="-79"/>
                </a:rPr>
                <a:t>01</a:t>
              </a:r>
              <a:endParaRPr lang="zh-CN" altLang="en-US" sz="2400" dirty="0">
                <a:solidFill>
                  <a:srgbClr val="0070C0"/>
                </a:solidFill>
                <a:latin typeface="Impact MT Std" pitchFamily="34" charset="0"/>
                <a:cs typeface="Aharoni" panose="02010803020104030203" pitchFamily="2" charset="-79"/>
              </a:endParaRPr>
            </a:p>
          </p:txBody>
        </p:sp>
      </p:grpSp>
      <p:grpSp>
        <p:nvGrpSpPr>
          <p:cNvPr id="20" name="组合 19"/>
          <p:cNvGrpSpPr/>
          <p:nvPr/>
        </p:nvGrpSpPr>
        <p:grpSpPr>
          <a:xfrm>
            <a:off x="4963010" y="2152683"/>
            <a:ext cx="576907" cy="576907"/>
            <a:chOff x="6619070" y="2365442"/>
            <a:chExt cx="769410" cy="769410"/>
          </a:xfrm>
        </p:grpSpPr>
        <p:grpSp>
          <p:nvGrpSpPr>
            <p:cNvPr id="21" name="组合 20"/>
            <p:cNvGrpSpPr/>
            <p:nvPr/>
          </p:nvGrpSpPr>
          <p:grpSpPr>
            <a:xfrm>
              <a:off x="6619070" y="2365442"/>
              <a:ext cx="769410" cy="769410"/>
              <a:chOff x="1273629" y="1224643"/>
              <a:chExt cx="2171700" cy="2171700"/>
            </a:xfrm>
          </p:grpSpPr>
          <p:sp>
            <p:nvSpPr>
              <p:cNvPr id="23" name="圆角矩形 22"/>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4" name="圆角矩形 23"/>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22" name="文本框 24"/>
            <p:cNvSpPr txBox="1"/>
            <p:nvPr/>
          </p:nvSpPr>
          <p:spPr>
            <a:xfrm>
              <a:off x="6700219" y="2496463"/>
              <a:ext cx="686188" cy="613993"/>
            </a:xfrm>
            <a:prstGeom prst="rect">
              <a:avLst/>
            </a:prstGeom>
            <a:noFill/>
          </p:spPr>
          <p:txBody>
            <a:bodyPr wrap="square" rtlCol="0">
              <a:spAutoFit/>
            </a:bodyPr>
            <a:lstStyle/>
            <a:p>
              <a:r>
                <a:rPr lang="en-US" altLang="zh-CN" sz="2400" dirty="0">
                  <a:solidFill>
                    <a:srgbClr val="0070C0"/>
                  </a:solidFill>
                  <a:latin typeface="Impact MT Std" pitchFamily="34" charset="0"/>
                  <a:cs typeface="Aharoni" panose="02010803020104030203" pitchFamily="2" charset="-79"/>
                </a:rPr>
                <a:t>02</a:t>
              </a:r>
              <a:endParaRPr lang="zh-CN" altLang="en-US" sz="2400" dirty="0">
                <a:solidFill>
                  <a:srgbClr val="0070C0"/>
                </a:solidFill>
                <a:latin typeface="Impact MT Std" pitchFamily="34" charset="0"/>
                <a:cs typeface="Aharoni" panose="02010803020104030203" pitchFamily="2" charset="-79"/>
              </a:endParaRPr>
            </a:p>
          </p:txBody>
        </p:sp>
      </p:grpSp>
      <p:grpSp>
        <p:nvGrpSpPr>
          <p:cNvPr id="25" name="组合 24"/>
          <p:cNvGrpSpPr/>
          <p:nvPr/>
        </p:nvGrpSpPr>
        <p:grpSpPr>
          <a:xfrm>
            <a:off x="3456385" y="3101305"/>
            <a:ext cx="576907" cy="576907"/>
            <a:chOff x="4609713" y="3630601"/>
            <a:chExt cx="769410" cy="769410"/>
          </a:xfrm>
        </p:grpSpPr>
        <p:grpSp>
          <p:nvGrpSpPr>
            <p:cNvPr id="26" name="组合 25"/>
            <p:cNvGrpSpPr/>
            <p:nvPr/>
          </p:nvGrpSpPr>
          <p:grpSpPr>
            <a:xfrm>
              <a:off x="4609713" y="3630601"/>
              <a:ext cx="769410" cy="769410"/>
              <a:chOff x="1273629" y="1224643"/>
              <a:chExt cx="2171700" cy="2171700"/>
            </a:xfrm>
          </p:grpSpPr>
          <p:sp>
            <p:nvSpPr>
              <p:cNvPr id="28" name="圆角矩形 27"/>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9" name="圆角矩形 28"/>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27" name="文本框 25"/>
            <p:cNvSpPr txBox="1"/>
            <p:nvPr/>
          </p:nvSpPr>
          <p:spPr>
            <a:xfrm>
              <a:off x="4688057" y="3734475"/>
              <a:ext cx="691066" cy="613993"/>
            </a:xfrm>
            <a:prstGeom prst="rect">
              <a:avLst/>
            </a:prstGeom>
            <a:noFill/>
          </p:spPr>
          <p:txBody>
            <a:bodyPr wrap="square" rtlCol="0">
              <a:spAutoFit/>
            </a:bodyPr>
            <a:lstStyle/>
            <a:p>
              <a:r>
                <a:rPr lang="en-US" altLang="zh-CN" sz="2400" dirty="0">
                  <a:solidFill>
                    <a:srgbClr val="0070C0"/>
                  </a:solidFill>
                  <a:latin typeface="Impact MT Std" pitchFamily="34" charset="0"/>
                  <a:cs typeface="Aharoni" panose="02010803020104030203" pitchFamily="2" charset="-79"/>
                </a:rPr>
                <a:t>03</a:t>
              </a:r>
              <a:endParaRPr lang="zh-CN" altLang="en-US" sz="2400" dirty="0">
                <a:solidFill>
                  <a:srgbClr val="0070C0"/>
                </a:solidFill>
                <a:latin typeface="Impact MT Std" pitchFamily="34" charset="0"/>
                <a:cs typeface="Aharoni" panose="02010803020104030203" pitchFamily="2" charset="-79"/>
              </a:endParaRPr>
            </a:p>
          </p:txBody>
        </p:sp>
      </p:grpSp>
      <p:grpSp>
        <p:nvGrpSpPr>
          <p:cNvPr id="30" name="组合 29"/>
          <p:cNvGrpSpPr/>
          <p:nvPr/>
        </p:nvGrpSpPr>
        <p:grpSpPr>
          <a:xfrm>
            <a:off x="4961456" y="4044035"/>
            <a:ext cx="576907" cy="576907"/>
            <a:chOff x="6616997" y="4887901"/>
            <a:chExt cx="769410" cy="769410"/>
          </a:xfrm>
        </p:grpSpPr>
        <p:grpSp>
          <p:nvGrpSpPr>
            <p:cNvPr id="31" name="组合 30"/>
            <p:cNvGrpSpPr/>
            <p:nvPr/>
          </p:nvGrpSpPr>
          <p:grpSpPr>
            <a:xfrm>
              <a:off x="6616997" y="4887901"/>
              <a:ext cx="769410" cy="769410"/>
              <a:chOff x="1273629" y="1224643"/>
              <a:chExt cx="2171700" cy="2171700"/>
            </a:xfrm>
          </p:grpSpPr>
          <p:sp>
            <p:nvSpPr>
              <p:cNvPr id="33" name="圆角矩形 32"/>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4" name="圆角矩形 33"/>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32" name="文本框 26"/>
            <p:cNvSpPr txBox="1"/>
            <p:nvPr/>
          </p:nvSpPr>
          <p:spPr>
            <a:xfrm>
              <a:off x="6694267" y="5004465"/>
              <a:ext cx="692140" cy="613993"/>
            </a:xfrm>
            <a:prstGeom prst="rect">
              <a:avLst/>
            </a:prstGeom>
            <a:noFill/>
          </p:spPr>
          <p:txBody>
            <a:bodyPr wrap="square" rtlCol="0">
              <a:spAutoFit/>
            </a:bodyPr>
            <a:lstStyle/>
            <a:p>
              <a:r>
                <a:rPr lang="en-US" altLang="zh-CN" sz="2400" dirty="0">
                  <a:solidFill>
                    <a:srgbClr val="0070C0"/>
                  </a:solidFill>
                  <a:latin typeface="Impact MT Std" pitchFamily="34" charset="0"/>
                  <a:cs typeface="Aharoni" panose="02010803020104030203" pitchFamily="2" charset="-79"/>
                </a:rPr>
                <a:t>04</a:t>
              </a:r>
              <a:endParaRPr lang="zh-CN" altLang="en-US" sz="2400" dirty="0">
                <a:solidFill>
                  <a:srgbClr val="0070C0"/>
                </a:solidFill>
                <a:latin typeface="Impact MT Std" pitchFamily="34" charset="0"/>
                <a:cs typeface="Aharoni" panose="02010803020104030203" pitchFamily="2" charset="-79"/>
              </a:endParaRPr>
            </a:p>
          </p:txBody>
        </p:sp>
      </p:grpSp>
      <p:grpSp>
        <p:nvGrpSpPr>
          <p:cNvPr id="35" name="组合 34"/>
          <p:cNvGrpSpPr/>
          <p:nvPr/>
        </p:nvGrpSpPr>
        <p:grpSpPr>
          <a:xfrm>
            <a:off x="1388972" y="1823396"/>
            <a:ext cx="2988538" cy="920487"/>
            <a:chOff x="1852445" y="1926278"/>
            <a:chExt cx="3985755" cy="1227635"/>
          </a:xfrm>
        </p:grpSpPr>
        <p:sp>
          <p:nvSpPr>
            <p:cNvPr id="36" name="任意多边形 35"/>
            <p:cNvSpPr/>
            <p:nvPr/>
          </p:nvSpPr>
          <p:spPr>
            <a:xfrm>
              <a:off x="1852445" y="1926278"/>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1" fmla="*/ 2975428 w 2975428"/>
                <a:gd name="connsiteY0-2" fmla="*/ 537029 h 537029"/>
                <a:gd name="connsiteX1-3" fmla="*/ 2307771 w 2975428"/>
                <a:gd name="connsiteY1-4" fmla="*/ 0 h 537029"/>
                <a:gd name="connsiteX2-5" fmla="*/ 0 w 2975428"/>
                <a:gd name="connsiteY2-6" fmla="*/ 0 h 537029"/>
                <a:gd name="connsiteX0-7" fmla="*/ 3004456 w 3004456"/>
                <a:gd name="connsiteY0-8" fmla="*/ 537029 h 537029"/>
                <a:gd name="connsiteX1-9" fmla="*/ 2336799 w 3004456"/>
                <a:gd name="connsiteY1-10" fmla="*/ 0 h 537029"/>
                <a:gd name="connsiteX2-11" fmla="*/ 0 w 3004456"/>
                <a:gd name="connsiteY2-12" fmla="*/ 0 h 537029"/>
                <a:gd name="connsiteX0-13" fmla="*/ 3156340 w 3156340"/>
                <a:gd name="connsiteY0-14" fmla="*/ 537029 h 537029"/>
                <a:gd name="connsiteX1-15" fmla="*/ 2488683 w 3156340"/>
                <a:gd name="connsiteY1-16" fmla="*/ 0 h 537029"/>
                <a:gd name="connsiteX2-17" fmla="*/ 0 w 3156340"/>
                <a:gd name="connsiteY2-18" fmla="*/ 0 h 537029"/>
                <a:gd name="connsiteX0-19" fmla="*/ 3788175 w 3788175"/>
                <a:gd name="connsiteY0-20" fmla="*/ 537029 h 537029"/>
                <a:gd name="connsiteX1-21" fmla="*/ 3120518 w 3788175"/>
                <a:gd name="connsiteY1-22" fmla="*/ 0 h 537029"/>
                <a:gd name="connsiteX2-23" fmla="*/ 0 w 3788175"/>
                <a:gd name="connsiteY2-24" fmla="*/ 0 h 537029"/>
                <a:gd name="connsiteX0-25" fmla="*/ 5035644 w 5035644"/>
                <a:gd name="connsiteY0-26" fmla="*/ 1492882 h 1492882"/>
                <a:gd name="connsiteX1-27" fmla="*/ 3120518 w 5035644"/>
                <a:gd name="connsiteY1-28" fmla="*/ 0 h 1492882"/>
                <a:gd name="connsiteX2-29" fmla="*/ 0 w 5035644"/>
                <a:gd name="connsiteY2-30" fmla="*/ 0 h 1492882"/>
              </a:gdLst>
              <a:ahLst/>
              <a:cxnLst>
                <a:cxn ang="0">
                  <a:pos x="connsiteX0-1" y="connsiteY0-2"/>
                </a:cxn>
                <a:cxn ang="0">
                  <a:pos x="connsiteX1-3" y="connsiteY1-4"/>
                </a:cxn>
                <a:cxn ang="0">
                  <a:pos x="connsiteX2-5" y="connsiteY2-6"/>
                </a:cxn>
              </a:cxnLst>
              <a:rect l="l" t="t" r="r" b="b"/>
              <a:pathLst>
                <a:path w="5035644" h="1492882">
                  <a:moveTo>
                    <a:pt x="5035644" y="1492882"/>
                  </a:moveTo>
                  <a:lnTo>
                    <a:pt x="3120518" y="0"/>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7" name="椭圆 36"/>
            <p:cNvSpPr/>
            <p:nvPr/>
          </p:nvSpPr>
          <p:spPr>
            <a:xfrm>
              <a:off x="5702241" y="3017954"/>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8" name="组合 37"/>
          <p:cNvGrpSpPr/>
          <p:nvPr/>
        </p:nvGrpSpPr>
        <p:grpSpPr>
          <a:xfrm>
            <a:off x="1388972" y="3714931"/>
            <a:ext cx="2988538" cy="920487"/>
            <a:chOff x="1852445" y="4448982"/>
            <a:chExt cx="3985755" cy="1227635"/>
          </a:xfrm>
        </p:grpSpPr>
        <p:sp>
          <p:nvSpPr>
            <p:cNvPr id="39" name="任意多边形 38"/>
            <p:cNvSpPr/>
            <p:nvPr/>
          </p:nvSpPr>
          <p:spPr>
            <a:xfrm>
              <a:off x="1852445" y="4448982"/>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1" fmla="*/ 2975428 w 2975428"/>
                <a:gd name="connsiteY0-2" fmla="*/ 537029 h 537029"/>
                <a:gd name="connsiteX1-3" fmla="*/ 2307771 w 2975428"/>
                <a:gd name="connsiteY1-4" fmla="*/ 0 h 537029"/>
                <a:gd name="connsiteX2-5" fmla="*/ 0 w 2975428"/>
                <a:gd name="connsiteY2-6" fmla="*/ 0 h 537029"/>
                <a:gd name="connsiteX0-7" fmla="*/ 3004456 w 3004456"/>
                <a:gd name="connsiteY0-8" fmla="*/ 537029 h 537029"/>
                <a:gd name="connsiteX1-9" fmla="*/ 2336799 w 3004456"/>
                <a:gd name="connsiteY1-10" fmla="*/ 0 h 537029"/>
                <a:gd name="connsiteX2-11" fmla="*/ 0 w 3004456"/>
                <a:gd name="connsiteY2-12" fmla="*/ 0 h 537029"/>
                <a:gd name="connsiteX0-13" fmla="*/ 3156340 w 3156340"/>
                <a:gd name="connsiteY0-14" fmla="*/ 537029 h 537029"/>
                <a:gd name="connsiteX1-15" fmla="*/ 2488683 w 3156340"/>
                <a:gd name="connsiteY1-16" fmla="*/ 0 h 537029"/>
                <a:gd name="connsiteX2-17" fmla="*/ 0 w 3156340"/>
                <a:gd name="connsiteY2-18" fmla="*/ 0 h 537029"/>
                <a:gd name="connsiteX0-19" fmla="*/ 3788175 w 3788175"/>
                <a:gd name="connsiteY0-20" fmla="*/ 537029 h 537029"/>
                <a:gd name="connsiteX1-21" fmla="*/ 3120518 w 3788175"/>
                <a:gd name="connsiteY1-22" fmla="*/ 0 h 537029"/>
                <a:gd name="connsiteX2-23" fmla="*/ 0 w 3788175"/>
                <a:gd name="connsiteY2-24" fmla="*/ 0 h 537029"/>
                <a:gd name="connsiteX0-25" fmla="*/ 5035644 w 5035644"/>
                <a:gd name="connsiteY0-26" fmla="*/ 1492882 h 1492882"/>
                <a:gd name="connsiteX1-27" fmla="*/ 3120518 w 5035644"/>
                <a:gd name="connsiteY1-28" fmla="*/ 0 h 1492882"/>
                <a:gd name="connsiteX2-29" fmla="*/ 0 w 5035644"/>
                <a:gd name="connsiteY2-30" fmla="*/ 0 h 1492882"/>
              </a:gdLst>
              <a:ahLst/>
              <a:cxnLst>
                <a:cxn ang="0">
                  <a:pos x="connsiteX0-1" y="connsiteY0-2"/>
                </a:cxn>
                <a:cxn ang="0">
                  <a:pos x="connsiteX1-3" y="connsiteY1-4"/>
                </a:cxn>
                <a:cxn ang="0">
                  <a:pos x="connsiteX2-5" y="connsiteY2-6"/>
                </a:cxn>
              </a:cxnLst>
              <a:rect l="l" t="t" r="r" b="b"/>
              <a:pathLst>
                <a:path w="5035644" h="1492882">
                  <a:moveTo>
                    <a:pt x="5035644" y="1492882"/>
                  </a:moveTo>
                  <a:lnTo>
                    <a:pt x="3120518" y="0"/>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椭圆 39"/>
            <p:cNvSpPr/>
            <p:nvPr/>
          </p:nvSpPr>
          <p:spPr>
            <a:xfrm>
              <a:off x="5702241" y="5540658"/>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1" name="组合 40"/>
          <p:cNvGrpSpPr/>
          <p:nvPr/>
        </p:nvGrpSpPr>
        <p:grpSpPr>
          <a:xfrm>
            <a:off x="4681721" y="3132651"/>
            <a:ext cx="3183881" cy="951537"/>
            <a:chOff x="6243920" y="3672406"/>
            <a:chExt cx="4246280" cy="1269047"/>
          </a:xfrm>
        </p:grpSpPr>
        <p:sp>
          <p:nvSpPr>
            <p:cNvPr id="42" name="任意多边形 41"/>
            <p:cNvSpPr/>
            <p:nvPr/>
          </p:nvSpPr>
          <p:spPr>
            <a:xfrm flipV="1">
              <a:off x="6286500" y="3734953"/>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ah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3" name="椭圆 42"/>
            <p:cNvSpPr/>
            <p:nvPr/>
          </p:nvSpPr>
          <p:spPr>
            <a:xfrm>
              <a:off x="6243920" y="3672406"/>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4" name="组合 43"/>
          <p:cNvGrpSpPr/>
          <p:nvPr/>
        </p:nvGrpSpPr>
        <p:grpSpPr>
          <a:xfrm>
            <a:off x="4681721" y="1208218"/>
            <a:ext cx="3183881" cy="951537"/>
            <a:chOff x="6243920" y="1105827"/>
            <a:chExt cx="4246280" cy="1269047"/>
          </a:xfrm>
        </p:grpSpPr>
        <p:sp>
          <p:nvSpPr>
            <p:cNvPr id="45" name="任意多边形 44"/>
            <p:cNvSpPr/>
            <p:nvPr/>
          </p:nvSpPr>
          <p:spPr>
            <a:xfrm flipV="1">
              <a:off x="6286500" y="1168374"/>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ah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椭圆 45"/>
            <p:cNvSpPr/>
            <p:nvPr/>
          </p:nvSpPr>
          <p:spPr>
            <a:xfrm>
              <a:off x="6243920" y="1105827"/>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7" name="文本框 44"/>
          <p:cNvSpPr txBox="1"/>
          <p:nvPr/>
        </p:nvSpPr>
        <p:spPr>
          <a:xfrm>
            <a:off x="6245750" y="1863338"/>
            <a:ext cx="868680" cy="311785"/>
          </a:xfrm>
          <a:prstGeom prst="rect">
            <a:avLst/>
          </a:prstGeom>
          <a:noFill/>
        </p:spPr>
        <p:txBody>
          <a:bodyPr wrap="none" rtlCol="0">
            <a:spAutoFit/>
          </a:bodyPr>
          <a:lstStyle/>
          <a:p>
            <a:pPr algn="l"/>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48" name="矩形 47"/>
          <p:cNvSpPr/>
          <p:nvPr/>
        </p:nvSpPr>
        <p:spPr>
          <a:xfrm>
            <a:off x="6263070" y="2159755"/>
            <a:ext cx="1512347" cy="714375"/>
          </a:xfrm>
          <a:prstGeom prst="rect">
            <a:avLst/>
          </a:prstGeom>
        </p:spPr>
        <p:txBody>
          <a:bodyPr wrap="square">
            <a:spAutoFit/>
          </a:bodyPr>
          <a:lstStyle/>
          <a:p>
            <a:pPr algn="just">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49" name="文本框 44"/>
          <p:cNvSpPr txBox="1"/>
          <p:nvPr/>
        </p:nvSpPr>
        <p:spPr>
          <a:xfrm>
            <a:off x="6266651" y="3790212"/>
            <a:ext cx="868680" cy="311785"/>
          </a:xfrm>
          <a:prstGeom prst="rect">
            <a:avLst/>
          </a:prstGeom>
          <a:noFill/>
        </p:spPr>
        <p:txBody>
          <a:bodyPr wrap="none" rtlCol="0">
            <a:spAutoFit/>
          </a:bodyPr>
          <a:lstStyle/>
          <a:p>
            <a:pPr algn="l"/>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50" name="矩形 49"/>
          <p:cNvSpPr/>
          <p:nvPr/>
        </p:nvSpPr>
        <p:spPr>
          <a:xfrm>
            <a:off x="6283972" y="4086630"/>
            <a:ext cx="1512347" cy="714375"/>
          </a:xfrm>
          <a:prstGeom prst="rect">
            <a:avLst/>
          </a:prstGeom>
        </p:spPr>
        <p:txBody>
          <a:bodyPr wrap="square">
            <a:spAutoFit/>
          </a:bodyPr>
          <a:lstStyle/>
          <a:p>
            <a:pPr algn="just">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51" name="文本框 44"/>
          <p:cNvSpPr txBox="1"/>
          <p:nvPr/>
        </p:nvSpPr>
        <p:spPr>
          <a:xfrm>
            <a:off x="1584550" y="3436071"/>
            <a:ext cx="868680" cy="311785"/>
          </a:xfrm>
          <a:prstGeom prst="rect">
            <a:avLst/>
          </a:prstGeom>
          <a:noFill/>
        </p:spPr>
        <p:txBody>
          <a:bodyPr wrap="none" rtlCol="0">
            <a:spAutoFit/>
          </a:bodyPr>
          <a:lstStyle/>
          <a:p>
            <a:pPr algn="l"/>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52" name="矩形 51"/>
          <p:cNvSpPr/>
          <p:nvPr/>
        </p:nvSpPr>
        <p:spPr>
          <a:xfrm>
            <a:off x="1601870" y="3732489"/>
            <a:ext cx="1512347" cy="714375"/>
          </a:xfrm>
          <a:prstGeom prst="rect">
            <a:avLst/>
          </a:prstGeom>
        </p:spPr>
        <p:txBody>
          <a:bodyPr wrap="square">
            <a:spAutoFit/>
          </a:bodyPr>
          <a:lstStyle/>
          <a:p>
            <a:pPr algn="just">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53" name="文本框 44"/>
          <p:cNvSpPr txBox="1"/>
          <p:nvPr/>
        </p:nvSpPr>
        <p:spPr>
          <a:xfrm>
            <a:off x="1584550" y="1546353"/>
            <a:ext cx="868680" cy="311785"/>
          </a:xfrm>
          <a:prstGeom prst="rect">
            <a:avLst/>
          </a:prstGeom>
          <a:noFill/>
        </p:spPr>
        <p:txBody>
          <a:bodyPr wrap="none" rtlCol="0">
            <a:spAutoFit/>
          </a:bodyPr>
          <a:lstStyle/>
          <a:p>
            <a:pPr algn="l"/>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54" name="矩形 53"/>
          <p:cNvSpPr/>
          <p:nvPr/>
        </p:nvSpPr>
        <p:spPr>
          <a:xfrm>
            <a:off x="1601870" y="1842771"/>
            <a:ext cx="1512347" cy="714375"/>
          </a:xfrm>
          <a:prstGeom prst="rect">
            <a:avLst/>
          </a:prstGeom>
        </p:spPr>
        <p:txBody>
          <a:bodyPr wrap="square">
            <a:spAutoFit/>
          </a:bodyPr>
          <a:lstStyle/>
          <a:p>
            <a:pPr algn="just">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0-#ppt_h/2"/>
                                          </p:val>
                                        </p:tav>
                                        <p:tav tm="100000">
                                          <p:val>
                                            <p:strVal val="#ppt_y"/>
                                          </p:val>
                                        </p:tav>
                                      </p:tavLst>
                                    </p:anim>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1"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fill="hold"/>
                                        <p:tgtEl>
                                          <p:spTgt spid="47"/>
                                        </p:tgtEl>
                                        <p:attrNameLst>
                                          <p:attrName>ppt_x</p:attrName>
                                        </p:attrNameLst>
                                      </p:cBhvr>
                                      <p:tavLst>
                                        <p:tav tm="0">
                                          <p:val>
                                            <p:strVal val="#ppt_x"/>
                                          </p:val>
                                        </p:tav>
                                        <p:tav tm="100000">
                                          <p:val>
                                            <p:strVal val="#ppt_x"/>
                                          </p:val>
                                        </p:tav>
                                      </p:tavLst>
                                    </p:anim>
                                    <p:anim calcmode="lin" valueType="num">
                                      <p:cBhvr additive="base">
                                        <p:cTn id="42" dur="500" fill="hold"/>
                                        <p:tgtEl>
                                          <p:spTgt spid="47"/>
                                        </p:tgtEl>
                                        <p:attrNameLst>
                                          <p:attrName>ppt_y</p:attrName>
                                        </p:attrNameLst>
                                      </p:cBhvr>
                                      <p:tavLst>
                                        <p:tav tm="0">
                                          <p:val>
                                            <p:strVal val="0-#ppt_h/2"/>
                                          </p:val>
                                        </p:tav>
                                        <p:tav tm="100000">
                                          <p:val>
                                            <p:strVal val="#ppt_y"/>
                                          </p:val>
                                        </p:tav>
                                      </p:tavLst>
                                    </p:anim>
                                  </p:childTnLst>
                                </p:cTn>
                              </p:par>
                            </p:childTnLst>
                          </p:cTn>
                        </p:par>
                        <p:par>
                          <p:cTn id="43" fill="hold">
                            <p:stCondLst>
                              <p:cond delay="3500"/>
                            </p:stCondLst>
                            <p:childTnLst>
                              <p:par>
                                <p:cTn id="44" presetID="2" presetClass="entr" presetSubtype="1"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ppt_x"/>
                                          </p:val>
                                        </p:tav>
                                        <p:tav tm="100000">
                                          <p:val>
                                            <p:strVal val="#ppt_x"/>
                                          </p:val>
                                        </p:tav>
                                      </p:tavLst>
                                    </p:anim>
                                    <p:anim calcmode="lin" valueType="num">
                                      <p:cBhvr additive="base">
                                        <p:cTn id="47" dur="500" fill="hold"/>
                                        <p:tgtEl>
                                          <p:spTgt spid="48"/>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1+#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42" presetClass="entr" presetSubtype="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additive="base">
                                        <p:cTn id="62" dur="500" fill="hold"/>
                                        <p:tgtEl>
                                          <p:spTgt spid="53"/>
                                        </p:tgtEl>
                                        <p:attrNameLst>
                                          <p:attrName>ppt_x</p:attrName>
                                        </p:attrNameLst>
                                      </p:cBhvr>
                                      <p:tavLst>
                                        <p:tav tm="0">
                                          <p:val>
                                            <p:strVal val="0-#ppt_w/2"/>
                                          </p:val>
                                        </p:tav>
                                        <p:tav tm="100000">
                                          <p:val>
                                            <p:strVal val="#ppt_x"/>
                                          </p:val>
                                        </p:tav>
                                      </p:tavLst>
                                    </p:anim>
                                    <p:anim calcmode="lin" valueType="num">
                                      <p:cBhvr additive="base">
                                        <p:cTn id="63" dur="500" fill="hold"/>
                                        <p:tgtEl>
                                          <p:spTgt spid="5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0-#ppt_w/2"/>
                                          </p:val>
                                        </p:tav>
                                        <p:tav tm="100000">
                                          <p:val>
                                            <p:strVal val="#ppt_x"/>
                                          </p:val>
                                        </p:tav>
                                      </p:tavLst>
                                    </p:anim>
                                    <p:anim calcmode="lin" valueType="num">
                                      <p:cBhvr additive="base">
                                        <p:cTn id="68" dur="500" fill="hold"/>
                                        <p:tgtEl>
                                          <p:spTgt spid="54"/>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1"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up)">
                                      <p:cBhvr>
                                        <p:cTn id="72" dur="500"/>
                                        <p:tgtEl>
                                          <p:spTgt spid="12"/>
                                        </p:tgtEl>
                                      </p:cBhvr>
                                    </p:animEffect>
                                  </p:childTnLst>
                                </p:cTn>
                              </p:par>
                            </p:childTnLst>
                          </p:cTn>
                        </p:par>
                        <p:par>
                          <p:cTn id="73" fill="hold">
                            <p:stCondLst>
                              <p:cond delay="7000"/>
                            </p:stCondLst>
                            <p:childTnLst>
                              <p:par>
                                <p:cTn id="74" presetID="2" presetClass="entr" presetSubtype="4" fill="hold"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42" presetClass="entr" presetSubtype="0"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1000"/>
                                        <p:tgtEl>
                                          <p:spTgt spid="38"/>
                                        </p:tgtEl>
                                      </p:cBhvr>
                                    </p:animEffect>
                                    <p:anim calcmode="lin" valueType="num">
                                      <p:cBhvr>
                                        <p:cTn id="82" dur="1000" fill="hold"/>
                                        <p:tgtEl>
                                          <p:spTgt spid="38"/>
                                        </p:tgtEl>
                                        <p:attrNameLst>
                                          <p:attrName>ppt_x</p:attrName>
                                        </p:attrNameLst>
                                      </p:cBhvr>
                                      <p:tavLst>
                                        <p:tav tm="0">
                                          <p:val>
                                            <p:strVal val="#ppt_x"/>
                                          </p:val>
                                        </p:tav>
                                        <p:tav tm="100000">
                                          <p:val>
                                            <p:strVal val="#ppt_x"/>
                                          </p:val>
                                        </p:tav>
                                      </p:tavLst>
                                    </p:anim>
                                    <p:anim calcmode="lin" valueType="num">
                                      <p:cBhvr>
                                        <p:cTn id="83" dur="1000" fill="hold"/>
                                        <p:tgtEl>
                                          <p:spTgt spid="38"/>
                                        </p:tgtEl>
                                        <p:attrNameLst>
                                          <p:attrName>ppt_y</p:attrName>
                                        </p:attrNameLst>
                                      </p:cBhvr>
                                      <p:tavLst>
                                        <p:tav tm="0">
                                          <p:val>
                                            <p:strVal val="#ppt_y+.1"/>
                                          </p:val>
                                        </p:tav>
                                        <p:tav tm="100000">
                                          <p:val>
                                            <p:strVal val="#ppt_y"/>
                                          </p:val>
                                        </p:tav>
                                      </p:tavLst>
                                    </p:anim>
                                  </p:childTnLst>
                                </p:cTn>
                              </p:par>
                            </p:childTnLst>
                          </p:cTn>
                        </p:par>
                        <p:par>
                          <p:cTn id="84" fill="hold">
                            <p:stCondLst>
                              <p:cond delay="8500"/>
                            </p:stCondLst>
                            <p:childTnLst>
                              <p:par>
                                <p:cTn id="85" presetID="2" presetClass="entr" presetSubtype="4" fill="hold" grpId="0" nodeType="after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additive="base">
                                        <p:cTn id="87" dur="500" fill="hold"/>
                                        <p:tgtEl>
                                          <p:spTgt spid="51"/>
                                        </p:tgtEl>
                                        <p:attrNameLst>
                                          <p:attrName>ppt_x</p:attrName>
                                        </p:attrNameLst>
                                      </p:cBhvr>
                                      <p:tavLst>
                                        <p:tav tm="0">
                                          <p:val>
                                            <p:strVal val="#ppt_x"/>
                                          </p:val>
                                        </p:tav>
                                        <p:tav tm="100000">
                                          <p:val>
                                            <p:strVal val="#ppt_x"/>
                                          </p:val>
                                        </p:tav>
                                      </p:tavLst>
                                    </p:anim>
                                    <p:anim calcmode="lin" valueType="num">
                                      <p:cBhvr additive="base">
                                        <p:cTn id="88" dur="500" fill="hold"/>
                                        <p:tgtEl>
                                          <p:spTgt spid="51"/>
                                        </p:tgtEl>
                                        <p:attrNameLst>
                                          <p:attrName>ppt_y</p:attrName>
                                        </p:attrNameLst>
                                      </p:cBhvr>
                                      <p:tavLst>
                                        <p:tav tm="0">
                                          <p:val>
                                            <p:strVal val="1+#ppt_h/2"/>
                                          </p:val>
                                        </p:tav>
                                        <p:tav tm="100000">
                                          <p:val>
                                            <p:strVal val="#ppt_y"/>
                                          </p:val>
                                        </p:tav>
                                      </p:tavLst>
                                    </p:anim>
                                  </p:childTnLst>
                                </p:cTn>
                              </p:par>
                            </p:childTnLst>
                          </p:cTn>
                        </p:par>
                        <p:par>
                          <p:cTn id="89" fill="hold">
                            <p:stCondLst>
                              <p:cond delay="9000"/>
                            </p:stCondLst>
                            <p:childTnLst>
                              <p:par>
                                <p:cTn id="90" presetID="2" presetClass="entr" presetSubtype="4"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500" fill="hold"/>
                                        <p:tgtEl>
                                          <p:spTgt spid="52"/>
                                        </p:tgtEl>
                                        <p:attrNameLst>
                                          <p:attrName>ppt_x</p:attrName>
                                        </p:attrNameLst>
                                      </p:cBhvr>
                                      <p:tavLst>
                                        <p:tav tm="0">
                                          <p:val>
                                            <p:strVal val="#ppt_x"/>
                                          </p:val>
                                        </p:tav>
                                        <p:tav tm="100000">
                                          <p:val>
                                            <p:strVal val="#ppt_x"/>
                                          </p:val>
                                        </p:tav>
                                      </p:tavLst>
                                    </p:anim>
                                    <p:anim calcmode="lin" valueType="num">
                                      <p:cBhvr additive="base">
                                        <p:cTn id="93" dur="500" fill="hold"/>
                                        <p:tgtEl>
                                          <p:spTgt spid="52"/>
                                        </p:tgtEl>
                                        <p:attrNameLst>
                                          <p:attrName>ppt_y</p:attrName>
                                        </p:attrNameLst>
                                      </p:cBhvr>
                                      <p:tavLst>
                                        <p:tav tm="0">
                                          <p:val>
                                            <p:strVal val="1+#ppt_h/2"/>
                                          </p:val>
                                        </p:tav>
                                        <p:tav tm="100000">
                                          <p:val>
                                            <p:strVal val="#ppt_y"/>
                                          </p:val>
                                        </p:tav>
                                      </p:tavLst>
                                    </p:anim>
                                  </p:childTnLst>
                                </p:cTn>
                              </p:par>
                            </p:childTnLst>
                          </p:cTn>
                        </p:par>
                        <p:par>
                          <p:cTn id="94" fill="hold">
                            <p:stCondLst>
                              <p:cond delay="9500"/>
                            </p:stCondLst>
                            <p:childTnLst>
                              <p:par>
                                <p:cTn id="95" presetID="22" presetClass="entr" presetSubtype="1"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wipe(up)">
                                      <p:cBhvr>
                                        <p:cTn id="97" dur="500"/>
                                        <p:tgtEl>
                                          <p:spTgt spid="13"/>
                                        </p:tgtEl>
                                      </p:cBhvr>
                                    </p:animEffect>
                                  </p:childTnLst>
                                </p:cTn>
                              </p:par>
                            </p:childTnLst>
                          </p:cTn>
                        </p:par>
                        <p:par>
                          <p:cTn id="98" fill="hold">
                            <p:stCondLst>
                              <p:cond delay="10000"/>
                            </p:stCondLst>
                            <p:childTnLst>
                              <p:par>
                                <p:cTn id="99" presetID="2" presetClass="entr" presetSubtype="4" fill="hold" nodeType="after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additive="base">
                                        <p:cTn id="101" dur="500" fill="hold"/>
                                        <p:tgtEl>
                                          <p:spTgt spid="30"/>
                                        </p:tgtEl>
                                        <p:attrNameLst>
                                          <p:attrName>ppt_x</p:attrName>
                                        </p:attrNameLst>
                                      </p:cBhvr>
                                      <p:tavLst>
                                        <p:tav tm="0">
                                          <p:val>
                                            <p:strVal val="#ppt_x"/>
                                          </p:val>
                                        </p:tav>
                                        <p:tav tm="100000">
                                          <p:val>
                                            <p:strVal val="#ppt_x"/>
                                          </p:val>
                                        </p:tav>
                                      </p:tavLst>
                                    </p:anim>
                                    <p:anim calcmode="lin" valueType="num">
                                      <p:cBhvr additive="base">
                                        <p:cTn id="102" dur="500" fill="hold"/>
                                        <p:tgtEl>
                                          <p:spTgt spid="30"/>
                                        </p:tgtEl>
                                        <p:attrNameLst>
                                          <p:attrName>ppt_y</p:attrName>
                                        </p:attrNameLst>
                                      </p:cBhvr>
                                      <p:tavLst>
                                        <p:tav tm="0">
                                          <p:val>
                                            <p:strVal val="1+#ppt_h/2"/>
                                          </p:val>
                                        </p:tav>
                                        <p:tav tm="100000">
                                          <p:val>
                                            <p:strVal val="#ppt_y"/>
                                          </p:val>
                                        </p:tav>
                                      </p:tavLst>
                                    </p:anim>
                                  </p:childTnLst>
                                </p:cTn>
                              </p:par>
                            </p:childTnLst>
                          </p:cTn>
                        </p:par>
                        <p:par>
                          <p:cTn id="103" fill="hold">
                            <p:stCondLst>
                              <p:cond delay="10500"/>
                            </p:stCondLst>
                            <p:childTnLst>
                              <p:par>
                                <p:cTn id="104" presetID="42" presetClass="entr" presetSubtype="0" fill="hold"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1000"/>
                                        <p:tgtEl>
                                          <p:spTgt spid="41"/>
                                        </p:tgtEl>
                                      </p:cBhvr>
                                    </p:animEffect>
                                    <p:anim calcmode="lin" valueType="num">
                                      <p:cBhvr>
                                        <p:cTn id="107" dur="1000" fill="hold"/>
                                        <p:tgtEl>
                                          <p:spTgt spid="41"/>
                                        </p:tgtEl>
                                        <p:attrNameLst>
                                          <p:attrName>ppt_x</p:attrName>
                                        </p:attrNameLst>
                                      </p:cBhvr>
                                      <p:tavLst>
                                        <p:tav tm="0">
                                          <p:val>
                                            <p:strVal val="#ppt_x"/>
                                          </p:val>
                                        </p:tav>
                                        <p:tav tm="100000">
                                          <p:val>
                                            <p:strVal val="#ppt_x"/>
                                          </p:val>
                                        </p:tav>
                                      </p:tavLst>
                                    </p:anim>
                                    <p:anim calcmode="lin" valueType="num">
                                      <p:cBhvr>
                                        <p:cTn id="108" dur="1000" fill="hold"/>
                                        <p:tgtEl>
                                          <p:spTgt spid="41"/>
                                        </p:tgtEl>
                                        <p:attrNameLst>
                                          <p:attrName>ppt_y</p:attrName>
                                        </p:attrNameLst>
                                      </p:cBhvr>
                                      <p:tavLst>
                                        <p:tav tm="0">
                                          <p:val>
                                            <p:strVal val="#ppt_y+.1"/>
                                          </p:val>
                                        </p:tav>
                                        <p:tav tm="100000">
                                          <p:val>
                                            <p:strVal val="#ppt_y"/>
                                          </p:val>
                                        </p:tav>
                                      </p:tavLst>
                                    </p:anim>
                                  </p:childTnLst>
                                </p:cTn>
                              </p:par>
                            </p:childTnLst>
                          </p:cTn>
                        </p:par>
                        <p:par>
                          <p:cTn id="109" fill="hold">
                            <p:stCondLst>
                              <p:cond delay="11500"/>
                            </p:stCondLst>
                            <p:childTnLst>
                              <p:par>
                                <p:cTn id="110" presetID="2" presetClass="entr" presetSubtype="4" fill="hold" grpId="0" nodeType="afterEffect">
                                  <p:stCondLst>
                                    <p:cond delay="0"/>
                                  </p:stCondLst>
                                  <p:childTnLst>
                                    <p:set>
                                      <p:cBhvr>
                                        <p:cTn id="111" dur="1" fill="hold">
                                          <p:stCondLst>
                                            <p:cond delay="0"/>
                                          </p:stCondLst>
                                        </p:cTn>
                                        <p:tgtEl>
                                          <p:spTgt spid="49"/>
                                        </p:tgtEl>
                                        <p:attrNameLst>
                                          <p:attrName>style.visibility</p:attrName>
                                        </p:attrNameLst>
                                      </p:cBhvr>
                                      <p:to>
                                        <p:strVal val="visible"/>
                                      </p:to>
                                    </p:set>
                                    <p:anim calcmode="lin" valueType="num">
                                      <p:cBhvr additive="base">
                                        <p:cTn id="112" dur="500" fill="hold"/>
                                        <p:tgtEl>
                                          <p:spTgt spid="49"/>
                                        </p:tgtEl>
                                        <p:attrNameLst>
                                          <p:attrName>ppt_x</p:attrName>
                                        </p:attrNameLst>
                                      </p:cBhvr>
                                      <p:tavLst>
                                        <p:tav tm="0">
                                          <p:val>
                                            <p:strVal val="#ppt_x"/>
                                          </p:val>
                                        </p:tav>
                                        <p:tav tm="100000">
                                          <p:val>
                                            <p:strVal val="#ppt_x"/>
                                          </p:val>
                                        </p:tav>
                                      </p:tavLst>
                                    </p:anim>
                                    <p:anim calcmode="lin" valueType="num">
                                      <p:cBhvr additive="base">
                                        <p:cTn id="113" dur="500" fill="hold"/>
                                        <p:tgtEl>
                                          <p:spTgt spid="49"/>
                                        </p:tgtEl>
                                        <p:attrNameLst>
                                          <p:attrName>ppt_y</p:attrName>
                                        </p:attrNameLst>
                                      </p:cBhvr>
                                      <p:tavLst>
                                        <p:tav tm="0">
                                          <p:val>
                                            <p:strVal val="1+#ppt_h/2"/>
                                          </p:val>
                                        </p:tav>
                                        <p:tav tm="100000">
                                          <p:val>
                                            <p:strVal val="#ppt_y"/>
                                          </p:val>
                                        </p:tav>
                                      </p:tavLst>
                                    </p:anim>
                                  </p:childTnLst>
                                </p:cTn>
                              </p:par>
                            </p:childTnLst>
                          </p:cTn>
                        </p:par>
                        <p:par>
                          <p:cTn id="114" fill="hold">
                            <p:stCondLst>
                              <p:cond delay="12000"/>
                            </p:stCondLst>
                            <p:childTnLst>
                              <p:par>
                                <p:cTn id="115" presetID="2" presetClass="entr" presetSubtype="4" fill="hold" grpId="0" nodeType="afterEffect">
                                  <p:stCondLst>
                                    <p:cond delay="0"/>
                                  </p:stCondLst>
                                  <p:childTnLst>
                                    <p:set>
                                      <p:cBhvr>
                                        <p:cTn id="116" dur="1" fill="hold">
                                          <p:stCondLst>
                                            <p:cond delay="0"/>
                                          </p:stCondLst>
                                        </p:cTn>
                                        <p:tgtEl>
                                          <p:spTgt spid="50"/>
                                        </p:tgtEl>
                                        <p:attrNameLst>
                                          <p:attrName>style.visibility</p:attrName>
                                        </p:attrNameLst>
                                      </p:cBhvr>
                                      <p:to>
                                        <p:strVal val="visible"/>
                                      </p:to>
                                    </p:set>
                                    <p:anim calcmode="lin" valueType="num">
                                      <p:cBhvr additive="base">
                                        <p:cTn id="117" dur="500" fill="hold"/>
                                        <p:tgtEl>
                                          <p:spTgt spid="50"/>
                                        </p:tgtEl>
                                        <p:attrNameLst>
                                          <p:attrName>ppt_x</p:attrName>
                                        </p:attrNameLst>
                                      </p:cBhvr>
                                      <p:tavLst>
                                        <p:tav tm="0">
                                          <p:val>
                                            <p:strVal val="#ppt_x"/>
                                          </p:val>
                                        </p:tav>
                                        <p:tav tm="100000">
                                          <p:val>
                                            <p:strVal val="#ppt_x"/>
                                          </p:val>
                                        </p:tav>
                                      </p:tavLst>
                                    </p:anim>
                                    <p:anim calcmode="lin" valueType="num">
                                      <p:cBhvr additive="base">
                                        <p:cTn id="11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13" grpId="0" bldLvl="0" animBg="1"/>
      <p:bldP spid="14" grpId="0" bldLvl="0" animBg="1"/>
      <p:bldP spid="47" grpId="0"/>
      <p:bldP spid="48" grpId="0"/>
      <p:bldP spid="49" grpId="0"/>
      <p:bldP spid="50" grpId="0"/>
      <p:bldP spid="51" grpId="0"/>
      <p:bldP spid="52" grpId="0"/>
      <p:bldP spid="53" grpId="0"/>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sp>
        <p:nvSpPr>
          <p:cNvPr id="12" name="圆角矩形 11"/>
          <p:cNvSpPr/>
          <p:nvPr/>
        </p:nvSpPr>
        <p:spPr>
          <a:xfrm flipV="1">
            <a:off x="4687081" y="2068428"/>
            <a:ext cx="2254836" cy="1376953"/>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圆角矩形 12"/>
          <p:cNvSpPr/>
          <p:nvPr/>
        </p:nvSpPr>
        <p:spPr>
          <a:xfrm flipV="1">
            <a:off x="2199702" y="2068428"/>
            <a:ext cx="2254836" cy="1376953"/>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4" name="圆角矩形 13"/>
          <p:cNvSpPr/>
          <p:nvPr/>
        </p:nvSpPr>
        <p:spPr>
          <a:xfrm>
            <a:off x="2356384" y="1267956"/>
            <a:ext cx="1941472" cy="1088193"/>
          </a:xfrm>
          <a:prstGeom prst="roundRect">
            <a:avLst>
              <a:gd name="adj" fmla="val 7741"/>
            </a:avLst>
          </a:prstGeom>
          <a:gradFill>
            <a:gsLst>
              <a:gs pos="0">
                <a:srgbClr val="0070C0"/>
              </a:gs>
              <a:gs pos="100000">
                <a:srgbClr val="00B0F0"/>
              </a:gs>
            </a:gsLst>
            <a:lin ang="2700000" scaled="1"/>
          </a:gra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圆角矩形 14"/>
          <p:cNvSpPr/>
          <p:nvPr/>
        </p:nvSpPr>
        <p:spPr>
          <a:xfrm>
            <a:off x="2509659" y="1038269"/>
            <a:ext cx="1634923" cy="1013790"/>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圆角矩形 15"/>
          <p:cNvSpPr/>
          <p:nvPr/>
        </p:nvSpPr>
        <p:spPr>
          <a:xfrm>
            <a:off x="4843763" y="1267956"/>
            <a:ext cx="1941472" cy="1088193"/>
          </a:xfrm>
          <a:prstGeom prst="roundRect">
            <a:avLst>
              <a:gd name="adj" fmla="val 7741"/>
            </a:avLst>
          </a:prstGeom>
          <a:gradFill>
            <a:gsLst>
              <a:gs pos="0">
                <a:srgbClr val="0070C0"/>
              </a:gs>
              <a:gs pos="100000">
                <a:srgbClr val="00B0F0"/>
              </a:gs>
            </a:gsLst>
            <a:lin ang="2700000" scaled="1"/>
          </a:gra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圆角矩形 16"/>
          <p:cNvSpPr/>
          <p:nvPr/>
        </p:nvSpPr>
        <p:spPr>
          <a:xfrm>
            <a:off x="4997038" y="1038269"/>
            <a:ext cx="1634923" cy="1013790"/>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8" name="圆角矩形 17"/>
          <p:cNvSpPr/>
          <p:nvPr/>
        </p:nvSpPr>
        <p:spPr>
          <a:xfrm>
            <a:off x="2356384" y="3198031"/>
            <a:ext cx="1941472" cy="1088193"/>
          </a:xfrm>
          <a:prstGeom prst="roundRect">
            <a:avLst>
              <a:gd name="adj" fmla="val 7741"/>
            </a:avLst>
          </a:prstGeom>
          <a:gradFill>
            <a:gsLst>
              <a:gs pos="0">
                <a:srgbClr val="0070C0"/>
              </a:gs>
              <a:gs pos="100000">
                <a:srgbClr val="00B0F0"/>
              </a:gs>
            </a:gsLst>
            <a:lin ang="2700000" scaled="1"/>
          </a:gra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圆角矩形 18"/>
          <p:cNvSpPr/>
          <p:nvPr/>
        </p:nvSpPr>
        <p:spPr>
          <a:xfrm flipV="1">
            <a:off x="2509659" y="3502120"/>
            <a:ext cx="1634923" cy="1013790"/>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圆角矩形 19"/>
          <p:cNvSpPr/>
          <p:nvPr/>
        </p:nvSpPr>
        <p:spPr>
          <a:xfrm>
            <a:off x="4843763" y="3198031"/>
            <a:ext cx="1941472" cy="1088193"/>
          </a:xfrm>
          <a:prstGeom prst="roundRect">
            <a:avLst>
              <a:gd name="adj" fmla="val 7741"/>
            </a:avLst>
          </a:prstGeom>
          <a:gradFill>
            <a:gsLst>
              <a:gs pos="0">
                <a:srgbClr val="0070C0"/>
              </a:gs>
              <a:gs pos="100000">
                <a:srgbClr val="00B0F0"/>
              </a:gs>
            </a:gsLst>
            <a:lin ang="2700000" scaled="1"/>
          </a:gra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圆角矩形 20"/>
          <p:cNvSpPr/>
          <p:nvPr/>
        </p:nvSpPr>
        <p:spPr>
          <a:xfrm flipV="1">
            <a:off x="4997038" y="3502120"/>
            <a:ext cx="1634923" cy="1013790"/>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文本框 18"/>
          <p:cNvSpPr txBox="1"/>
          <p:nvPr/>
        </p:nvSpPr>
        <p:spPr>
          <a:xfrm>
            <a:off x="2899410" y="2068195"/>
            <a:ext cx="1293495" cy="311785"/>
          </a:xfrm>
          <a:prstGeom prst="rect">
            <a:avLst/>
          </a:prstGeom>
          <a:noFill/>
        </p:spPr>
        <p:txBody>
          <a:bodyPr wrap="square" rtlCol="0">
            <a:spAutoFit/>
          </a:bodyPr>
          <a:lstStyle/>
          <a:p>
            <a:r>
              <a:rPr lang="zh-CN" altLang="en-US" sz="1350" b="1" dirty="0">
                <a:solidFill>
                  <a:schemeClr val="bg1"/>
                </a:solidFill>
                <a:latin typeface="微软雅黑" panose="020B0503020204020204" pitchFamily="34" charset="-122"/>
                <a:ea typeface="微软雅黑" panose="020B0503020204020204" pitchFamily="34" charset="-122"/>
              </a:rPr>
              <a:t>在此添加标题</a:t>
            </a:r>
          </a:p>
        </p:txBody>
      </p:sp>
      <p:sp>
        <p:nvSpPr>
          <p:cNvPr id="23" name="文本框 20"/>
          <p:cNvSpPr txBox="1"/>
          <p:nvPr/>
        </p:nvSpPr>
        <p:spPr>
          <a:xfrm>
            <a:off x="2628290" y="1225459"/>
            <a:ext cx="1374652"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24" name="文本框 21"/>
          <p:cNvSpPr txBox="1"/>
          <p:nvPr/>
        </p:nvSpPr>
        <p:spPr>
          <a:xfrm>
            <a:off x="2628290" y="3654694"/>
            <a:ext cx="1374652"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25" name="文本框 22"/>
          <p:cNvSpPr txBox="1"/>
          <p:nvPr/>
        </p:nvSpPr>
        <p:spPr>
          <a:xfrm>
            <a:off x="5128716" y="1225459"/>
            <a:ext cx="1374652"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26" name="文本框 23"/>
          <p:cNvSpPr txBox="1"/>
          <p:nvPr/>
        </p:nvSpPr>
        <p:spPr>
          <a:xfrm>
            <a:off x="5128716" y="3654694"/>
            <a:ext cx="1374652"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nvGrpSpPr>
          <p:cNvPr id="27" name="Group 4"/>
          <p:cNvGrpSpPr>
            <a:grpSpLocks noChangeAspect="1"/>
          </p:cNvGrpSpPr>
          <p:nvPr/>
        </p:nvGrpSpPr>
        <p:grpSpPr bwMode="auto">
          <a:xfrm>
            <a:off x="5204084" y="2121478"/>
            <a:ext cx="161828" cy="189644"/>
            <a:chOff x="1776" y="1776"/>
            <a:chExt cx="64" cy="75"/>
          </a:xfrm>
          <a:solidFill>
            <a:schemeClr val="bg1"/>
          </a:solidFill>
          <a:effectLst/>
        </p:grpSpPr>
        <p:sp>
          <p:nvSpPr>
            <p:cNvPr id="28"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29"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0"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1"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32" name="Group 18"/>
          <p:cNvGrpSpPr>
            <a:grpSpLocks noChangeAspect="1"/>
          </p:cNvGrpSpPr>
          <p:nvPr/>
        </p:nvGrpSpPr>
        <p:grpSpPr bwMode="auto">
          <a:xfrm>
            <a:off x="5185566" y="3266350"/>
            <a:ext cx="198865" cy="185304"/>
            <a:chOff x="3802" y="2858"/>
            <a:chExt cx="616" cy="574"/>
          </a:xfrm>
          <a:solidFill>
            <a:schemeClr val="bg1"/>
          </a:solidFill>
          <a:effectLst/>
        </p:grpSpPr>
        <p:sp>
          <p:nvSpPr>
            <p:cNvPr id="3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38" name="Group 13"/>
          <p:cNvGrpSpPr>
            <a:grpSpLocks noChangeAspect="1"/>
          </p:cNvGrpSpPr>
          <p:nvPr/>
        </p:nvGrpSpPr>
        <p:grpSpPr bwMode="auto">
          <a:xfrm>
            <a:off x="2691426" y="2116461"/>
            <a:ext cx="197345" cy="199675"/>
            <a:chOff x="2426" y="2781"/>
            <a:chExt cx="593" cy="600"/>
          </a:xfrm>
          <a:solidFill>
            <a:schemeClr val="bg1"/>
          </a:solidFill>
          <a:effectLst/>
        </p:grpSpPr>
        <p:sp>
          <p:nvSpPr>
            <p:cNvPr id="3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41" name="组合 40"/>
          <p:cNvGrpSpPr/>
          <p:nvPr/>
        </p:nvGrpSpPr>
        <p:grpSpPr>
          <a:xfrm>
            <a:off x="2696823" y="3267022"/>
            <a:ext cx="186550" cy="203005"/>
            <a:chOff x="4873620" y="1965325"/>
            <a:chExt cx="269882" cy="293688"/>
          </a:xfrm>
          <a:solidFill>
            <a:schemeClr val="bg1"/>
          </a:solidFill>
          <a:effectLst/>
        </p:grpSpPr>
        <p:sp>
          <p:nvSpPr>
            <p:cNvPr id="42"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3"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4"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5"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46" name="文本框 43"/>
          <p:cNvSpPr txBox="1"/>
          <p:nvPr/>
        </p:nvSpPr>
        <p:spPr>
          <a:xfrm>
            <a:off x="2899410" y="3208020"/>
            <a:ext cx="1293495" cy="311785"/>
          </a:xfrm>
          <a:prstGeom prst="rect">
            <a:avLst/>
          </a:prstGeom>
          <a:noFill/>
        </p:spPr>
        <p:txBody>
          <a:bodyPr wrap="square" rtlCol="0">
            <a:spAutoFit/>
          </a:bodyPr>
          <a:lstStyle/>
          <a:p>
            <a:r>
              <a:rPr lang="zh-CN" altLang="en-US" sz="1350" b="1" dirty="0">
                <a:solidFill>
                  <a:schemeClr val="bg1"/>
                </a:solidFill>
                <a:latin typeface="微软雅黑" panose="020B0503020204020204" pitchFamily="34" charset="-122"/>
                <a:ea typeface="微软雅黑" panose="020B0503020204020204" pitchFamily="34" charset="-122"/>
              </a:rPr>
              <a:t>在此添加标题</a:t>
            </a:r>
          </a:p>
        </p:txBody>
      </p:sp>
      <p:sp>
        <p:nvSpPr>
          <p:cNvPr id="47" name="文本框 44"/>
          <p:cNvSpPr txBox="1"/>
          <p:nvPr/>
        </p:nvSpPr>
        <p:spPr>
          <a:xfrm>
            <a:off x="5419090" y="2068195"/>
            <a:ext cx="1293495" cy="311785"/>
          </a:xfrm>
          <a:prstGeom prst="rect">
            <a:avLst/>
          </a:prstGeom>
          <a:noFill/>
        </p:spPr>
        <p:txBody>
          <a:bodyPr wrap="square" rtlCol="0">
            <a:spAutoFit/>
          </a:bodyPr>
          <a:lstStyle/>
          <a:p>
            <a:r>
              <a:rPr lang="zh-CN" altLang="en-US" sz="1350" b="1" dirty="0">
                <a:solidFill>
                  <a:schemeClr val="bg1"/>
                </a:solidFill>
                <a:latin typeface="微软雅黑" panose="020B0503020204020204" pitchFamily="34" charset="-122"/>
                <a:ea typeface="微软雅黑" panose="020B0503020204020204" pitchFamily="34" charset="-122"/>
              </a:rPr>
              <a:t>在此添加标题</a:t>
            </a:r>
          </a:p>
        </p:txBody>
      </p:sp>
      <p:sp>
        <p:nvSpPr>
          <p:cNvPr id="48" name="文本框 45"/>
          <p:cNvSpPr txBox="1"/>
          <p:nvPr/>
        </p:nvSpPr>
        <p:spPr>
          <a:xfrm>
            <a:off x="5403215" y="3222625"/>
            <a:ext cx="1293495" cy="311785"/>
          </a:xfrm>
          <a:prstGeom prst="rect">
            <a:avLst/>
          </a:prstGeom>
          <a:noFill/>
        </p:spPr>
        <p:txBody>
          <a:bodyPr wrap="square" rtlCol="0">
            <a:spAutoFit/>
          </a:bodyPr>
          <a:lstStyle/>
          <a:p>
            <a:r>
              <a:rPr lang="zh-CN" altLang="en-US" sz="1350" b="1" dirty="0">
                <a:solidFill>
                  <a:schemeClr val="bg1"/>
                </a:solidFill>
                <a:latin typeface="微软雅黑" panose="020B0503020204020204" pitchFamily="34" charset="-122"/>
                <a:ea typeface="微软雅黑" panose="020B0503020204020204" pitchFamily="34" charset="-122"/>
              </a:rPr>
              <a:t>在此添加标题</a:t>
            </a:r>
          </a:p>
        </p:txBody>
      </p:sp>
      <p:sp>
        <p:nvSpPr>
          <p:cNvPr id="49" name="文本框 46"/>
          <p:cNvSpPr txBox="1"/>
          <p:nvPr/>
        </p:nvSpPr>
        <p:spPr>
          <a:xfrm>
            <a:off x="2348715" y="2650139"/>
            <a:ext cx="1949141" cy="335915"/>
          </a:xfrm>
          <a:prstGeom prst="rect">
            <a:avLst/>
          </a:prstGeom>
          <a:noFill/>
        </p:spPr>
        <p:txBody>
          <a:bodyPr wrap="square" rtlCol="0">
            <a:spAutoFit/>
          </a:bodyPr>
          <a:lstStyle/>
          <a:p>
            <a:pPr marL="0" lvl="1" algn="ctr"/>
            <a:r>
              <a:rPr sz="1500" b="1" dirty="0">
                <a:solidFill>
                  <a:srgbClr val="0070C0"/>
                </a:solidFill>
                <a:latin typeface="Impact MT Std" pitchFamily="34" charset="0"/>
                <a:ea typeface="微软雅黑" panose="020B0503020204020204" pitchFamily="34" charset="-122"/>
              </a:rPr>
              <a:t>添加标题</a:t>
            </a:r>
          </a:p>
        </p:txBody>
      </p:sp>
      <p:sp>
        <p:nvSpPr>
          <p:cNvPr id="50" name="文本框 47"/>
          <p:cNvSpPr txBox="1"/>
          <p:nvPr/>
        </p:nvSpPr>
        <p:spPr>
          <a:xfrm>
            <a:off x="4836094" y="2650139"/>
            <a:ext cx="1949141" cy="335915"/>
          </a:xfrm>
          <a:prstGeom prst="rect">
            <a:avLst/>
          </a:prstGeom>
          <a:noFill/>
        </p:spPr>
        <p:txBody>
          <a:bodyPr wrap="square" rtlCol="0">
            <a:spAutoFit/>
          </a:bodyPr>
          <a:lstStyle/>
          <a:p>
            <a:pPr marL="0" lvl="1" algn="ctr"/>
            <a:r>
              <a:rPr sz="1500" b="1" dirty="0">
                <a:solidFill>
                  <a:srgbClr val="0070C0"/>
                </a:solidFill>
                <a:latin typeface="Impact MT Std" pitchFamily="34" charset="0"/>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42" presetClass="entr" presetSubtype="0" fill="hold" grpId="0" nodeType="withEffect">
                                  <p:stCondLst>
                                    <p:cond delay="10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150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par>
                                <p:cTn id="36" presetID="10" presetClass="entr" presetSubtype="0" fill="hold" grpId="0" nodeType="withEffect">
                                  <p:stCondLst>
                                    <p:cond delay="150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childTnLst>
                                </p:cTn>
                              </p:par>
                              <p:par>
                                <p:cTn id="39" presetID="2" presetClass="entr" presetSubtype="4" fill="hold" grpId="0" nodeType="withEffect">
                                  <p:stCondLst>
                                    <p:cond delay="20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0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20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200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20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ppt_x"/>
                                          </p:val>
                                        </p:tav>
                                        <p:tav tm="100000">
                                          <p:val>
                                            <p:strVal val="#ppt_x"/>
                                          </p:val>
                                        </p:tav>
                                      </p:tavLst>
                                    </p:anim>
                                    <p:anim calcmode="lin" valueType="num">
                                      <p:cBhvr additive="base">
                                        <p:cTn id="66" dur="500" fill="hold"/>
                                        <p:tgtEl>
                                          <p:spTgt spid="25"/>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200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ppt_x"/>
                                          </p:val>
                                        </p:tav>
                                        <p:tav tm="100000">
                                          <p:val>
                                            <p:strVal val="#ppt_x"/>
                                          </p:val>
                                        </p:tav>
                                      </p:tavLst>
                                    </p:anim>
                                    <p:anim calcmode="lin" valueType="num">
                                      <p:cBhvr additive="base">
                                        <p:cTn id="70" dur="500" fill="hold"/>
                                        <p:tgtEl>
                                          <p:spTgt spid="27"/>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200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ppt_x"/>
                                          </p:val>
                                        </p:tav>
                                        <p:tav tm="100000">
                                          <p:val>
                                            <p:strVal val="#ppt_x"/>
                                          </p:val>
                                        </p:tav>
                                      </p:tavLst>
                                    </p:anim>
                                    <p:anim calcmode="lin" valueType="num">
                                      <p:cBhvr additive="base">
                                        <p:cTn id="74" dur="500" fill="hold"/>
                                        <p:tgtEl>
                                          <p:spTgt spid="3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2000"/>
                                  </p:stCondLst>
                                  <p:childTnLst>
                                    <p:set>
                                      <p:cBhvr>
                                        <p:cTn id="76" dur="1" fill="hold">
                                          <p:stCondLst>
                                            <p:cond delay="0"/>
                                          </p:stCondLst>
                                        </p:cTn>
                                        <p:tgtEl>
                                          <p:spTgt spid="47"/>
                                        </p:tgtEl>
                                        <p:attrNameLst>
                                          <p:attrName>style.visibility</p:attrName>
                                        </p:attrNameLst>
                                      </p:cBhvr>
                                      <p:to>
                                        <p:strVal val="visible"/>
                                      </p:to>
                                    </p:set>
                                    <p:anim calcmode="lin" valueType="num">
                                      <p:cBhvr additive="base">
                                        <p:cTn id="77" dur="500" fill="hold"/>
                                        <p:tgtEl>
                                          <p:spTgt spid="47"/>
                                        </p:tgtEl>
                                        <p:attrNameLst>
                                          <p:attrName>ppt_x</p:attrName>
                                        </p:attrNameLst>
                                      </p:cBhvr>
                                      <p:tavLst>
                                        <p:tav tm="0">
                                          <p:val>
                                            <p:strVal val="#ppt_x"/>
                                          </p:val>
                                        </p:tav>
                                        <p:tav tm="100000">
                                          <p:val>
                                            <p:strVal val="#ppt_x"/>
                                          </p:val>
                                        </p:tav>
                                      </p:tavLst>
                                    </p:anim>
                                    <p:anim calcmode="lin" valueType="num">
                                      <p:cBhvr additive="base">
                                        <p:cTn id="78" dur="500" fill="hold"/>
                                        <p:tgtEl>
                                          <p:spTgt spid="47"/>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50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50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250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ppt_x"/>
                                          </p:val>
                                        </p:tav>
                                        <p:tav tm="100000">
                                          <p:val>
                                            <p:strVal val="#ppt_x"/>
                                          </p:val>
                                        </p:tav>
                                      </p:tavLst>
                                    </p:anim>
                                    <p:anim calcmode="lin" valueType="num">
                                      <p:cBhvr additive="base">
                                        <p:cTn id="90" dur="500" fill="hold"/>
                                        <p:tgtEl>
                                          <p:spTgt spid="20"/>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2500"/>
                                  </p:stCondLst>
                                  <p:childTnLst>
                                    <p:set>
                                      <p:cBhvr>
                                        <p:cTn id="92" dur="1" fill="hold">
                                          <p:stCondLst>
                                            <p:cond delay="0"/>
                                          </p:stCondLst>
                                        </p:cTn>
                                        <p:tgtEl>
                                          <p:spTgt spid="21"/>
                                        </p:tgtEl>
                                        <p:attrNameLst>
                                          <p:attrName>style.visibility</p:attrName>
                                        </p:attrNameLst>
                                      </p:cBhvr>
                                      <p:to>
                                        <p:strVal val="visible"/>
                                      </p:to>
                                    </p:set>
                                    <p:anim calcmode="lin" valueType="num">
                                      <p:cBhvr additive="base">
                                        <p:cTn id="93" dur="500" fill="hold"/>
                                        <p:tgtEl>
                                          <p:spTgt spid="21"/>
                                        </p:tgtEl>
                                        <p:attrNameLst>
                                          <p:attrName>ppt_x</p:attrName>
                                        </p:attrNameLst>
                                      </p:cBhvr>
                                      <p:tavLst>
                                        <p:tav tm="0">
                                          <p:val>
                                            <p:strVal val="#ppt_x"/>
                                          </p:val>
                                        </p:tav>
                                        <p:tav tm="100000">
                                          <p:val>
                                            <p:strVal val="#ppt_x"/>
                                          </p:val>
                                        </p:tav>
                                      </p:tavLst>
                                    </p:anim>
                                    <p:anim calcmode="lin" valueType="num">
                                      <p:cBhvr additive="base">
                                        <p:cTn id="94" dur="500" fill="hold"/>
                                        <p:tgtEl>
                                          <p:spTgt spid="2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250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fill="hold"/>
                                        <p:tgtEl>
                                          <p:spTgt spid="24"/>
                                        </p:tgtEl>
                                        <p:attrNameLst>
                                          <p:attrName>ppt_x</p:attrName>
                                        </p:attrNameLst>
                                      </p:cBhvr>
                                      <p:tavLst>
                                        <p:tav tm="0">
                                          <p:val>
                                            <p:strVal val="#ppt_x"/>
                                          </p:val>
                                        </p:tav>
                                        <p:tav tm="100000">
                                          <p:val>
                                            <p:strVal val="#ppt_x"/>
                                          </p:val>
                                        </p:tav>
                                      </p:tavLst>
                                    </p:anim>
                                    <p:anim calcmode="lin" valueType="num">
                                      <p:cBhvr additive="base">
                                        <p:cTn id="98" dur="500" fill="hold"/>
                                        <p:tgtEl>
                                          <p:spTgt spid="24"/>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250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fill="hold"/>
                                        <p:tgtEl>
                                          <p:spTgt spid="26"/>
                                        </p:tgtEl>
                                        <p:attrNameLst>
                                          <p:attrName>ppt_x</p:attrName>
                                        </p:attrNameLst>
                                      </p:cBhvr>
                                      <p:tavLst>
                                        <p:tav tm="0">
                                          <p:val>
                                            <p:strVal val="#ppt_x"/>
                                          </p:val>
                                        </p:tav>
                                        <p:tav tm="100000">
                                          <p:val>
                                            <p:strVal val="#ppt_x"/>
                                          </p:val>
                                        </p:tav>
                                      </p:tavLst>
                                    </p:anim>
                                    <p:anim calcmode="lin" valueType="num">
                                      <p:cBhvr additive="base">
                                        <p:cTn id="102" dur="500" fill="hold"/>
                                        <p:tgtEl>
                                          <p:spTgt spid="26"/>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2500"/>
                                  </p:stCondLst>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500" fill="hold"/>
                                        <p:tgtEl>
                                          <p:spTgt spid="32"/>
                                        </p:tgtEl>
                                        <p:attrNameLst>
                                          <p:attrName>ppt_x</p:attrName>
                                        </p:attrNameLst>
                                      </p:cBhvr>
                                      <p:tavLst>
                                        <p:tav tm="0">
                                          <p:val>
                                            <p:strVal val="#ppt_x"/>
                                          </p:val>
                                        </p:tav>
                                        <p:tav tm="100000">
                                          <p:val>
                                            <p:strVal val="#ppt_x"/>
                                          </p:val>
                                        </p:tav>
                                      </p:tavLst>
                                    </p:anim>
                                    <p:anim calcmode="lin" valueType="num">
                                      <p:cBhvr additive="base">
                                        <p:cTn id="106" dur="500" fill="hold"/>
                                        <p:tgtEl>
                                          <p:spTgt spid="32"/>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2500"/>
                                  </p:stCondLst>
                                  <p:childTnLst>
                                    <p:set>
                                      <p:cBhvr>
                                        <p:cTn id="108" dur="1" fill="hold">
                                          <p:stCondLst>
                                            <p:cond delay="0"/>
                                          </p:stCondLst>
                                        </p:cTn>
                                        <p:tgtEl>
                                          <p:spTgt spid="41"/>
                                        </p:tgtEl>
                                        <p:attrNameLst>
                                          <p:attrName>style.visibility</p:attrName>
                                        </p:attrNameLst>
                                      </p:cBhvr>
                                      <p:to>
                                        <p:strVal val="visible"/>
                                      </p:to>
                                    </p:set>
                                    <p:anim calcmode="lin" valueType="num">
                                      <p:cBhvr additive="base">
                                        <p:cTn id="109" dur="500" fill="hold"/>
                                        <p:tgtEl>
                                          <p:spTgt spid="41"/>
                                        </p:tgtEl>
                                        <p:attrNameLst>
                                          <p:attrName>ppt_x</p:attrName>
                                        </p:attrNameLst>
                                      </p:cBhvr>
                                      <p:tavLst>
                                        <p:tav tm="0">
                                          <p:val>
                                            <p:strVal val="#ppt_x"/>
                                          </p:val>
                                        </p:tav>
                                        <p:tav tm="100000">
                                          <p:val>
                                            <p:strVal val="#ppt_x"/>
                                          </p:val>
                                        </p:tav>
                                      </p:tavLst>
                                    </p:anim>
                                    <p:anim calcmode="lin" valueType="num">
                                      <p:cBhvr additive="base">
                                        <p:cTn id="110" dur="500" fill="hold"/>
                                        <p:tgtEl>
                                          <p:spTgt spid="41"/>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2500"/>
                                  </p:stCondLst>
                                  <p:childTnLst>
                                    <p:set>
                                      <p:cBhvr>
                                        <p:cTn id="112" dur="1" fill="hold">
                                          <p:stCondLst>
                                            <p:cond delay="0"/>
                                          </p:stCondLst>
                                        </p:cTn>
                                        <p:tgtEl>
                                          <p:spTgt spid="46"/>
                                        </p:tgtEl>
                                        <p:attrNameLst>
                                          <p:attrName>style.visibility</p:attrName>
                                        </p:attrNameLst>
                                      </p:cBhvr>
                                      <p:to>
                                        <p:strVal val="visible"/>
                                      </p:to>
                                    </p:set>
                                    <p:anim calcmode="lin" valueType="num">
                                      <p:cBhvr additive="base">
                                        <p:cTn id="113" dur="500" fill="hold"/>
                                        <p:tgtEl>
                                          <p:spTgt spid="46"/>
                                        </p:tgtEl>
                                        <p:attrNameLst>
                                          <p:attrName>ppt_x</p:attrName>
                                        </p:attrNameLst>
                                      </p:cBhvr>
                                      <p:tavLst>
                                        <p:tav tm="0">
                                          <p:val>
                                            <p:strVal val="#ppt_x"/>
                                          </p:val>
                                        </p:tav>
                                        <p:tav tm="100000">
                                          <p:val>
                                            <p:strVal val="#ppt_x"/>
                                          </p:val>
                                        </p:tav>
                                      </p:tavLst>
                                    </p:anim>
                                    <p:anim calcmode="lin" valueType="num">
                                      <p:cBhvr additive="base">
                                        <p:cTn id="114" dur="500" fill="hold"/>
                                        <p:tgtEl>
                                          <p:spTgt spid="46"/>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2500"/>
                                  </p:stCondLst>
                                  <p:childTnLst>
                                    <p:set>
                                      <p:cBhvr>
                                        <p:cTn id="116" dur="1" fill="hold">
                                          <p:stCondLst>
                                            <p:cond delay="0"/>
                                          </p:stCondLst>
                                        </p:cTn>
                                        <p:tgtEl>
                                          <p:spTgt spid="48"/>
                                        </p:tgtEl>
                                        <p:attrNameLst>
                                          <p:attrName>style.visibility</p:attrName>
                                        </p:attrNameLst>
                                      </p:cBhvr>
                                      <p:to>
                                        <p:strVal val="visible"/>
                                      </p:to>
                                    </p:set>
                                    <p:anim calcmode="lin" valueType="num">
                                      <p:cBhvr additive="base">
                                        <p:cTn id="117" dur="500" fill="hold"/>
                                        <p:tgtEl>
                                          <p:spTgt spid="48"/>
                                        </p:tgtEl>
                                        <p:attrNameLst>
                                          <p:attrName>ppt_x</p:attrName>
                                        </p:attrNameLst>
                                      </p:cBhvr>
                                      <p:tavLst>
                                        <p:tav tm="0">
                                          <p:val>
                                            <p:strVal val="#ppt_x"/>
                                          </p:val>
                                        </p:tav>
                                        <p:tav tm="100000">
                                          <p:val>
                                            <p:strVal val="#ppt_x"/>
                                          </p:val>
                                        </p:tav>
                                      </p:tavLst>
                                    </p:anim>
                                    <p:anim calcmode="lin" valueType="num">
                                      <p:cBhvr additive="base">
                                        <p:cTn id="11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p:bldP spid="23" grpId="0"/>
      <p:bldP spid="24" grpId="0"/>
      <p:bldP spid="25" grpId="0"/>
      <p:bldP spid="26" grpId="0"/>
      <p:bldP spid="46" grpId="0"/>
      <p:bldP spid="47" grpId="0"/>
      <p:bldP spid="48" grpId="0"/>
      <p:bldP spid="49" grpId="0"/>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2" name="组合 184"/>
          <p:cNvGrpSpPr/>
          <p:nvPr/>
        </p:nvGrpSpPr>
        <p:grpSpPr bwMode="auto">
          <a:xfrm>
            <a:off x="1494459" y="1001357"/>
            <a:ext cx="3486433" cy="2718769"/>
            <a:chOff x="0" y="0"/>
            <a:chExt cx="5407191" cy="4756567"/>
          </a:xfrm>
          <a:solidFill>
            <a:schemeClr val="bg1">
              <a:lumMod val="85000"/>
            </a:schemeClr>
          </a:solidFill>
          <a:effectLst>
            <a:outerShdw blurRad="50800" dist="38100" dir="8100000" algn="tr" rotWithShape="0">
              <a:prstClr val="black">
                <a:alpha val="40000"/>
              </a:prstClr>
            </a:outerShdw>
          </a:effectLst>
        </p:grpSpPr>
        <p:sp>
          <p:nvSpPr>
            <p:cNvPr id="13"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4"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5"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6"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7"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8"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9"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0"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1"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2"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3"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4"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5"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6"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7"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8"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9"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adFill>
              <a:gsLst>
                <a:gs pos="0">
                  <a:srgbClr val="0070C0"/>
                </a:gs>
                <a:gs pos="100000">
                  <a:srgbClr val="00B0F0"/>
                </a:gs>
              </a:gsLst>
              <a:lin ang="2700000" scaled="1"/>
            </a:grad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0"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1"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2"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3"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4"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5"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6"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7"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8"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9"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0"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1"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2"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3"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4"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grpSp>
      <p:sp>
        <p:nvSpPr>
          <p:cNvPr id="45" name="Freeform 60"/>
          <p:cNvSpPr/>
          <p:nvPr/>
        </p:nvSpPr>
        <p:spPr bwMode="auto">
          <a:xfrm>
            <a:off x="5519596" y="2384996"/>
            <a:ext cx="416099" cy="446959"/>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adFill>
            <a:gsLst>
              <a:gs pos="0">
                <a:srgbClr val="0070C0"/>
              </a:gs>
              <a:gs pos="100000">
                <a:srgbClr val="00B0F0"/>
              </a:gs>
            </a:gsLst>
            <a:lin ang="2700000" scaled="1"/>
          </a:gra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sz="1350"/>
          </a:p>
        </p:txBody>
      </p:sp>
      <p:sp>
        <p:nvSpPr>
          <p:cNvPr id="46" name="文本框 219"/>
          <p:cNvSpPr txBox="1"/>
          <p:nvPr/>
        </p:nvSpPr>
        <p:spPr>
          <a:xfrm>
            <a:off x="5469473" y="2984540"/>
            <a:ext cx="2665994" cy="1076960"/>
          </a:xfrm>
          <a:prstGeom prst="rect">
            <a:avLst/>
          </a:prstGeom>
          <a:noFill/>
        </p:spPr>
        <p:txBody>
          <a:bodyPr wrap="square" rtlCol="0">
            <a:spAutoFit/>
          </a:bodyPr>
          <a:lstStyle/>
          <a:p>
            <a:pPr marL="285750" indent="-285750">
              <a:lnSpc>
                <a:spcPct val="120000"/>
              </a:lnSpc>
              <a:buFont typeface="Wingdings" panose="05000000000000000000" pitchFamily="2" charset="2"/>
              <a:buChar char="n"/>
            </a:pPr>
            <a:r>
              <a:rPr lang="zh-CN" altLang="en-US" sz="1350" b="1" dirty="0">
                <a:solidFill>
                  <a:srgbClr val="0070C0"/>
                </a:solidFill>
                <a:latin typeface="Impact MT Std" pitchFamily="34" charset="0"/>
                <a:ea typeface="微软雅黑" panose="020B0503020204020204" pitchFamily="34" charset="-122"/>
              </a:rPr>
              <a:t>地名：简要说明图表含义；</a:t>
            </a:r>
            <a:endParaRPr lang="en-US" altLang="zh-CN" sz="1350" b="1" dirty="0">
              <a:solidFill>
                <a:srgbClr val="0070C0"/>
              </a:solidFill>
              <a:latin typeface="Impact MT Std" pitchFamily="34" charset="0"/>
              <a:ea typeface="微软雅黑" panose="020B0503020204020204" pitchFamily="34" charset="-122"/>
            </a:endParaRPr>
          </a:p>
          <a:p>
            <a:pPr marL="285750" indent="-285750">
              <a:lnSpc>
                <a:spcPct val="120000"/>
              </a:lnSpc>
              <a:buFont typeface="Wingdings" panose="05000000000000000000" pitchFamily="2" charset="2"/>
              <a:buChar char="n"/>
            </a:pPr>
            <a:r>
              <a:rPr lang="zh-CN" altLang="en-US" sz="1350" dirty="0">
                <a:solidFill>
                  <a:schemeClr val="tx1">
                    <a:lumMod val="50000"/>
                    <a:lumOff val="50000"/>
                  </a:schemeClr>
                </a:solidFill>
                <a:latin typeface="Impact MT Std" pitchFamily="34" charset="0"/>
                <a:ea typeface="微软雅黑" panose="020B0503020204020204" pitchFamily="34" charset="-122"/>
              </a:rPr>
              <a:t>地名：简要说明图表含义；</a:t>
            </a:r>
            <a:endParaRPr lang="en-US" altLang="zh-CN" sz="1350" dirty="0">
              <a:solidFill>
                <a:schemeClr val="tx1">
                  <a:lumMod val="50000"/>
                  <a:lumOff val="50000"/>
                </a:schemeClr>
              </a:solidFill>
              <a:latin typeface="Impact MT Std" pitchFamily="34" charset="0"/>
              <a:ea typeface="微软雅黑" panose="020B0503020204020204" pitchFamily="34" charset="-122"/>
            </a:endParaRPr>
          </a:p>
          <a:p>
            <a:pPr marL="285750" indent="-285750">
              <a:lnSpc>
                <a:spcPct val="120000"/>
              </a:lnSpc>
              <a:buFont typeface="Wingdings" panose="05000000000000000000" pitchFamily="2" charset="2"/>
              <a:buChar char="n"/>
            </a:pPr>
            <a:r>
              <a:rPr lang="zh-CN" altLang="en-US" sz="1350" dirty="0">
                <a:solidFill>
                  <a:schemeClr val="tx1">
                    <a:lumMod val="50000"/>
                    <a:lumOff val="50000"/>
                  </a:schemeClr>
                </a:solidFill>
                <a:latin typeface="Impact MT Std" pitchFamily="34" charset="0"/>
                <a:ea typeface="微软雅黑" panose="020B0503020204020204" pitchFamily="34" charset="-122"/>
              </a:rPr>
              <a:t>地名：简要说明图表含义；</a:t>
            </a:r>
            <a:endParaRPr lang="en-US" altLang="zh-CN" sz="1350" dirty="0">
              <a:solidFill>
                <a:schemeClr val="tx1">
                  <a:lumMod val="50000"/>
                  <a:lumOff val="50000"/>
                </a:schemeClr>
              </a:solidFill>
              <a:latin typeface="Impact MT Std" pitchFamily="34" charset="0"/>
              <a:ea typeface="微软雅黑" panose="020B0503020204020204" pitchFamily="34" charset="-122"/>
            </a:endParaRPr>
          </a:p>
          <a:p>
            <a:pPr marL="285750" indent="-285750">
              <a:lnSpc>
                <a:spcPct val="120000"/>
              </a:lnSpc>
              <a:buFont typeface="Wingdings" panose="05000000000000000000" pitchFamily="2" charset="2"/>
              <a:buChar char="n"/>
            </a:pPr>
            <a:r>
              <a:rPr lang="zh-CN" altLang="en-US" sz="1350" dirty="0">
                <a:solidFill>
                  <a:schemeClr val="tx1">
                    <a:lumMod val="50000"/>
                    <a:lumOff val="50000"/>
                  </a:schemeClr>
                </a:solidFill>
                <a:latin typeface="Impact MT Std" pitchFamily="34" charset="0"/>
                <a:ea typeface="微软雅黑" panose="020B0503020204020204" pitchFamily="34" charset="-122"/>
              </a:rPr>
              <a:t>地名：简要说明图表含义；</a:t>
            </a:r>
            <a:endParaRPr lang="en-US" altLang="zh-CN" sz="1350" dirty="0">
              <a:solidFill>
                <a:schemeClr val="tx1">
                  <a:lumMod val="50000"/>
                  <a:lumOff val="50000"/>
                </a:schemeClr>
              </a:solidFill>
              <a:latin typeface="Impact MT Std" pitchFamily="34" charset="0"/>
              <a:ea typeface="微软雅黑" panose="020B0503020204020204" pitchFamily="34" charset="-122"/>
            </a:endParaRPr>
          </a:p>
        </p:txBody>
      </p:sp>
      <p:grpSp>
        <p:nvGrpSpPr>
          <p:cNvPr id="47" name="组合 46"/>
          <p:cNvGrpSpPr/>
          <p:nvPr/>
        </p:nvGrpSpPr>
        <p:grpSpPr>
          <a:xfrm>
            <a:off x="5935696" y="2504428"/>
            <a:ext cx="985797" cy="327527"/>
            <a:chOff x="7772306" y="2580173"/>
            <a:chExt cx="1314738" cy="436817"/>
          </a:xfrm>
          <a:gradFill>
            <a:gsLst>
              <a:gs pos="0">
                <a:srgbClr val="0070C0"/>
              </a:gs>
              <a:gs pos="100000">
                <a:srgbClr val="00B0F0"/>
              </a:gs>
            </a:gsLst>
            <a:lin ang="2700000" scaled="1"/>
          </a:gradFill>
          <a:effectLst>
            <a:outerShdw blurRad="50800" dist="38100" dir="2700000" algn="tl" rotWithShape="0">
              <a:prstClr val="black">
                <a:alpha val="40000"/>
              </a:prstClr>
            </a:outerShdw>
          </a:effectLst>
        </p:grpSpPr>
        <p:sp>
          <p:nvSpPr>
            <p:cNvPr id="48" name="圆角矩形 47"/>
            <p:cNvSpPr/>
            <p:nvPr/>
          </p:nvSpPr>
          <p:spPr>
            <a:xfrm>
              <a:off x="7885054" y="2580173"/>
              <a:ext cx="1201990" cy="436817"/>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350" dirty="0">
                  <a:latin typeface="微软雅黑" panose="020B0503020204020204" pitchFamily="34" charset="-122"/>
                  <a:ea typeface="微软雅黑" panose="020B0503020204020204" pitchFamily="34" charset="-122"/>
                  <a:cs typeface="Arial Unicode MS" panose="020B0604020202020204" pitchFamily="34" charset="-122"/>
                </a:rPr>
                <a:t>添加标题</a:t>
              </a:r>
            </a:p>
          </p:txBody>
        </p:sp>
        <p:sp>
          <p:nvSpPr>
            <p:cNvPr id="49" name="等腰三角形 48"/>
            <p:cNvSpPr/>
            <p:nvPr/>
          </p:nvSpPr>
          <p:spPr>
            <a:xfrm rot="16200000">
              <a:off x="7810422" y="2647717"/>
              <a:ext cx="74631" cy="1508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350">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50" name="组合 49"/>
          <p:cNvGrpSpPr/>
          <p:nvPr/>
        </p:nvGrpSpPr>
        <p:grpSpPr>
          <a:xfrm>
            <a:off x="1494459" y="3130133"/>
            <a:ext cx="1286325" cy="1266967"/>
            <a:chOff x="2074745" y="3972141"/>
            <a:chExt cx="1715547" cy="1689729"/>
          </a:xfrm>
        </p:grpSpPr>
        <p:sp>
          <p:nvSpPr>
            <p:cNvPr id="51" name="Freeform 441"/>
            <p:cNvSpPr>
              <a:spLocks noEditPoints="1"/>
            </p:cNvSpPr>
            <p:nvPr/>
          </p:nvSpPr>
          <p:spPr bwMode="auto">
            <a:xfrm>
              <a:off x="2082131" y="3972141"/>
              <a:ext cx="1689729" cy="1689729"/>
            </a:xfrm>
            <a:custGeom>
              <a:avLst/>
              <a:gdLst>
                <a:gd name="T0" fmla="*/ 579 w 1158"/>
                <a:gd name="T1" fmla="*/ 1157 h 1157"/>
                <a:gd name="T2" fmla="*/ 0 w 1158"/>
                <a:gd name="T3" fmla="*/ 578 h 1157"/>
                <a:gd name="T4" fmla="*/ 579 w 1158"/>
                <a:gd name="T5" fmla="*/ 0 h 1157"/>
                <a:gd name="T6" fmla="*/ 1158 w 1158"/>
                <a:gd name="T7" fmla="*/ 578 h 1157"/>
                <a:gd name="T8" fmla="*/ 579 w 1158"/>
                <a:gd name="T9" fmla="*/ 1157 h 1157"/>
                <a:gd name="T10" fmla="*/ 579 w 1158"/>
                <a:gd name="T11" fmla="*/ 22 h 1157"/>
                <a:gd name="T12" fmla="*/ 23 w 1158"/>
                <a:gd name="T13" fmla="*/ 578 h 1157"/>
                <a:gd name="T14" fmla="*/ 579 w 1158"/>
                <a:gd name="T15" fmla="*/ 1134 h 1157"/>
                <a:gd name="T16" fmla="*/ 1135 w 1158"/>
                <a:gd name="T17" fmla="*/ 578 h 1157"/>
                <a:gd name="T18" fmla="*/ 579 w 1158"/>
                <a:gd name="T19" fmla="*/ 22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8" h="1157">
                  <a:moveTo>
                    <a:pt x="579" y="1157"/>
                  </a:moveTo>
                  <a:cubicBezTo>
                    <a:pt x="260" y="1157"/>
                    <a:pt x="0" y="898"/>
                    <a:pt x="0" y="578"/>
                  </a:cubicBezTo>
                  <a:cubicBezTo>
                    <a:pt x="0" y="259"/>
                    <a:pt x="260" y="0"/>
                    <a:pt x="579" y="0"/>
                  </a:cubicBezTo>
                  <a:cubicBezTo>
                    <a:pt x="898" y="0"/>
                    <a:pt x="1158" y="259"/>
                    <a:pt x="1158" y="578"/>
                  </a:cubicBezTo>
                  <a:cubicBezTo>
                    <a:pt x="1158" y="898"/>
                    <a:pt x="898" y="1157"/>
                    <a:pt x="579" y="1157"/>
                  </a:cubicBezTo>
                  <a:close/>
                  <a:moveTo>
                    <a:pt x="579" y="22"/>
                  </a:moveTo>
                  <a:cubicBezTo>
                    <a:pt x="272" y="22"/>
                    <a:pt x="23" y="272"/>
                    <a:pt x="23" y="578"/>
                  </a:cubicBezTo>
                  <a:cubicBezTo>
                    <a:pt x="23" y="885"/>
                    <a:pt x="272" y="1134"/>
                    <a:pt x="579" y="1134"/>
                  </a:cubicBezTo>
                  <a:cubicBezTo>
                    <a:pt x="885" y="1134"/>
                    <a:pt x="1135" y="885"/>
                    <a:pt x="1135" y="578"/>
                  </a:cubicBezTo>
                  <a:cubicBezTo>
                    <a:pt x="1135" y="272"/>
                    <a:pt x="885" y="22"/>
                    <a:pt x="579" y="22"/>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nvGrpSpPr>
            <p:cNvPr id="52" name="组合 51"/>
            <p:cNvGrpSpPr/>
            <p:nvPr/>
          </p:nvGrpSpPr>
          <p:grpSpPr>
            <a:xfrm>
              <a:off x="2074745" y="3972453"/>
              <a:ext cx="1715547" cy="1679094"/>
              <a:chOff x="2074745" y="3972453"/>
              <a:chExt cx="1715547" cy="1679094"/>
            </a:xfrm>
          </p:grpSpPr>
          <p:sp>
            <p:nvSpPr>
              <p:cNvPr id="117" name="Oval 18"/>
              <p:cNvSpPr>
                <a:spLocks noChangeArrowheads="1"/>
              </p:cNvSpPr>
              <p:nvPr/>
            </p:nvSpPr>
            <p:spPr bwMode="auto">
              <a:xfrm>
                <a:off x="2074745" y="3972453"/>
                <a:ext cx="1679094" cy="1679094"/>
              </a:xfrm>
              <a:prstGeom prst="ellipse">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8" name="等腰三角形 117"/>
              <p:cNvSpPr/>
              <p:nvPr/>
            </p:nvSpPr>
            <p:spPr>
              <a:xfrm rot="3346611">
                <a:off x="3546022" y="4106098"/>
                <a:ext cx="234007" cy="25453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3" name="组合 52"/>
            <p:cNvGrpSpPr/>
            <p:nvPr/>
          </p:nvGrpSpPr>
          <p:grpSpPr>
            <a:xfrm>
              <a:off x="2453949" y="4347725"/>
              <a:ext cx="981182" cy="979130"/>
              <a:chOff x="7316788" y="39688"/>
              <a:chExt cx="758825" cy="757238"/>
            </a:xfrm>
          </p:grpSpPr>
          <p:sp>
            <p:nvSpPr>
              <p:cNvPr id="54" name="Freeform 345"/>
              <p:cNvSpPr/>
              <p:nvPr/>
            </p:nvSpPr>
            <p:spPr bwMode="auto">
              <a:xfrm>
                <a:off x="7323138" y="55563"/>
                <a:ext cx="184150" cy="195263"/>
              </a:xfrm>
              <a:custGeom>
                <a:avLst/>
                <a:gdLst>
                  <a:gd name="T0" fmla="*/ 162 w 162"/>
                  <a:gd name="T1" fmla="*/ 158 h 171"/>
                  <a:gd name="T2" fmla="*/ 149 w 162"/>
                  <a:gd name="T3" fmla="*/ 171 h 171"/>
                  <a:gd name="T4" fmla="*/ 13 w 162"/>
                  <a:gd name="T5" fmla="*/ 171 h 171"/>
                  <a:gd name="T6" fmla="*/ 0 w 162"/>
                  <a:gd name="T7" fmla="*/ 158 h 171"/>
                  <a:gd name="T8" fmla="*/ 0 w 162"/>
                  <a:gd name="T9" fmla="*/ 13 h 171"/>
                  <a:gd name="T10" fmla="*/ 13 w 162"/>
                  <a:gd name="T11" fmla="*/ 0 h 171"/>
                  <a:gd name="T12" fmla="*/ 149 w 162"/>
                  <a:gd name="T13" fmla="*/ 0 h 171"/>
                  <a:gd name="T14" fmla="*/ 162 w 162"/>
                  <a:gd name="T15" fmla="*/ 13 h 171"/>
                  <a:gd name="T16" fmla="*/ 162 w 162"/>
                  <a:gd name="T17" fmla="*/ 15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71">
                    <a:moveTo>
                      <a:pt x="162" y="158"/>
                    </a:moveTo>
                    <a:cubicBezTo>
                      <a:pt x="162" y="165"/>
                      <a:pt x="157" y="171"/>
                      <a:pt x="149" y="171"/>
                    </a:cubicBezTo>
                    <a:cubicBezTo>
                      <a:pt x="13" y="171"/>
                      <a:pt x="13" y="171"/>
                      <a:pt x="13" y="171"/>
                    </a:cubicBezTo>
                    <a:cubicBezTo>
                      <a:pt x="6" y="171"/>
                      <a:pt x="0" y="165"/>
                      <a:pt x="0" y="158"/>
                    </a:cubicBezTo>
                    <a:cubicBezTo>
                      <a:pt x="0" y="13"/>
                      <a:pt x="0" y="13"/>
                      <a:pt x="0" y="13"/>
                    </a:cubicBezTo>
                    <a:cubicBezTo>
                      <a:pt x="0" y="6"/>
                      <a:pt x="6" y="0"/>
                      <a:pt x="13" y="0"/>
                    </a:cubicBezTo>
                    <a:cubicBezTo>
                      <a:pt x="149" y="0"/>
                      <a:pt x="149" y="0"/>
                      <a:pt x="149" y="0"/>
                    </a:cubicBezTo>
                    <a:cubicBezTo>
                      <a:pt x="157" y="0"/>
                      <a:pt x="162" y="6"/>
                      <a:pt x="162" y="13"/>
                    </a:cubicBezTo>
                    <a:lnTo>
                      <a:pt x="162" y="158"/>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5" name="Freeform 346"/>
              <p:cNvSpPr/>
              <p:nvPr/>
            </p:nvSpPr>
            <p:spPr bwMode="auto">
              <a:xfrm>
                <a:off x="7323138" y="55563"/>
                <a:ext cx="184150" cy="73025"/>
              </a:xfrm>
              <a:custGeom>
                <a:avLst/>
                <a:gdLst>
                  <a:gd name="T0" fmla="*/ 149 w 162"/>
                  <a:gd name="T1" fmla="*/ 0 h 64"/>
                  <a:gd name="T2" fmla="*/ 13 w 162"/>
                  <a:gd name="T3" fmla="*/ 0 h 64"/>
                  <a:gd name="T4" fmla="*/ 0 w 162"/>
                  <a:gd name="T5" fmla="*/ 13 h 64"/>
                  <a:gd name="T6" fmla="*/ 0 w 162"/>
                  <a:gd name="T7" fmla="*/ 64 h 64"/>
                  <a:gd name="T8" fmla="*/ 162 w 162"/>
                  <a:gd name="T9" fmla="*/ 64 h 64"/>
                  <a:gd name="T10" fmla="*/ 162 w 162"/>
                  <a:gd name="T11" fmla="*/ 13 h 64"/>
                  <a:gd name="T12" fmla="*/ 149 w 162"/>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162" h="64">
                    <a:moveTo>
                      <a:pt x="149" y="0"/>
                    </a:moveTo>
                    <a:cubicBezTo>
                      <a:pt x="13" y="0"/>
                      <a:pt x="13" y="0"/>
                      <a:pt x="13" y="0"/>
                    </a:cubicBezTo>
                    <a:cubicBezTo>
                      <a:pt x="6" y="0"/>
                      <a:pt x="0" y="6"/>
                      <a:pt x="0" y="13"/>
                    </a:cubicBezTo>
                    <a:cubicBezTo>
                      <a:pt x="0" y="64"/>
                      <a:pt x="0" y="64"/>
                      <a:pt x="0" y="64"/>
                    </a:cubicBezTo>
                    <a:cubicBezTo>
                      <a:pt x="162" y="64"/>
                      <a:pt x="162" y="64"/>
                      <a:pt x="162" y="64"/>
                    </a:cubicBezTo>
                    <a:cubicBezTo>
                      <a:pt x="162" y="13"/>
                      <a:pt x="162" y="13"/>
                      <a:pt x="162" y="13"/>
                    </a:cubicBezTo>
                    <a:cubicBezTo>
                      <a:pt x="162" y="6"/>
                      <a:pt x="157" y="0"/>
                      <a:pt x="149" y="0"/>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56" name="Freeform 347"/>
              <p:cNvSpPr/>
              <p:nvPr/>
            </p:nvSpPr>
            <p:spPr bwMode="auto">
              <a:xfrm>
                <a:off x="7351713" y="39688"/>
                <a:ext cx="12700" cy="31750"/>
              </a:xfrm>
              <a:custGeom>
                <a:avLst/>
                <a:gdLst>
                  <a:gd name="T0" fmla="*/ 11 w 11"/>
                  <a:gd name="T1" fmla="*/ 23 h 28"/>
                  <a:gd name="T2" fmla="*/ 5 w 11"/>
                  <a:gd name="T3" fmla="*/ 28 h 28"/>
                  <a:gd name="T4" fmla="*/ 5 w 11"/>
                  <a:gd name="T5" fmla="*/ 28 h 28"/>
                  <a:gd name="T6" fmla="*/ 0 w 11"/>
                  <a:gd name="T7" fmla="*/ 23 h 28"/>
                  <a:gd name="T8" fmla="*/ 0 w 11"/>
                  <a:gd name="T9" fmla="*/ 5 h 28"/>
                  <a:gd name="T10" fmla="*/ 5 w 11"/>
                  <a:gd name="T11" fmla="*/ 0 h 28"/>
                  <a:gd name="T12" fmla="*/ 5 w 11"/>
                  <a:gd name="T13" fmla="*/ 0 h 28"/>
                  <a:gd name="T14" fmla="*/ 11 w 11"/>
                  <a:gd name="T15" fmla="*/ 5 h 28"/>
                  <a:gd name="T16" fmla="*/ 11 w 11"/>
                  <a:gd name="T1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1" y="23"/>
                    </a:moveTo>
                    <a:cubicBezTo>
                      <a:pt x="11" y="26"/>
                      <a:pt x="8" y="28"/>
                      <a:pt x="5" y="28"/>
                    </a:cubicBezTo>
                    <a:cubicBezTo>
                      <a:pt x="5" y="28"/>
                      <a:pt x="5" y="28"/>
                      <a:pt x="5" y="28"/>
                    </a:cubicBezTo>
                    <a:cubicBezTo>
                      <a:pt x="2" y="28"/>
                      <a:pt x="0" y="26"/>
                      <a:pt x="0" y="23"/>
                    </a:cubicBezTo>
                    <a:cubicBezTo>
                      <a:pt x="0" y="5"/>
                      <a:pt x="0" y="5"/>
                      <a:pt x="0" y="5"/>
                    </a:cubicBezTo>
                    <a:cubicBezTo>
                      <a:pt x="0" y="3"/>
                      <a:pt x="2" y="0"/>
                      <a:pt x="5" y="0"/>
                    </a:cubicBezTo>
                    <a:cubicBezTo>
                      <a:pt x="5" y="0"/>
                      <a:pt x="5" y="0"/>
                      <a:pt x="5" y="0"/>
                    </a:cubicBezTo>
                    <a:cubicBezTo>
                      <a:pt x="8" y="0"/>
                      <a:pt x="11" y="3"/>
                      <a:pt x="11" y="5"/>
                    </a:cubicBezTo>
                    <a:lnTo>
                      <a:pt x="11" y="2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7" name="Freeform 348"/>
              <p:cNvSpPr/>
              <p:nvPr/>
            </p:nvSpPr>
            <p:spPr bwMode="auto">
              <a:xfrm>
                <a:off x="7389813" y="39688"/>
                <a:ext cx="12700" cy="31750"/>
              </a:xfrm>
              <a:custGeom>
                <a:avLst/>
                <a:gdLst>
                  <a:gd name="T0" fmla="*/ 11 w 11"/>
                  <a:gd name="T1" fmla="*/ 23 h 28"/>
                  <a:gd name="T2" fmla="*/ 6 w 11"/>
                  <a:gd name="T3" fmla="*/ 28 h 28"/>
                  <a:gd name="T4" fmla="*/ 6 w 11"/>
                  <a:gd name="T5" fmla="*/ 28 h 28"/>
                  <a:gd name="T6" fmla="*/ 0 w 11"/>
                  <a:gd name="T7" fmla="*/ 23 h 28"/>
                  <a:gd name="T8" fmla="*/ 0 w 11"/>
                  <a:gd name="T9" fmla="*/ 5 h 28"/>
                  <a:gd name="T10" fmla="*/ 6 w 11"/>
                  <a:gd name="T11" fmla="*/ 0 h 28"/>
                  <a:gd name="T12" fmla="*/ 6 w 11"/>
                  <a:gd name="T13" fmla="*/ 0 h 28"/>
                  <a:gd name="T14" fmla="*/ 11 w 11"/>
                  <a:gd name="T15" fmla="*/ 5 h 28"/>
                  <a:gd name="T16" fmla="*/ 11 w 11"/>
                  <a:gd name="T1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1" y="23"/>
                    </a:moveTo>
                    <a:cubicBezTo>
                      <a:pt x="11" y="26"/>
                      <a:pt x="9" y="28"/>
                      <a:pt x="6" y="28"/>
                    </a:cubicBezTo>
                    <a:cubicBezTo>
                      <a:pt x="6" y="28"/>
                      <a:pt x="6" y="28"/>
                      <a:pt x="6" y="28"/>
                    </a:cubicBezTo>
                    <a:cubicBezTo>
                      <a:pt x="3" y="28"/>
                      <a:pt x="0" y="26"/>
                      <a:pt x="0" y="23"/>
                    </a:cubicBezTo>
                    <a:cubicBezTo>
                      <a:pt x="0" y="5"/>
                      <a:pt x="0" y="5"/>
                      <a:pt x="0" y="5"/>
                    </a:cubicBezTo>
                    <a:cubicBezTo>
                      <a:pt x="0" y="3"/>
                      <a:pt x="3" y="0"/>
                      <a:pt x="6" y="0"/>
                    </a:cubicBezTo>
                    <a:cubicBezTo>
                      <a:pt x="6" y="0"/>
                      <a:pt x="6" y="0"/>
                      <a:pt x="6" y="0"/>
                    </a:cubicBezTo>
                    <a:cubicBezTo>
                      <a:pt x="9" y="0"/>
                      <a:pt x="11" y="3"/>
                      <a:pt x="11" y="5"/>
                    </a:cubicBezTo>
                    <a:lnTo>
                      <a:pt x="11" y="2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8" name="Freeform 349"/>
              <p:cNvSpPr/>
              <p:nvPr/>
            </p:nvSpPr>
            <p:spPr bwMode="auto">
              <a:xfrm>
                <a:off x="7427913" y="39688"/>
                <a:ext cx="12700" cy="31750"/>
              </a:xfrm>
              <a:custGeom>
                <a:avLst/>
                <a:gdLst>
                  <a:gd name="T0" fmla="*/ 11 w 11"/>
                  <a:gd name="T1" fmla="*/ 23 h 28"/>
                  <a:gd name="T2" fmla="*/ 5 w 11"/>
                  <a:gd name="T3" fmla="*/ 28 h 28"/>
                  <a:gd name="T4" fmla="*/ 5 w 11"/>
                  <a:gd name="T5" fmla="*/ 28 h 28"/>
                  <a:gd name="T6" fmla="*/ 0 w 11"/>
                  <a:gd name="T7" fmla="*/ 23 h 28"/>
                  <a:gd name="T8" fmla="*/ 0 w 11"/>
                  <a:gd name="T9" fmla="*/ 5 h 28"/>
                  <a:gd name="T10" fmla="*/ 5 w 11"/>
                  <a:gd name="T11" fmla="*/ 0 h 28"/>
                  <a:gd name="T12" fmla="*/ 5 w 11"/>
                  <a:gd name="T13" fmla="*/ 0 h 28"/>
                  <a:gd name="T14" fmla="*/ 11 w 11"/>
                  <a:gd name="T15" fmla="*/ 5 h 28"/>
                  <a:gd name="T16" fmla="*/ 11 w 11"/>
                  <a:gd name="T1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1" y="23"/>
                    </a:moveTo>
                    <a:cubicBezTo>
                      <a:pt x="11" y="26"/>
                      <a:pt x="8" y="28"/>
                      <a:pt x="5" y="28"/>
                    </a:cubicBezTo>
                    <a:cubicBezTo>
                      <a:pt x="5" y="28"/>
                      <a:pt x="5" y="28"/>
                      <a:pt x="5" y="28"/>
                    </a:cubicBezTo>
                    <a:cubicBezTo>
                      <a:pt x="2" y="28"/>
                      <a:pt x="0" y="26"/>
                      <a:pt x="0" y="23"/>
                    </a:cubicBezTo>
                    <a:cubicBezTo>
                      <a:pt x="0" y="5"/>
                      <a:pt x="0" y="5"/>
                      <a:pt x="0" y="5"/>
                    </a:cubicBezTo>
                    <a:cubicBezTo>
                      <a:pt x="0" y="3"/>
                      <a:pt x="2" y="0"/>
                      <a:pt x="5" y="0"/>
                    </a:cubicBezTo>
                    <a:cubicBezTo>
                      <a:pt x="5" y="0"/>
                      <a:pt x="5" y="0"/>
                      <a:pt x="5" y="0"/>
                    </a:cubicBezTo>
                    <a:cubicBezTo>
                      <a:pt x="8" y="0"/>
                      <a:pt x="11" y="3"/>
                      <a:pt x="11" y="5"/>
                    </a:cubicBezTo>
                    <a:lnTo>
                      <a:pt x="11" y="2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9" name="Freeform 350"/>
              <p:cNvSpPr/>
              <p:nvPr/>
            </p:nvSpPr>
            <p:spPr bwMode="auto">
              <a:xfrm>
                <a:off x="7466013" y="39688"/>
                <a:ext cx="12700" cy="31750"/>
              </a:xfrm>
              <a:custGeom>
                <a:avLst/>
                <a:gdLst>
                  <a:gd name="T0" fmla="*/ 11 w 11"/>
                  <a:gd name="T1" fmla="*/ 23 h 28"/>
                  <a:gd name="T2" fmla="*/ 6 w 11"/>
                  <a:gd name="T3" fmla="*/ 28 h 28"/>
                  <a:gd name="T4" fmla="*/ 6 w 11"/>
                  <a:gd name="T5" fmla="*/ 28 h 28"/>
                  <a:gd name="T6" fmla="*/ 0 w 11"/>
                  <a:gd name="T7" fmla="*/ 23 h 28"/>
                  <a:gd name="T8" fmla="*/ 0 w 11"/>
                  <a:gd name="T9" fmla="*/ 5 h 28"/>
                  <a:gd name="T10" fmla="*/ 6 w 11"/>
                  <a:gd name="T11" fmla="*/ 0 h 28"/>
                  <a:gd name="T12" fmla="*/ 6 w 11"/>
                  <a:gd name="T13" fmla="*/ 0 h 28"/>
                  <a:gd name="T14" fmla="*/ 11 w 11"/>
                  <a:gd name="T15" fmla="*/ 5 h 28"/>
                  <a:gd name="T16" fmla="*/ 11 w 11"/>
                  <a:gd name="T1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1" y="23"/>
                    </a:moveTo>
                    <a:cubicBezTo>
                      <a:pt x="11" y="26"/>
                      <a:pt x="9" y="28"/>
                      <a:pt x="6" y="28"/>
                    </a:cubicBezTo>
                    <a:cubicBezTo>
                      <a:pt x="6" y="28"/>
                      <a:pt x="6" y="28"/>
                      <a:pt x="6" y="28"/>
                    </a:cubicBezTo>
                    <a:cubicBezTo>
                      <a:pt x="3" y="28"/>
                      <a:pt x="0" y="26"/>
                      <a:pt x="0" y="23"/>
                    </a:cubicBezTo>
                    <a:cubicBezTo>
                      <a:pt x="0" y="5"/>
                      <a:pt x="0" y="5"/>
                      <a:pt x="0" y="5"/>
                    </a:cubicBezTo>
                    <a:cubicBezTo>
                      <a:pt x="0" y="3"/>
                      <a:pt x="3" y="0"/>
                      <a:pt x="6" y="0"/>
                    </a:cubicBezTo>
                    <a:cubicBezTo>
                      <a:pt x="6" y="0"/>
                      <a:pt x="6" y="0"/>
                      <a:pt x="6" y="0"/>
                    </a:cubicBezTo>
                    <a:cubicBezTo>
                      <a:pt x="9" y="0"/>
                      <a:pt x="11" y="3"/>
                      <a:pt x="11" y="5"/>
                    </a:cubicBezTo>
                    <a:lnTo>
                      <a:pt x="11" y="2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0" name="Freeform 351"/>
              <p:cNvSpPr/>
              <p:nvPr/>
            </p:nvSpPr>
            <p:spPr bwMode="auto">
              <a:xfrm>
                <a:off x="7366001" y="87313"/>
                <a:ext cx="39688" cy="30163"/>
              </a:xfrm>
              <a:custGeom>
                <a:avLst/>
                <a:gdLst>
                  <a:gd name="T0" fmla="*/ 32 w 35"/>
                  <a:gd name="T1" fmla="*/ 3 h 26"/>
                  <a:gd name="T2" fmla="*/ 35 w 35"/>
                  <a:gd name="T3" fmla="*/ 10 h 26"/>
                  <a:gd name="T4" fmla="*/ 35 w 35"/>
                  <a:gd name="T5" fmla="*/ 26 h 26"/>
                  <a:gd name="T6" fmla="*/ 29 w 35"/>
                  <a:gd name="T7" fmla="*/ 26 h 26"/>
                  <a:gd name="T8" fmla="*/ 29 w 35"/>
                  <a:gd name="T9" fmla="*/ 10 h 26"/>
                  <a:gd name="T10" fmla="*/ 28 w 35"/>
                  <a:gd name="T11" fmla="*/ 7 h 26"/>
                  <a:gd name="T12" fmla="*/ 25 w 35"/>
                  <a:gd name="T13" fmla="*/ 6 h 26"/>
                  <a:gd name="T14" fmla="*/ 22 w 35"/>
                  <a:gd name="T15" fmla="*/ 7 h 26"/>
                  <a:gd name="T16" fmla="*/ 21 w 35"/>
                  <a:gd name="T17" fmla="*/ 10 h 26"/>
                  <a:gd name="T18" fmla="*/ 21 w 35"/>
                  <a:gd name="T19" fmla="*/ 26 h 26"/>
                  <a:gd name="T20" fmla="*/ 14 w 35"/>
                  <a:gd name="T21" fmla="*/ 26 h 26"/>
                  <a:gd name="T22" fmla="*/ 14 w 35"/>
                  <a:gd name="T23" fmla="*/ 10 h 26"/>
                  <a:gd name="T24" fmla="*/ 13 w 35"/>
                  <a:gd name="T25" fmla="*/ 7 h 26"/>
                  <a:gd name="T26" fmla="*/ 10 w 35"/>
                  <a:gd name="T27" fmla="*/ 6 h 26"/>
                  <a:gd name="T28" fmla="*/ 7 w 35"/>
                  <a:gd name="T29" fmla="*/ 7 h 26"/>
                  <a:gd name="T30" fmla="*/ 6 w 35"/>
                  <a:gd name="T31" fmla="*/ 10 h 26"/>
                  <a:gd name="T32" fmla="*/ 6 w 35"/>
                  <a:gd name="T33" fmla="*/ 26 h 26"/>
                  <a:gd name="T34" fmla="*/ 0 w 35"/>
                  <a:gd name="T35" fmla="*/ 26 h 26"/>
                  <a:gd name="T36" fmla="*/ 0 w 35"/>
                  <a:gd name="T37" fmla="*/ 10 h 26"/>
                  <a:gd name="T38" fmla="*/ 3 w 35"/>
                  <a:gd name="T39" fmla="*/ 3 h 26"/>
                  <a:gd name="T40" fmla="*/ 10 w 35"/>
                  <a:gd name="T41" fmla="*/ 0 h 26"/>
                  <a:gd name="T42" fmla="*/ 17 w 35"/>
                  <a:gd name="T43" fmla="*/ 3 h 26"/>
                  <a:gd name="T44" fmla="*/ 25 w 35"/>
                  <a:gd name="T45" fmla="*/ 0 h 26"/>
                  <a:gd name="T46" fmla="*/ 32 w 35"/>
                  <a:gd name="T4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26">
                    <a:moveTo>
                      <a:pt x="32" y="3"/>
                    </a:moveTo>
                    <a:cubicBezTo>
                      <a:pt x="34" y="5"/>
                      <a:pt x="35" y="7"/>
                      <a:pt x="35" y="10"/>
                    </a:cubicBezTo>
                    <a:cubicBezTo>
                      <a:pt x="35" y="26"/>
                      <a:pt x="35" y="26"/>
                      <a:pt x="35" y="26"/>
                    </a:cubicBezTo>
                    <a:cubicBezTo>
                      <a:pt x="29" y="26"/>
                      <a:pt x="29" y="26"/>
                      <a:pt x="29" y="26"/>
                    </a:cubicBezTo>
                    <a:cubicBezTo>
                      <a:pt x="29" y="10"/>
                      <a:pt x="29" y="10"/>
                      <a:pt x="29" y="10"/>
                    </a:cubicBezTo>
                    <a:cubicBezTo>
                      <a:pt x="29" y="9"/>
                      <a:pt x="28" y="8"/>
                      <a:pt x="28" y="7"/>
                    </a:cubicBezTo>
                    <a:cubicBezTo>
                      <a:pt x="27" y="6"/>
                      <a:pt x="26" y="6"/>
                      <a:pt x="25" y="6"/>
                    </a:cubicBezTo>
                    <a:cubicBezTo>
                      <a:pt x="24" y="6"/>
                      <a:pt x="23" y="6"/>
                      <a:pt x="22" y="7"/>
                    </a:cubicBezTo>
                    <a:cubicBezTo>
                      <a:pt x="21" y="8"/>
                      <a:pt x="21" y="9"/>
                      <a:pt x="21" y="10"/>
                    </a:cubicBezTo>
                    <a:cubicBezTo>
                      <a:pt x="21" y="26"/>
                      <a:pt x="21" y="26"/>
                      <a:pt x="21" y="26"/>
                    </a:cubicBezTo>
                    <a:cubicBezTo>
                      <a:pt x="14" y="26"/>
                      <a:pt x="14" y="26"/>
                      <a:pt x="14" y="26"/>
                    </a:cubicBezTo>
                    <a:cubicBezTo>
                      <a:pt x="14" y="10"/>
                      <a:pt x="14" y="10"/>
                      <a:pt x="14" y="10"/>
                    </a:cubicBezTo>
                    <a:cubicBezTo>
                      <a:pt x="14" y="9"/>
                      <a:pt x="14" y="8"/>
                      <a:pt x="13" y="7"/>
                    </a:cubicBezTo>
                    <a:cubicBezTo>
                      <a:pt x="12" y="6"/>
                      <a:pt x="11" y="6"/>
                      <a:pt x="10" y="6"/>
                    </a:cubicBezTo>
                    <a:cubicBezTo>
                      <a:pt x="9" y="6"/>
                      <a:pt x="8" y="6"/>
                      <a:pt x="7" y="7"/>
                    </a:cubicBezTo>
                    <a:cubicBezTo>
                      <a:pt x="7" y="8"/>
                      <a:pt x="6" y="9"/>
                      <a:pt x="6" y="10"/>
                    </a:cubicBezTo>
                    <a:cubicBezTo>
                      <a:pt x="6" y="26"/>
                      <a:pt x="6" y="26"/>
                      <a:pt x="6" y="26"/>
                    </a:cubicBezTo>
                    <a:cubicBezTo>
                      <a:pt x="0" y="26"/>
                      <a:pt x="0" y="26"/>
                      <a:pt x="0" y="26"/>
                    </a:cubicBezTo>
                    <a:cubicBezTo>
                      <a:pt x="0" y="10"/>
                      <a:pt x="0" y="10"/>
                      <a:pt x="0" y="10"/>
                    </a:cubicBezTo>
                    <a:cubicBezTo>
                      <a:pt x="0" y="7"/>
                      <a:pt x="1" y="5"/>
                      <a:pt x="3" y="3"/>
                    </a:cubicBezTo>
                    <a:cubicBezTo>
                      <a:pt x="5" y="1"/>
                      <a:pt x="7" y="0"/>
                      <a:pt x="10" y="0"/>
                    </a:cubicBezTo>
                    <a:cubicBezTo>
                      <a:pt x="13" y="0"/>
                      <a:pt x="15" y="1"/>
                      <a:pt x="17" y="3"/>
                    </a:cubicBezTo>
                    <a:cubicBezTo>
                      <a:pt x="20" y="1"/>
                      <a:pt x="22" y="0"/>
                      <a:pt x="25" y="0"/>
                    </a:cubicBezTo>
                    <a:cubicBezTo>
                      <a:pt x="28" y="0"/>
                      <a:pt x="30" y="1"/>
                      <a:pt x="32"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1" name="Freeform 352"/>
              <p:cNvSpPr>
                <a:spLocks noEditPoints="1"/>
              </p:cNvSpPr>
              <p:nvPr/>
            </p:nvSpPr>
            <p:spPr bwMode="auto">
              <a:xfrm>
                <a:off x="7408863" y="87313"/>
                <a:ext cx="28575" cy="30163"/>
              </a:xfrm>
              <a:custGeom>
                <a:avLst/>
                <a:gdLst>
                  <a:gd name="T0" fmla="*/ 21 w 25"/>
                  <a:gd name="T1" fmla="*/ 3 h 26"/>
                  <a:gd name="T2" fmla="*/ 25 w 25"/>
                  <a:gd name="T3" fmla="*/ 13 h 26"/>
                  <a:gd name="T4" fmla="*/ 25 w 25"/>
                  <a:gd name="T5" fmla="*/ 26 h 26"/>
                  <a:gd name="T6" fmla="*/ 18 w 25"/>
                  <a:gd name="T7" fmla="*/ 26 h 26"/>
                  <a:gd name="T8" fmla="*/ 18 w 25"/>
                  <a:gd name="T9" fmla="*/ 20 h 26"/>
                  <a:gd name="T10" fmla="*/ 7 w 25"/>
                  <a:gd name="T11" fmla="*/ 20 h 26"/>
                  <a:gd name="T12" fmla="*/ 7 w 25"/>
                  <a:gd name="T13" fmla="*/ 26 h 26"/>
                  <a:gd name="T14" fmla="*/ 0 w 25"/>
                  <a:gd name="T15" fmla="*/ 26 h 26"/>
                  <a:gd name="T16" fmla="*/ 0 w 25"/>
                  <a:gd name="T17" fmla="*/ 13 h 26"/>
                  <a:gd name="T18" fmla="*/ 4 w 25"/>
                  <a:gd name="T19" fmla="*/ 3 h 26"/>
                  <a:gd name="T20" fmla="*/ 13 w 25"/>
                  <a:gd name="T21" fmla="*/ 0 h 26"/>
                  <a:gd name="T22" fmla="*/ 21 w 25"/>
                  <a:gd name="T23" fmla="*/ 3 h 26"/>
                  <a:gd name="T24" fmla="*/ 7 w 25"/>
                  <a:gd name="T25" fmla="*/ 14 h 26"/>
                  <a:gd name="T26" fmla="*/ 18 w 25"/>
                  <a:gd name="T27" fmla="*/ 14 h 26"/>
                  <a:gd name="T28" fmla="*/ 18 w 25"/>
                  <a:gd name="T29" fmla="*/ 13 h 26"/>
                  <a:gd name="T30" fmla="*/ 17 w 25"/>
                  <a:gd name="T31" fmla="*/ 8 h 26"/>
                  <a:gd name="T32" fmla="*/ 13 w 25"/>
                  <a:gd name="T33" fmla="*/ 6 h 26"/>
                  <a:gd name="T34" fmla="*/ 8 w 25"/>
                  <a:gd name="T35" fmla="*/ 8 h 26"/>
                  <a:gd name="T36" fmla="*/ 7 w 25"/>
                  <a:gd name="T37" fmla="*/ 13 h 26"/>
                  <a:gd name="T38" fmla="*/ 7 w 25"/>
                  <a:gd name="T3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26">
                    <a:moveTo>
                      <a:pt x="21" y="3"/>
                    </a:moveTo>
                    <a:cubicBezTo>
                      <a:pt x="24" y="6"/>
                      <a:pt x="25" y="9"/>
                      <a:pt x="25" y="13"/>
                    </a:cubicBezTo>
                    <a:cubicBezTo>
                      <a:pt x="25" y="26"/>
                      <a:pt x="25" y="26"/>
                      <a:pt x="25" y="26"/>
                    </a:cubicBezTo>
                    <a:cubicBezTo>
                      <a:pt x="18" y="26"/>
                      <a:pt x="18" y="26"/>
                      <a:pt x="18" y="26"/>
                    </a:cubicBezTo>
                    <a:cubicBezTo>
                      <a:pt x="18" y="20"/>
                      <a:pt x="18" y="20"/>
                      <a:pt x="18" y="20"/>
                    </a:cubicBezTo>
                    <a:cubicBezTo>
                      <a:pt x="7" y="20"/>
                      <a:pt x="7" y="20"/>
                      <a:pt x="7" y="20"/>
                    </a:cubicBezTo>
                    <a:cubicBezTo>
                      <a:pt x="7" y="26"/>
                      <a:pt x="7" y="26"/>
                      <a:pt x="7" y="26"/>
                    </a:cubicBezTo>
                    <a:cubicBezTo>
                      <a:pt x="0" y="26"/>
                      <a:pt x="0" y="26"/>
                      <a:pt x="0" y="26"/>
                    </a:cubicBezTo>
                    <a:cubicBezTo>
                      <a:pt x="0" y="13"/>
                      <a:pt x="0" y="13"/>
                      <a:pt x="0" y="13"/>
                    </a:cubicBezTo>
                    <a:cubicBezTo>
                      <a:pt x="0" y="9"/>
                      <a:pt x="2" y="6"/>
                      <a:pt x="4" y="3"/>
                    </a:cubicBezTo>
                    <a:cubicBezTo>
                      <a:pt x="6" y="1"/>
                      <a:pt x="9" y="0"/>
                      <a:pt x="13" y="0"/>
                    </a:cubicBezTo>
                    <a:cubicBezTo>
                      <a:pt x="16" y="0"/>
                      <a:pt x="19" y="1"/>
                      <a:pt x="21" y="3"/>
                    </a:cubicBezTo>
                    <a:close/>
                    <a:moveTo>
                      <a:pt x="7" y="14"/>
                    </a:moveTo>
                    <a:cubicBezTo>
                      <a:pt x="18" y="14"/>
                      <a:pt x="18" y="14"/>
                      <a:pt x="18" y="14"/>
                    </a:cubicBezTo>
                    <a:cubicBezTo>
                      <a:pt x="18" y="13"/>
                      <a:pt x="18" y="13"/>
                      <a:pt x="18" y="13"/>
                    </a:cubicBezTo>
                    <a:cubicBezTo>
                      <a:pt x="18" y="11"/>
                      <a:pt x="18" y="9"/>
                      <a:pt x="17" y="8"/>
                    </a:cubicBezTo>
                    <a:cubicBezTo>
                      <a:pt x="16" y="7"/>
                      <a:pt x="14" y="6"/>
                      <a:pt x="13" y="6"/>
                    </a:cubicBezTo>
                    <a:cubicBezTo>
                      <a:pt x="11" y="6"/>
                      <a:pt x="10" y="7"/>
                      <a:pt x="8" y="8"/>
                    </a:cubicBezTo>
                    <a:cubicBezTo>
                      <a:pt x="7" y="9"/>
                      <a:pt x="7" y="11"/>
                      <a:pt x="7" y="13"/>
                    </a:cubicBezTo>
                    <a:lnTo>
                      <a:pt x="7" y="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2" name="Freeform 353"/>
              <p:cNvSpPr/>
              <p:nvPr/>
            </p:nvSpPr>
            <p:spPr bwMode="auto">
              <a:xfrm>
                <a:off x="7439026" y="87313"/>
                <a:ext cx="26988" cy="30163"/>
              </a:xfrm>
              <a:custGeom>
                <a:avLst/>
                <a:gdLst>
                  <a:gd name="T0" fmla="*/ 24 w 24"/>
                  <a:gd name="T1" fmla="*/ 0 h 26"/>
                  <a:gd name="T2" fmla="*/ 18 w 24"/>
                  <a:gd name="T3" fmla="*/ 11 h 26"/>
                  <a:gd name="T4" fmla="*/ 13 w 24"/>
                  <a:gd name="T5" fmla="*/ 20 h 26"/>
                  <a:gd name="T6" fmla="*/ 9 w 24"/>
                  <a:gd name="T7" fmla="*/ 24 h 26"/>
                  <a:gd name="T8" fmla="*/ 3 w 24"/>
                  <a:gd name="T9" fmla="*/ 26 h 26"/>
                  <a:gd name="T10" fmla="*/ 0 w 24"/>
                  <a:gd name="T11" fmla="*/ 26 h 26"/>
                  <a:gd name="T12" fmla="*/ 0 w 24"/>
                  <a:gd name="T13" fmla="*/ 20 h 26"/>
                  <a:gd name="T14" fmla="*/ 3 w 24"/>
                  <a:gd name="T15" fmla="*/ 20 h 26"/>
                  <a:gd name="T16" fmla="*/ 7 w 24"/>
                  <a:gd name="T17" fmla="*/ 18 h 26"/>
                  <a:gd name="T18" fmla="*/ 0 w 24"/>
                  <a:gd name="T19" fmla="*/ 0 h 26"/>
                  <a:gd name="T20" fmla="*/ 7 w 24"/>
                  <a:gd name="T21" fmla="*/ 0 h 26"/>
                  <a:gd name="T22" fmla="*/ 11 w 24"/>
                  <a:gd name="T23" fmla="*/ 11 h 26"/>
                  <a:gd name="T24" fmla="*/ 17 w 24"/>
                  <a:gd name="T25" fmla="*/ 0 h 26"/>
                  <a:gd name="T26" fmla="*/ 24 w 24"/>
                  <a:gd name="T2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6">
                    <a:moveTo>
                      <a:pt x="24" y="0"/>
                    </a:moveTo>
                    <a:cubicBezTo>
                      <a:pt x="18" y="11"/>
                      <a:pt x="18" y="11"/>
                      <a:pt x="18" y="11"/>
                    </a:cubicBezTo>
                    <a:cubicBezTo>
                      <a:pt x="13" y="20"/>
                      <a:pt x="13" y="20"/>
                      <a:pt x="13" y="20"/>
                    </a:cubicBezTo>
                    <a:cubicBezTo>
                      <a:pt x="12" y="22"/>
                      <a:pt x="11" y="23"/>
                      <a:pt x="9" y="24"/>
                    </a:cubicBezTo>
                    <a:cubicBezTo>
                      <a:pt x="7" y="25"/>
                      <a:pt x="5" y="26"/>
                      <a:pt x="3" y="26"/>
                    </a:cubicBezTo>
                    <a:cubicBezTo>
                      <a:pt x="0" y="26"/>
                      <a:pt x="0" y="26"/>
                      <a:pt x="0" y="26"/>
                    </a:cubicBezTo>
                    <a:cubicBezTo>
                      <a:pt x="0" y="20"/>
                      <a:pt x="0" y="20"/>
                      <a:pt x="0" y="20"/>
                    </a:cubicBezTo>
                    <a:cubicBezTo>
                      <a:pt x="3" y="20"/>
                      <a:pt x="3" y="20"/>
                      <a:pt x="3" y="20"/>
                    </a:cubicBezTo>
                    <a:cubicBezTo>
                      <a:pt x="5" y="20"/>
                      <a:pt x="6" y="19"/>
                      <a:pt x="7" y="18"/>
                    </a:cubicBezTo>
                    <a:cubicBezTo>
                      <a:pt x="0" y="0"/>
                      <a:pt x="0" y="0"/>
                      <a:pt x="0" y="0"/>
                    </a:cubicBezTo>
                    <a:cubicBezTo>
                      <a:pt x="7" y="0"/>
                      <a:pt x="7" y="0"/>
                      <a:pt x="7" y="0"/>
                    </a:cubicBezTo>
                    <a:cubicBezTo>
                      <a:pt x="11" y="11"/>
                      <a:pt x="11" y="11"/>
                      <a:pt x="11" y="11"/>
                    </a:cubicBezTo>
                    <a:cubicBezTo>
                      <a:pt x="12" y="8"/>
                      <a:pt x="14" y="5"/>
                      <a:pt x="17" y="0"/>
                    </a:cubicBezTo>
                    <a:lnTo>
                      <a:pt x="2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3" name="Freeform 354"/>
              <p:cNvSpPr/>
              <p:nvPr/>
            </p:nvSpPr>
            <p:spPr bwMode="auto">
              <a:xfrm>
                <a:off x="7361238" y="157163"/>
                <a:ext cx="57150" cy="60325"/>
              </a:xfrm>
              <a:custGeom>
                <a:avLst/>
                <a:gdLst>
                  <a:gd name="T0" fmla="*/ 34 w 50"/>
                  <a:gd name="T1" fmla="*/ 0 h 53"/>
                  <a:gd name="T2" fmla="*/ 45 w 50"/>
                  <a:gd name="T3" fmla="*/ 5 h 53"/>
                  <a:gd name="T4" fmla="*/ 50 w 50"/>
                  <a:gd name="T5" fmla="*/ 16 h 53"/>
                  <a:gd name="T6" fmla="*/ 50 w 50"/>
                  <a:gd name="T7" fmla="*/ 17 h 53"/>
                  <a:gd name="T8" fmla="*/ 45 w 50"/>
                  <a:gd name="T9" fmla="*/ 29 h 53"/>
                  <a:gd name="T10" fmla="*/ 34 w 50"/>
                  <a:gd name="T11" fmla="*/ 33 h 53"/>
                  <a:gd name="T12" fmla="*/ 16 w 50"/>
                  <a:gd name="T13" fmla="*/ 33 h 53"/>
                  <a:gd name="T14" fmla="*/ 13 w 50"/>
                  <a:gd name="T15" fmla="*/ 34 h 53"/>
                  <a:gd name="T16" fmla="*/ 13 w 50"/>
                  <a:gd name="T17" fmla="*/ 40 h 53"/>
                  <a:gd name="T18" fmla="*/ 47 w 50"/>
                  <a:gd name="T19" fmla="*/ 40 h 53"/>
                  <a:gd name="T20" fmla="*/ 47 w 50"/>
                  <a:gd name="T21" fmla="*/ 53 h 53"/>
                  <a:gd name="T22" fmla="*/ 0 w 50"/>
                  <a:gd name="T23" fmla="*/ 53 h 53"/>
                  <a:gd name="T24" fmla="*/ 0 w 50"/>
                  <a:gd name="T25" fmla="*/ 32 h 53"/>
                  <a:gd name="T26" fmla="*/ 5 w 50"/>
                  <a:gd name="T27" fmla="*/ 23 h 53"/>
                  <a:gd name="T28" fmla="*/ 16 w 50"/>
                  <a:gd name="T29" fmla="*/ 20 h 53"/>
                  <a:gd name="T30" fmla="*/ 34 w 50"/>
                  <a:gd name="T31" fmla="*/ 20 h 53"/>
                  <a:gd name="T32" fmla="*/ 37 w 50"/>
                  <a:gd name="T33" fmla="*/ 17 h 53"/>
                  <a:gd name="T34" fmla="*/ 34 w 50"/>
                  <a:gd name="T35" fmla="*/ 14 h 53"/>
                  <a:gd name="T36" fmla="*/ 3 w 50"/>
                  <a:gd name="T37" fmla="*/ 14 h 53"/>
                  <a:gd name="T38" fmla="*/ 3 w 50"/>
                  <a:gd name="T39" fmla="*/ 0 h 53"/>
                  <a:gd name="T40" fmla="*/ 34 w 50"/>
                  <a:gd name="T4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3">
                    <a:moveTo>
                      <a:pt x="34" y="0"/>
                    </a:moveTo>
                    <a:cubicBezTo>
                      <a:pt x="38" y="0"/>
                      <a:pt x="42" y="2"/>
                      <a:pt x="45" y="5"/>
                    </a:cubicBezTo>
                    <a:cubicBezTo>
                      <a:pt x="48" y="8"/>
                      <a:pt x="50" y="12"/>
                      <a:pt x="50" y="16"/>
                    </a:cubicBezTo>
                    <a:cubicBezTo>
                      <a:pt x="50" y="17"/>
                      <a:pt x="50" y="17"/>
                      <a:pt x="50" y="17"/>
                    </a:cubicBezTo>
                    <a:cubicBezTo>
                      <a:pt x="50" y="22"/>
                      <a:pt x="48" y="25"/>
                      <a:pt x="45" y="29"/>
                    </a:cubicBezTo>
                    <a:cubicBezTo>
                      <a:pt x="42" y="32"/>
                      <a:pt x="38" y="33"/>
                      <a:pt x="34" y="33"/>
                    </a:cubicBezTo>
                    <a:cubicBezTo>
                      <a:pt x="16" y="33"/>
                      <a:pt x="16" y="33"/>
                      <a:pt x="16" y="33"/>
                    </a:cubicBezTo>
                    <a:cubicBezTo>
                      <a:pt x="15" y="33"/>
                      <a:pt x="14" y="33"/>
                      <a:pt x="13" y="34"/>
                    </a:cubicBezTo>
                    <a:cubicBezTo>
                      <a:pt x="13" y="40"/>
                      <a:pt x="13" y="40"/>
                      <a:pt x="13" y="40"/>
                    </a:cubicBezTo>
                    <a:cubicBezTo>
                      <a:pt x="47" y="40"/>
                      <a:pt x="47" y="40"/>
                      <a:pt x="47" y="40"/>
                    </a:cubicBezTo>
                    <a:cubicBezTo>
                      <a:pt x="47" y="53"/>
                      <a:pt x="47" y="53"/>
                      <a:pt x="47" y="53"/>
                    </a:cubicBezTo>
                    <a:cubicBezTo>
                      <a:pt x="0" y="53"/>
                      <a:pt x="0" y="53"/>
                      <a:pt x="0" y="53"/>
                    </a:cubicBezTo>
                    <a:cubicBezTo>
                      <a:pt x="0" y="32"/>
                      <a:pt x="0" y="32"/>
                      <a:pt x="0" y="32"/>
                    </a:cubicBezTo>
                    <a:cubicBezTo>
                      <a:pt x="0" y="28"/>
                      <a:pt x="2" y="25"/>
                      <a:pt x="5" y="23"/>
                    </a:cubicBezTo>
                    <a:cubicBezTo>
                      <a:pt x="8" y="21"/>
                      <a:pt x="12" y="20"/>
                      <a:pt x="16" y="20"/>
                    </a:cubicBezTo>
                    <a:cubicBezTo>
                      <a:pt x="34" y="20"/>
                      <a:pt x="34" y="20"/>
                      <a:pt x="34" y="20"/>
                    </a:cubicBezTo>
                    <a:cubicBezTo>
                      <a:pt x="36" y="20"/>
                      <a:pt x="37" y="19"/>
                      <a:pt x="37" y="17"/>
                    </a:cubicBezTo>
                    <a:cubicBezTo>
                      <a:pt x="37" y="15"/>
                      <a:pt x="36" y="14"/>
                      <a:pt x="34" y="14"/>
                    </a:cubicBezTo>
                    <a:cubicBezTo>
                      <a:pt x="3" y="14"/>
                      <a:pt x="3" y="14"/>
                      <a:pt x="3" y="14"/>
                    </a:cubicBezTo>
                    <a:cubicBezTo>
                      <a:pt x="3" y="0"/>
                      <a:pt x="3" y="0"/>
                      <a:pt x="3" y="0"/>
                    </a:cubicBezTo>
                    <a:lnTo>
                      <a:pt x="34" y="0"/>
                    </a:ln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64" name="Freeform 355"/>
              <p:cNvSpPr/>
              <p:nvPr/>
            </p:nvSpPr>
            <p:spPr bwMode="auto">
              <a:xfrm>
                <a:off x="7423151" y="157163"/>
                <a:ext cx="46038" cy="60325"/>
              </a:xfrm>
              <a:custGeom>
                <a:avLst/>
                <a:gdLst>
                  <a:gd name="T0" fmla="*/ 27 w 40"/>
                  <a:gd name="T1" fmla="*/ 0 h 53"/>
                  <a:gd name="T2" fmla="*/ 36 w 40"/>
                  <a:gd name="T3" fmla="*/ 4 h 53"/>
                  <a:gd name="T4" fmla="*/ 40 w 40"/>
                  <a:gd name="T5" fmla="*/ 12 h 53"/>
                  <a:gd name="T6" fmla="*/ 39 w 40"/>
                  <a:gd name="T7" fmla="*/ 18 h 53"/>
                  <a:gd name="T8" fmla="*/ 23 w 40"/>
                  <a:gd name="T9" fmla="*/ 53 h 53"/>
                  <a:gd name="T10" fmla="*/ 8 w 40"/>
                  <a:gd name="T11" fmla="*/ 53 h 53"/>
                  <a:gd name="T12" fmla="*/ 26 w 40"/>
                  <a:gd name="T13" fmla="*/ 14 h 53"/>
                  <a:gd name="T14" fmla="*/ 0 w 40"/>
                  <a:gd name="T15" fmla="*/ 14 h 53"/>
                  <a:gd name="T16" fmla="*/ 0 w 40"/>
                  <a:gd name="T17" fmla="*/ 0 h 53"/>
                  <a:gd name="T18" fmla="*/ 27 w 4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3">
                    <a:moveTo>
                      <a:pt x="27" y="0"/>
                    </a:moveTo>
                    <a:cubicBezTo>
                      <a:pt x="31" y="0"/>
                      <a:pt x="34" y="1"/>
                      <a:pt x="36" y="4"/>
                    </a:cubicBezTo>
                    <a:cubicBezTo>
                      <a:pt x="39" y="6"/>
                      <a:pt x="40" y="9"/>
                      <a:pt x="40" y="12"/>
                    </a:cubicBezTo>
                    <a:cubicBezTo>
                      <a:pt x="40" y="14"/>
                      <a:pt x="40" y="16"/>
                      <a:pt x="39" y="18"/>
                    </a:cubicBezTo>
                    <a:cubicBezTo>
                      <a:pt x="23" y="53"/>
                      <a:pt x="23" y="53"/>
                      <a:pt x="23" y="53"/>
                    </a:cubicBezTo>
                    <a:cubicBezTo>
                      <a:pt x="8" y="53"/>
                      <a:pt x="8" y="53"/>
                      <a:pt x="8" y="53"/>
                    </a:cubicBezTo>
                    <a:cubicBezTo>
                      <a:pt x="26" y="14"/>
                      <a:pt x="26" y="14"/>
                      <a:pt x="26" y="14"/>
                    </a:cubicBezTo>
                    <a:cubicBezTo>
                      <a:pt x="0" y="14"/>
                      <a:pt x="0" y="14"/>
                      <a:pt x="0" y="14"/>
                    </a:cubicBezTo>
                    <a:cubicBezTo>
                      <a:pt x="0" y="0"/>
                      <a:pt x="0" y="0"/>
                      <a:pt x="0" y="0"/>
                    </a:cubicBezTo>
                    <a:lnTo>
                      <a:pt x="27" y="0"/>
                    </a:ln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65" name="Rectangle 356"/>
              <p:cNvSpPr>
                <a:spLocks noChangeArrowheads="1"/>
              </p:cNvSpPr>
              <p:nvPr/>
            </p:nvSpPr>
            <p:spPr bwMode="auto">
              <a:xfrm>
                <a:off x="7659688" y="60326"/>
                <a:ext cx="415925" cy="73660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66" name="Rectangle 359"/>
              <p:cNvSpPr>
                <a:spLocks noChangeArrowheads="1"/>
              </p:cNvSpPr>
              <p:nvPr/>
            </p:nvSpPr>
            <p:spPr bwMode="auto">
              <a:xfrm>
                <a:off x="7718426" y="106363"/>
                <a:ext cx="303213" cy="50800"/>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67" name="Rectangle 360"/>
              <p:cNvSpPr>
                <a:spLocks noChangeArrowheads="1"/>
              </p:cNvSpPr>
              <p:nvPr/>
            </p:nvSpPr>
            <p:spPr bwMode="auto">
              <a:xfrm>
                <a:off x="7718426" y="161926"/>
                <a:ext cx="303213" cy="49213"/>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68" name="Rectangle 361"/>
              <p:cNvSpPr>
                <a:spLocks noChangeArrowheads="1"/>
              </p:cNvSpPr>
              <p:nvPr/>
            </p:nvSpPr>
            <p:spPr bwMode="auto">
              <a:xfrm>
                <a:off x="7718426" y="225426"/>
                <a:ext cx="303213"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69" name="Rectangle 362"/>
              <p:cNvSpPr>
                <a:spLocks noChangeArrowheads="1"/>
              </p:cNvSpPr>
              <p:nvPr/>
            </p:nvSpPr>
            <p:spPr bwMode="auto">
              <a:xfrm>
                <a:off x="7718426" y="276226"/>
                <a:ext cx="303213" cy="50800"/>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0" name="Rectangle 363"/>
              <p:cNvSpPr>
                <a:spLocks noChangeArrowheads="1"/>
              </p:cNvSpPr>
              <p:nvPr/>
            </p:nvSpPr>
            <p:spPr bwMode="auto">
              <a:xfrm>
                <a:off x="7718426" y="385763"/>
                <a:ext cx="303213"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1" name="Rectangle 364"/>
              <p:cNvSpPr>
                <a:spLocks noChangeArrowheads="1"/>
              </p:cNvSpPr>
              <p:nvPr/>
            </p:nvSpPr>
            <p:spPr bwMode="auto">
              <a:xfrm>
                <a:off x="7718426" y="441326"/>
                <a:ext cx="303213" cy="44450"/>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2" name="Rectangle 365"/>
              <p:cNvSpPr>
                <a:spLocks noChangeArrowheads="1"/>
              </p:cNvSpPr>
              <p:nvPr/>
            </p:nvSpPr>
            <p:spPr bwMode="auto">
              <a:xfrm>
                <a:off x="7718426" y="495301"/>
                <a:ext cx="303213" cy="55563"/>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3" name="Rectangle 366"/>
              <p:cNvSpPr>
                <a:spLocks noChangeArrowheads="1"/>
              </p:cNvSpPr>
              <p:nvPr/>
            </p:nvSpPr>
            <p:spPr bwMode="auto">
              <a:xfrm>
                <a:off x="7718426" y="555626"/>
                <a:ext cx="303213" cy="539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4" name="Freeform 367"/>
              <p:cNvSpPr/>
              <p:nvPr/>
            </p:nvSpPr>
            <p:spPr bwMode="auto">
              <a:xfrm>
                <a:off x="7991476" y="106363"/>
                <a:ext cx="30163" cy="50800"/>
              </a:xfrm>
              <a:custGeom>
                <a:avLst/>
                <a:gdLst>
                  <a:gd name="T0" fmla="*/ 19 w 19"/>
                  <a:gd name="T1" fmla="*/ 0 h 32"/>
                  <a:gd name="T2" fmla="*/ 0 w 19"/>
                  <a:gd name="T3" fmla="*/ 32 h 32"/>
                  <a:gd name="T4" fmla="*/ 19 w 19"/>
                  <a:gd name="T5" fmla="*/ 32 h 32"/>
                  <a:gd name="T6" fmla="*/ 19 w 19"/>
                  <a:gd name="T7" fmla="*/ 0 h 32"/>
                </a:gdLst>
                <a:ahLst/>
                <a:cxnLst>
                  <a:cxn ang="0">
                    <a:pos x="T0" y="T1"/>
                  </a:cxn>
                  <a:cxn ang="0">
                    <a:pos x="T2" y="T3"/>
                  </a:cxn>
                  <a:cxn ang="0">
                    <a:pos x="T4" y="T5"/>
                  </a:cxn>
                  <a:cxn ang="0">
                    <a:pos x="T6" y="T7"/>
                  </a:cxn>
                </a:cxnLst>
                <a:rect l="0" t="0" r="r" b="b"/>
                <a:pathLst>
                  <a:path w="19" h="32">
                    <a:moveTo>
                      <a:pt x="19" y="0"/>
                    </a:moveTo>
                    <a:lnTo>
                      <a:pt x="0" y="32"/>
                    </a:lnTo>
                    <a:lnTo>
                      <a:pt x="19" y="32"/>
                    </a:lnTo>
                    <a:lnTo>
                      <a:pt x="19"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5" name="Freeform 368"/>
              <p:cNvSpPr/>
              <p:nvPr/>
            </p:nvSpPr>
            <p:spPr bwMode="auto">
              <a:xfrm>
                <a:off x="7718426" y="555626"/>
                <a:ext cx="98425" cy="53975"/>
              </a:xfrm>
              <a:custGeom>
                <a:avLst/>
                <a:gdLst>
                  <a:gd name="T0" fmla="*/ 62 w 62"/>
                  <a:gd name="T1" fmla="*/ 0 h 34"/>
                  <a:gd name="T2" fmla="*/ 14 w 62"/>
                  <a:gd name="T3" fmla="*/ 0 h 34"/>
                  <a:gd name="T4" fmla="*/ 0 w 62"/>
                  <a:gd name="T5" fmla="*/ 14 h 34"/>
                  <a:gd name="T6" fmla="*/ 0 w 62"/>
                  <a:gd name="T7" fmla="*/ 34 h 34"/>
                  <a:gd name="T8" fmla="*/ 37 w 62"/>
                  <a:gd name="T9" fmla="*/ 34 h 34"/>
                  <a:gd name="T10" fmla="*/ 62 w 62"/>
                  <a:gd name="T11" fmla="*/ 0 h 34"/>
                </a:gdLst>
                <a:ahLst/>
                <a:cxnLst>
                  <a:cxn ang="0">
                    <a:pos x="T0" y="T1"/>
                  </a:cxn>
                  <a:cxn ang="0">
                    <a:pos x="T2" y="T3"/>
                  </a:cxn>
                  <a:cxn ang="0">
                    <a:pos x="T4" y="T5"/>
                  </a:cxn>
                  <a:cxn ang="0">
                    <a:pos x="T6" y="T7"/>
                  </a:cxn>
                  <a:cxn ang="0">
                    <a:pos x="T8" y="T9"/>
                  </a:cxn>
                  <a:cxn ang="0">
                    <a:pos x="T10" y="T11"/>
                  </a:cxn>
                </a:cxnLst>
                <a:rect l="0" t="0" r="r" b="b"/>
                <a:pathLst>
                  <a:path w="62" h="34">
                    <a:moveTo>
                      <a:pt x="62" y="0"/>
                    </a:moveTo>
                    <a:lnTo>
                      <a:pt x="14" y="0"/>
                    </a:lnTo>
                    <a:lnTo>
                      <a:pt x="0" y="14"/>
                    </a:lnTo>
                    <a:lnTo>
                      <a:pt x="0" y="34"/>
                    </a:lnTo>
                    <a:lnTo>
                      <a:pt x="37" y="34"/>
                    </a:lnTo>
                    <a:lnTo>
                      <a:pt x="62"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6" name="Freeform 369"/>
              <p:cNvSpPr/>
              <p:nvPr/>
            </p:nvSpPr>
            <p:spPr bwMode="auto">
              <a:xfrm>
                <a:off x="7970838" y="225426"/>
                <a:ext cx="50800" cy="41275"/>
              </a:xfrm>
              <a:custGeom>
                <a:avLst/>
                <a:gdLst>
                  <a:gd name="T0" fmla="*/ 32 w 32"/>
                  <a:gd name="T1" fmla="*/ 26 h 26"/>
                  <a:gd name="T2" fmla="*/ 32 w 32"/>
                  <a:gd name="T3" fmla="*/ 0 h 26"/>
                  <a:gd name="T4" fmla="*/ 24 w 32"/>
                  <a:gd name="T5" fmla="*/ 0 h 26"/>
                  <a:gd name="T6" fmla="*/ 0 w 32"/>
                  <a:gd name="T7" fmla="*/ 26 h 26"/>
                  <a:gd name="T8" fmla="*/ 32 w 32"/>
                  <a:gd name="T9" fmla="*/ 26 h 26"/>
                </a:gdLst>
                <a:ahLst/>
                <a:cxnLst>
                  <a:cxn ang="0">
                    <a:pos x="T0" y="T1"/>
                  </a:cxn>
                  <a:cxn ang="0">
                    <a:pos x="T2" y="T3"/>
                  </a:cxn>
                  <a:cxn ang="0">
                    <a:pos x="T4" y="T5"/>
                  </a:cxn>
                  <a:cxn ang="0">
                    <a:pos x="T6" y="T7"/>
                  </a:cxn>
                  <a:cxn ang="0">
                    <a:pos x="T8" y="T9"/>
                  </a:cxn>
                </a:cxnLst>
                <a:rect l="0" t="0" r="r" b="b"/>
                <a:pathLst>
                  <a:path w="32" h="26">
                    <a:moveTo>
                      <a:pt x="32" y="26"/>
                    </a:moveTo>
                    <a:lnTo>
                      <a:pt x="32" y="0"/>
                    </a:lnTo>
                    <a:lnTo>
                      <a:pt x="24" y="0"/>
                    </a:lnTo>
                    <a:lnTo>
                      <a:pt x="0" y="26"/>
                    </a:lnTo>
                    <a:lnTo>
                      <a:pt x="32"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7" name="Freeform 370"/>
              <p:cNvSpPr/>
              <p:nvPr/>
            </p:nvSpPr>
            <p:spPr bwMode="auto">
              <a:xfrm>
                <a:off x="7900988" y="225426"/>
                <a:ext cx="82550" cy="41275"/>
              </a:xfrm>
              <a:custGeom>
                <a:avLst/>
                <a:gdLst>
                  <a:gd name="T0" fmla="*/ 27 w 52"/>
                  <a:gd name="T1" fmla="*/ 26 h 26"/>
                  <a:gd name="T2" fmla="*/ 52 w 52"/>
                  <a:gd name="T3" fmla="*/ 0 h 26"/>
                  <a:gd name="T4" fmla="*/ 24 w 52"/>
                  <a:gd name="T5" fmla="*/ 0 h 26"/>
                  <a:gd name="T6" fmla="*/ 0 w 52"/>
                  <a:gd name="T7" fmla="*/ 26 h 26"/>
                  <a:gd name="T8" fmla="*/ 27 w 52"/>
                  <a:gd name="T9" fmla="*/ 26 h 26"/>
                </a:gdLst>
                <a:ahLst/>
                <a:cxnLst>
                  <a:cxn ang="0">
                    <a:pos x="T0" y="T1"/>
                  </a:cxn>
                  <a:cxn ang="0">
                    <a:pos x="T2" y="T3"/>
                  </a:cxn>
                  <a:cxn ang="0">
                    <a:pos x="T4" y="T5"/>
                  </a:cxn>
                  <a:cxn ang="0">
                    <a:pos x="T6" y="T7"/>
                  </a:cxn>
                  <a:cxn ang="0">
                    <a:pos x="T8" y="T9"/>
                  </a:cxn>
                </a:cxnLst>
                <a:rect l="0" t="0" r="r" b="b"/>
                <a:pathLst>
                  <a:path w="52" h="26">
                    <a:moveTo>
                      <a:pt x="27" y="26"/>
                    </a:moveTo>
                    <a:lnTo>
                      <a:pt x="52" y="0"/>
                    </a:lnTo>
                    <a:lnTo>
                      <a:pt x="24" y="0"/>
                    </a:lnTo>
                    <a:lnTo>
                      <a:pt x="0" y="26"/>
                    </a:lnTo>
                    <a:lnTo>
                      <a:pt x="27"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8" name="Freeform 371"/>
              <p:cNvSpPr/>
              <p:nvPr/>
            </p:nvSpPr>
            <p:spPr bwMode="auto">
              <a:xfrm>
                <a:off x="7718426" y="495301"/>
                <a:ext cx="42863" cy="55563"/>
              </a:xfrm>
              <a:custGeom>
                <a:avLst/>
                <a:gdLst>
                  <a:gd name="T0" fmla="*/ 0 w 27"/>
                  <a:gd name="T1" fmla="*/ 0 h 35"/>
                  <a:gd name="T2" fmla="*/ 0 w 27"/>
                  <a:gd name="T3" fmla="*/ 35 h 35"/>
                  <a:gd name="T4" fmla="*/ 2 w 27"/>
                  <a:gd name="T5" fmla="*/ 35 h 35"/>
                  <a:gd name="T6" fmla="*/ 27 w 27"/>
                  <a:gd name="T7" fmla="*/ 0 h 35"/>
                  <a:gd name="T8" fmla="*/ 0 w 27"/>
                  <a:gd name="T9" fmla="*/ 0 h 35"/>
                </a:gdLst>
                <a:ahLst/>
                <a:cxnLst>
                  <a:cxn ang="0">
                    <a:pos x="T0" y="T1"/>
                  </a:cxn>
                  <a:cxn ang="0">
                    <a:pos x="T2" y="T3"/>
                  </a:cxn>
                  <a:cxn ang="0">
                    <a:pos x="T4" y="T5"/>
                  </a:cxn>
                  <a:cxn ang="0">
                    <a:pos x="T6" y="T7"/>
                  </a:cxn>
                  <a:cxn ang="0">
                    <a:pos x="T8" y="T9"/>
                  </a:cxn>
                </a:cxnLst>
                <a:rect l="0" t="0" r="r" b="b"/>
                <a:pathLst>
                  <a:path w="27" h="35">
                    <a:moveTo>
                      <a:pt x="0" y="0"/>
                    </a:moveTo>
                    <a:lnTo>
                      <a:pt x="0" y="35"/>
                    </a:lnTo>
                    <a:lnTo>
                      <a:pt x="2" y="35"/>
                    </a:lnTo>
                    <a:lnTo>
                      <a:pt x="27" y="0"/>
                    </a:lnTo>
                    <a:lnTo>
                      <a:pt x="0"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9" name="Freeform 372"/>
              <p:cNvSpPr/>
              <p:nvPr/>
            </p:nvSpPr>
            <p:spPr bwMode="auto">
              <a:xfrm>
                <a:off x="7947026" y="161926"/>
                <a:ext cx="74613" cy="49213"/>
              </a:xfrm>
              <a:custGeom>
                <a:avLst/>
                <a:gdLst>
                  <a:gd name="T0" fmla="*/ 28 w 47"/>
                  <a:gd name="T1" fmla="*/ 31 h 31"/>
                  <a:gd name="T2" fmla="*/ 47 w 47"/>
                  <a:gd name="T3" fmla="*/ 0 h 31"/>
                  <a:gd name="T4" fmla="*/ 47 w 47"/>
                  <a:gd name="T5" fmla="*/ 0 h 31"/>
                  <a:gd name="T6" fmla="*/ 25 w 47"/>
                  <a:gd name="T7" fmla="*/ 0 h 31"/>
                  <a:gd name="T8" fmla="*/ 0 w 47"/>
                  <a:gd name="T9" fmla="*/ 31 h 31"/>
                  <a:gd name="T10" fmla="*/ 28 w 47"/>
                  <a:gd name="T11" fmla="*/ 31 h 31"/>
                </a:gdLst>
                <a:ahLst/>
                <a:cxnLst>
                  <a:cxn ang="0">
                    <a:pos x="T0" y="T1"/>
                  </a:cxn>
                  <a:cxn ang="0">
                    <a:pos x="T2" y="T3"/>
                  </a:cxn>
                  <a:cxn ang="0">
                    <a:pos x="T4" y="T5"/>
                  </a:cxn>
                  <a:cxn ang="0">
                    <a:pos x="T6" y="T7"/>
                  </a:cxn>
                  <a:cxn ang="0">
                    <a:pos x="T8" y="T9"/>
                  </a:cxn>
                  <a:cxn ang="0">
                    <a:pos x="T10" y="T11"/>
                  </a:cxn>
                </a:cxnLst>
                <a:rect l="0" t="0" r="r" b="b"/>
                <a:pathLst>
                  <a:path w="47" h="31">
                    <a:moveTo>
                      <a:pt x="28" y="31"/>
                    </a:moveTo>
                    <a:lnTo>
                      <a:pt x="47" y="0"/>
                    </a:lnTo>
                    <a:lnTo>
                      <a:pt x="47" y="0"/>
                    </a:lnTo>
                    <a:lnTo>
                      <a:pt x="25" y="0"/>
                    </a:lnTo>
                    <a:lnTo>
                      <a:pt x="0" y="31"/>
                    </a:lnTo>
                    <a:lnTo>
                      <a:pt x="28" y="31"/>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0" name="Freeform 373"/>
              <p:cNvSpPr/>
              <p:nvPr/>
            </p:nvSpPr>
            <p:spPr bwMode="auto">
              <a:xfrm>
                <a:off x="8016876" y="193676"/>
                <a:ext cx="4763" cy="17463"/>
              </a:xfrm>
              <a:custGeom>
                <a:avLst/>
                <a:gdLst>
                  <a:gd name="T0" fmla="*/ 3 w 3"/>
                  <a:gd name="T1" fmla="*/ 0 h 11"/>
                  <a:gd name="T2" fmla="*/ 0 w 3"/>
                  <a:gd name="T3" fmla="*/ 11 h 11"/>
                  <a:gd name="T4" fmla="*/ 3 w 3"/>
                  <a:gd name="T5" fmla="*/ 11 h 11"/>
                  <a:gd name="T6" fmla="*/ 3 w 3"/>
                  <a:gd name="T7" fmla="*/ 0 h 11"/>
                </a:gdLst>
                <a:ahLst/>
                <a:cxnLst>
                  <a:cxn ang="0">
                    <a:pos x="T0" y="T1"/>
                  </a:cxn>
                  <a:cxn ang="0">
                    <a:pos x="T2" y="T3"/>
                  </a:cxn>
                  <a:cxn ang="0">
                    <a:pos x="T4" y="T5"/>
                  </a:cxn>
                  <a:cxn ang="0">
                    <a:pos x="T6" y="T7"/>
                  </a:cxn>
                </a:cxnLst>
                <a:rect l="0" t="0" r="r" b="b"/>
                <a:pathLst>
                  <a:path w="3" h="11">
                    <a:moveTo>
                      <a:pt x="3" y="0"/>
                    </a:moveTo>
                    <a:lnTo>
                      <a:pt x="0" y="11"/>
                    </a:lnTo>
                    <a:lnTo>
                      <a:pt x="3" y="11"/>
                    </a:lnTo>
                    <a:lnTo>
                      <a:pt x="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1" name="Freeform 374"/>
              <p:cNvSpPr/>
              <p:nvPr/>
            </p:nvSpPr>
            <p:spPr bwMode="auto">
              <a:xfrm>
                <a:off x="7793038" y="441326"/>
                <a:ext cx="115888" cy="44450"/>
              </a:xfrm>
              <a:custGeom>
                <a:avLst/>
                <a:gdLst>
                  <a:gd name="T0" fmla="*/ 25 w 73"/>
                  <a:gd name="T1" fmla="*/ 0 h 28"/>
                  <a:gd name="T2" fmla="*/ 0 w 73"/>
                  <a:gd name="T3" fmla="*/ 28 h 28"/>
                  <a:gd name="T4" fmla="*/ 48 w 73"/>
                  <a:gd name="T5" fmla="*/ 28 h 28"/>
                  <a:gd name="T6" fmla="*/ 73 w 73"/>
                  <a:gd name="T7" fmla="*/ 0 h 28"/>
                  <a:gd name="T8" fmla="*/ 25 w 73"/>
                  <a:gd name="T9" fmla="*/ 0 h 28"/>
                </a:gdLst>
                <a:ahLst/>
                <a:cxnLst>
                  <a:cxn ang="0">
                    <a:pos x="T0" y="T1"/>
                  </a:cxn>
                  <a:cxn ang="0">
                    <a:pos x="T2" y="T3"/>
                  </a:cxn>
                  <a:cxn ang="0">
                    <a:pos x="T4" y="T5"/>
                  </a:cxn>
                  <a:cxn ang="0">
                    <a:pos x="T6" y="T7"/>
                  </a:cxn>
                  <a:cxn ang="0">
                    <a:pos x="T8" y="T9"/>
                  </a:cxn>
                </a:cxnLst>
                <a:rect l="0" t="0" r="r" b="b"/>
                <a:pathLst>
                  <a:path w="73" h="28">
                    <a:moveTo>
                      <a:pt x="25" y="0"/>
                    </a:moveTo>
                    <a:lnTo>
                      <a:pt x="0" y="28"/>
                    </a:lnTo>
                    <a:lnTo>
                      <a:pt x="48" y="28"/>
                    </a:lnTo>
                    <a:lnTo>
                      <a:pt x="73" y="0"/>
                    </a:lnTo>
                    <a:lnTo>
                      <a:pt x="25"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2" name="Freeform 375"/>
              <p:cNvSpPr/>
              <p:nvPr/>
            </p:nvSpPr>
            <p:spPr bwMode="auto">
              <a:xfrm>
                <a:off x="7837488" y="385763"/>
                <a:ext cx="115888" cy="41275"/>
              </a:xfrm>
              <a:custGeom>
                <a:avLst/>
                <a:gdLst>
                  <a:gd name="T0" fmla="*/ 26 w 73"/>
                  <a:gd name="T1" fmla="*/ 0 h 26"/>
                  <a:gd name="T2" fmla="*/ 0 w 73"/>
                  <a:gd name="T3" fmla="*/ 26 h 26"/>
                  <a:gd name="T4" fmla="*/ 49 w 73"/>
                  <a:gd name="T5" fmla="*/ 26 h 26"/>
                  <a:gd name="T6" fmla="*/ 73 w 73"/>
                  <a:gd name="T7" fmla="*/ 0 h 26"/>
                  <a:gd name="T8" fmla="*/ 26 w 73"/>
                  <a:gd name="T9" fmla="*/ 0 h 26"/>
                </a:gdLst>
                <a:ahLst/>
                <a:cxnLst>
                  <a:cxn ang="0">
                    <a:pos x="T0" y="T1"/>
                  </a:cxn>
                  <a:cxn ang="0">
                    <a:pos x="T2" y="T3"/>
                  </a:cxn>
                  <a:cxn ang="0">
                    <a:pos x="T4" y="T5"/>
                  </a:cxn>
                  <a:cxn ang="0">
                    <a:pos x="T6" y="T7"/>
                  </a:cxn>
                  <a:cxn ang="0">
                    <a:pos x="T8" y="T9"/>
                  </a:cxn>
                </a:cxnLst>
                <a:rect l="0" t="0" r="r" b="b"/>
                <a:pathLst>
                  <a:path w="73" h="26">
                    <a:moveTo>
                      <a:pt x="26" y="0"/>
                    </a:moveTo>
                    <a:lnTo>
                      <a:pt x="0" y="26"/>
                    </a:lnTo>
                    <a:lnTo>
                      <a:pt x="49" y="26"/>
                    </a:lnTo>
                    <a:lnTo>
                      <a:pt x="73" y="0"/>
                    </a:lnTo>
                    <a:lnTo>
                      <a:pt x="26"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3" name="Freeform 376"/>
              <p:cNvSpPr/>
              <p:nvPr/>
            </p:nvSpPr>
            <p:spPr bwMode="auto">
              <a:xfrm>
                <a:off x="7923213" y="276226"/>
                <a:ext cx="98425" cy="50800"/>
              </a:xfrm>
              <a:custGeom>
                <a:avLst/>
                <a:gdLst>
                  <a:gd name="T0" fmla="*/ 62 w 62"/>
                  <a:gd name="T1" fmla="*/ 0 h 32"/>
                  <a:gd name="T2" fmla="*/ 26 w 62"/>
                  <a:gd name="T3" fmla="*/ 0 h 32"/>
                  <a:gd name="T4" fmla="*/ 0 w 62"/>
                  <a:gd name="T5" fmla="*/ 32 h 32"/>
                  <a:gd name="T6" fmla="*/ 49 w 62"/>
                  <a:gd name="T7" fmla="*/ 32 h 32"/>
                  <a:gd name="T8" fmla="*/ 62 w 62"/>
                  <a:gd name="T9" fmla="*/ 8 h 32"/>
                  <a:gd name="T10" fmla="*/ 62 w 62"/>
                  <a:gd name="T11" fmla="*/ 0 h 32"/>
                </a:gdLst>
                <a:ahLst/>
                <a:cxnLst>
                  <a:cxn ang="0">
                    <a:pos x="T0" y="T1"/>
                  </a:cxn>
                  <a:cxn ang="0">
                    <a:pos x="T2" y="T3"/>
                  </a:cxn>
                  <a:cxn ang="0">
                    <a:pos x="T4" y="T5"/>
                  </a:cxn>
                  <a:cxn ang="0">
                    <a:pos x="T6" y="T7"/>
                  </a:cxn>
                  <a:cxn ang="0">
                    <a:pos x="T8" y="T9"/>
                  </a:cxn>
                  <a:cxn ang="0">
                    <a:pos x="T10" y="T11"/>
                  </a:cxn>
                </a:cxnLst>
                <a:rect l="0" t="0" r="r" b="b"/>
                <a:pathLst>
                  <a:path w="62" h="32">
                    <a:moveTo>
                      <a:pt x="62" y="0"/>
                    </a:moveTo>
                    <a:lnTo>
                      <a:pt x="26" y="0"/>
                    </a:lnTo>
                    <a:lnTo>
                      <a:pt x="0" y="32"/>
                    </a:lnTo>
                    <a:lnTo>
                      <a:pt x="49" y="32"/>
                    </a:lnTo>
                    <a:lnTo>
                      <a:pt x="62" y="8"/>
                    </a:lnTo>
                    <a:lnTo>
                      <a:pt x="62"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4" name="Freeform 377"/>
              <p:cNvSpPr/>
              <p:nvPr/>
            </p:nvSpPr>
            <p:spPr bwMode="auto">
              <a:xfrm>
                <a:off x="7747001" y="495301"/>
                <a:ext cx="115888" cy="55563"/>
              </a:xfrm>
              <a:custGeom>
                <a:avLst/>
                <a:gdLst>
                  <a:gd name="T0" fmla="*/ 25 w 73"/>
                  <a:gd name="T1" fmla="*/ 0 h 35"/>
                  <a:gd name="T2" fmla="*/ 0 w 73"/>
                  <a:gd name="T3" fmla="*/ 35 h 35"/>
                  <a:gd name="T4" fmla="*/ 48 w 73"/>
                  <a:gd name="T5" fmla="*/ 35 h 35"/>
                  <a:gd name="T6" fmla="*/ 73 w 73"/>
                  <a:gd name="T7" fmla="*/ 0 h 35"/>
                  <a:gd name="T8" fmla="*/ 25 w 73"/>
                  <a:gd name="T9" fmla="*/ 0 h 35"/>
                </a:gdLst>
                <a:ahLst/>
                <a:cxnLst>
                  <a:cxn ang="0">
                    <a:pos x="T0" y="T1"/>
                  </a:cxn>
                  <a:cxn ang="0">
                    <a:pos x="T2" y="T3"/>
                  </a:cxn>
                  <a:cxn ang="0">
                    <a:pos x="T4" y="T5"/>
                  </a:cxn>
                  <a:cxn ang="0">
                    <a:pos x="T6" y="T7"/>
                  </a:cxn>
                  <a:cxn ang="0">
                    <a:pos x="T8" y="T9"/>
                  </a:cxn>
                </a:cxnLst>
                <a:rect l="0" t="0" r="r" b="b"/>
                <a:pathLst>
                  <a:path w="73" h="35">
                    <a:moveTo>
                      <a:pt x="25" y="0"/>
                    </a:moveTo>
                    <a:lnTo>
                      <a:pt x="0" y="35"/>
                    </a:lnTo>
                    <a:lnTo>
                      <a:pt x="48" y="35"/>
                    </a:lnTo>
                    <a:lnTo>
                      <a:pt x="73" y="0"/>
                    </a:lnTo>
                    <a:lnTo>
                      <a:pt x="25"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5" name="Freeform 378"/>
              <p:cNvSpPr/>
              <p:nvPr/>
            </p:nvSpPr>
            <p:spPr bwMode="auto">
              <a:xfrm>
                <a:off x="7769226" y="385763"/>
                <a:ext cx="82550" cy="41275"/>
              </a:xfrm>
              <a:custGeom>
                <a:avLst/>
                <a:gdLst>
                  <a:gd name="T0" fmla="*/ 27 w 52"/>
                  <a:gd name="T1" fmla="*/ 26 h 26"/>
                  <a:gd name="T2" fmla="*/ 52 w 52"/>
                  <a:gd name="T3" fmla="*/ 0 h 26"/>
                  <a:gd name="T4" fmla="*/ 25 w 52"/>
                  <a:gd name="T5" fmla="*/ 0 h 26"/>
                  <a:gd name="T6" fmla="*/ 0 w 52"/>
                  <a:gd name="T7" fmla="*/ 26 h 26"/>
                  <a:gd name="T8" fmla="*/ 27 w 52"/>
                  <a:gd name="T9" fmla="*/ 26 h 26"/>
                </a:gdLst>
                <a:ahLst/>
                <a:cxnLst>
                  <a:cxn ang="0">
                    <a:pos x="T0" y="T1"/>
                  </a:cxn>
                  <a:cxn ang="0">
                    <a:pos x="T2" y="T3"/>
                  </a:cxn>
                  <a:cxn ang="0">
                    <a:pos x="T4" y="T5"/>
                  </a:cxn>
                  <a:cxn ang="0">
                    <a:pos x="T6" y="T7"/>
                  </a:cxn>
                  <a:cxn ang="0">
                    <a:pos x="T8" y="T9"/>
                  </a:cxn>
                </a:cxnLst>
                <a:rect l="0" t="0" r="r" b="b"/>
                <a:pathLst>
                  <a:path w="52" h="26">
                    <a:moveTo>
                      <a:pt x="27" y="26"/>
                    </a:moveTo>
                    <a:lnTo>
                      <a:pt x="52" y="0"/>
                    </a:lnTo>
                    <a:lnTo>
                      <a:pt x="25" y="0"/>
                    </a:lnTo>
                    <a:lnTo>
                      <a:pt x="0" y="26"/>
                    </a:lnTo>
                    <a:lnTo>
                      <a:pt x="27"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6" name="Freeform 379"/>
              <p:cNvSpPr/>
              <p:nvPr/>
            </p:nvSpPr>
            <p:spPr bwMode="auto">
              <a:xfrm>
                <a:off x="7853363" y="276226"/>
                <a:ext cx="84138" cy="50800"/>
              </a:xfrm>
              <a:custGeom>
                <a:avLst/>
                <a:gdLst>
                  <a:gd name="T0" fmla="*/ 28 w 53"/>
                  <a:gd name="T1" fmla="*/ 32 h 32"/>
                  <a:gd name="T2" fmla="*/ 53 w 53"/>
                  <a:gd name="T3" fmla="*/ 0 h 32"/>
                  <a:gd name="T4" fmla="*/ 26 w 53"/>
                  <a:gd name="T5" fmla="*/ 0 h 32"/>
                  <a:gd name="T6" fmla="*/ 0 w 53"/>
                  <a:gd name="T7" fmla="*/ 32 h 32"/>
                  <a:gd name="T8" fmla="*/ 28 w 53"/>
                  <a:gd name="T9" fmla="*/ 32 h 32"/>
                </a:gdLst>
                <a:ahLst/>
                <a:cxnLst>
                  <a:cxn ang="0">
                    <a:pos x="T0" y="T1"/>
                  </a:cxn>
                  <a:cxn ang="0">
                    <a:pos x="T2" y="T3"/>
                  </a:cxn>
                  <a:cxn ang="0">
                    <a:pos x="T4" y="T5"/>
                  </a:cxn>
                  <a:cxn ang="0">
                    <a:pos x="T6" y="T7"/>
                  </a:cxn>
                  <a:cxn ang="0">
                    <a:pos x="T8" y="T9"/>
                  </a:cxn>
                </a:cxnLst>
                <a:rect l="0" t="0" r="r" b="b"/>
                <a:pathLst>
                  <a:path w="53" h="32">
                    <a:moveTo>
                      <a:pt x="28" y="32"/>
                    </a:moveTo>
                    <a:lnTo>
                      <a:pt x="53" y="0"/>
                    </a:lnTo>
                    <a:lnTo>
                      <a:pt x="26" y="0"/>
                    </a:lnTo>
                    <a:lnTo>
                      <a:pt x="0" y="32"/>
                    </a:lnTo>
                    <a:lnTo>
                      <a:pt x="28" y="32"/>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7" name="Freeform 380"/>
              <p:cNvSpPr/>
              <p:nvPr/>
            </p:nvSpPr>
            <p:spPr bwMode="auto">
              <a:xfrm>
                <a:off x="7724776" y="441326"/>
                <a:ext cx="82550" cy="44450"/>
              </a:xfrm>
              <a:custGeom>
                <a:avLst/>
                <a:gdLst>
                  <a:gd name="T0" fmla="*/ 27 w 52"/>
                  <a:gd name="T1" fmla="*/ 28 h 28"/>
                  <a:gd name="T2" fmla="*/ 52 w 52"/>
                  <a:gd name="T3" fmla="*/ 0 h 28"/>
                  <a:gd name="T4" fmla="*/ 25 w 52"/>
                  <a:gd name="T5" fmla="*/ 0 h 28"/>
                  <a:gd name="T6" fmla="*/ 0 w 52"/>
                  <a:gd name="T7" fmla="*/ 28 h 28"/>
                  <a:gd name="T8" fmla="*/ 27 w 52"/>
                  <a:gd name="T9" fmla="*/ 28 h 28"/>
                </a:gdLst>
                <a:ahLst/>
                <a:cxnLst>
                  <a:cxn ang="0">
                    <a:pos x="T0" y="T1"/>
                  </a:cxn>
                  <a:cxn ang="0">
                    <a:pos x="T2" y="T3"/>
                  </a:cxn>
                  <a:cxn ang="0">
                    <a:pos x="T4" y="T5"/>
                  </a:cxn>
                  <a:cxn ang="0">
                    <a:pos x="T6" y="T7"/>
                  </a:cxn>
                  <a:cxn ang="0">
                    <a:pos x="T8" y="T9"/>
                  </a:cxn>
                </a:cxnLst>
                <a:rect l="0" t="0" r="r" b="b"/>
                <a:pathLst>
                  <a:path w="52" h="28">
                    <a:moveTo>
                      <a:pt x="27" y="28"/>
                    </a:moveTo>
                    <a:lnTo>
                      <a:pt x="52" y="0"/>
                    </a:lnTo>
                    <a:lnTo>
                      <a:pt x="25" y="0"/>
                    </a:lnTo>
                    <a:lnTo>
                      <a:pt x="0" y="28"/>
                    </a:lnTo>
                    <a:lnTo>
                      <a:pt x="27" y="28"/>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8" name="Freeform 381"/>
              <p:cNvSpPr>
                <a:spLocks noEditPoints="1"/>
              </p:cNvSpPr>
              <p:nvPr/>
            </p:nvSpPr>
            <p:spPr bwMode="auto">
              <a:xfrm>
                <a:off x="7773988" y="660401"/>
                <a:ext cx="177800" cy="136525"/>
              </a:xfrm>
              <a:custGeom>
                <a:avLst/>
                <a:gdLst>
                  <a:gd name="T0" fmla="*/ 55 w 112"/>
                  <a:gd name="T1" fmla="*/ 86 h 86"/>
                  <a:gd name="T2" fmla="*/ 0 w 112"/>
                  <a:gd name="T3" fmla="*/ 86 h 86"/>
                  <a:gd name="T4" fmla="*/ 0 w 112"/>
                  <a:gd name="T5" fmla="*/ 0 h 86"/>
                  <a:gd name="T6" fmla="*/ 55 w 112"/>
                  <a:gd name="T7" fmla="*/ 0 h 86"/>
                  <a:gd name="T8" fmla="*/ 55 w 112"/>
                  <a:gd name="T9" fmla="*/ 86 h 86"/>
                  <a:gd name="T10" fmla="*/ 112 w 112"/>
                  <a:gd name="T11" fmla="*/ 0 h 86"/>
                  <a:gd name="T12" fmla="*/ 63 w 112"/>
                  <a:gd name="T13" fmla="*/ 0 h 86"/>
                  <a:gd name="T14" fmla="*/ 63 w 112"/>
                  <a:gd name="T15" fmla="*/ 86 h 86"/>
                  <a:gd name="T16" fmla="*/ 112 w 112"/>
                  <a:gd name="T17" fmla="*/ 86 h 86"/>
                  <a:gd name="T18" fmla="*/ 112 w 112"/>
                  <a:gd name="T1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86">
                    <a:moveTo>
                      <a:pt x="55" y="86"/>
                    </a:moveTo>
                    <a:lnTo>
                      <a:pt x="0" y="86"/>
                    </a:lnTo>
                    <a:lnTo>
                      <a:pt x="0" y="0"/>
                    </a:lnTo>
                    <a:lnTo>
                      <a:pt x="55" y="0"/>
                    </a:lnTo>
                    <a:lnTo>
                      <a:pt x="55" y="86"/>
                    </a:lnTo>
                    <a:close/>
                    <a:moveTo>
                      <a:pt x="112" y="0"/>
                    </a:moveTo>
                    <a:lnTo>
                      <a:pt x="63" y="0"/>
                    </a:lnTo>
                    <a:lnTo>
                      <a:pt x="63" y="86"/>
                    </a:lnTo>
                    <a:lnTo>
                      <a:pt x="112" y="86"/>
                    </a:lnTo>
                    <a:lnTo>
                      <a:pt x="112" y="0"/>
                    </a:lnTo>
                    <a:close/>
                  </a:path>
                </a:pathLst>
              </a:custGeom>
              <a:solidFill>
                <a:srgbClr val="BDC2C7"/>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9" name="Freeform 382"/>
              <p:cNvSpPr/>
              <p:nvPr/>
            </p:nvSpPr>
            <p:spPr bwMode="auto">
              <a:xfrm>
                <a:off x="7834313" y="758826"/>
                <a:ext cx="26988" cy="38100"/>
              </a:xfrm>
              <a:custGeom>
                <a:avLst/>
                <a:gdLst>
                  <a:gd name="T0" fmla="*/ 17 w 17"/>
                  <a:gd name="T1" fmla="*/ 12 h 24"/>
                  <a:gd name="T2" fmla="*/ 17 w 17"/>
                  <a:gd name="T3" fmla="*/ 0 h 24"/>
                  <a:gd name="T4" fmla="*/ 0 w 17"/>
                  <a:gd name="T5" fmla="*/ 24 h 24"/>
                  <a:gd name="T6" fmla="*/ 10 w 17"/>
                  <a:gd name="T7" fmla="*/ 24 h 24"/>
                  <a:gd name="T8" fmla="*/ 17 w 17"/>
                  <a:gd name="T9" fmla="*/ 12 h 24"/>
                </a:gdLst>
                <a:ahLst/>
                <a:cxnLst>
                  <a:cxn ang="0">
                    <a:pos x="T0" y="T1"/>
                  </a:cxn>
                  <a:cxn ang="0">
                    <a:pos x="T2" y="T3"/>
                  </a:cxn>
                  <a:cxn ang="0">
                    <a:pos x="T4" y="T5"/>
                  </a:cxn>
                  <a:cxn ang="0">
                    <a:pos x="T6" y="T7"/>
                  </a:cxn>
                  <a:cxn ang="0">
                    <a:pos x="T8" y="T9"/>
                  </a:cxn>
                </a:cxnLst>
                <a:rect l="0" t="0" r="r" b="b"/>
                <a:pathLst>
                  <a:path w="17" h="24">
                    <a:moveTo>
                      <a:pt x="17" y="12"/>
                    </a:moveTo>
                    <a:lnTo>
                      <a:pt x="17" y="0"/>
                    </a:lnTo>
                    <a:lnTo>
                      <a:pt x="0" y="24"/>
                    </a:lnTo>
                    <a:lnTo>
                      <a:pt x="10" y="24"/>
                    </a:lnTo>
                    <a:lnTo>
                      <a:pt x="17" y="12"/>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90" name="Freeform 383"/>
              <p:cNvSpPr/>
              <p:nvPr/>
            </p:nvSpPr>
            <p:spPr bwMode="auto">
              <a:xfrm>
                <a:off x="7773988" y="660401"/>
                <a:ext cx="87313" cy="136525"/>
              </a:xfrm>
              <a:custGeom>
                <a:avLst/>
                <a:gdLst>
                  <a:gd name="T0" fmla="*/ 55 w 55"/>
                  <a:gd name="T1" fmla="*/ 0 h 86"/>
                  <a:gd name="T2" fmla="*/ 51 w 55"/>
                  <a:gd name="T3" fmla="*/ 0 h 86"/>
                  <a:gd name="T4" fmla="*/ 0 w 55"/>
                  <a:gd name="T5" fmla="*/ 62 h 86"/>
                  <a:gd name="T6" fmla="*/ 0 w 55"/>
                  <a:gd name="T7" fmla="*/ 86 h 86"/>
                  <a:gd name="T8" fmla="*/ 32 w 55"/>
                  <a:gd name="T9" fmla="*/ 86 h 86"/>
                  <a:gd name="T10" fmla="*/ 55 w 55"/>
                  <a:gd name="T11" fmla="*/ 55 h 86"/>
                  <a:gd name="T12" fmla="*/ 55 w 55"/>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55" h="86">
                    <a:moveTo>
                      <a:pt x="55" y="0"/>
                    </a:moveTo>
                    <a:lnTo>
                      <a:pt x="51" y="0"/>
                    </a:lnTo>
                    <a:lnTo>
                      <a:pt x="0" y="62"/>
                    </a:lnTo>
                    <a:lnTo>
                      <a:pt x="0" y="86"/>
                    </a:lnTo>
                    <a:lnTo>
                      <a:pt x="32" y="86"/>
                    </a:lnTo>
                    <a:lnTo>
                      <a:pt x="55" y="55"/>
                    </a:lnTo>
                    <a:lnTo>
                      <a:pt x="55"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91" name="Freeform 384"/>
              <p:cNvSpPr/>
              <p:nvPr/>
            </p:nvSpPr>
            <p:spPr bwMode="auto">
              <a:xfrm>
                <a:off x="7874001" y="660401"/>
                <a:ext cx="57150" cy="74613"/>
              </a:xfrm>
              <a:custGeom>
                <a:avLst/>
                <a:gdLst>
                  <a:gd name="T0" fmla="*/ 0 w 36"/>
                  <a:gd name="T1" fmla="*/ 47 h 47"/>
                  <a:gd name="T2" fmla="*/ 36 w 36"/>
                  <a:gd name="T3" fmla="*/ 0 h 47"/>
                  <a:gd name="T4" fmla="*/ 0 w 36"/>
                  <a:gd name="T5" fmla="*/ 0 h 47"/>
                  <a:gd name="T6" fmla="*/ 0 w 36"/>
                  <a:gd name="T7" fmla="*/ 47 h 47"/>
                </a:gdLst>
                <a:ahLst/>
                <a:cxnLst>
                  <a:cxn ang="0">
                    <a:pos x="T0" y="T1"/>
                  </a:cxn>
                  <a:cxn ang="0">
                    <a:pos x="T2" y="T3"/>
                  </a:cxn>
                  <a:cxn ang="0">
                    <a:pos x="T4" y="T5"/>
                  </a:cxn>
                  <a:cxn ang="0">
                    <a:pos x="T6" y="T7"/>
                  </a:cxn>
                </a:cxnLst>
                <a:rect l="0" t="0" r="r" b="b"/>
                <a:pathLst>
                  <a:path w="36" h="47">
                    <a:moveTo>
                      <a:pt x="0" y="47"/>
                    </a:moveTo>
                    <a:lnTo>
                      <a:pt x="36" y="0"/>
                    </a:lnTo>
                    <a:lnTo>
                      <a:pt x="0" y="0"/>
                    </a:lnTo>
                    <a:lnTo>
                      <a:pt x="0" y="47"/>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92" name="Freeform 385"/>
              <p:cNvSpPr/>
              <p:nvPr/>
            </p:nvSpPr>
            <p:spPr bwMode="auto">
              <a:xfrm>
                <a:off x="7874001" y="660401"/>
                <a:ext cx="80963" cy="104775"/>
              </a:xfrm>
              <a:custGeom>
                <a:avLst/>
                <a:gdLst>
                  <a:gd name="T0" fmla="*/ 42 w 51"/>
                  <a:gd name="T1" fmla="*/ 0 h 66"/>
                  <a:gd name="T2" fmla="*/ 0 w 51"/>
                  <a:gd name="T3" fmla="*/ 55 h 66"/>
                  <a:gd name="T4" fmla="*/ 0 w 51"/>
                  <a:gd name="T5" fmla="*/ 66 h 66"/>
                  <a:gd name="T6" fmla="*/ 51 w 51"/>
                  <a:gd name="T7" fmla="*/ 0 h 66"/>
                  <a:gd name="T8" fmla="*/ 42 w 51"/>
                  <a:gd name="T9" fmla="*/ 0 h 66"/>
                </a:gdLst>
                <a:ahLst/>
                <a:cxnLst>
                  <a:cxn ang="0">
                    <a:pos x="T0" y="T1"/>
                  </a:cxn>
                  <a:cxn ang="0">
                    <a:pos x="T2" y="T3"/>
                  </a:cxn>
                  <a:cxn ang="0">
                    <a:pos x="T4" y="T5"/>
                  </a:cxn>
                  <a:cxn ang="0">
                    <a:pos x="T6" y="T7"/>
                  </a:cxn>
                  <a:cxn ang="0">
                    <a:pos x="T8" y="T9"/>
                  </a:cxn>
                </a:cxnLst>
                <a:rect l="0" t="0" r="r" b="b"/>
                <a:pathLst>
                  <a:path w="51" h="66">
                    <a:moveTo>
                      <a:pt x="42" y="0"/>
                    </a:moveTo>
                    <a:lnTo>
                      <a:pt x="0" y="55"/>
                    </a:lnTo>
                    <a:lnTo>
                      <a:pt x="0" y="66"/>
                    </a:lnTo>
                    <a:lnTo>
                      <a:pt x="51" y="0"/>
                    </a:lnTo>
                    <a:lnTo>
                      <a:pt x="42"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93" name="Rectangle 386"/>
              <p:cNvSpPr>
                <a:spLocks noChangeArrowheads="1"/>
              </p:cNvSpPr>
              <p:nvPr/>
            </p:nvSpPr>
            <p:spPr bwMode="auto">
              <a:xfrm>
                <a:off x="7316788" y="403226"/>
                <a:ext cx="315913" cy="39370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94" name="Rectangle 388"/>
              <p:cNvSpPr>
                <a:spLocks noChangeArrowheads="1"/>
              </p:cNvSpPr>
              <p:nvPr/>
            </p:nvSpPr>
            <p:spPr bwMode="auto">
              <a:xfrm>
                <a:off x="7348538" y="431801"/>
                <a:ext cx="255588"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5" name="Rectangle 389"/>
              <p:cNvSpPr>
                <a:spLocks noChangeArrowheads="1"/>
              </p:cNvSpPr>
              <p:nvPr/>
            </p:nvSpPr>
            <p:spPr bwMode="auto">
              <a:xfrm>
                <a:off x="7348538" y="485776"/>
                <a:ext cx="255588" cy="46038"/>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6" name="Rectangle 390"/>
              <p:cNvSpPr>
                <a:spLocks noChangeArrowheads="1"/>
              </p:cNvSpPr>
              <p:nvPr/>
            </p:nvSpPr>
            <p:spPr bwMode="auto">
              <a:xfrm>
                <a:off x="7348538" y="541338"/>
                <a:ext cx="255588"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7" name="Rectangle 391"/>
              <p:cNvSpPr>
                <a:spLocks noChangeArrowheads="1"/>
              </p:cNvSpPr>
              <p:nvPr/>
            </p:nvSpPr>
            <p:spPr bwMode="auto">
              <a:xfrm>
                <a:off x="7348538" y="592138"/>
                <a:ext cx="255588" cy="44450"/>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8" name="Rectangle 392"/>
              <p:cNvSpPr>
                <a:spLocks noChangeArrowheads="1"/>
              </p:cNvSpPr>
              <p:nvPr/>
            </p:nvSpPr>
            <p:spPr bwMode="auto">
              <a:xfrm>
                <a:off x="7348538" y="641351"/>
                <a:ext cx="255588" cy="46038"/>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9" name="Rectangle 393"/>
              <p:cNvSpPr>
                <a:spLocks noChangeArrowheads="1"/>
              </p:cNvSpPr>
              <p:nvPr/>
            </p:nvSpPr>
            <p:spPr bwMode="auto">
              <a:xfrm>
                <a:off x="7348538" y="696913"/>
                <a:ext cx="255588"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100" name="Freeform 394"/>
              <p:cNvSpPr/>
              <p:nvPr/>
            </p:nvSpPr>
            <p:spPr bwMode="auto">
              <a:xfrm>
                <a:off x="7596188" y="460376"/>
                <a:ext cx="7938" cy="12700"/>
              </a:xfrm>
              <a:custGeom>
                <a:avLst/>
                <a:gdLst>
                  <a:gd name="T0" fmla="*/ 5 w 5"/>
                  <a:gd name="T1" fmla="*/ 8 h 8"/>
                  <a:gd name="T2" fmla="*/ 5 w 5"/>
                  <a:gd name="T3" fmla="*/ 0 h 8"/>
                  <a:gd name="T4" fmla="*/ 0 w 5"/>
                  <a:gd name="T5" fmla="*/ 8 h 8"/>
                  <a:gd name="T6" fmla="*/ 5 w 5"/>
                  <a:gd name="T7" fmla="*/ 8 h 8"/>
                </a:gdLst>
                <a:ahLst/>
                <a:cxnLst>
                  <a:cxn ang="0">
                    <a:pos x="T0" y="T1"/>
                  </a:cxn>
                  <a:cxn ang="0">
                    <a:pos x="T2" y="T3"/>
                  </a:cxn>
                  <a:cxn ang="0">
                    <a:pos x="T4" y="T5"/>
                  </a:cxn>
                  <a:cxn ang="0">
                    <a:pos x="T6" y="T7"/>
                  </a:cxn>
                </a:cxnLst>
                <a:rect l="0" t="0" r="r" b="b"/>
                <a:pathLst>
                  <a:path w="5" h="8">
                    <a:moveTo>
                      <a:pt x="5" y="8"/>
                    </a:moveTo>
                    <a:lnTo>
                      <a:pt x="5" y="0"/>
                    </a:lnTo>
                    <a:lnTo>
                      <a:pt x="0" y="8"/>
                    </a:lnTo>
                    <a:lnTo>
                      <a:pt x="5" y="8"/>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1" name="Freeform 395"/>
              <p:cNvSpPr/>
              <p:nvPr/>
            </p:nvSpPr>
            <p:spPr bwMode="auto">
              <a:xfrm>
                <a:off x="7554913" y="485776"/>
                <a:ext cx="49213" cy="46038"/>
              </a:xfrm>
              <a:custGeom>
                <a:avLst/>
                <a:gdLst>
                  <a:gd name="T0" fmla="*/ 21 w 31"/>
                  <a:gd name="T1" fmla="*/ 0 h 29"/>
                  <a:gd name="T2" fmla="*/ 0 w 31"/>
                  <a:gd name="T3" fmla="*/ 29 h 29"/>
                  <a:gd name="T4" fmla="*/ 13 w 31"/>
                  <a:gd name="T5" fmla="*/ 29 h 29"/>
                  <a:gd name="T6" fmla="*/ 31 w 31"/>
                  <a:gd name="T7" fmla="*/ 2 h 29"/>
                  <a:gd name="T8" fmla="*/ 31 w 31"/>
                  <a:gd name="T9" fmla="*/ 0 h 29"/>
                  <a:gd name="T10" fmla="*/ 21 w 31"/>
                  <a:gd name="T11" fmla="*/ 0 h 29"/>
                </a:gdLst>
                <a:ahLst/>
                <a:cxnLst>
                  <a:cxn ang="0">
                    <a:pos x="T0" y="T1"/>
                  </a:cxn>
                  <a:cxn ang="0">
                    <a:pos x="T2" y="T3"/>
                  </a:cxn>
                  <a:cxn ang="0">
                    <a:pos x="T4" y="T5"/>
                  </a:cxn>
                  <a:cxn ang="0">
                    <a:pos x="T6" y="T7"/>
                  </a:cxn>
                  <a:cxn ang="0">
                    <a:pos x="T8" y="T9"/>
                  </a:cxn>
                  <a:cxn ang="0">
                    <a:pos x="T10" y="T11"/>
                  </a:cxn>
                </a:cxnLst>
                <a:rect l="0" t="0" r="r" b="b"/>
                <a:pathLst>
                  <a:path w="31" h="29">
                    <a:moveTo>
                      <a:pt x="21" y="0"/>
                    </a:moveTo>
                    <a:lnTo>
                      <a:pt x="0" y="29"/>
                    </a:lnTo>
                    <a:lnTo>
                      <a:pt x="13" y="29"/>
                    </a:lnTo>
                    <a:lnTo>
                      <a:pt x="31" y="2"/>
                    </a:lnTo>
                    <a:lnTo>
                      <a:pt x="31" y="0"/>
                    </a:lnTo>
                    <a:lnTo>
                      <a:pt x="21"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2" name="Freeform 396"/>
              <p:cNvSpPr/>
              <p:nvPr/>
            </p:nvSpPr>
            <p:spPr bwMode="auto">
              <a:xfrm>
                <a:off x="7513638" y="541338"/>
                <a:ext cx="55563" cy="41275"/>
              </a:xfrm>
              <a:custGeom>
                <a:avLst/>
                <a:gdLst>
                  <a:gd name="T0" fmla="*/ 0 w 35"/>
                  <a:gd name="T1" fmla="*/ 26 h 26"/>
                  <a:gd name="T2" fmla="*/ 14 w 35"/>
                  <a:gd name="T3" fmla="*/ 26 h 26"/>
                  <a:gd name="T4" fmla="*/ 35 w 35"/>
                  <a:gd name="T5" fmla="*/ 0 h 26"/>
                  <a:gd name="T6" fmla="*/ 21 w 35"/>
                  <a:gd name="T7" fmla="*/ 0 h 26"/>
                  <a:gd name="T8" fmla="*/ 0 w 35"/>
                  <a:gd name="T9" fmla="*/ 26 h 26"/>
                </a:gdLst>
                <a:ahLst/>
                <a:cxnLst>
                  <a:cxn ang="0">
                    <a:pos x="T0" y="T1"/>
                  </a:cxn>
                  <a:cxn ang="0">
                    <a:pos x="T2" y="T3"/>
                  </a:cxn>
                  <a:cxn ang="0">
                    <a:pos x="T4" y="T5"/>
                  </a:cxn>
                  <a:cxn ang="0">
                    <a:pos x="T6" y="T7"/>
                  </a:cxn>
                  <a:cxn ang="0">
                    <a:pos x="T8" y="T9"/>
                  </a:cxn>
                </a:cxnLst>
                <a:rect l="0" t="0" r="r" b="b"/>
                <a:pathLst>
                  <a:path w="35" h="26">
                    <a:moveTo>
                      <a:pt x="0" y="26"/>
                    </a:moveTo>
                    <a:lnTo>
                      <a:pt x="14" y="26"/>
                    </a:lnTo>
                    <a:lnTo>
                      <a:pt x="35" y="0"/>
                    </a:lnTo>
                    <a:lnTo>
                      <a:pt x="21" y="0"/>
                    </a:lnTo>
                    <a:lnTo>
                      <a:pt x="0"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3" name="Freeform 397"/>
              <p:cNvSpPr/>
              <p:nvPr/>
            </p:nvSpPr>
            <p:spPr bwMode="auto">
              <a:xfrm>
                <a:off x="7472363" y="592138"/>
                <a:ext cx="57150" cy="44450"/>
              </a:xfrm>
              <a:custGeom>
                <a:avLst/>
                <a:gdLst>
                  <a:gd name="T0" fmla="*/ 0 w 36"/>
                  <a:gd name="T1" fmla="*/ 28 h 28"/>
                  <a:gd name="T2" fmla="*/ 14 w 36"/>
                  <a:gd name="T3" fmla="*/ 28 h 28"/>
                  <a:gd name="T4" fmla="*/ 36 w 36"/>
                  <a:gd name="T5" fmla="*/ 0 h 28"/>
                  <a:gd name="T6" fmla="*/ 22 w 36"/>
                  <a:gd name="T7" fmla="*/ 0 h 28"/>
                  <a:gd name="T8" fmla="*/ 0 w 36"/>
                  <a:gd name="T9" fmla="*/ 28 h 28"/>
                </a:gdLst>
                <a:ahLst/>
                <a:cxnLst>
                  <a:cxn ang="0">
                    <a:pos x="T0" y="T1"/>
                  </a:cxn>
                  <a:cxn ang="0">
                    <a:pos x="T2" y="T3"/>
                  </a:cxn>
                  <a:cxn ang="0">
                    <a:pos x="T4" y="T5"/>
                  </a:cxn>
                  <a:cxn ang="0">
                    <a:pos x="T6" y="T7"/>
                  </a:cxn>
                  <a:cxn ang="0">
                    <a:pos x="T8" y="T9"/>
                  </a:cxn>
                </a:cxnLst>
                <a:rect l="0" t="0" r="r" b="b"/>
                <a:pathLst>
                  <a:path w="36" h="28">
                    <a:moveTo>
                      <a:pt x="0" y="28"/>
                    </a:moveTo>
                    <a:lnTo>
                      <a:pt x="14" y="28"/>
                    </a:lnTo>
                    <a:lnTo>
                      <a:pt x="36" y="0"/>
                    </a:lnTo>
                    <a:lnTo>
                      <a:pt x="22" y="0"/>
                    </a:lnTo>
                    <a:lnTo>
                      <a:pt x="0" y="28"/>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4" name="Freeform 398"/>
              <p:cNvSpPr/>
              <p:nvPr/>
            </p:nvSpPr>
            <p:spPr bwMode="auto">
              <a:xfrm>
                <a:off x="7431088" y="641351"/>
                <a:ext cx="57150" cy="46038"/>
              </a:xfrm>
              <a:custGeom>
                <a:avLst/>
                <a:gdLst>
                  <a:gd name="T0" fmla="*/ 0 w 36"/>
                  <a:gd name="T1" fmla="*/ 29 h 29"/>
                  <a:gd name="T2" fmla="*/ 14 w 36"/>
                  <a:gd name="T3" fmla="*/ 29 h 29"/>
                  <a:gd name="T4" fmla="*/ 36 w 36"/>
                  <a:gd name="T5" fmla="*/ 0 h 29"/>
                  <a:gd name="T6" fmla="*/ 22 w 36"/>
                  <a:gd name="T7" fmla="*/ 0 h 29"/>
                  <a:gd name="T8" fmla="*/ 0 w 36"/>
                  <a:gd name="T9" fmla="*/ 29 h 29"/>
                </a:gdLst>
                <a:ahLst/>
                <a:cxnLst>
                  <a:cxn ang="0">
                    <a:pos x="T0" y="T1"/>
                  </a:cxn>
                  <a:cxn ang="0">
                    <a:pos x="T2" y="T3"/>
                  </a:cxn>
                  <a:cxn ang="0">
                    <a:pos x="T4" y="T5"/>
                  </a:cxn>
                  <a:cxn ang="0">
                    <a:pos x="T6" y="T7"/>
                  </a:cxn>
                  <a:cxn ang="0">
                    <a:pos x="T8" y="T9"/>
                  </a:cxn>
                </a:cxnLst>
                <a:rect l="0" t="0" r="r" b="b"/>
                <a:pathLst>
                  <a:path w="36" h="29">
                    <a:moveTo>
                      <a:pt x="0" y="29"/>
                    </a:moveTo>
                    <a:lnTo>
                      <a:pt x="14" y="29"/>
                    </a:lnTo>
                    <a:lnTo>
                      <a:pt x="36" y="0"/>
                    </a:lnTo>
                    <a:lnTo>
                      <a:pt x="22" y="0"/>
                    </a:lnTo>
                    <a:lnTo>
                      <a:pt x="0" y="29"/>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5" name="Freeform 399"/>
              <p:cNvSpPr/>
              <p:nvPr/>
            </p:nvSpPr>
            <p:spPr bwMode="auto">
              <a:xfrm>
                <a:off x="7389813" y="696913"/>
                <a:ext cx="57150" cy="41275"/>
              </a:xfrm>
              <a:custGeom>
                <a:avLst/>
                <a:gdLst>
                  <a:gd name="T0" fmla="*/ 0 w 36"/>
                  <a:gd name="T1" fmla="*/ 26 h 26"/>
                  <a:gd name="T2" fmla="*/ 14 w 36"/>
                  <a:gd name="T3" fmla="*/ 26 h 26"/>
                  <a:gd name="T4" fmla="*/ 36 w 36"/>
                  <a:gd name="T5" fmla="*/ 0 h 26"/>
                  <a:gd name="T6" fmla="*/ 22 w 36"/>
                  <a:gd name="T7" fmla="*/ 0 h 26"/>
                  <a:gd name="T8" fmla="*/ 0 w 36"/>
                  <a:gd name="T9" fmla="*/ 26 h 26"/>
                </a:gdLst>
                <a:ahLst/>
                <a:cxnLst>
                  <a:cxn ang="0">
                    <a:pos x="T0" y="T1"/>
                  </a:cxn>
                  <a:cxn ang="0">
                    <a:pos x="T2" y="T3"/>
                  </a:cxn>
                  <a:cxn ang="0">
                    <a:pos x="T4" y="T5"/>
                  </a:cxn>
                  <a:cxn ang="0">
                    <a:pos x="T6" y="T7"/>
                  </a:cxn>
                  <a:cxn ang="0">
                    <a:pos x="T8" y="T9"/>
                  </a:cxn>
                </a:cxnLst>
                <a:rect l="0" t="0" r="r" b="b"/>
                <a:pathLst>
                  <a:path w="36" h="26">
                    <a:moveTo>
                      <a:pt x="0" y="26"/>
                    </a:moveTo>
                    <a:lnTo>
                      <a:pt x="14" y="26"/>
                    </a:lnTo>
                    <a:lnTo>
                      <a:pt x="36" y="0"/>
                    </a:lnTo>
                    <a:lnTo>
                      <a:pt x="22" y="0"/>
                    </a:lnTo>
                    <a:lnTo>
                      <a:pt x="0"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6" name="Freeform 400"/>
              <p:cNvSpPr/>
              <p:nvPr/>
            </p:nvSpPr>
            <p:spPr bwMode="auto">
              <a:xfrm>
                <a:off x="7515226" y="431801"/>
                <a:ext cx="88900" cy="41275"/>
              </a:xfrm>
              <a:custGeom>
                <a:avLst/>
                <a:gdLst>
                  <a:gd name="T0" fmla="*/ 56 w 56"/>
                  <a:gd name="T1" fmla="*/ 6 h 26"/>
                  <a:gd name="T2" fmla="*/ 56 w 56"/>
                  <a:gd name="T3" fmla="*/ 0 h 26"/>
                  <a:gd name="T4" fmla="*/ 21 w 56"/>
                  <a:gd name="T5" fmla="*/ 0 h 26"/>
                  <a:gd name="T6" fmla="*/ 0 w 56"/>
                  <a:gd name="T7" fmla="*/ 26 h 26"/>
                  <a:gd name="T8" fmla="*/ 41 w 56"/>
                  <a:gd name="T9" fmla="*/ 26 h 26"/>
                  <a:gd name="T10" fmla="*/ 56 w 56"/>
                  <a:gd name="T11" fmla="*/ 6 h 26"/>
                </a:gdLst>
                <a:ahLst/>
                <a:cxnLst>
                  <a:cxn ang="0">
                    <a:pos x="T0" y="T1"/>
                  </a:cxn>
                  <a:cxn ang="0">
                    <a:pos x="T2" y="T3"/>
                  </a:cxn>
                  <a:cxn ang="0">
                    <a:pos x="T4" y="T5"/>
                  </a:cxn>
                  <a:cxn ang="0">
                    <a:pos x="T6" y="T7"/>
                  </a:cxn>
                  <a:cxn ang="0">
                    <a:pos x="T8" y="T9"/>
                  </a:cxn>
                  <a:cxn ang="0">
                    <a:pos x="T10" y="T11"/>
                  </a:cxn>
                </a:cxnLst>
                <a:rect l="0" t="0" r="r" b="b"/>
                <a:pathLst>
                  <a:path w="56" h="26">
                    <a:moveTo>
                      <a:pt x="56" y="6"/>
                    </a:moveTo>
                    <a:lnTo>
                      <a:pt x="56" y="0"/>
                    </a:lnTo>
                    <a:lnTo>
                      <a:pt x="21" y="0"/>
                    </a:lnTo>
                    <a:lnTo>
                      <a:pt x="0" y="26"/>
                    </a:lnTo>
                    <a:lnTo>
                      <a:pt x="41" y="26"/>
                    </a:lnTo>
                    <a:lnTo>
                      <a:pt x="56" y="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7" name="Freeform 401"/>
              <p:cNvSpPr/>
              <p:nvPr/>
            </p:nvSpPr>
            <p:spPr bwMode="auto">
              <a:xfrm>
                <a:off x="7473951" y="485776"/>
                <a:ext cx="100013" cy="46038"/>
              </a:xfrm>
              <a:custGeom>
                <a:avLst/>
                <a:gdLst>
                  <a:gd name="T0" fmla="*/ 63 w 63"/>
                  <a:gd name="T1" fmla="*/ 0 h 29"/>
                  <a:gd name="T2" fmla="*/ 21 w 63"/>
                  <a:gd name="T3" fmla="*/ 0 h 29"/>
                  <a:gd name="T4" fmla="*/ 0 w 63"/>
                  <a:gd name="T5" fmla="*/ 29 h 29"/>
                  <a:gd name="T6" fmla="*/ 41 w 63"/>
                  <a:gd name="T7" fmla="*/ 29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lnTo>
                      <a:pt x="21" y="0"/>
                    </a:lnTo>
                    <a:lnTo>
                      <a:pt x="0" y="29"/>
                    </a:lnTo>
                    <a:lnTo>
                      <a:pt x="41" y="29"/>
                    </a:lnTo>
                    <a:lnTo>
                      <a:pt x="6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8" name="Freeform 402"/>
              <p:cNvSpPr/>
              <p:nvPr/>
            </p:nvSpPr>
            <p:spPr bwMode="auto">
              <a:xfrm>
                <a:off x="7432676" y="541338"/>
                <a:ext cx="100013" cy="41275"/>
              </a:xfrm>
              <a:custGeom>
                <a:avLst/>
                <a:gdLst>
                  <a:gd name="T0" fmla="*/ 63 w 63"/>
                  <a:gd name="T1" fmla="*/ 0 h 26"/>
                  <a:gd name="T2" fmla="*/ 21 w 63"/>
                  <a:gd name="T3" fmla="*/ 0 h 26"/>
                  <a:gd name="T4" fmla="*/ 0 w 63"/>
                  <a:gd name="T5" fmla="*/ 26 h 26"/>
                  <a:gd name="T6" fmla="*/ 41 w 63"/>
                  <a:gd name="T7" fmla="*/ 26 h 26"/>
                  <a:gd name="T8" fmla="*/ 63 w 63"/>
                  <a:gd name="T9" fmla="*/ 0 h 26"/>
                </a:gdLst>
                <a:ahLst/>
                <a:cxnLst>
                  <a:cxn ang="0">
                    <a:pos x="T0" y="T1"/>
                  </a:cxn>
                  <a:cxn ang="0">
                    <a:pos x="T2" y="T3"/>
                  </a:cxn>
                  <a:cxn ang="0">
                    <a:pos x="T4" y="T5"/>
                  </a:cxn>
                  <a:cxn ang="0">
                    <a:pos x="T6" y="T7"/>
                  </a:cxn>
                  <a:cxn ang="0">
                    <a:pos x="T8" y="T9"/>
                  </a:cxn>
                </a:cxnLst>
                <a:rect l="0" t="0" r="r" b="b"/>
                <a:pathLst>
                  <a:path w="63" h="26">
                    <a:moveTo>
                      <a:pt x="63" y="0"/>
                    </a:moveTo>
                    <a:lnTo>
                      <a:pt x="21" y="0"/>
                    </a:lnTo>
                    <a:lnTo>
                      <a:pt x="0" y="26"/>
                    </a:lnTo>
                    <a:lnTo>
                      <a:pt x="41" y="26"/>
                    </a:lnTo>
                    <a:lnTo>
                      <a:pt x="6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9" name="Freeform 403"/>
              <p:cNvSpPr/>
              <p:nvPr/>
            </p:nvSpPr>
            <p:spPr bwMode="auto">
              <a:xfrm>
                <a:off x="7391401" y="592138"/>
                <a:ext cx="100013" cy="44450"/>
              </a:xfrm>
              <a:custGeom>
                <a:avLst/>
                <a:gdLst>
                  <a:gd name="T0" fmla="*/ 63 w 63"/>
                  <a:gd name="T1" fmla="*/ 0 h 28"/>
                  <a:gd name="T2" fmla="*/ 21 w 63"/>
                  <a:gd name="T3" fmla="*/ 0 h 28"/>
                  <a:gd name="T4" fmla="*/ 0 w 63"/>
                  <a:gd name="T5" fmla="*/ 28 h 28"/>
                  <a:gd name="T6" fmla="*/ 42 w 63"/>
                  <a:gd name="T7" fmla="*/ 28 h 28"/>
                  <a:gd name="T8" fmla="*/ 63 w 63"/>
                  <a:gd name="T9" fmla="*/ 0 h 28"/>
                </a:gdLst>
                <a:ahLst/>
                <a:cxnLst>
                  <a:cxn ang="0">
                    <a:pos x="T0" y="T1"/>
                  </a:cxn>
                  <a:cxn ang="0">
                    <a:pos x="T2" y="T3"/>
                  </a:cxn>
                  <a:cxn ang="0">
                    <a:pos x="T4" y="T5"/>
                  </a:cxn>
                  <a:cxn ang="0">
                    <a:pos x="T6" y="T7"/>
                  </a:cxn>
                  <a:cxn ang="0">
                    <a:pos x="T8" y="T9"/>
                  </a:cxn>
                </a:cxnLst>
                <a:rect l="0" t="0" r="r" b="b"/>
                <a:pathLst>
                  <a:path w="63" h="28">
                    <a:moveTo>
                      <a:pt x="63" y="0"/>
                    </a:moveTo>
                    <a:lnTo>
                      <a:pt x="21" y="0"/>
                    </a:lnTo>
                    <a:lnTo>
                      <a:pt x="0" y="28"/>
                    </a:lnTo>
                    <a:lnTo>
                      <a:pt x="42" y="28"/>
                    </a:lnTo>
                    <a:lnTo>
                      <a:pt x="6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10" name="Freeform 404"/>
              <p:cNvSpPr/>
              <p:nvPr/>
            </p:nvSpPr>
            <p:spPr bwMode="auto">
              <a:xfrm>
                <a:off x="7350126" y="641351"/>
                <a:ext cx="100013" cy="46038"/>
              </a:xfrm>
              <a:custGeom>
                <a:avLst/>
                <a:gdLst>
                  <a:gd name="T0" fmla="*/ 63 w 63"/>
                  <a:gd name="T1" fmla="*/ 0 h 29"/>
                  <a:gd name="T2" fmla="*/ 21 w 63"/>
                  <a:gd name="T3" fmla="*/ 0 h 29"/>
                  <a:gd name="T4" fmla="*/ 0 w 63"/>
                  <a:gd name="T5" fmla="*/ 29 h 29"/>
                  <a:gd name="T6" fmla="*/ 42 w 63"/>
                  <a:gd name="T7" fmla="*/ 29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lnTo>
                      <a:pt x="21" y="0"/>
                    </a:lnTo>
                    <a:lnTo>
                      <a:pt x="0" y="29"/>
                    </a:lnTo>
                    <a:lnTo>
                      <a:pt x="42" y="29"/>
                    </a:lnTo>
                    <a:lnTo>
                      <a:pt x="6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11" name="Freeform 405"/>
              <p:cNvSpPr/>
              <p:nvPr/>
            </p:nvSpPr>
            <p:spPr bwMode="auto">
              <a:xfrm>
                <a:off x="7348538" y="696913"/>
                <a:ext cx="60325" cy="41275"/>
              </a:xfrm>
              <a:custGeom>
                <a:avLst/>
                <a:gdLst>
                  <a:gd name="T0" fmla="*/ 0 w 38"/>
                  <a:gd name="T1" fmla="*/ 0 h 26"/>
                  <a:gd name="T2" fmla="*/ 0 w 38"/>
                  <a:gd name="T3" fmla="*/ 26 h 26"/>
                  <a:gd name="T4" fmla="*/ 17 w 38"/>
                  <a:gd name="T5" fmla="*/ 26 h 26"/>
                  <a:gd name="T6" fmla="*/ 38 w 38"/>
                  <a:gd name="T7" fmla="*/ 0 h 26"/>
                  <a:gd name="T8" fmla="*/ 0 w 38"/>
                  <a:gd name="T9" fmla="*/ 0 h 26"/>
                </a:gdLst>
                <a:ahLst/>
                <a:cxnLst>
                  <a:cxn ang="0">
                    <a:pos x="T0" y="T1"/>
                  </a:cxn>
                  <a:cxn ang="0">
                    <a:pos x="T2" y="T3"/>
                  </a:cxn>
                  <a:cxn ang="0">
                    <a:pos x="T4" y="T5"/>
                  </a:cxn>
                  <a:cxn ang="0">
                    <a:pos x="T6" y="T7"/>
                  </a:cxn>
                  <a:cxn ang="0">
                    <a:pos x="T8" y="T9"/>
                  </a:cxn>
                </a:cxnLst>
                <a:rect l="0" t="0" r="r" b="b"/>
                <a:pathLst>
                  <a:path w="38" h="26">
                    <a:moveTo>
                      <a:pt x="0" y="0"/>
                    </a:moveTo>
                    <a:lnTo>
                      <a:pt x="0" y="26"/>
                    </a:lnTo>
                    <a:lnTo>
                      <a:pt x="17" y="26"/>
                    </a:lnTo>
                    <a:lnTo>
                      <a:pt x="38" y="0"/>
                    </a:lnTo>
                    <a:lnTo>
                      <a:pt x="0"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12" name="Freeform 407"/>
              <p:cNvSpPr/>
              <p:nvPr/>
            </p:nvSpPr>
            <p:spPr bwMode="auto">
              <a:xfrm>
                <a:off x="7597776" y="68263"/>
                <a:ext cx="36513" cy="41275"/>
              </a:xfrm>
              <a:custGeom>
                <a:avLst/>
                <a:gdLst>
                  <a:gd name="T0" fmla="*/ 17 w 23"/>
                  <a:gd name="T1" fmla="*/ 10 h 26"/>
                  <a:gd name="T2" fmla="*/ 17 w 23"/>
                  <a:gd name="T3" fmla="*/ 0 h 26"/>
                  <a:gd name="T4" fmla="*/ 23 w 23"/>
                  <a:gd name="T5" fmla="*/ 0 h 26"/>
                  <a:gd name="T6" fmla="*/ 23 w 23"/>
                  <a:gd name="T7" fmla="*/ 26 h 26"/>
                  <a:gd name="T8" fmla="*/ 17 w 23"/>
                  <a:gd name="T9" fmla="*/ 26 h 26"/>
                  <a:gd name="T10" fmla="*/ 17 w 23"/>
                  <a:gd name="T11" fmla="*/ 16 h 26"/>
                  <a:gd name="T12" fmla="*/ 7 w 23"/>
                  <a:gd name="T13" fmla="*/ 16 h 26"/>
                  <a:gd name="T14" fmla="*/ 7 w 23"/>
                  <a:gd name="T15" fmla="*/ 26 h 26"/>
                  <a:gd name="T16" fmla="*/ 0 w 23"/>
                  <a:gd name="T17" fmla="*/ 26 h 26"/>
                  <a:gd name="T18" fmla="*/ 0 w 23"/>
                  <a:gd name="T19" fmla="*/ 0 h 26"/>
                  <a:gd name="T20" fmla="*/ 7 w 23"/>
                  <a:gd name="T21" fmla="*/ 0 h 26"/>
                  <a:gd name="T22" fmla="*/ 7 w 23"/>
                  <a:gd name="T23" fmla="*/ 10 h 26"/>
                  <a:gd name="T24" fmla="*/ 17 w 23"/>
                  <a:gd name="T2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6">
                    <a:moveTo>
                      <a:pt x="17" y="10"/>
                    </a:moveTo>
                    <a:lnTo>
                      <a:pt x="17" y="0"/>
                    </a:lnTo>
                    <a:lnTo>
                      <a:pt x="23" y="0"/>
                    </a:lnTo>
                    <a:lnTo>
                      <a:pt x="23" y="26"/>
                    </a:lnTo>
                    <a:lnTo>
                      <a:pt x="17" y="26"/>
                    </a:lnTo>
                    <a:lnTo>
                      <a:pt x="17" y="16"/>
                    </a:lnTo>
                    <a:lnTo>
                      <a:pt x="7" y="16"/>
                    </a:lnTo>
                    <a:lnTo>
                      <a:pt x="7" y="26"/>
                    </a:lnTo>
                    <a:lnTo>
                      <a:pt x="0" y="26"/>
                    </a:lnTo>
                    <a:lnTo>
                      <a:pt x="0" y="0"/>
                    </a:lnTo>
                    <a:lnTo>
                      <a:pt x="7" y="0"/>
                    </a:lnTo>
                    <a:lnTo>
                      <a:pt x="7" y="10"/>
                    </a:lnTo>
                    <a:lnTo>
                      <a:pt x="17" y="10"/>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3" name="Freeform 408"/>
              <p:cNvSpPr>
                <a:spLocks noEditPoints="1"/>
              </p:cNvSpPr>
              <p:nvPr/>
            </p:nvSpPr>
            <p:spPr bwMode="auto">
              <a:xfrm>
                <a:off x="7596188" y="131763"/>
                <a:ext cx="41275" cy="44450"/>
              </a:xfrm>
              <a:custGeom>
                <a:avLst/>
                <a:gdLst>
                  <a:gd name="T0" fmla="*/ 32 w 37"/>
                  <a:gd name="T1" fmla="*/ 6 h 39"/>
                  <a:gd name="T2" fmla="*/ 37 w 37"/>
                  <a:gd name="T3" fmla="*/ 20 h 39"/>
                  <a:gd name="T4" fmla="*/ 32 w 37"/>
                  <a:gd name="T5" fmla="*/ 33 h 39"/>
                  <a:gd name="T6" fmla="*/ 18 w 37"/>
                  <a:gd name="T7" fmla="*/ 39 h 39"/>
                  <a:gd name="T8" fmla="*/ 5 w 37"/>
                  <a:gd name="T9" fmla="*/ 33 h 39"/>
                  <a:gd name="T10" fmla="*/ 0 w 37"/>
                  <a:gd name="T11" fmla="*/ 20 h 39"/>
                  <a:gd name="T12" fmla="*/ 5 w 37"/>
                  <a:gd name="T13" fmla="*/ 6 h 39"/>
                  <a:gd name="T14" fmla="*/ 18 w 37"/>
                  <a:gd name="T15" fmla="*/ 0 h 39"/>
                  <a:gd name="T16" fmla="*/ 32 w 37"/>
                  <a:gd name="T17" fmla="*/ 6 h 39"/>
                  <a:gd name="T18" fmla="*/ 25 w 37"/>
                  <a:gd name="T19" fmla="*/ 27 h 39"/>
                  <a:gd name="T20" fmla="*/ 28 w 37"/>
                  <a:gd name="T21" fmla="*/ 20 h 39"/>
                  <a:gd name="T22" fmla="*/ 25 w 37"/>
                  <a:gd name="T23" fmla="*/ 12 h 39"/>
                  <a:gd name="T24" fmla="*/ 18 w 37"/>
                  <a:gd name="T25" fmla="*/ 9 h 39"/>
                  <a:gd name="T26" fmla="*/ 11 w 37"/>
                  <a:gd name="T27" fmla="*/ 12 h 39"/>
                  <a:gd name="T28" fmla="*/ 9 w 37"/>
                  <a:gd name="T29" fmla="*/ 20 h 39"/>
                  <a:gd name="T30" fmla="*/ 11 w 37"/>
                  <a:gd name="T31" fmla="*/ 27 h 39"/>
                  <a:gd name="T32" fmla="*/ 18 w 37"/>
                  <a:gd name="T33" fmla="*/ 30 h 39"/>
                  <a:gd name="T34" fmla="*/ 25 w 37"/>
                  <a:gd name="T35"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9">
                    <a:moveTo>
                      <a:pt x="32" y="6"/>
                    </a:moveTo>
                    <a:cubicBezTo>
                      <a:pt x="35" y="10"/>
                      <a:pt x="37" y="14"/>
                      <a:pt x="37" y="20"/>
                    </a:cubicBezTo>
                    <a:cubicBezTo>
                      <a:pt x="37" y="25"/>
                      <a:pt x="35" y="29"/>
                      <a:pt x="32" y="33"/>
                    </a:cubicBezTo>
                    <a:cubicBezTo>
                      <a:pt x="28" y="37"/>
                      <a:pt x="24" y="39"/>
                      <a:pt x="18" y="39"/>
                    </a:cubicBezTo>
                    <a:cubicBezTo>
                      <a:pt x="13" y="39"/>
                      <a:pt x="9" y="37"/>
                      <a:pt x="5" y="33"/>
                    </a:cubicBezTo>
                    <a:cubicBezTo>
                      <a:pt x="1" y="29"/>
                      <a:pt x="0" y="25"/>
                      <a:pt x="0" y="20"/>
                    </a:cubicBezTo>
                    <a:cubicBezTo>
                      <a:pt x="0" y="14"/>
                      <a:pt x="1" y="10"/>
                      <a:pt x="5" y="6"/>
                    </a:cubicBezTo>
                    <a:cubicBezTo>
                      <a:pt x="9" y="2"/>
                      <a:pt x="13" y="0"/>
                      <a:pt x="18" y="0"/>
                    </a:cubicBezTo>
                    <a:cubicBezTo>
                      <a:pt x="24" y="0"/>
                      <a:pt x="28" y="2"/>
                      <a:pt x="32" y="6"/>
                    </a:cubicBezTo>
                    <a:close/>
                    <a:moveTo>
                      <a:pt x="25" y="27"/>
                    </a:moveTo>
                    <a:cubicBezTo>
                      <a:pt x="27" y="25"/>
                      <a:pt x="28" y="22"/>
                      <a:pt x="28" y="20"/>
                    </a:cubicBezTo>
                    <a:cubicBezTo>
                      <a:pt x="28" y="17"/>
                      <a:pt x="27" y="14"/>
                      <a:pt x="25" y="12"/>
                    </a:cubicBezTo>
                    <a:cubicBezTo>
                      <a:pt x="23" y="10"/>
                      <a:pt x="21" y="9"/>
                      <a:pt x="18" y="9"/>
                    </a:cubicBezTo>
                    <a:cubicBezTo>
                      <a:pt x="16" y="9"/>
                      <a:pt x="13" y="10"/>
                      <a:pt x="11" y="12"/>
                    </a:cubicBezTo>
                    <a:cubicBezTo>
                      <a:pt x="10" y="14"/>
                      <a:pt x="9" y="17"/>
                      <a:pt x="9" y="20"/>
                    </a:cubicBezTo>
                    <a:cubicBezTo>
                      <a:pt x="9" y="22"/>
                      <a:pt x="10" y="25"/>
                      <a:pt x="11" y="27"/>
                    </a:cubicBezTo>
                    <a:cubicBezTo>
                      <a:pt x="13" y="29"/>
                      <a:pt x="16" y="30"/>
                      <a:pt x="18" y="30"/>
                    </a:cubicBezTo>
                    <a:cubicBezTo>
                      <a:pt x="21" y="30"/>
                      <a:pt x="23" y="29"/>
                      <a:pt x="25" y="27"/>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4" name="Freeform 409"/>
              <p:cNvSpPr/>
              <p:nvPr/>
            </p:nvSpPr>
            <p:spPr bwMode="auto">
              <a:xfrm>
                <a:off x="7602538" y="200025"/>
                <a:ext cx="28575" cy="41275"/>
              </a:xfrm>
              <a:custGeom>
                <a:avLst/>
                <a:gdLst>
                  <a:gd name="T0" fmla="*/ 18 w 18"/>
                  <a:gd name="T1" fmla="*/ 0 h 26"/>
                  <a:gd name="T2" fmla="*/ 18 w 18"/>
                  <a:gd name="T3" fmla="*/ 6 h 26"/>
                  <a:gd name="T4" fmla="*/ 12 w 18"/>
                  <a:gd name="T5" fmla="*/ 6 h 26"/>
                  <a:gd name="T6" fmla="*/ 12 w 18"/>
                  <a:gd name="T7" fmla="*/ 26 h 26"/>
                  <a:gd name="T8" fmla="*/ 6 w 18"/>
                  <a:gd name="T9" fmla="*/ 26 h 26"/>
                  <a:gd name="T10" fmla="*/ 6 w 18"/>
                  <a:gd name="T11" fmla="*/ 6 h 26"/>
                  <a:gd name="T12" fmla="*/ 0 w 18"/>
                  <a:gd name="T13" fmla="*/ 6 h 26"/>
                  <a:gd name="T14" fmla="*/ 0 w 18"/>
                  <a:gd name="T15" fmla="*/ 0 h 26"/>
                  <a:gd name="T16" fmla="*/ 18 w 18"/>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8" y="0"/>
                    </a:moveTo>
                    <a:lnTo>
                      <a:pt x="18" y="6"/>
                    </a:lnTo>
                    <a:lnTo>
                      <a:pt x="12" y="6"/>
                    </a:lnTo>
                    <a:lnTo>
                      <a:pt x="12" y="26"/>
                    </a:lnTo>
                    <a:lnTo>
                      <a:pt x="6" y="26"/>
                    </a:lnTo>
                    <a:lnTo>
                      <a:pt x="6" y="6"/>
                    </a:lnTo>
                    <a:lnTo>
                      <a:pt x="0" y="6"/>
                    </a:lnTo>
                    <a:lnTo>
                      <a:pt x="0" y="0"/>
                    </a:lnTo>
                    <a:lnTo>
                      <a:pt x="18" y="0"/>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5" name="Freeform 410"/>
              <p:cNvSpPr/>
              <p:nvPr/>
            </p:nvSpPr>
            <p:spPr bwMode="auto">
              <a:xfrm>
                <a:off x="7597776" y="265113"/>
                <a:ext cx="36513" cy="41275"/>
              </a:xfrm>
              <a:custGeom>
                <a:avLst/>
                <a:gdLst>
                  <a:gd name="T0" fmla="*/ 32 w 32"/>
                  <a:gd name="T1" fmla="*/ 0 h 36"/>
                  <a:gd name="T2" fmla="*/ 32 w 32"/>
                  <a:gd name="T3" fmla="*/ 9 h 36"/>
                  <a:gd name="T4" fmla="*/ 17 w 32"/>
                  <a:gd name="T5" fmla="*/ 9 h 36"/>
                  <a:gd name="T6" fmla="*/ 10 w 32"/>
                  <a:gd name="T7" fmla="*/ 13 h 36"/>
                  <a:gd name="T8" fmla="*/ 26 w 32"/>
                  <a:gd name="T9" fmla="*/ 13 h 36"/>
                  <a:gd name="T10" fmla="*/ 26 w 32"/>
                  <a:gd name="T11" fmla="*/ 23 h 36"/>
                  <a:gd name="T12" fmla="*/ 10 w 32"/>
                  <a:gd name="T13" fmla="*/ 23 h 36"/>
                  <a:gd name="T14" fmla="*/ 17 w 32"/>
                  <a:gd name="T15" fmla="*/ 27 h 36"/>
                  <a:gd name="T16" fmla="*/ 32 w 32"/>
                  <a:gd name="T17" fmla="*/ 27 h 36"/>
                  <a:gd name="T18" fmla="*/ 32 w 32"/>
                  <a:gd name="T19" fmla="*/ 36 h 36"/>
                  <a:gd name="T20" fmla="*/ 17 w 32"/>
                  <a:gd name="T21" fmla="*/ 36 h 36"/>
                  <a:gd name="T22" fmla="*/ 5 w 32"/>
                  <a:gd name="T23" fmla="*/ 31 h 36"/>
                  <a:gd name="T24" fmla="*/ 0 w 32"/>
                  <a:gd name="T25" fmla="*/ 18 h 36"/>
                  <a:gd name="T26" fmla="*/ 5 w 32"/>
                  <a:gd name="T27" fmla="*/ 5 h 36"/>
                  <a:gd name="T28" fmla="*/ 17 w 32"/>
                  <a:gd name="T29" fmla="*/ 0 h 36"/>
                  <a:gd name="T30" fmla="*/ 32 w 32"/>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6">
                    <a:moveTo>
                      <a:pt x="32" y="0"/>
                    </a:moveTo>
                    <a:cubicBezTo>
                      <a:pt x="32" y="9"/>
                      <a:pt x="32" y="9"/>
                      <a:pt x="32" y="9"/>
                    </a:cubicBezTo>
                    <a:cubicBezTo>
                      <a:pt x="17" y="9"/>
                      <a:pt x="17" y="9"/>
                      <a:pt x="17" y="9"/>
                    </a:cubicBezTo>
                    <a:cubicBezTo>
                      <a:pt x="14" y="9"/>
                      <a:pt x="12" y="10"/>
                      <a:pt x="10" y="13"/>
                    </a:cubicBezTo>
                    <a:cubicBezTo>
                      <a:pt x="26" y="13"/>
                      <a:pt x="26" y="13"/>
                      <a:pt x="26" y="13"/>
                    </a:cubicBezTo>
                    <a:cubicBezTo>
                      <a:pt x="26" y="23"/>
                      <a:pt x="26" y="23"/>
                      <a:pt x="26" y="23"/>
                    </a:cubicBezTo>
                    <a:cubicBezTo>
                      <a:pt x="10" y="23"/>
                      <a:pt x="10" y="23"/>
                      <a:pt x="10" y="23"/>
                    </a:cubicBezTo>
                    <a:cubicBezTo>
                      <a:pt x="12" y="26"/>
                      <a:pt x="14" y="27"/>
                      <a:pt x="17" y="27"/>
                    </a:cubicBezTo>
                    <a:cubicBezTo>
                      <a:pt x="32" y="27"/>
                      <a:pt x="32" y="27"/>
                      <a:pt x="32" y="27"/>
                    </a:cubicBezTo>
                    <a:cubicBezTo>
                      <a:pt x="32" y="36"/>
                      <a:pt x="32" y="36"/>
                      <a:pt x="32" y="36"/>
                    </a:cubicBezTo>
                    <a:cubicBezTo>
                      <a:pt x="17" y="36"/>
                      <a:pt x="17" y="36"/>
                      <a:pt x="17" y="36"/>
                    </a:cubicBezTo>
                    <a:cubicBezTo>
                      <a:pt x="13" y="36"/>
                      <a:pt x="8" y="34"/>
                      <a:pt x="5" y="31"/>
                    </a:cubicBezTo>
                    <a:cubicBezTo>
                      <a:pt x="2" y="27"/>
                      <a:pt x="0" y="23"/>
                      <a:pt x="0" y="18"/>
                    </a:cubicBezTo>
                    <a:cubicBezTo>
                      <a:pt x="0" y="13"/>
                      <a:pt x="2" y="9"/>
                      <a:pt x="5" y="5"/>
                    </a:cubicBezTo>
                    <a:cubicBezTo>
                      <a:pt x="8" y="2"/>
                      <a:pt x="13" y="0"/>
                      <a:pt x="17" y="0"/>
                    </a:cubicBezTo>
                    <a:lnTo>
                      <a:pt x="32" y="0"/>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6" name="Freeform 411"/>
              <p:cNvSpPr/>
              <p:nvPr/>
            </p:nvSpPr>
            <p:spPr bwMode="auto">
              <a:xfrm>
                <a:off x="7600951" y="330200"/>
                <a:ext cx="31750" cy="41275"/>
              </a:xfrm>
              <a:custGeom>
                <a:avLst/>
                <a:gdLst>
                  <a:gd name="T0" fmla="*/ 9 w 28"/>
                  <a:gd name="T1" fmla="*/ 26 h 36"/>
                  <a:gd name="T2" fmla="*/ 11 w 28"/>
                  <a:gd name="T3" fmla="*/ 27 h 36"/>
                  <a:gd name="T4" fmla="*/ 28 w 28"/>
                  <a:gd name="T5" fmla="*/ 27 h 36"/>
                  <a:gd name="T6" fmla="*/ 28 w 28"/>
                  <a:gd name="T7" fmla="*/ 36 h 36"/>
                  <a:gd name="T8" fmla="*/ 11 w 28"/>
                  <a:gd name="T9" fmla="*/ 36 h 36"/>
                  <a:gd name="T10" fmla="*/ 3 w 28"/>
                  <a:gd name="T11" fmla="*/ 33 h 36"/>
                  <a:gd name="T12" fmla="*/ 0 w 28"/>
                  <a:gd name="T13" fmla="*/ 26 h 36"/>
                  <a:gd name="T14" fmla="*/ 0 w 28"/>
                  <a:gd name="T15" fmla="*/ 0 h 36"/>
                  <a:gd name="T16" fmla="*/ 9 w 28"/>
                  <a:gd name="T17" fmla="*/ 0 h 36"/>
                  <a:gd name="T18" fmla="*/ 9 w 28"/>
                  <a:gd name="T1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6">
                    <a:moveTo>
                      <a:pt x="9" y="26"/>
                    </a:moveTo>
                    <a:cubicBezTo>
                      <a:pt x="9" y="27"/>
                      <a:pt x="10" y="27"/>
                      <a:pt x="11" y="27"/>
                    </a:cubicBezTo>
                    <a:cubicBezTo>
                      <a:pt x="28" y="27"/>
                      <a:pt x="28" y="27"/>
                      <a:pt x="28" y="27"/>
                    </a:cubicBezTo>
                    <a:cubicBezTo>
                      <a:pt x="28" y="36"/>
                      <a:pt x="28" y="36"/>
                      <a:pt x="28" y="36"/>
                    </a:cubicBezTo>
                    <a:cubicBezTo>
                      <a:pt x="11" y="36"/>
                      <a:pt x="11" y="36"/>
                      <a:pt x="11" y="36"/>
                    </a:cubicBezTo>
                    <a:cubicBezTo>
                      <a:pt x="8" y="36"/>
                      <a:pt x="6" y="35"/>
                      <a:pt x="3" y="33"/>
                    </a:cubicBezTo>
                    <a:cubicBezTo>
                      <a:pt x="1" y="31"/>
                      <a:pt x="0" y="29"/>
                      <a:pt x="0" y="26"/>
                    </a:cubicBezTo>
                    <a:cubicBezTo>
                      <a:pt x="0" y="0"/>
                      <a:pt x="0" y="0"/>
                      <a:pt x="0" y="0"/>
                    </a:cubicBezTo>
                    <a:cubicBezTo>
                      <a:pt x="9" y="0"/>
                      <a:pt x="9" y="0"/>
                      <a:pt x="9" y="0"/>
                    </a:cubicBezTo>
                    <a:lnTo>
                      <a:pt x="9" y="26"/>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grpSp>
      </p:grpSp>
      <p:grpSp>
        <p:nvGrpSpPr>
          <p:cNvPr id="119" name="组合 118"/>
          <p:cNvGrpSpPr/>
          <p:nvPr/>
        </p:nvGrpSpPr>
        <p:grpSpPr>
          <a:xfrm>
            <a:off x="2936070" y="2613424"/>
            <a:ext cx="853234" cy="516708"/>
            <a:chOff x="5605912" y="4941362"/>
            <a:chExt cx="1137941" cy="689124"/>
          </a:xfrm>
        </p:grpSpPr>
        <p:grpSp>
          <p:nvGrpSpPr>
            <p:cNvPr id="120" name="组合 119"/>
            <p:cNvGrpSpPr/>
            <p:nvPr/>
          </p:nvGrpSpPr>
          <p:grpSpPr>
            <a:xfrm>
              <a:off x="5605912" y="4941362"/>
              <a:ext cx="962973" cy="689124"/>
              <a:chOff x="-2338009" y="769144"/>
              <a:chExt cx="2790825" cy="1997174"/>
            </a:xfrm>
          </p:grpSpPr>
          <p:sp>
            <p:nvSpPr>
              <p:cNvPr id="131" name="Oval 499"/>
              <p:cNvSpPr>
                <a:spLocks noChangeArrowheads="1"/>
              </p:cNvSpPr>
              <p:nvPr/>
            </p:nvSpPr>
            <p:spPr bwMode="auto">
              <a:xfrm>
                <a:off x="-1880016" y="2601218"/>
                <a:ext cx="309563" cy="165100"/>
              </a:xfrm>
              <a:prstGeom prst="ellipse">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2" name="Rectangle 483"/>
              <p:cNvSpPr>
                <a:spLocks noChangeArrowheads="1"/>
              </p:cNvSpPr>
              <p:nvPr/>
            </p:nvSpPr>
            <p:spPr bwMode="auto">
              <a:xfrm>
                <a:off x="-1725234" y="800536"/>
                <a:ext cx="2178050" cy="1231900"/>
              </a:xfrm>
              <a:prstGeom prst="rect">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3" name="Freeform 484"/>
              <p:cNvSpPr/>
              <p:nvPr/>
            </p:nvSpPr>
            <p:spPr bwMode="auto">
              <a:xfrm>
                <a:off x="-2338009" y="775494"/>
                <a:ext cx="1254125" cy="1935163"/>
              </a:xfrm>
              <a:custGeom>
                <a:avLst/>
                <a:gdLst>
                  <a:gd name="T0" fmla="*/ 334 w 334"/>
                  <a:gd name="T1" fmla="*/ 167 h 515"/>
                  <a:gd name="T2" fmla="*/ 167 w 334"/>
                  <a:gd name="T3" fmla="*/ 0 h 515"/>
                  <a:gd name="T4" fmla="*/ 0 w 334"/>
                  <a:gd name="T5" fmla="*/ 167 h 515"/>
                  <a:gd name="T6" fmla="*/ 130 w 334"/>
                  <a:gd name="T7" fmla="*/ 330 h 515"/>
                  <a:gd name="T8" fmla="*/ 165 w 334"/>
                  <a:gd name="T9" fmla="*/ 515 h 515"/>
                  <a:gd name="T10" fmla="*/ 200 w 334"/>
                  <a:gd name="T11" fmla="*/ 331 h 515"/>
                  <a:gd name="T12" fmla="*/ 334 w 334"/>
                  <a:gd name="T13" fmla="*/ 167 h 515"/>
                </a:gdLst>
                <a:ahLst/>
                <a:cxnLst>
                  <a:cxn ang="0">
                    <a:pos x="T0" y="T1"/>
                  </a:cxn>
                  <a:cxn ang="0">
                    <a:pos x="T2" y="T3"/>
                  </a:cxn>
                  <a:cxn ang="0">
                    <a:pos x="T4" y="T5"/>
                  </a:cxn>
                  <a:cxn ang="0">
                    <a:pos x="T6" y="T7"/>
                  </a:cxn>
                  <a:cxn ang="0">
                    <a:pos x="T8" y="T9"/>
                  </a:cxn>
                  <a:cxn ang="0">
                    <a:pos x="T10" y="T11"/>
                  </a:cxn>
                  <a:cxn ang="0">
                    <a:pos x="T12" y="T13"/>
                  </a:cxn>
                </a:cxnLst>
                <a:rect l="0" t="0" r="r" b="b"/>
                <a:pathLst>
                  <a:path w="334" h="515">
                    <a:moveTo>
                      <a:pt x="334" y="167"/>
                    </a:moveTo>
                    <a:cubicBezTo>
                      <a:pt x="334" y="75"/>
                      <a:pt x="259" y="0"/>
                      <a:pt x="167" y="0"/>
                    </a:cubicBezTo>
                    <a:cubicBezTo>
                      <a:pt x="75" y="0"/>
                      <a:pt x="0" y="75"/>
                      <a:pt x="0" y="167"/>
                    </a:cubicBezTo>
                    <a:cubicBezTo>
                      <a:pt x="0" y="247"/>
                      <a:pt x="56" y="313"/>
                      <a:pt x="130" y="330"/>
                    </a:cubicBezTo>
                    <a:cubicBezTo>
                      <a:pt x="165" y="515"/>
                      <a:pt x="165" y="515"/>
                      <a:pt x="165" y="515"/>
                    </a:cubicBezTo>
                    <a:cubicBezTo>
                      <a:pt x="200" y="331"/>
                      <a:pt x="200" y="331"/>
                      <a:pt x="200" y="331"/>
                    </a:cubicBezTo>
                    <a:cubicBezTo>
                      <a:pt x="276" y="315"/>
                      <a:pt x="334" y="248"/>
                      <a:pt x="334" y="167"/>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4" name="Freeform 485"/>
              <p:cNvSpPr/>
              <p:nvPr/>
            </p:nvSpPr>
            <p:spPr bwMode="auto">
              <a:xfrm>
                <a:off x="-1725234" y="769144"/>
                <a:ext cx="641350" cy="1938338"/>
              </a:xfrm>
              <a:custGeom>
                <a:avLst/>
                <a:gdLst>
                  <a:gd name="T0" fmla="*/ 0 w 171"/>
                  <a:gd name="T1" fmla="*/ 2 h 516"/>
                  <a:gd name="T2" fmla="*/ 2 w 171"/>
                  <a:gd name="T3" fmla="*/ 516 h 516"/>
                  <a:gd name="T4" fmla="*/ 37 w 171"/>
                  <a:gd name="T5" fmla="*/ 333 h 516"/>
                  <a:gd name="T6" fmla="*/ 171 w 171"/>
                  <a:gd name="T7" fmla="*/ 171 h 516"/>
                  <a:gd name="T8" fmla="*/ 0 w 171"/>
                  <a:gd name="T9" fmla="*/ 2 h 516"/>
                </a:gdLst>
                <a:ahLst/>
                <a:cxnLst>
                  <a:cxn ang="0">
                    <a:pos x="T0" y="T1"/>
                  </a:cxn>
                  <a:cxn ang="0">
                    <a:pos x="T2" y="T3"/>
                  </a:cxn>
                  <a:cxn ang="0">
                    <a:pos x="T4" y="T5"/>
                  </a:cxn>
                  <a:cxn ang="0">
                    <a:pos x="T6" y="T7"/>
                  </a:cxn>
                  <a:cxn ang="0">
                    <a:pos x="T8" y="T9"/>
                  </a:cxn>
                </a:cxnLst>
                <a:rect l="0" t="0" r="r" b="b"/>
                <a:pathLst>
                  <a:path w="171" h="516">
                    <a:moveTo>
                      <a:pt x="0" y="2"/>
                    </a:moveTo>
                    <a:cubicBezTo>
                      <a:pt x="0" y="2"/>
                      <a:pt x="2" y="516"/>
                      <a:pt x="2" y="516"/>
                    </a:cubicBezTo>
                    <a:cubicBezTo>
                      <a:pt x="37" y="333"/>
                      <a:pt x="37" y="333"/>
                      <a:pt x="37" y="333"/>
                    </a:cubicBezTo>
                    <a:cubicBezTo>
                      <a:pt x="113" y="317"/>
                      <a:pt x="171" y="251"/>
                      <a:pt x="171" y="171"/>
                    </a:cubicBezTo>
                    <a:cubicBezTo>
                      <a:pt x="171" y="78"/>
                      <a:pt x="96" y="0"/>
                      <a:pt x="0" y="2"/>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5" name="Freeform 486"/>
              <p:cNvSpPr>
                <a:spLocks noEditPoints="1"/>
              </p:cNvSpPr>
              <p:nvPr/>
            </p:nvSpPr>
            <p:spPr bwMode="auto">
              <a:xfrm>
                <a:off x="-2217359" y="896144"/>
                <a:ext cx="1006475" cy="1006475"/>
              </a:xfrm>
              <a:custGeom>
                <a:avLst/>
                <a:gdLst>
                  <a:gd name="T0" fmla="*/ 134 w 268"/>
                  <a:gd name="T1" fmla="*/ 268 h 268"/>
                  <a:gd name="T2" fmla="*/ 0 w 268"/>
                  <a:gd name="T3" fmla="*/ 134 h 268"/>
                  <a:gd name="T4" fmla="*/ 134 w 268"/>
                  <a:gd name="T5" fmla="*/ 0 h 268"/>
                  <a:gd name="T6" fmla="*/ 268 w 268"/>
                  <a:gd name="T7" fmla="*/ 134 h 268"/>
                  <a:gd name="T8" fmla="*/ 134 w 268"/>
                  <a:gd name="T9" fmla="*/ 268 h 268"/>
                  <a:gd name="T10" fmla="*/ 134 w 268"/>
                  <a:gd name="T11" fmla="*/ 10 h 268"/>
                  <a:gd name="T12" fmla="*/ 11 w 268"/>
                  <a:gd name="T13" fmla="*/ 134 h 268"/>
                  <a:gd name="T14" fmla="*/ 134 w 268"/>
                  <a:gd name="T15" fmla="*/ 257 h 268"/>
                  <a:gd name="T16" fmla="*/ 258 w 268"/>
                  <a:gd name="T17" fmla="*/ 134 h 268"/>
                  <a:gd name="T18" fmla="*/ 134 w 268"/>
                  <a:gd name="T19"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8">
                    <a:moveTo>
                      <a:pt x="134" y="268"/>
                    </a:moveTo>
                    <a:cubicBezTo>
                      <a:pt x="60" y="268"/>
                      <a:pt x="0" y="208"/>
                      <a:pt x="0" y="134"/>
                    </a:cubicBezTo>
                    <a:cubicBezTo>
                      <a:pt x="0" y="60"/>
                      <a:pt x="60" y="0"/>
                      <a:pt x="134" y="0"/>
                    </a:cubicBezTo>
                    <a:cubicBezTo>
                      <a:pt x="208" y="0"/>
                      <a:pt x="268" y="60"/>
                      <a:pt x="268" y="134"/>
                    </a:cubicBezTo>
                    <a:cubicBezTo>
                      <a:pt x="268" y="208"/>
                      <a:pt x="208" y="268"/>
                      <a:pt x="134" y="268"/>
                    </a:cubicBezTo>
                    <a:close/>
                    <a:moveTo>
                      <a:pt x="134" y="10"/>
                    </a:moveTo>
                    <a:cubicBezTo>
                      <a:pt x="66" y="10"/>
                      <a:pt x="11" y="65"/>
                      <a:pt x="11" y="134"/>
                    </a:cubicBezTo>
                    <a:cubicBezTo>
                      <a:pt x="11" y="202"/>
                      <a:pt x="66" y="257"/>
                      <a:pt x="134" y="257"/>
                    </a:cubicBezTo>
                    <a:cubicBezTo>
                      <a:pt x="202" y="257"/>
                      <a:pt x="258" y="202"/>
                      <a:pt x="258" y="134"/>
                    </a:cubicBezTo>
                    <a:cubicBezTo>
                      <a:pt x="258" y="65"/>
                      <a:pt x="202" y="10"/>
                      <a:pt x="134"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200"/>
              </a:p>
            </p:txBody>
          </p:sp>
          <p:sp>
            <p:nvSpPr>
              <p:cNvPr id="136" name="Oval 487"/>
              <p:cNvSpPr>
                <a:spLocks noChangeArrowheads="1"/>
              </p:cNvSpPr>
              <p:nvPr/>
            </p:nvSpPr>
            <p:spPr bwMode="auto">
              <a:xfrm>
                <a:off x="-2134809" y="968556"/>
                <a:ext cx="841375" cy="841375"/>
              </a:xfrm>
              <a:prstGeom prst="ellipse">
                <a:avLst/>
              </a:prstGeom>
              <a:solidFill>
                <a:schemeClr val="bg1"/>
              </a:solidFill>
              <a:ln>
                <a:noFill/>
              </a:ln>
            </p:spPr>
            <p:txBody>
              <a:bodyPr vert="horz" wrap="square" lIns="68562" tIns="34281" rIns="68562" bIns="34281" numCol="1" anchor="t" anchorCtr="0" compatLnSpc="1"/>
              <a:lstStyle/>
              <a:p>
                <a:endParaRPr lang="zh-CN" altLang="en-US" sz="1200"/>
              </a:p>
            </p:txBody>
          </p:sp>
        </p:grpSp>
        <p:sp>
          <p:nvSpPr>
            <p:cNvPr id="121" name="文本框 622"/>
            <p:cNvSpPr txBox="1"/>
            <p:nvPr/>
          </p:nvSpPr>
          <p:spPr>
            <a:xfrm>
              <a:off x="5961397" y="4955087"/>
              <a:ext cx="782456" cy="415822"/>
            </a:xfrm>
            <a:prstGeom prst="rect">
              <a:avLst/>
            </a:prstGeom>
            <a:noFill/>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地名</a:t>
              </a:r>
            </a:p>
          </p:txBody>
        </p:sp>
        <p:grpSp>
          <p:nvGrpSpPr>
            <p:cNvPr id="122" name="组合 121"/>
            <p:cNvGrpSpPr/>
            <p:nvPr/>
          </p:nvGrpSpPr>
          <p:grpSpPr>
            <a:xfrm>
              <a:off x="5726005" y="5060474"/>
              <a:ext cx="172449" cy="175868"/>
              <a:chOff x="7385050" y="3114675"/>
              <a:chExt cx="560388" cy="571500"/>
            </a:xfrm>
          </p:grpSpPr>
          <p:sp>
            <p:nvSpPr>
              <p:cNvPr id="123" name="Freeform 524"/>
              <p:cNvSpPr/>
              <p:nvPr/>
            </p:nvSpPr>
            <p:spPr bwMode="auto">
              <a:xfrm>
                <a:off x="7553325" y="3114675"/>
                <a:ext cx="227013" cy="114300"/>
              </a:xfrm>
              <a:custGeom>
                <a:avLst/>
                <a:gdLst>
                  <a:gd name="T0" fmla="*/ 59 w 59"/>
                  <a:gd name="T1" fmla="*/ 30 h 30"/>
                  <a:gd name="T2" fmla="*/ 31 w 59"/>
                  <a:gd name="T3" fmla="*/ 12 h 30"/>
                  <a:gd name="T4" fmla="*/ 31 w 59"/>
                  <a:gd name="T5" fmla="*/ 0 h 30"/>
                  <a:gd name="T6" fmla="*/ 25 w 59"/>
                  <a:gd name="T7" fmla="*/ 0 h 30"/>
                  <a:gd name="T8" fmla="*/ 25 w 59"/>
                  <a:gd name="T9" fmla="*/ 12 h 30"/>
                  <a:gd name="T10" fmla="*/ 0 w 59"/>
                  <a:gd name="T11" fmla="*/ 30 h 30"/>
                  <a:gd name="T12" fmla="*/ 30 w 59"/>
                  <a:gd name="T13" fmla="*/ 22 h 30"/>
                  <a:gd name="T14" fmla="*/ 59 w 59"/>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0">
                    <a:moveTo>
                      <a:pt x="59" y="30"/>
                    </a:moveTo>
                    <a:cubicBezTo>
                      <a:pt x="59" y="20"/>
                      <a:pt x="47" y="13"/>
                      <a:pt x="31" y="12"/>
                    </a:cubicBezTo>
                    <a:cubicBezTo>
                      <a:pt x="31" y="0"/>
                      <a:pt x="31" y="0"/>
                      <a:pt x="31" y="0"/>
                    </a:cubicBezTo>
                    <a:cubicBezTo>
                      <a:pt x="25" y="0"/>
                      <a:pt x="25" y="0"/>
                      <a:pt x="25" y="0"/>
                    </a:cubicBezTo>
                    <a:cubicBezTo>
                      <a:pt x="25" y="12"/>
                      <a:pt x="25" y="12"/>
                      <a:pt x="25" y="12"/>
                    </a:cubicBezTo>
                    <a:cubicBezTo>
                      <a:pt x="13" y="13"/>
                      <a:pt x="0" y="21"/>
                      <a:pt x="0" y="30"/>
                    </a:cubicBezTo>
                    <a:cubicBezTo>
                      <a:pt x="9" y="25"/>
                      <a:pt x="19" y="22"/>
                      <a:pt x="30" y="22"/>
                    </a:cubicBezTo>
                    <a:cubicBezTo>
                      <a:pt x="41" y="22"/>
                      <a:pt x="51" y="25"/>
                      <a:pt x="59" y="30"/>
                    </a:cubicBez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4" name="Freeform 525"/>
              <p:cNvSpPr/>
              <p:nvPr/>
            </p:nvSpPr>
            <p:spPr bwMode="auto">
              <a:xfrm>
                <a:off x="7791450" y="3160713"/>
                <a:ext cx="34925" cy="30163"/>
              </a:xfrm>
              <a:custGeom>
                <a:avLst/>
                <a:gdLst>
                  <a:gd name="T0" fmla="*/ 10 w 22"/>
                  <a:gd name="T1" fmla="*/ 14 h 19"/>
                  <a:gd name="T2" fmla="*/ 12 w 22"/>
                  <a:gd name="T3" fmla="*/ 19 h 19"/>
                  <a:gd name="T4" fmla="*/ 14 w 22"/>
                  <a:gd name="T5" fmla="*/ 12 h 19"/>
                  <a:gd name="T6" fmla="*/ 22 w 22"/>
                  <a:gd name="T7" fmla="*/ 12 h 19"/>
                  <a:gd name="T8" fmla="*/ 17 w 22"/>
                  <a:gd name="T9" fmla="*/ 7 h 19"/>
                  <a:gd name="T10" fmla="*/ 17 w 22"/>
                  <a:gd name="T11" fmla="*/ 0 h 19"/>
                  <a:gd name="T12" fmla="*/ 10 w 22"/>
                  <a:gd name="T13" fmla="*/ 2 h 19"/>
                  <a:gd name="T14" fmla="*/ 5 w 22"/>
                  <a:gd name="T15" fmla="*/ 0 h 19"/>
                  <a:gd name="T16" fmla="*/ 5 w 22"/>
                  <a:gd name="T17" fmla="*/ 7 h 19"/>
                  <a:gd name="T18" fmla="*/ 0 w 22"/>
                  <a:gd name="T19" fmla="*/ 14 h 19"/>
                  <a:gd name="T20" fmla="*/ 10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0" y="14"/>
                    </a:moveTo>
                    <a:lnTo>
                      <a:pt x="12" y="19"/>
                    </a:lnTo>
                    <a:lnTo>
                      <a:pt x="14" y="12"/>
                    </a:lnTo>
                    <a:lnTo>
                      <a:pt x="22" y="12"/>
                    </a:lnTo>
                    <a:lnTo>
                      <a:pt x="17" y="7"/>
                    </a:lnTo>
                    <a:lnTo>
                      <a:pt x="17" y="0"/>
                    </a:lnTo>
                    <a:lnTo>
                      <a:pt x="10" y="2"/>
                    </a:lnTo>
                    <a:lnTo>
                      <a:pt x="5" y="0"/>
                    </a:lnTo>
                    <a:lnTo>
                      <a:pt x="5" y="7"/>
                    </a:lnTo>
                    <a:lnTo>
                      <a:pt x="0" y="14"/>
                    </a:lnTo>
                    <a:lnTo>
                      <a:pt x="10"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5" name="Freeform 526"/>
              <p:cNvSpPr/>
              <p:nvPr/>
            </p:nvSpPr>
            <p:spPr bwMode="auto">
              <a:xfrm>
                <a:off x="7840663" y="3176588"/>
                <a:ext cx="104775" cy="98425"/>
              </a:xfrm>
              <a:custGeom>
                <a:avLst/>
                <a:gdLst>
                  <a:gd name="T0" fmla="*/ 25 w 66"/>
                  <a:gd name="T1" fmla="*/ 43 h 62"/>
                  <a:gd name="T2" fmla="*/ 37 w 66"/>
                  <a:gd name="T3" fmla="*/ 62 h 62"/>
                  <a:gd name="T4" fmla="*/ 44 w 66"/>
                  <a:gd name="T5" fmla="*/ 41 h 62"/>
                  <a:gd name="T6" fmla="*/ 66 w 66"/>
                  <a:gd name="T7" fmla="*/ 36 h 62"/>
                  <a:gd name="T8" fmla="*/ 49 w 66"/>
                  <a:gd name="T9" fmla="*/ 21 h 62"/>
                  <a:gd name="T10" fmla="*/ 49 w 66"/>
                  <a:gd name="T11" fmla="*/ 0 h 62"/>
                  <a:gd name="T12" fmla="*/ 29 w 66"/>
                  <a:gd name="T13" fmla="*/ 12 h 62"/>
                  <a:gd name="T14" fmla="*/ 10 w 66"/>
                  <a:gd name="T15" fmla="*/ 4 h 62"/>
                  <a:gd name="T16" fmla="*/ 15 w 66"/>
                  <a:gd name="T17" fmla="*/ 26 h 62"/>
                  <a:gd name="T18" fmla="*/ 0 w 66"/>
                  <a:gd name="T19" fmla="*/ 43 h 62"/>
                  <a:gd name="T20" fmla="*/ 25 w 66"/>
                  <a:gd name="T2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2">
                    <a:moveTo>
                      <a:pt x="25" y="43"/>
                    </a:moveTo>
                    <a:lnTo>
                      <a:pt x="37" y="62"/>
                    </a:lnTo>
                    <a:lnTo>
                      <a:pt x="44" y="41"/>
                    </a:lnTo>
                    <a:lnTo>
                      <a:pt x="66" y="36"/>
                    </a:lnTo>
                    <a:lnTo>
                      <a:pt x="49" y="21"/>
                    </a:lnTo>
                    <a:lnTo>
                      <a:pt x="49" y="0"/>
                    </a:lnTo>
                    <a:lnTo>
                      <a:pt x="29" y="12"/>
                    </a:lnTo>
                    <a:lnTo>
                      <a:pt x="10" y="4"/>
                    </a:lnTo>
                    <a:lnTo>
                      <a:pt x="15" y="26"/>
                    </a:lnTo>
                    <a:lnTo>
                      <a:pt x="0" y="43"/>
                    </a:lnTo>
                    <a:lnTo>
                      <a:pt x="25"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6" name="Freeform 527"/>
              <p:cNvSpPr/>
              <p:nvPr/>
            </p:nvSpPr>
            <p:spPr bwMode="auto">
              <a:xfrm>
                <a:off x="7493000" y="3144838"/>
                <a:ext cx="49213" cy="46038"/>
              </a:xfrm>
              <a:custGeom>
                <a:avLst/>
                <a:gdLst>
                  <a:gd name="T0" fmla="*/ 12 w 31"/>
                  <a:gd name="T1" fmla="*/ 20 h 29"/>
                  <a:gd name="T2" fmla="*/ 17 w 31"/>
                  <a:gd name="T3" fmla="*/ 29 h 29"/>
                  <a:gd name="T4" fmla="*/ 21 w 31"/>
                  <a:gd name="T5" fmla="*/ 20 h 29"/>
                  <a:gd name="T6" fmla="*/ 31 w 31"/>
                  <a:gd name="T7" fmla="*/ 17 h 29"/>
                  <a:gd name="T8" fmla="*/ 21 w 31"/>
                  <a:gd name="T9" fmla="*/ 10 h 29"/>
                  <a:gd name="T10" fmla="*/ 21 w 31"/>
                  <a:gd name="T11" fmla="*/ 0 h 29"/>
                  <a:gd name="T12" fmla="*/ 14 w 31"/>
                  <a:gd name="T13" fmla="*/ 5 h 29"/>
                  <a:gd name="T14" fmla="*/ 4 w 31"/>
                  <a:gd name="T15" fmla="*/ 3 h 29"/>
                  <a:gd name="T16" fmla="*/ 7 w 31"/>
                  <a:gd name="T17" fmla="*/ 12 h 29"/>
                  <a:gd name="T18" fmla="*/ 0 w 31"/>
                  <a:gd name="T19" fmla="*/ 20 h 29"/>
                  <a:gd name="T20" fmla="*/ 12 w 31"/>
                  <a:gd name="T21"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12" y="20"/>
                    </a:moveTo>
                    <a:lnTo>
                      <a:pt x="17" y="29"/>
                    </a:lnTo>
                    <a:lnTo>
                      <a:pt x="21" y="20"/>
                    </a:lnTo>
                    <a:lnTo>
                      <a:pt x="31" y="17"/>
                    </a:lnTo>
                    <a:lnTo>
                      <a:pt x="21" y="10"/>
                    </a:lnTo>
                    <a:lnTo>
                      <a:pt x="21" y="0"/>
                    </a:lnTo>
                    <a:lnTo>
                      <a:pt x="14" y="5"/>
                    </a:lnTo>
                    <a:lnTo>
                      <a:pt x="4" y="3"/>
                    </a:lnTo>
                    <a:lnTo>
                      <a:pt x="7" y="12"/>
                    </a:lnTo>
                    <a:lnTo>
                      <a:pt x="0" y="20"/>
                    </a:lnTo>
                    <a:lnTo>
                      <a:pt x="12" y="20"/>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7" name="Freeform 528"/>
              <p:cNvSpPr>
                <a:spLocks noEditPoints="1"/>
              </p:cNvSpPr>
              <p:nvPr/>
            </p:nvSpPr>
            <p:spPr bwMode="auto">
              <a:xfrm>
                <a:off x="7431088" y="3209925"/>
                <a:ext cx="479425" cy="476250"/>
              </a:xfrm>
              <a:custGeom>
                <a:avLst/>
                <a:gdLst>
                  <a:gd name="T0" fmla="*/ 0 w 125"/>
                  <a:gd name="T1" fmla="*/ 62 h 124"/>
                  <a:gd name="T2" fmla="*/ 125 w 125"/>
                  <a:gd name="T3" fmla="*/ 62 h 124"/>
                  <a:gd name="T4" fmla="*/ 19 w 125"/>
                  <a:gd name="T5" fmla="*/ 44 h 124"/>
                  <a:gd name="T6" fmla="*/ 44 w 125"/>
                  <a:gd name="T7" fmla="*/ 19 h 124"/>
                  <a:gd name="T8" fmla="*/ 19 w 125"/>
                  <a:gd name="T9" fmla="*/ 44 h 124"/>
                  <a:gd name="T10" fmla="*/ 18 w 125"/>
                  <a:gd name="T11" fmla="*/ 76 h 124"/>
                  <a:gd name="T12" fmla="*/ 38 w 125"/>
                  <a:gd name="T13" fmla="*/ 64 h 124"/>
                  <a:gd name="T14" fmla="*/ 30 w 125"/>
                  <a:gd name="T15" fmla="*/ 20 h 124"/>
                  <a:gd name="T16" fmla="*/ 46 w 125"/>
                  <a:gd name="T17" fmla="*/ 15 h 124"/>
                  <a:gd name="T18" fmla="*/ 37 w 125"/>
                  <a:gd name="T19" fmla="*/ 9 h 124"/>
                  <a:gd name="T20" fmla="*/ 9 w 125"/>
                  <a:gd name="T21" fmla="*/ 37 h 124"/>
                  <a:gd name="T22" fmla="*/ 15 w 125"/>
                  <a:gd name="T23" fmla="*/ 50 h 124"/>
                  <a:gd name="T24" fmla="*/ 4 w 125"/>
                  <a:gd name="T25" fmla="*/ 61 h 124"/>
                  <a:gd name="T26" fmla="*/ 14 w 125"/>
                  <a:gd name="T27" fmla="*/ 64 h 124"/>
                  <a:gd name="T28" fmla="*/ 3 w 125"/>
                  <a:gd name="T29" fmla="*/ 64 h 124"/>
                  <a:gd name="T30" fmla="*/ 15 w 125"/>
                  <a:gd name="T31" fmla="*/ 78 h 124"/>
                  <a:gd name="T32" fmla="*/ 5 w 125"/>
                  <a:gd name="T33" fmla="*/ 72 h 124"/>
                  <a:gd name="T34" fmla="*/ 9 w 125"/>
                  <a:gd name="T35" fmla="*/ 87 h 124"/>
                  <a:gd name="T36" fmla="*/ 37 w 125"/>
                  <a:gd name="T37" fmla="*/ 115 h 124"/>
                  <a:gd name="T38" fmla="*/ 30 w 125"/>
                  <a:gd name="T39" fmla="*/ 104 h 124"/>
                  <a:gd name="T40" fmla="*/ 53 w 125"/>
                  <a:gd name="T41" fmla="*/ 120 h 124"/>
                  <a:gd name="T42" fmla="*/ 60 w 125"/>
                  <a:gd name="T43" fmla="*/ 107 h 124"/>
                  <a:gd name="T44" fmla="*/ 43 w 125"/>
                  <a:gd name="T45" fmla="*/ 86 h 124"/>
                  <a:gd name="T46" fmla="*/ 60 w 125"/>
                  <a:gd name="T47" fmla="*/ 107 h 124"/>
                  <a:gd name="T48" fmla="*/ 42 w 125"/>
                  <a:gd name="T49" fmla="*/ 82 h 124"/>
                  <a:gd name="T50" fmla="*/ 60 w 125"/>
                  <a:gd name="T51" fmla="*/ 64 h 124"/>
                  <a:gd name="T52" fmla="*/ 60 w 125"/>
                  <a:gd name="T53" fmla="*/ 61 h 124"/>
                  <a:gd name="T54" fmla="*/ 42 w 125"/>
                  <a:gd name="T55" fmla="*/ 42 h 124"/>
                  <a:gd name="T56" fmla="*/ 60 w 125"/>
                  <a:gd name="T57" fmla="*/ 61 h 124"/>
                  <a:gd name="T58" fmla="*/ 50 w 125"/>
                  <a:gd name="T59" fmla="*/ 14 h 124"/>
                  <a:gd name="T60" fmla="*/ 60 w 125"/>
                  <a:gd name="T61" fmla="*/ 13 h 124"/>
                  <a:gd name="T62" fmla="*/ 86 w 125"/>
                  <a:gd name="T63" fmla="*/ 43 h 124"/>
                  <a:gd name="T64" fmla="*/ 108 w 125"/>
                  <a:gd name="T65" fmla="*/ 61 h 124"/>
                  <a:gd name="T66" fmla="*/ 108 w 125"/>
                  <a:gd name="T67" fmla="*/ 64 h 124"/>
                  <a:gd name="T68" fmla="*/ 86 w 125"/>
                  <a:gd name="T69" fmla="*/ 82 h 124"/>
                  <a:gd name="T70" fmla="*/ 108 w 125"/>
                  <a:gd name="T71" fmla="*/ 64 h 124"/>
                  <a:gd name="T72" fmla="*/ 80 w 125"/>
                  <a:gd name="T73" fmla="*/ 19 h 124"/>
                  <a:gd name="T74" fmla="*/ 105 w 125"/>
                  <a:gd name="T75" fmla="*/ 44 h 124"/>
                  <a:gd name="T76" fmla="*/ 63 w 125"/>
                  <a:gd name="T77" fmla="*/ 3 h 124"/>
                  <a:gd name="T78" fmla="*/ 63 w 125"/>
                  <a:gd name="T79" fmla="*/ 13 h 124"/>
                  <a:gd name="T80" fmla="*/ 63 w 125"/>
                  <a:gd name="T81" fmla="*/ 17 h 124"/>
                  <a:gd name="T82" fmla="*/ 82 w 125"/>
                  <a:gd name="T83" fmla="*/ 38 h 124"/>
                  <a:gd name="T84" fmla="*/ 63 w 125"/>
                  <a:gd name="T85" fmla="*/ 17 h 124"/>
                  <a:gd name="T86" fmla="*/ 82 w 125"/>
                  <a:gd name="T87" fmla="*/ 42 h 124"/>
                  <a:gd name="T88" fmla="*/ 63 w 125"/>
                  <a:gd name="T89" fmla="*/ 61 h 124"/>
                  <a:gd name="T90" fmla="*/ 63 w 125"/>
                  <a:gd name="T91" fmla="*/ 121 h 124"/>
                  <a:gd name="T92" fmla="*/ 74 w 125"/>
                  <a:gd name="T93" fmla="*/ 110 h 124"/>
                  <a:gd name="T94" fmla="*/ 63 w 125"/>
                  <a:gd name="T95" fmla="*/ 107 h 124"/>
                  <a:gd name="T96" fmla="*/ 82 w 125"/>
                  <a:gd name="T97" fmla="*/ 86 h 124"/>
                  <a:gd name="T98" fmla="*/ 63 w 125"/>
                  <a:gd name="T99" fmla="*/ 107 h 124"/>
                  <a:gd name="T100" fmla="*/ 105 w 125"/>
                  <a:gd name="T101" fmla="*/ 80 h 124"/>
                  <a:gd name="T102" fmla="*/ 80 w 125"/>
                  <a:gd name="T103" fmla="*/ 105 h 124"/>
                  <a:gd name="T104" fmla="*/ 87 w 125"/>
                  <a:gd name="T105" fmla="*/ 115 h 124"/>
                  <a:gd name="T106" fmla="*/ 116 w 125"/>
                  <a:gd name="T107" fmla="*/ 87 h 124"/>
                  <a:gd name="T108" fmla="*/ 110 w 125"/>
                  <a:gd name="T109" fmla="*/ 75 h 124"/>
                  <a:gd name="T110" fmla="*/ 121 w 125"/>
                  <a:gd name="T111" fmla="*/ 64 h 124"/>
                  <a:gd name="T112" fmla="*/ 111 w 125"/>
                  <a:gd name="T113" fmla="*/ 61 h 124"/>
                  <a:gd name="T114" fmla="*/ 121 w 125"/>
                  <a:gd name="T115" fmla="*/ 61 h 124"/>
                  <a:gd name="T116" fmla="*/ 109 w 125"/>
                  <a:gd name="T117" fmla="*/ 45 h 124"/>
                  <a:gd name="T118" fmla="*/ 120 w 125"/>
                  <a:gd name="T119" fmla="*/ 52 h 124"/>
                  <a:gd name="T120" fmla="*/ 101 w 125"/>
                  <a:gd name="T121" fmla="*/ 24 h 124"/>
                  <a:gd name="T122" fmla="*/ 116 w 125"/>
                  <a:gd name="T123"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19" y="44"/>
                    </a:moveTo>
                    <a:cubicBezTo>
                      <a:pt x="21" y="37"/>
                      <a:pt x="23" y="31"/>
                      <a:pt x="26" y="26"/>
                    </a:cubicBezTo>
                    <a:cubicBezTo>
                      <a:pt x="32" y="23"/>
                      <a:pt x="38" y="20"/>
                      <a:pt x="44" y="19"/>
                    </a:cubicBezTo>
                    <a:cubicBezTo>
                      <a:pt x="42" y="25"/>
                      <a:pt x="40" y="31"/>
                      <a:pt x="39" y="39"/>
                    </a:cubicBezTo>
                    <a:cubicBezTo>
                      <a:pt x="32" y="40"/>
                      <a:pt x="25" y="42"/>
                      <a:pt x="19" y="44"/>
                    </a:cubicBezTo>
                    <a:close/>
                    <a:moveTo>
                      <a:pt x="39" y="82"/>
                    </a:moveTo>
                    <a:cubicBezTo>
                      <a:pt x="31" y="80"/>
                      <a:pt x="24" y="79"/>
                      <a:pt x="18" y="76"/>
                    </a:cubicBezTo>
                    <a:cubicBezTo>
                      <a:pt x="18" y="72"/>
                      <a:pt x="17" y="67"/>
                      <a:pt x="17" y="64"/>
                    </a:cubicBezTo>
                    <a:cubicBezTo>
                      <a:pt x="38" y="64"/>
                      <a:pt x="38" y="64"/>
                      <a:pt x="38" y="64"/>
                    </a:cubicBezTo>
                    <a:cubicBezTo>
                      <a:pt x="38" y="70"/>
                      <a:pt x="38" y="76"/>
                      <a:pt x="39" y="82"/>
                    </a:cubicBezTo>
                    <a:close/>
                    <a:moveTo>
                      <a:pt x="30" y="20"/>
                    </a:moveTo>
                    <a:cubicBezTo>
                      <a:pt x="36" y="12"/>
                      <a:pt x="44" y="7"/>
                      <a:pt x="53" y="4"/>
                    </a:cubicBezTo>
                    <a:cubicBezTo>
                      <a:pt x="50" y="7"/>
                      <a:pt x="48" y="11"/>
                      <a:pt x="46" y="15"/>
                    </a:cubicBezTo>
                    <a:cubicBezTo>
                      <a:pt x="40" y="16"/>
                      <a:pt x="35" y="18"/>
                      <a:pt x="30" y="20"/>
                    </a:cubicBezTo>
                    <a:close/>
                    <a:moveTo>
                      <a:pt x="37" y="9"/>
                    </a:moveTo>
                    <a:cubicBezTo>
                      <a:pt x="32" y="12"/>
                      <a:pt x="28" y="18"/>
                      <a:pt x="24" y="24"/>
                    </a:cubicBezTo>
                    <a:cubicBezTo>
                      <a:pt x="18" y="27"/>
                      <a:pt x="13" y="32"/>
                      <a:pt x="9" y="37"/>
                    </a:cubicBezTo>
                    <a:cubicBezTo>
                      <a:pt x="15" y="24"/>
                      <a:pt x="25" y="14"/>
                      <a:pt x="37" y="9"/>
                    </a:cubicBezTo>
                    <a:close/>
                    <a:moveTo>
                      <a:pt x="15" y="50"/>
                    </a:moveTo>
                    <a:cubicBezTo>
                      <a:pt x="14" y="53"/>
                      <a:pt x="14" y="57"/>
                      <a:pt x="14" y="61"/>
                    </a:cubicBezTo>
                    <a:cubicBezTo>
                      <a:pt x="4" y="61"/>
                      <a:pt x="4" y="61"/>
                      <a:pt x="4" y="61"/>
                    </a:cubicBezTo>
                    <a:cubicBezTo>
                      <a:pt x="5" y="57"/>
                      <a:pt x="9" y="53"/>
                      <a:pt x="15" y="50"/>
                    </a:cubicBezTo>
                    <a:close/>
                    <a:moveTo>
                      <a:pt x="14" y="64"/>
                    </a:moveTo>
                    <a:cubicBezTo>
                      <a:pt x="14" y="67"/>
                      <a:pt x="14" y="71"/>
                      <a:pt x="15" y="75"/>
                    </a:cubicBezTo>
                    <a:cubicBezTo>
                      <a:pt x="8" y="72"/>
                      <a:pt x="4" y="67"/>
                      <a:pt x="3" y="64"/>
                    </a:cubicBezTo>
                    <a:lnTo>
                      <a:pt x="14" y="64"/>
                    </a:lnTo>
                    <a:close/>
                    <a:moveTo>
                      <a:pt x="15" y="78"/>
                    </a:moveTo>
                    <a:cubicBezTo>
                      <a:pt x="17" y="84"/>
                      <a:pt x="18" y="89"/>
                      <a:pt x="21" y="94"/>
                    </a:cubicBezTo>
                    <a:cubicBezTo>
                      <a:pt x="13" y="88"/>
                      <a:pt x="7" y="80"/>
                      <a:pt x="5" y="72"/>
                    </a:cubicBezTo>
                    <a:cubicBezTo>
                      <a:pt x="7" y="74"/>
                      <a:pt x="11" y="76"/>
                      <a:pt x="15" y="78"/>
                    </a:cubicBezTo>
                    <a:close/>
                    <a:moveTo>
                      <a:pt x="9" y="87"/>
                    </a:moveTo>
                    <a:cubicBezTo>
                      <a:pt x="13" y="92"/>
                      <a:pt x="18" y="97"/>
                      <a:pt x="24" y="100"/>
                    </a:cubicBezTo>
                    <a:cubicBezTo>
                      <a:pt x="28" y="106"/>
                      <a:pt x="32" y="111"/>
                      <a:pt x="37" y="115"/>
                    </a:cubicBezTo>
                    <a:cubicBezTo>
                      <a:pt x="25" y="109"/>
                      <a:pt x="15" y="99"/>
                      <a:pt x="9" y="87"/>
                    </a:cubicBezTo>
                    <a:close/>
                    <a:moveTo>
                      <a:pt x="30" y="104"/>
                    </a:moveTo>
                    <a:cubicBezTo>
                      <a:pt x="35" y="106"/>
                      <a:pt x="40" y="108"/>
                      <a:pt x="46" y="109"/>
                    </a:cubicBezTo>
                    <a:cubicBezTo>
                      <a:pt x="48" y="113"/>
                      <a:pt x="50" y="117"/>
                      <a:pt x="53" y="120"/>
                    </a:cubicBezTo>
                    <a:cubicBezTo>
                      <a:pt x="44" y="117"/>
                      <a:pt x="36" y="111"/>
                      <a:pt x="30" y="104"/>
                    </a:cubicBezTo>
                    <a:close/>
                    <a:moveTo>
                      <a:pt x="60" y="107"/>
                    </a:moveTo>
                    <a:cubicBezTo>
                      <a:pt x="57" y="107"/>
                      <a:pt x="52" y="107"/>
                      <a:pt x="48" y="106"/>
                    </a:cubicBezTo>
                    <a:cubicBezTo>
                      <a:pt x="46" y="100"/>
                      <a:pt x="44" y="93"/>
                      <a:pt x="43" y="86"/>
                    </a:cubicBezTo>
                    <a:cubicBezTo>
                      <a:pt x="48" y="86"/>
                      <a:pt x="54" y="87"/>
                      <a:pt x="60" y="87"/>
                    </a:cubicBezTo>
                    <a:lnTo>
                      <a:pt x="60" y="107"/>
                    </a:lnTo>
                    <a:close/>
                    <a:moveTo>
                      <a:pt x="60" y="83"/>
                    </a:moveTo>
                    <a:cubicBezTo>
                      <a:pt x="54" y="83"/>
                      <a:pt x="48" y="83"/>
                      <a:pt x="42" y="82"/>
                    </a:cubicBezTo>
                    <a:cubicBezTo>
                      <a:pt x="41" y="76"/>
                      <a:pt x="41" y="70"/>
                      <a:pt x="41" y="64"/>
                    </a:cubicBezTo>
                    <a:cubicBezTo>
                      <a:pt x="60" y="64"/>
                      <a:pt x="60" y="64"/>
                      <a:pt x="60" y="64"/>
                    </a:cubicBezTo>
                    <a:lnTo>
                      <a:pt x="60" y="83"/>
                    </a:lnTo>
                    <a:close/>
                    <a:moveTo>
                      <a:pt x="60" y="61"/>
                    </a:moveTo>
                    <a:cubicBezTo>
                      <a:pt x="41" y="61"/>
                      <a:pt x="41" y="61"/>
                      <a:pt x="41" y="61"/>
                    </a:cubicBezTo>
                    <a:cubicBezTo>
                      <a:pt x="41" y="54"/>
                      <a:pt x="41" y="48"/>
                      <a:pt x="42" y="42"/>
                    </a:cubicBezTo>
                    <a:cubicBezTo>
                      <a:pt x="48" y="41"/>
                      <a:pt x="54" y="41"/>
                      <a:pt x="60" y="40"/>
                    </a:cubicBezTo>
                    <a:lnTo>
                      <a:pt x="60" y="61"/>
                    </a:lnTo>
                    <a:close/>
                    <a:moveTo>
                      <a:pt x="60" y="13"/>
                    </a:moveTo>
                    <a:cubicBezTo>
                      <a:pt x="57" y="13"/>
                      <a:pt x="53" y="14"/>
                      <a:pt x="50" y="14"/>
                    </a:cubicBezTo>
                    <a:cubicBezTo>
                      <a:pt x="53" y="8"/>
                      <a:pt x="57" y="4"/>
                      <a:pt x="60" y="3"/>
                    </a:cubicBezTo>
                    <a:lnTo>
                      <a:pt x="60" y="13"/>
                    </a:lnTo>
                    <a:close/>
                    <a:moveTo>
                      <a:pt x="87" y="61"/>
                    </a:moveTo>
                    <a:cubicBezTo>
                      <a:pt x="87" y="54"/>
                      <a:pt x="87" y="48"/>
                      <a:pt x="86" y="43"/>
                    </a:cubicBezTo>
                    <a:cubicBezTo>
                      <a:pt x="94" y="44"/>
                      <a:pt x="101" y="46"/>
                      <a:pt x="106" y="48"/>
                    </a:cubicBezTo>
                    <a:cubicBezTo>
                      <a:pt x="107" y="52"/>
                      <a:pt x="107" y="57"/>
                      <a:pt x="108" y="61"/>
                    </a:cubicBezTo>
                    <a:lnTo>
                      <a:pt x="87" y="61"/>
                    </a:lnTo>
                    <a:close/>
                    <a:moveTo>
                      <a:pt x="108" y="64"/>
                    </a:moveTo>
                    <a:cubicBezTo>
                      <a:pt x="107" y="67"/>
                      <a:pt x="107" y="72"/>
                      <a:pt x="106" y="76"/>
                    </a:cubicBezTo>
                    <a:cubicBezTo>
                      <a:pt x="101" y="78"/>
                      <a:pt x="94" y="80"/>
                      <a:pt x="86" y="82"/>
                    </a:cubicBezTo>
                    <a:cubicBezTo>
                      <a:pt x="87" y="76"/>
                      <a:pt x="87" y="70"/>
                      <a:pt x="87" y="64"/>
                    </a:cubicBezTo>
                    <a:lnTo>
                      <a:pt x="108" y="64"/>
                    </a:lnTo>
                    <a:close/>
                    <a:moveTo>
                      <a:pt x="85" y="39"/>
                    </a:moveTo>
                    <a:cubicBezTo>
                      <a:pt x="84" y="31"/>
                      <a:pt x="83" y="25"/>
                      <a:pt x="80" y="19"/>
                    </a:cubicBezTo>
                    <a:cubicBezTo>
                      <a:pt x="87" y="20"/>
                      <a:pt x="93" y="23"/>
                      <a:pt x="98" y="26"/>
                    </a:cubicBezTo>
                    <a:cubicBezTo>
                      <a:pt x="101" y="31"/>
                      <a:pt x="104" y="37"/>
                      <a:pt x="105" y="44"/>
                    </a:cubicBezTo>
                    <a:cubicBezTo>
                      <a:pt x="100" y="42"/>
                      <a:pt x="93" y="40"/>
                      <a:pt x="85" y="39"/>
                    </a:cubicBezTo>
                    <a:close/>
                    <a:moveTo>
                      <a:pt x="63" y="3"/>
                    </a:moveTo>
                    <a:cubicBezTo>
                      <a:pt x="70" y="4"/>
                      <a:pt x="71" y="8"/>
                      <a:pt x="74" y="14"/>
                    </a:cubicBezTo>
                    <a:cubicBezTo>
                      <a:pt x="71" y="14"/>
                      <a:pt x="67" y="13"/>
                      <a:pt x="63" y="13"/>
                    </a:cubicBezTo>
                    <a:lnTo>
                      <a:pt x="63" y="3"/>
                    </a:lnTo>
                    <a:close/>
                    <a:moveTo>
                      <a:pt x="63" y="17"/>
                    </a:moveTo>
                    <a:cubicBezTo>
                      <a:pt x="70" y="17"/>
                      <a:pt x="72" y="17"/>
                      <a:pt x="76" y="18"/>
                    </a:cubicBezTo>
                    <a:cubicBezTo>
                      <a:pt x="79" y="24"/>
                      <a:pt x="80" y="31"/>
                      <a:pt x="82" y="38"/>
                    </a:cubicBezTo>
                    <a:cubicBezTo>
                      <a:pt x="76" y="38"/>
                      <a:pt x="70" y="37"/>
                      <a:pt x="63" y="37"/>
                    </a:cubicBezTo>
                    <a:lnTo>
                      <a:pt x="63" y="17"/>
                    </a:lnTo>
                    <a:close/>
                    <a:moveTo>
                      <a:pt x="63" y="40"/>
                    </a:moveTo>
                    <a:cubicBezTo>
                      <a:pt x="70" y="41"/>
                      <a:pt x="76" y="41"/>
                      <a:pt x="82" y="42"/>
                    </a:cubicBezTo>
                    <a:cubicBezTo>
                      <a:pt x="83" y="48"/>
                      <a:pt x="84" y="54"/>
                      <a:pt x="84" y="61"/>
                    </a:cubicBezTo>
                    <a:cubicBezTo>
                      <a:pt x="63" y="61"/>
                      <a:pt x="63" y="61"/>
                      <a:pt x="63" y="61"/>
                    </a:cubicBezTo>
                    <a:lnTo>
                      <a:pt x="63" y="40"/>
                    </a:lnTo>
                    <a:close/>
                    <a:moveTo>
                      <a:pt x="63" y="121"/>
                    </a:moveTo>
                    <a:cubicBezTo>
                      <a:pt x="63" y="110"/>
                      <a:pt x="63" y="110"/>
                      <a:pt x="63" y="110"/>
                    </a:cubicBezTo>
                    <a:cubicBezTo>
                      <a:pt x="67" y="110"/>
                      <a:pt x="71" y="110"/>
                      <a:pt x="74" y="110"/>
                    </a:cubicBezTo>
                    <a:cubicBezTo>
                      <a:pt x="71" y="116"/>
                      <a:pt x="70" y="120"/>
                      <a:pt x="63" y="121"/>
                    </a:cubicBezTo>
                    <a:close/>
                    <a:moveTo>
                      <a:pt x="63" y="107"/>
                    </a:moveTo>
                    <a:cubicBezTo>
                      <a:pt x="63" y="87"/>
                      <a:pt x="63" y="87"/>
                      <a:pt x="63" y="87"/>
                    </a:cubicBezTo>
                    <a:cubicBezTo>
                      <a:pt x="70" y="87"/>
                      <a:pt x="76" y="86"/>
                      <a:pt x="82" y="86"/>
                    </a:cubicBezTo>
                    <a:cubicBezTo>
                      <a:pt x="80" y="93"/>
                      <a:pt x="79" y="100"/>
                      <a:pt x="76" y="106"/>
                    </a:cubicBezTo>
                    <a:cubicBezTo>
                      <a:pt x="72" y="107"/>
                      <a:pt x="70" y="107"/>
                      <a:pt x="63" y="107"/>
                    </a:cubicBezTo>
                    <a:close/>
                    <a:moveTo>
                      <a:pt x="85" y="85"/>
                    </a:moveTo>
                    <a:cubicBezTo>
                      <a:pt x="93" y="84"/>
                      <a:pt x="100" y="82"/>
                      <a:pt x="105" y="80"/>
                    </a:cubicBezTo>
                    <a:cubicBezTo>
                      <a:pt x="104" y="86"/>
                      <a:pt x="101" y="92"/>
                      <a:pt x="98" y="98"/>
                    </a:cubicBezTo>
                    <a:cubicBezTo>
                      <a:pt x="93" y="101"/>
                      <a:pt x="87" y="103"/>
                      <a:pt x="80" y="105"/>
                    </a:cubicBezTo>
                    <a:cubicBezTo>
                      <a:pt x="83" y="99"/>
                      <a:pt x="84" y="93"/>
                      <a:pt x="85" y="85"/>
                    </a:cubicBezTo>
                    <a:close/>
                    <a:moveTo>
                      <a:pt x="87" y="115"/>
                    </a:moveTo>
                    <a:cubicBezTo>
                      <a:pt x="93" y="111"/>
                      <a:pt x="97" y="106"/>
                      <a:pt x="101" y="100"/>
                    </a:cubicBezTo>
                    <a:cubicBezTo>
                      <a:pt x="107" y="97"/>
                      <a:pt x="112" y="92"/>
                      <a:pt x="116" y="87"/>
                    </a:cubicBezTo>
                    <a:cubicBezTo>
                      <a:pt x="110" y="99"/>
                      <a:pt x="100" y="109"/>
                      <a:pt x="87" y="115"/>
                    </a:cubicBezTo>
                    <a:close/>
                    <a:moveTo>
                      <a:pt x="110" y="75"/>
                    </a:moveTo>
                    <a:cubicBezTo>
                      <a:pt x="111" y="71"/>
                      <a:pt x="111" y="67"/>
                      <a:pt x="111" y="64"/>
                    </a:cubicBezTo>
                    <a:cubicBezTo>
                      <a:pt x="121" y="64"/>
                      <a:pt x="121" y="64"/>
                      <a:pt x="121" y="64"/>
                    </a:cubicBezTo>
                    <a:cubicBezTo>
                      <a:pt x="120" y="67"/>
                      <a:pt x="116" y="72"/>
                      <a:pt x="110" y="75"/>
                    </a:cubicBezTo>
                    <a:close/>
                    <a:moveTo>
                      <a:pt x="111" y="61"/>
                    </a:moveTo>
                    <a:cubicBezTo>
                      <a:pt x="111" y="57"/>
                      <a:pt x="111" y="53"/>
                      <a:pt x="110" y="50"/>
                    </a:cubicBezTo>
                    <a:cubicBezTo>
                      <a:pt x="116" y="53"/>
                      <a:pt x="120" y="57"/>
                      <a:pt x="121" y="61"/>
                    </a:cubicBezTo>
                    <a:lnTo>
                      <a:pt x="111" y="61"/>
                    </a:lnTo>
                    <a:close/>
                    <a:moveTo>
                      <a:pt x="109" y="45"/>
                    </a:moveTo>
                    <a:cubicBezTo>
                      <a:pt x="108" y="40"/>
                      <a:pt x="106" y="35"/>
                      <a:pt x="104" y="30"/>
                    </a:cubicBezTo>
                    <a:cubicBezTo>
                      <a:pt x="112" y="36"/>
                      <a:pt x="117" y="44"/>
                      <a:pt x="120" y="52"/>
                    </a:cubicBezTo>
                    <a:cubicBezTo>
                      <a:pt x="117" y="50"/>
                      <a:pt x="114" y="47"/>
                      <a:pt x="109" y="45"/>
                    </a:cubicBezTo>
                    <a:close/>
                    <a:moveTo>
                      <a:pt x="101" y="24"/>
                    </a:moveTo>
                    <a:cubicBezTo>
                      <a:pt x="97" y="18"/>
                      <a:pt x="93" y="12"/>
                      <a:pt x="87" y="9"/>
                    </a:cubicBezTo>
                    <a:cubicBezTo>
                      <a:pt x="100" y="14"/>
                      <a:pt x="110" y="24"/>
                      <a:pt x="116" y="37"/>
                    </a:cubicBezTo>
                    <a:cubicBezTo>
                      <a:pt x="112" y="32"/>
                      <a:pt x="107" y="27"/>
                      <a:pt x="101" y="24"/>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8" name="Freeform 529"/>
              <p:cNvSpPr/>
              <p:nvPr/>
            </p:nvSpPr>
            <p:spPr bwMode="auto">
              <a:xfrm>
                <a:off x="7407275" y="3141663"/>
                <a:ext cx="34925" cy="30163"/>
              </a:xfrm>
              <a:custGeom>
                <a:avLst/>
                <a:gdLst>
                  <a:gd name="T0" fmla="*/ 8 w 22"/>
                  <a:gd name="T1" fmla="*/ 14 h 19"/>
                  <a:gd name="T2" fmla="*/ 13 w 22"/>
                  <a:gd name="T3" fmla="*/ 19 h 19"/>
                  <a:gd name="T4" fmla="*/ 15 w 22"/>
                  <a:gd name="T5" fmla="*/ 12 h 19"/>
                  <a:gd name="T6" fmla="*/ 22 w 22"/>
                  <a:gd name="T7" fmla="*/ 9 h 19"/>
                  <a:gd name="T8" fmla="*/ 15 w 22"/>
                  <a:gd name="T9" fmla="*/ 7 h 19"/>
                  <a:gd name="T10" fmla="*/ 15 w 22"/>
                  <a:gd name="T11" fmla="*/ 0 h 19"/>
                  <a:gd name="T12" fmla="*/ 10 w 22"/>
                  <a:gd name="T13" fmla="*/ 2 h 19"/>
                  <a:gd name="T14" fmla="*/ 3 w 22"/>
                  <a:gd name="T15" fmla="*/ 0 h 19"/>
                  <a:gd name="T16" fmla="*/ 5 w 22"/>
                  <a:gd name="T17" fmla="*/ 7 h 19"/>
                  <a:gd name="T18" fmla="*/ 0 w 22"/>
                  <a:gd name="T19" fmla="*/ 14 h 19"/>
                  <a:gd name="T20" fmla="*/ 8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8" y="14"/>
                    </a:moveTo>
                    <a:lnTo>
                      <a:pt x="13" y="19"/>
                    </a:lnTo>
                    <a:lnTo>
                      <a:pt x="15" y="12"/>
                    </a:lnTo>
                    <a:lnTo>
                      <a:pt x="22" y="9"/>
                    </a:lnTo>
                    <a:lnTo>
                      <a:pt x="15" y="7"/>
                    </a:lnTo>
                    <a:lnTo>
                      <a:pt x="15" y="0"/>
                    </a:lnTo>
                    <a:lnTo>
                      <a:pt x="10" y="2"/>
                    </a:lnTo>
                    <a:lnTo>
                      <a:pt x="3" y="0"/>
                    </a:lnTo>
                    <a:lnTo>
                      <a:pt x="5" y="7"/>
                    </a:lnTo>
                    <a:lnTo>
                      <a:pt x="0" y="14"/>
                    </a:lnTo>
                    <a:lnTo>
                      <a:pt x="8"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9" name="Freeform 530"/>
              <p:cNvSpPr/>
              <p:nvPr/>
            </p:nvSpPr>
            <p:spPr bwMode="auto">
              <a:xfrm>
                <a:off x="7899400" y="3294063"/>
                <a:ext cx="46038" cy="46038"/>
              </a:xfrm>
              <a:custGeom>
                <a:avLst/>
                <a:gdLst>
                  <a:gd name="T0" fmla="*/ 29 w 29"/>
                  <a:gd name="T1" fmla="*/ 12 h 29"/>
                  <a:gd name="T2" fmla="*/ 19 w 29"/>
                  <a:gd name="T3" fmla="*/ 10 h 29"/>
                  <a:gd name="T4" fmla="*/ 14 w 29"/>
                  <a:gd name="T5" fmla="*/ 0 h 29"/>
                  <a:gd name="T6" fmla="*/ 9 w 29"/>
                  <a:gd name="T7" fmla="*/ 10 h 29"/>
                  <a:gd name="T8" fmla="*/ 0 w 29"/>
                  <a:gd name="T9" fmla="*/ 10 h 29"/>
                  <a:gd name="T10" fmla="*/ 7 w 29"/>
                  <a:gd name="T11" fmla="*/ 17 h 29"/>
                  <a:gd name="T12" fmla="*/ 4 w 29"/>
                  <a:gd name="T13" fmla="*/ 29 h 29"/>
                  <a:gd name="T14" fmla="*/ 14 w 29"/>
                  <a:gd name="T15" fmla="*/ 25 h 29"/>
                  <a:gd name="T16" fmla="*/ 21 w 29"/>
                  <a:gd name="T17" fmla="*/ 29 h 29"/>
                  <a:gd name="T18" fmla="*/ 21 w 29"/>
                  <a:gd name="T19" fmla="*/ 20 h 29"/>
                  <a:gd name="T20" fmla="*/ 29 w 29"/>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9">
                    <a:moveTo>
                      <a:pt x="29" y="12"/>
                    </a:moveTo>
                    <a:lnTo>
                      <a:pt x="19" y="10"/>
                    </a:lnTo>
                    <a:lnTo>
                      <a:pt x="14" y="0"/>
                    </a:lnTo>
                    <a:lnTo>
                      <a:pt x="9" y="10"/>
                    </a:lnTo>
                    <a:lnTo>
                      <a:pt x="0" y="10"/>
                    </a:lnTo>
                    <a:lnTo>
                      <a:pt x="7" y="17"/>
                    </a:lnTo>
                    <a:lnTo>
                      <a:pt x="4" y="29"/>
                    </a:lnTo>
                    <a:lnTo>
                      <a:pt x="14" y="25"/>
                    </a:lnTo>
                    <a:lnTo>
                      <a:pt x="21" y="29"/>
                    </a:lnTo>
                    <a:lnTo>
                      <a:pt x="21" y="20"/>
                    </a:lnTo>
                    <a:lnTo>
                      <a:pt x="29" y="12"/>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30" name="Freeform 531"/>
              <p:cNvSpPr/>
              <p:nvPr/>
            </p:nvSpPr>
            <p:spPr bwMode="auto">
              <a:xfrm>
                <a:off x="7385050" y="3206750"/>
                <a:ext cx="103188" cy="100013"/>
              </a:xfrm>
              <a:custGeom>
                <a:avLst/>
                <a:gdLst>
                  <a:gd name="T0" fmla="*/ 43 w 65"/>
                  <a:gd name="T1" fmla="*/ 43 h 63"/>
                  <a:gd name="T2" fmla="*/ 65 w 65"/>
                  <a:gd name="T3" fmla="*/ 36 h 63"/>
                  <a:gd name="T4" fmla="*/ 46 w 65"/>
                  <a:gd name="T5" fmla="*/ 22 h 63"/>
                  <a:gd name="T6" fmla="*/ 48 w 65"/>
                  <a:gd name="T7" fmla="*/ 0 h 63"/>
                  <a:gd name="T8" fmla="*/ 29 w 65"/>
                  <a:gd name="T9" fmla="*/ 12 h 63"/>
                  <a:gd name="T10" fmla="*/ 7 w 65"/>
                  <a:gd name="T11" fmla="*/ 5 h 63"/>
                  <a:gd name="T12" fmla="*/ 14 w 65"/>
                  <a:gd name="T13" fmla="*/ 26 h 63"/>
                  <a:gd name="T14" fmla="*/ 0 w 65"/>
                  <a:gd name="T15" fmla="*/ 46 h 63"/>
                  <a:gd name="T16" fmla="*/ 24 w 65"/>
                  <a:gd name="T17" fmla="*/ 46 h 63"/>
                  <a:gd name="T18" fmla="*/ 36 w 65"/>
                  <a:gd name="T19" fmla="*/ 63 h 63"/>
                  <a:gd name="T20" fmla="*/ 43 w 65"/>
                  <a:gd name="T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3">
                    <a:moveTo>
                      <a:pt x="43" y="43"/>
                    </a:moveTo>
                    <a:lnTo>
                      <a:pt x="65" y="36"/>
                    </a:lnTo>
                    <a:lnTo>
                      <a:pt x="46" y="22"/>
                    </a:lnTo>
                    <a:lnTo>
                      <a:pt x="48" y="0"/>
                    </a:lnTo>
                    <a:lnTo>
                      <a:pt x="29" y="12"/>
                    </a:lnTo>
                    <a:lnTo>
                      <a:pt x="7" y="5"/>
                    </a:lnTo>
                    <a:lnTo>
                      <a:pt x="14" y="26"/>
                    </a:lnTo>
                    <a:lnTo>
                      <a:pt x="0" y="46"/>
                    </a:lnTo>
                    <a:lnTo>
                      <a:pt x="24" y="46"/>
                    </a:lnTo>
                    <a:lnTo>
                      <a:pt x="36" y="63"/>
                    </a:lnTo>
                    <a:lnTo>
                      <a:pt x="43"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grpSp>
      </p:grpSp>
      <p:grpSp>
        <p:nvGrpSpPr>
          <p:cNvPr id="173" name="组合 172"/>
          <p:cNvGrpSpPr/>
          <p:nvPr/>
        </p:nvGrpSpPr>
        <p:grpSpPr>
          <a:xfrm>
            <a:off x="3934734" y="1492361"/>
            <a:ext cx="853234" cy="516708"/>
            <a:chOff x="5605912" y="4941362"/>
            <a:chExt cx="1137941" cy="689124"/>
          </a:xfrm>
        </p:grpSpPr>
        <p:grpSp>
          <p:nvGrpSpPr>
            <p:cNvPr id="174" name="组合 173"/>
            <p:cNvGrpSpPr/>
            <p:nvPr/>
          </p:nvGrpSpPr>
          <p:grpSpPr>
            <a:xfrm>
              <a:off x="5605912" y="4941362"/>
              <a:ext cx="962973" cy="689124"/>
              <a:chOff x="-2338009" y="769144"/>
              <a:chExt cx="2790825" cy="1997174"/>
            </a:xfrm>
          </p:grpSpPr>
          <p:sp>
            <p:nvSpPr>
              <p:cNvPr id="185" name="Oval 499"/>
              <p:cNvSpPr>
                <a:spLocks noChangeArrowheads="1"/>
              </p:cNvSpPr>
              <p:nvPr/>
            </p:nvSpPr>
            <p:spPr bwMode="auto">
              <a:xfrm>
                <a:off x="-1880016" y="2601218"/>
                <a:ext cx="309563" cy="165100"/>
              </a:xfrm>
              <a:prstGeom prst="ellipse">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6" name="Rectangle 483"/>
              <p:cNvSpPr>
                <a:spLocks noChangeArrowheads="1"/>
              </p:cNvSpPr>
              <p:nvPr/>
            </p:nvSpPr>
            <p:spPr bwMode="auto">
              <a:xfrm>
                <a:off x="-1725234" y="800536"/>
                <a:ext cx="2178050" cy="1231900"/>
              </a:xfrm>
              <a:prstGeom prst="rect">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7" name="Freeform 484"/>
              <p:cNvSpPr/>
              <p:nvPr/>
            </p:nvSpPr>
            <p:spPr bwMode="auto">
              <a:xfrm>
                <a:off x="-2338009" y="775494"/>
                <a:ext cx="1254125" cy="1935163"/>
              </a:xfrm>
              <a:custGeom>
                <a:avLst/>
                <a:gdLst>
                  <a:gd name="T0" fmla="*/ 334 w 334"/>
                  <a:gd name="T1" fmla="*/ 167 h 515"/>
                  <a:gd name="T2" fmla="*/ 167 w 334"/>
                  <a:gd name="T3" fmla="*/ 0 h 515"/>
                  <a:gd name="T4" fmla="*/ 0 w 334"/>
                  <a:gd name="T5" fmla="*/ 167 h 515"/>
                  <a:gd name="T6" fmla="*/ 130 w 334"/>
                  <a:gd name="T7" fmla="*/ 330 h 515"/>
                  <a:gd name="T8" fmla="*/ 165 w 334"/>
                  <a:gd name="T9" fmla="*/ 515 h 515"/>
                  <a:gd name="T10" fmla="*/ 200 w 334"/>
                  <a:gd name="T11" fmla="*/ 331 h 515"/>
                  <a:gd name="T12" fmla="*/ 334 w 334"/>
                  <a:gd name="T13" fmla="*/ 167 h 515"/>
                </a:gdLst>
                <a:ahLst/>
                <a:cxnLst>
                  <a:cxn ang="0">
                    <a:pos x="T0" y="T1"/>
                  </a:cxn>
                  <a:cxn ang="0">
                    <a:pos x="T2" y="T3"/>
                  </a:cxn>
                  <a:cxn ang="0">
                    <a:pos x="T4" y="T5"/>
                  </a:cxn>
                  <a:cxn ang="0">
                    <a:pos x="T6" y="T7"/>
                  </a:cxn>
                  <a:cxn ang="0">
                    <a:pos x="T8" y="T9"/>
                  </a:cxn>
                  <a:cxn ang="0">
                    <a:pos x="T10" y="T11"/>
                  </a:cxn>
                  <a:cxn ang="0">
                    <a:pos x="T12" y="T13"/>
                  </a:cxn>
                </a:cxnLst>
                <a:rect l="0" t="0" r="r" b="b"/>
                <a:pathLst>
                  <a:path w="334" h="515">
                    <a:moveTo>
                      <a:pt x="334" y="167"/>
                    </a:moveTo>
                    <a:cubicBezTo>
                      <a:pt x="334" y="75"/>
                      <a:pt x="259" y="0"/>
                      <a:pt x="167" y="0"/>
                    </a:cubicBezTo>
                    <a:cubicBezTo>
                      <a:pt x="75" y="0"/>
                      <a:pt x="0" y="75"/>
                      <a:pt x="0" y="167"/>
                    </a:cubicBezTo>
                    <a:cubicBezTo>
                      <a:pt x="0" y="247"/>
                      <a:pt x="56" y="313"/>
                      <a:pt x="130" y="330"/>
                    </a:cubicBezTo>
                    <a:cubicBezTo>
                      <a:pt x="165" y="515"/>
                      <a:pt x="165" y="515"/>
                      <a:pt x="165" y="515"/>
                    </a:cubicBezTo>
                    <a:cubicBezTo>
                      <a:pt x="200" y="331"/>
                      <a:pt x="200" y="331"/>
                      <a:pt x="200" y="331"/>
                    </a:cubicBezTo>
                    <a:cubicBezTo>
                      <a:pt x="276" y="315"/>
                      <a:pt x="334" y="248"/>
                      <a:pt x="334" y="167"/>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8" name="Freeform 485"/>
              <p:cNvSpPr/>
              <p:nvPr/>
            </p:nvSpPr>
            <p:spPr bwMode="auto">
              <a:xfrm>
                <a:off x="-1725234" y="769144"/>
                <a:ext cx="641350" cy="1938338"/>
              </a:xfrm>
              <a:custGeom>
                <a:avLst/>
                <a:gdLst>
                  <a:gd name="T0" fmla="*/ 0 w 171"/>
                  <a:gd name="T1" fmla="*/ 2 h 516"/>
                  <a:gd name="T2" fmla="*/ 2 w 171"/>
                  <a:gd name="T3" fmla="*/ 516 h 516"/>
                  <a:gd name="T4" fmla="*/ 37 w 171"/>
                  <a:gd name="T5" fmla="*/ 333 h 516"/>
                  <a:gd name="T6" fmla="*/ 171 w 171"/>
                  <a:gd name="T7" fmla="*/ 171 h 516"/>
                  <a:gd name="T8" fmla="*/ 0 w 171"/>
                  <a:gd name="T9" fmla="*/ 2 h 516"/>
                </a:gdLst>
                <a:ahLst/>
                <a:cxnLst>
                  <a:cxn ang="0">
                    <a:pos x="T0" y="T1"/>
                  </a:cxn>
                  <a:cxn ang="0">
                    <a:pos x="T2" y="T3"/>
                  </a:cxn>
                  <a:cxn ang="0">
                    <a:pos x="T4" y="T5"/>
                  </a:cxn>
                  <a:cxn ang="0">
                    <a:pos x="T6" y="T7"/>
                  </a:cxn>
                  <a:cxn ang="0">
                    <a:pos x="T8" y="T9"/>
                  </a:cxn>
                </a:cxnLst>
                <a:rect l="0" t="0" r="r" b="b"/>
                <a:pathLst>
                  <a:path w="171" h="516">
                    <a:moveTo>
                      <a:pt x="0" y="2"/>
                    </a:moveTo>
                    <a:cubicBezTo>
                      <a:pt x="0" y="2"/>
                      <a:pt x="2" y="516"/>
                      <a:pt x="2" y="516"/>
                    </a:cubicBezTo>
                    <a:cubicBezTo>
                      <a:pt x="37" y="333"/>
                      <a:pt x="37" y="333"/>
                      <a:pt x="37" y="333"/>
                    </a:cubicBezTo>
                    <a:cubicBezTo>
                      <a:pt x="113" y="317"/>
                      <a:pt x="171" y="251"/>
                      <a:pt x="171" y="171"/>
                    </a:cubicBezTo>
                    <a:cubicBezTo>
                      <a:pt x="171" y="78"/>
                      <a:pt x="96" y="0"/>
                      <a:pt x="0" y="2"/>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9" name="Freeform 486"/>
              <p:cNvSpPr>
                <a:spLocks noEditPoints="1"/>
              </p:cNvSpPr>
              <p:nvPr/>
            </p:nvSpPr>
            <p:spPr bwMode="auto">
              <a:xfrm>
                <a:off x="-2217359" y="896144"/>
                <a:ext cx="1006475" cy="1006475"/>
              </a:xfrm>
              <a:custGeom>
                <a:avLst/>
                <a:gdLst>
                  <a:gd name="T0" fmla="*/ 134 w 268"/>
                  <a:gd name="T1" fmla="*/ 268 h 268"/>
                  <a:gd name="T2" fmla="*/ 0 w 268"/>
                  <a:gd name="T3" fmla="*/ 134 h 268"/>
                  <a:gd name="T4" fmla="*/ 134 w 268"/>
                  <a:gd name="T5" fmla="*/ 0 h 268"/>
                  <a:gd name="T6" fmla="*/ 268 w 268"/>
                  <a:gd name="T7" fmla="*/ 134 h 268"/>
                  <a:gd name="T8" fmla="*/ 134 w 268"/>
                  <a:gd name="T9" fmla="*/ 268 h 268"/>
                  <a:gd name="T10" fmla="*/ 134 w 268"/>
                  <a:gd name="T11" fmla="*/ 10 h 268"/>
                  <a:gd name="T12" fmla="*/ 11 w 268"/>
                  <a:gd name="T13" fmla="*/ 134 h 268"/>
                  <a:gd name="T14" fmla="*/ 134 w 268"/>
                  <a:gd name="T15" fmla="*/ 257 h 268"/>
                  <a:gd name="T16" fmla="*/ 258 w 268"/>
                  <a:gd name="T17" fmla="*/ 134 h 268"/>
                  <a:gd name="T18" fmla="*/ 134 w 268"/>
                  <a:gd name="T19"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8">
                    <a:moveTo>
                      <a:pt x="134" y="268"/>
                    </a:moveTo>
                    <a:cubicBezTo>
                      <a:pt x="60" y="268"/>
                      <a:pt x="0" y="208"/>
                      <a:pt x="0" y="134"/>
                    </a:cubicBezTo>
                    <a:cubicBezTo>
                      <a:pt x="0" y="60"/>
                      <a:pt x="60" y="0"/>
                      <a:pt x="134" y="0"/>
                    </a:cubicBezTo>
                    <a:cubicBezTo>
                      <a:pt x="208" y="0"/>
                      <a:pt x="268" y="60"/>
                      <a:pt x="268" y="134"/>
                    </a:cubicBezTo>
                    <a:cubicBezTo>
                      <a:pt x="268" y="208"/>
                      <a:pt x="208" y="268"/>
                      <a:pt x="134" y="268"/>
                    </a:cubicBezTo>
                    <a:close/>
                    <a:moveTo>
                      <a:pt x="134" y="10"/>
                    </a:moveTo>
                    <a:cubicBezTo>
                      <a:pt x="66" y="10"/>
                      <a:pt x="11" y="65"/>
                      <a:pt x="11" y="134"/>
                    </a:cubicBezTo>
                    <a:cubicBezTo>
                      <a:pt x="11" y="202"/>
                      <a:pt x="66" y="257"/>
                      <a:pt x="134" y="257"/>
                    </a:cubicBezTo>
                    <a:cubicBezTo>
                      <a:pt x="202" y="257"/>
                      <a:pt x="258" y="202"/>
                      <a:pt x="258" y="134"/>
                    </a:cubicBezTo>
                    <a:cubicBezTo>
                      <a:pt x="258" y="65"/>
                      <a:pt x="202" y="10"/>
                      <a:pt x="134"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200"/>
              </a:p>
            </p:txBody>
          </p:sp>
          <p:sp>
            <p:nvSpPr>
              <p:cNvPr id="190" name="Oval 487"/>
              <p:cNvSpPr>
                <a:spLocks noChangeArrowheads="1"/>
              </p:cNvSpPr>
              <p:nvPr/>
            </p:nvSpPr>
            <p:spPr bwMode="auto">
              <a:xfrm>
                <a:off x="-2134809" y="968556"/>
                <a:ext cx="841375" cy="841375"/>
              </a:xfrm>
              <a:prstGeom prst="ellipse">
                <a:avLst/>
              </a:prstGeom>
              <a:solidFill>
                <a:schemeClr val="bg1"/>
              </a:solidFill>
              <a:ln>
                <a:noFill/>
              </a:ln>
            </p:spPr>
            <p:txBody>
              <a:bodyPr vert="horz" wrap="square" lIns="68562" tIns="34281" rIns="68562" bIns="34281" numCol="1" anchor="t" anchorCtr="0" compatLnSpc="1"/>
              <a:lstStyle/>
              <a:p>
                <a:endParaRPr lang="zh-CN" altLang="en-US" sz="1200"/>
              </a:p>
            </p:txBody>
          </p:sp>
        </p:grpSp>
        <p:sp>
          <p:nvSpPr>
            <p:cNvPr id="175" name="文本框 622"/>
            <p:cNvSpPr txBox="1"/>
            <p:nvPr/>
          </p:nvSpPr>
          <p:spPr>
            <a:xfrm>
              <a:off x="5961397" y="4955087"/>
              <a:ext cx="782456" cy="415822"/>
            </a:xfrm>
            <a:prstGeom prst="rect">
              <a:avLst/>
            </a:prstGeom>
            <a:noFill/>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地名</a:t>
              </a:r>
            </a:p>
          </p:txBody>
        </p:sp>
        <p:grpSp>
          <p:nvGrpSpPr>
            <p:cNvPr id="176" name="组合 175"/>
            <p:cNvGrpSpPr/>
            <p:nvPr/>
          </p:nvGrpSpPr>
          <p:grpSpPr>
            <a:xfrm>
              <a:off x="5726005" y="5060474"/>
              <a:ext cx="172449" cy="175868"/>
              <a:chOff x="7385050" y="3114675"/>
              <a:chExt cx="560388" cy="571500"/>
            </a:xfrm>
          </p:grpSpPr>
          <p:sp>
            <p:nvSpPr>
              <p:cNvPr id="177" name="Freeform 524"/>
              <p:cNvSpPr/>
              <p:nvPr/>
            </p:nvSpPr>
            <p:spPr bwMode="auto">
              <a:xfrm>
                <a:off x="7553325" y="3114675"/>
                <a:ext cx="227013" cy="114300"/>
              </a:xfrm>
              <a:custGeom>
                <a:avLst/>
                <a:gdLst>
                  <a:gd name="T0" fmla="*/ 59 w 59"/>
                  <a:gd name="T1" fmla="*/ 30 h 30"/>
                  <a:gd name="T2" fmla="*/ 31 w 59"/>
                  <a:gd name="T3" fmla="*/ 12 h 30"/>
                  <a:gd name="T4" fmla="*/ 31 w 59"/>
                  <a:gd name="T5" fmla="*/ 0 h 30"/>
                  <a:gd name="T6" fmla="*/ 25 w 59"/>
                  <a:gd name="T7" fmla="*/ 0 h 30"/>
                  <a:gd name="T8" fmla="*/ 25 w 59"/>
                  <a:gd name="T9" fmla="*/ 12 h 30"/>
                  <a:gd name="T10" fmla="*/ 0 w 59"/>
                  <a:gd name="T11" fmla="*/ 30 h 30"/>
                  <a:gd name="T12" fmla="*/ 30 w 59"/>
                  <a:gd name="T13" fmla="*/ 22 h 30"/>
                  <a:gd name="T14" fmla="*/ 59 w 59"/>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0">
                    <a:moveTo>
                      <a:pt x="59" y="30"/>
                    </a:moveTo>
                    <a:cubicBezTo>
                      <a:pt x="59" y="20"/>
                      <a:pt x="47" y="13"/>
                      <a:pt x="31" y="12"/>
                    </a:cubicBezTo>
                    <a:cubicBezTo>
                      <a:pt x="31" y="0"/>
                      <a:pt x="31" y="0"/>
                      <a:pt x="31" y="0"/>
                    </a:cubicBezTo>
                    <a:cubicBezTo>
                      <a:pt x="25" y="0"/>
                      <a:pt x="25" y="0"/>
                      <a:pt x="25" y="0"/>
                    </a:cubicBezTo>
                    <a:cubicBezTo>
                      <a:pt x="25" y="12"/>
                      <a:pt x="25" y="12"/>
                      <a:pt x="25" y="12"/>
                    </a:cubicBezTo>
                    <a:cubicBezTo>
                      <a:pt x="13" y="13"/>
                      <a:pt x="0" y="21"/>
                      <a:pt x="0" y="30"/>
                    </a:cubicBezTo>
                    <a:cubicBezTo>
                      <a:pt x="9" y="25"/>
                      <a:pt x="19" y="22"/>
                      <a:pt x="30" y="22"/>
                    </a:cubicBezTo>
                    <a:cubicBezTo>
                      <a:pt x="41" y="22"/>
                      <a:pt x="51" y="25"/>
                      <a:pt x="59" y="30"/>
                    </a:cubicBez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78" name="Freeform 525"/>
              <p:cNvSpPr/>
              <p:nvPr/>
            </p:nvSpPr>
            <p:spPr bwMode="auto">
              <a:xfrm>
                <a:off x="7791450" y="3160713"/>
                <a:ext cx="34925" cy="30163"/>
              </a:xfrm>
              <a:custGeom>
                <a:avLst/>
                <a:gdLst>
                  <a:gd name="T0" fmla="*/ 10 w 22"/>
                  <a:gd name="T1" fmla="*/ 14 h 19"/>
                  <a:gd name="T2" fmla="*/ 12 w 22"/>
                  <a:gd name="T3" fmla="*/ 19 h 19"/>
                  <a:gd name="T4" fmla="*/ 14 w 22"/>
                  <a:gd name="T5" fmla="*/ 12 h 19"/>
                  <a:gd name="T6" fmla="*/ 22 w 22"/>
                  <a:gd name="T7" fmla="*/ 12 h 19"/>
                  <a:gd name="T8" fmla="*/ 17 w 22"/>
                  <a:gd name="T9" fmla="*/ 7 h 19"/>
                  <a:gd name="T10" fmla="*/ 17 w 22"/>
                  <a:gd name="T11" fmla="*/ 0 h 19"/>
                  <a:gd name="T12" fmla="*/ 10 w 22"/>
                  <a:gd name="T13" fmla="*/ 2 h 19"/>
                  <a:gd name="T14" fmla="*/ 5 w 22"/>
                  <a:gd name="T15" fmla="*/ 0 h 19"/>
                  <a:gd name="T16" fmla="*/ 5 w 22"/>
                  <a:gd name="T17" fmla="*/ 7 h 19"/>
                  <a:gd name="T18" fmla="*/ 0 w 22"/>
                  <a:gd name="T19" fmla="*/ 14 h 19"/>
                  <a:gd name="T20" fmla="*/ 10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0" y="14"/>
                    </a:moveTo>
                    <a:lnTo>
                      <a:pt x="12" y="19"/>
                    </a:lnTo>
                    <a:lnTo>
                      <a:pt x="14" y="12"/>
                    </a:lnTo>
                    <a:lnTo>
                      <a:pt x="22" y="12"/>
                    </a:lnTo>
                    <a:lnTo>
                      <a:pt x="17" y="7"/>
                    </a:lnTo>
                    <a:lnTo>
                      <a:pt x="17" y="0"/>
                    </a:lnTo>
                    <a:lnTo>
                      <a:pt x="10" y="2"/>
                    </a:lnTo>
                    <a:lnTo>
                      <a:pt x="5" y="0"/>
                    </a:lnTo>
                    <a:lnTo>
                      <a:pt x="5" y="7"/>
                    </a:lnTo>
                    <a:lnTo>
                      <a:pt x="0" y="14"/>
                    </a:lnTo>
                    <a:lnTo>
                      <a:pt x="10"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79" name="Freeform 526"/>
              <p:cNvSpPr/>
              <p:nvPr/>
            </p:nvSpPr>
            <p:spPr bwMode="auto">
              <a:xfrm>
                <a:off x="7840663" y="3176588"/>
                <a:ext cx="104775" cy="98425"/>
              </a:xfrm>
              <a:custGeom>
                <a:avLst/>
                <a:gdLst>
                  <a:gd name="T0" fmla="*/ 25 w 66"/>
                  <a:gd name="T1" fmla="*/ 43 h 62"/>
                  <a:gd name="T2" fmla="*/ 37 w 66"/>
                  <a:gd name="T3" fmla="*/ 62 h 62"/>
                  <a:gd name="T4" fmla="*/ 44 w 66"/>
                  <a:gd name="T5" fmla="*/ 41 h 62"/>
                  <a:gd name="T6" fmla="*/ 66 w 66"/>
                  <a:gd name="T7" fmla="*/ 36 h 62"/>
                  <a:gd name="T8" fmla="*/ 49 w 66"/>
                  <a:gd name="T9" fmla="*/ 21 h 62"/>
                  <a:gd name="T10" fmla="*/ 49 w 66"/>
                  <a:gd name="T11" fmla="*/ 0 h 62"/>
                  <a:gd name="T12" fmla="*/ 29 w 66"/>
                  <a:gd name="T13" fmla="*/ 12 h 62"/>
                  <a:gd name="T14" fmla="*/ 10 w 66"/>
                  <a:gd name="T15" fmla="*/ 4 h 62"/>
                  <a:gd name="T16" fmla="*/ 15 w 66"/>
                  <a:gd name="T17" fmla="*/ 26 h 62"/>
                  <a:gd name="T18" fmla="*/ 0 w 66"/>
                  <a:gd name="T19" fmla="*/ 43 h 62"/>
                  <a:gd name="T20" fmla="*/ 25 w 66"/>
                  <a:gd name="T2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2">
                    <a:moveTo>
                      <a:pt x="25" y="43"/>
                    </a:moveTo>
                    <a:lnTo>
                      <a:pt x="37" y="62"/>
                    </a:lnTo>
                    <a:lnTo>
                      <a:pt x="44" y="41"/>
                    </a:lnTo>
                    <a:lnTo>
                      <a:pt x="66" y="36"/>
                    </a:lnTo>
                    <a:lnTo>
                      <a:pt x="49" y="21"/>
                    </a:lnTo>
                    <a:lnTo>
                      <a:pt x="49" y="0"/>
                    </a:lnTo>
                    <a:lnTo>
                      <a:pt x="29" y="12"/>
                    </a:lnTo>
                    <a:lnTo>
                      <a:pt x="10" y="4"/>
                    </a:lnTo>
                    <a:lnTo>
                      <a:pt x="15" y="26"/>
                    </a:lnTo>
                    <a:lnTo>
                      <a:pt x="0" y="43"/>
                    </a:lnTo>
                    <a:lnTo>
                      <a:pt x="25"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0" name="Freeform 527"/>
              <p:cNvSpPr/>
              <p:nvPr/>
            </p:nvSpPr>
            <p:spPr bwMode="auto">
              <a:xfrm>
                <a:off x="7493000" y="3144838"/>
                <a:ext cx="49213" cy="46038"/>
              </a:xfrm>
              <a:custGeom>
                <a:avLst/>
                <a:gdLst>
                  <a:gd name="T0" fmla="*/ 12 w 31"/>
                  <a:gd name="T1" fmla="*/ 20 h 29"/>
                  <a:gd name="T2" fmla="*/ 17 w 31"/>
                  <a:gd name="T3" fmla="*/ 29 h 29"/>
                  <a:gd name="T4" fmla="*/ 21 w 31"/>
                  <a:gd name="T5" fmla="*/ 20 h 29"/>
                  <a:gd name="T6" fmla="*/ 31 w 31"/>
                  <a:gd name="T7" fmla="*/ 17 h 29"/>
                  <a:gd name="T8" fmla="*/ 21 w 31"/>
                  <a:gd name="T9" fmla="*/ 10 h 29"/>
                  <a:gd name="T10" fmla="*/ 21 w 31"/>
                  <a:gd name="T11" fmla="*/ 0 h 29"/>
                  <a:gd name="T12" fmla="*/ 14 w 31"/>
                  <a:gd name="T13" fmla="*/ 5 h 29"/>
                  <a:gd name="T14" fmla="*/ 4 w 31"/>
                  <a:gd name="T15" fmla="*/ 3 h 29"/>
                  <a:gd name="T16" fmla="*/ 7 w 31"/>
                  <a:gd name="T17" fmla="*/ 12 h 29"/>
                  <a:gd name="T18" fmla="*/ 0 w 31"/>
                  <a:gd name="T19" fmla="*/ 20 h 29"/>
                  <a:gd name="T20" fmla="*/ 12 w 31"/>
                  <a:gd name="T21"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12" y="20"/>
                    </a:moveTo>
                    <a:lnTo>
                      <a:pt x="17" y="29"/>
                    </a:lnTo>
                    <a:lnTo>
                      <a:pt x="21" y="20"/>
                    </a:lnTo>
                    <a:lnTo>
                      <a:pt x="31" y="17"/>
                    </a:lnTo>
                    <a:lnTo>
                      <a:pt x="21" y="10"/>
                    </a:lnTo>
                    <a:lnTo>
                      <a:pt x="21" y="0"/>
                    </a:lnTo>
                    <a:lnTo>
                      <a:pt x="14" y="5"/>
                    </a:lnTo>
                    <a:lnTo>
                      <a:pt x="4" y="3"/>
                    </a:lnTo>
                    <a:lnTo>
                      <a:pt x="7" y="12"/>
                    </a:lnTo>
                    <a:lnTo>
                      <a:pt x="0" y="20"/>
                    </a:lnTo>
                    <a:lnTo>
                      <a:pt x="12" y="20"/>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1" name="Freeform 528"/>
              <p:cNvSpPr>
                <a:spLocks noEditPoints="1"/>
              </p:cNvSpPr>
              <p:nvPr/>
            </p:nvSpPr>
            <p:spPr bwMode="auto">
              <a:xfrm>
                <a:off x="7431088" y="3209925"/>
                <a:ext cx="479425" cy="476250"/>
              </a:xfrm>
              <a:custGeom>
                <a:avLst/>
                <a:gdLst>
                  <a:gd name="T0" fmla="*/ 0 w 125"/>
                  <a:gd name="T1" fmla="*/ 62 h 124"/>
                  <a:gd name="T2" fmla="*/ 125 w 125"/>
                  <a:gd name="T3" fmla="*/ 62 h 124"/>
                  <a:gd name="T4" fmla="*/ 19 w 125"/>
                  <a:gd name="T5" fmla="*/ 44 h 124"/>
                  <a:gd name="T6" fmla="*/ 44 w 125"/>
                  <a:gd name="T7" fmla="*/ 19 h 124"/>
                  <a:gd name="T8" fmla="*/ 19 w 125"/>
                  <a:gd name="T9" fmla="*/ 44 h 124"/>
                  <a:gd name="T10" fmla="*/ 18 w 125"/>
                  <a:gd name="T11" fmla="*/ 76 h 124"/>
                  <a:gd name="T12" fmla="*/ 38 w 125"/>
                  <a:gd name="T13" fmla="*/ 64 h 124"/>
                  <a:gd name="T14" fmla="*/ 30 w 125"/>
                  <a:gd name="T15" fmla="*/ 20 h 124"/>
                  <a:gd name="T16" fmla="*/ 46 w 125"/>
                  <a:gd name="T17" fmla="*/ 15 h 124"/>
                  <a:gd name="T18" fmla="*/ 37 w 125"/>
                  <a:gd name="T19" fmla="*/ 9 h 124"/>
                  <a:gd name="T20" fmla="*/ 9 w 125"/>
                  <a:gd name="T21" fmla="*/ 37 h 124"/>
                  <a:gd name="T22" fmla="*/ 15 w 125"/>
                  <a:gd name="T23" fmla="*/ 50 h 124"/>
                  <a:gd name="T24" fmla="*/ 4 w 125"/>
                  <a:gd name="T25" fmla="*/ 61 h 124"/>
                  <a:gd name="T26" fmla="*/ 14 w 125"/>
                  <a:gd name="T27" fmla="*/ 64 h 124"/>
                  <a:gd name="T28" fmla="*/ 3 w 125"/>
                  <a:gd name="T29" fmla="*/ 64 h 124"/>
                  <a:gd name="T30" fmla="*/ 15 w 125"/>
                  <a:gd name="T31" fmla="*/ 78 h 124"/>
                  <a:gd name="T32" fmla="*/ 5 w 125"/>
                  <a:gd name="T33" fmla="*/ 72 h 124"/>
                  <a:gd name="T34" fmla="*/ 9 w 125"/>
                  <a:gd name="T35" fmla="*/ 87 h 124"/>
                  <a:gd name="T36" fmla="*/ 37 w 125"/>
                  <a:gd name="T37" fmla="*/ 115 h 124"/>
                  <a:gd name="T38" fmla="*/ 30 w 125"/>
                  <a:gd name="T39" fmla="*/ 104 h 124"/>
                  <a:gd name="T40" fmla="*/ 53 w 125"/>
                  <a:gd name="T41" fmla="*/ 120 h 124"/>
                  <a:gd name="T42" fmla="*/ 60 w 125"/>
                  <a:gd name="T43" fmla="*/ 107 h 124"/>
                  <a:gd name="T44" fmla="*/ 43 w 125"/>
                  <a:gd name="T45" fmla="*/ 86 h 124"/>
                  <a:gd name="T46" fmla="*/ 60 w 125"/>
                  <a:gd name="T47" fmla="*/ 107 h 124"/>
                  <a:gd name="T48" fmla="*/ 42 w 125"/>
                  <a:gd name="T49" fmla="*/ 82 h 124"/>
                  <a:gd name="T50" fmla="*/ 60 w 125"/>
                  <a:gd name="T51" fmla="*/ 64 h 124"/>
                  <a:gd name="T52" fmla="*/ 60 w 125"/>
                  <a:gd name="T53" fmla="*/ 61 h 124"/>
                  <a:gd name="T54" fmla="*/ 42 w 125"/>
                  <a:gd name="T55" fmla="*/ 42 h 124"/>
                  <a:gd name="T56" fmla="*/ 60 w 125"/>
                  <a:gd name="T57" fmla="*/ 61 h 124"/>
                  <a:gd name="T58" fmla="*/ 50 w 125"/>
                  <a:gd name="T59" fmla="*/ 14 h 124"/>
                  <a:gd name="T60" fmla="*/ 60 w 125"/>
                  <a:gd name="T61" fmla="*/ 13 h 124"/>
                  <a:gd name="T62" fmla="*/ 86 w 125"/>
                  <a:gd name="T63" fmla="*/ 43 h 124"/>
                  <a:gd name="T64" fmla="*/ 108 w 125"/>
                  <a:gd name="T65" fmla="*/ 61 h 124"/>
                  <a:gd name="T66" fmla="*/ 108 w 125"/>
                  <a:gd name="T67" fmla="*/ 64 h 124"/>
                  <a:gd name="T68" fmla="*/ 86 w 125"/>
                  <a:gd name="T69" fmla="*/ 82 h 124"/>
                  <a:gd name="T70" fmla="*/ 108 w 125"/>
                  <a:gd name="T71" fmla="*/ 64 h 124"/>
                  <a:gd name="T72" fmla="*/ 80 w 125"/>
                  <a:gd name="T73" fmla="*/ 19 h 124"/>
                  <a:gd name="T74" fmla="*/ 105 w 125"/>
                  <a:gd name="T75" fmla="*/ 44 h 124"/>
                  <a:gd name="T76" fmla="*/ 63 w 125"/>
                  <a:gd name="T77" fmla="*/ 3 h 124"/>
                  <a:gd name="T78" fmla="*/ 63 w 125"/>
                  <a:gd name="T79" fmla="*/ 13 h 124"/>
                  <a:gd name="T80" fmla="*/ 63 w 125"/>
                  <a:gd name="T81" fmla="*/ 17 h 124"/>
                  <a:gd name="T82" fmla="*/ 82 w 125"/>
                  <a:gd name="T83" fmla="*/ 38 h 124"/>
                  <a:gd name="T84" fmla="*/ 63 w 125"/>
                  <a:gd name="T85" fmla="*/ 17 h 124"/>
                  <a:gd name="T86" fmla="*/ 82 w 125"/>
                  <a:gd name="T87" fmla="*/ 42 h 124"/>
                  <a:gd name="T88" fmla="*/ 63 w 125"/>
                  <a:gd name="T89" fmla="*/ 61 h 124"/>
                  <a:gd name="T90" fmla="*/ 63 w 125"/>
                  <a:gd name="T91" fmla="*/ 121 h 124"/>
                  <a:gd name="T92" fmla="*/ 74 w 125"/>
                  <a:gd name="T93" fmla="*/ 110 h 124"/>
                  <a:gd name="T94" fmla="*/ 63 w 125"/>
                  <a:gd name="T95" fmla="*/ 107 h 124"/>
                  <a:gd name="T96" fmla="*/ 82 w 125"/>
                  <a:gd name="T97" fmla="*/ 86 h 124"/>
                  <a:gd name="T98" fmla="*/ 63 w 125"/>
                  <a:gd name="T99" fmla="*/ 107 h 124"/>
                  <a:gd name="T100" fmla="*/ 105 w 125"/>
                  <a:gd name="T101" fmla="*/ 80 h 124"/>
                  <a:gd name="T102" fmla="*/ 80 w 125"/>
                  <a:gd name="T103" fmla="*/ 105 h 124"/>
                  <a:gd name="T104" fmla="*/ 87 w 125"/>
                  <a:gd name="T105" fmla="*/ 115 h 124"/>
                  <a:gd name="T106" fmla="*/ 116 w 125"/>
                  <a:gd name="T107" fmla="*/ 87 h 124"/>
                  <a:gd name="T108" fmla="*/ 110 w 125"/>
                  <a:gd name="T109" fmla="*/ 75 h 124"/>
                  <a:gd name="T110" fmla="*/ 121 w 125"/>
                  <a:gd name="T111" fmla="*/ 64 h 124"/>
                  <a:gd name="T112" fmla="*/ 111 w 125"/>
                  <a:gd name="T113" fmla="*/ 61 h 124"/>
                  <a:gd name="T114" fmla="*/ 121 w 125"/>
                  <a:gd name="T115" fmla="*/ 61 h 124"/>
                  <a:gd name="T116" fmla="*/ 109 w 125"/>
                  <a:gd name="T117" fmla="*/ 45 h 124"/>
                  <a:gd name="T118" fmla="*/ 120 w 125"/>
                  <a:gd name="T119" fmla="*/ 52 h 124"/>
                  <a:gd name="T120" fmla="*/ 101 w 125"/>
                  <a:gd name="T121" fmla="*/ 24 h 124"/>
                  <a:gd name="T122" fmla="*/ 116 w 125"/>
                  <a:gd name="T123"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19" y="44"/>
                    </a:moveTo>
                    <a:cubicBezTo>
                      <a:pt x="21" y="37"/>
                      <a:pt x="23" y="31"/>
                      <a:pt x="26" y="26"/>
                    </a:cubicBezTo>
                    <a:cubicBezTo>
                      <a:pt x="32" y="23"/>
                      <a:pt x="38" y="20"/>
                      <a:pt x="44" y="19"/>
                    </a:cubicBezTo>
                    <a:cubicBezTo>
                      <a:pt x="42" y="25"/>
                      <a:pt x="40" y="31"/>
                      <a:pt x="39" y="39"/>
                    </a:cubicBezTo>
                    <a:cubicBezTo>
                      <a:pt x="32" y="40"/>
                      <a:pt x="25" y="42"/>
                      <a:pt x="19" y="44"/>
                    </a:cubicBezTo>
                    <a:close/>
                    <a:moveTo>
                      <a:pt x="39" y="82"/>
                    </a:moveTo>
                    <a:cubicBezTo>
                      <a:pt x="31" y="80"/>
                      <a:pt x="24" y="79"/>
                      <a:pt x="18" y="76"/>
                    </a:cubicBezTo>
                    <a:cubicBezTo>
                      <a:pt x="18" y="72"/>
                      <a:pt x="17" y="67"/>
                      <a:pt x="17" y="64"/>
                    </a:cubicBezTo>
                    <a:cubicBezTo>
                      <a:pt x="38" y="64"/>
                      <a:pt x="38" y="64"/>
                      <a:pt x="38" y="64"/>
                    </a:cubicBezTo>
                    <a:cubicBezTo>
                      <a:pt x="38" y="70"/>
                      <a:pt x="38" y="76"/>
                      <a:pt x="39" y="82"/>
                    </a:cubicBezTo>
                    <a:close/>
                    <a:moveTo>
                      <a:pt x="30" y="20"/>
                    </a:moveTo>
                    <a:cubicBezTo>
                      <a:pt x="36" y="12"/>
                      <a:pt x="44" y="7"/>
                      <a:pt x="53" y="4"/>
                    </a:cubicBezTo>
                    <a:cubicBezTo>
                      <a:pt x="50" y="7"/>
                      <a:pt x="48" y="11"/>
                      <a:pt x="46" y="15"/>
                    </a:cubicBezTo>
                    <a:cubicBezTo>
                      <a:pt x="40" y="16"/>
                      <a:pt x="35" y="18"/>
                      <a:pt x="30" y="20"/>
                    </a:cubicBezTo>
                    <a:close/>
                    <a:moveTo>
                      <a:pt x="37" y="9"/>
                    </a:moveTo>
                    <a:cubicBezTo>
                      <a:pt x="32" y="12"/>
                      <a:pt x="28" y="18"/>
                      <a:pt x="24" y="24"/>
                    </a:cubicBezTo>
                    <a:cubicBezTo>
                      <a:pt x="18" y="27"/>
                      <a:pt x="13" y="32"/>
                      <a:pt x="9" y="37"/>
                    </a:cubicBezTo>
                    <a:cubicBezTo>
                      <a:pt x="15" y="24"/>
                      <a:pt x="25" y="14"/>
                      <a:pt x="37" y="9"/>
                    </a:cubicBezTo>
                    <a:close/>
                    <a:moveTo>
                      <a:pt x="15" y="50"/>
                    </a:moveTo>
                    <a:cubicBezTo>
                      <a:pt x="14" y="53"/>
                      <a:pt x="14" y="57"/>
                      <a:pt x="14" y="61"/>
                    </a:cubicBezTo>
                    <a:cubicBezTo>
                      <a:pt x="4" y="61"/>
                      <a:pt x="4" y="61"/>
                      <a:pt x="4" y="61"/>
                    </a:cubicBezTo>
                    <a:cubicBezTo>
                      <a:pt x="5" y="57"/>
                      <a:pt x="9" y="53"/>
                      <a:pt x="15" y="50"/>
                    </a:cubicBezTo>
                    <a:close/>
                    <a:moveTo>
                      <a:pt x="14" y="64"/>
                    </a:moveTo>
                    <a:cubicBezTo>
                      <a:pt x="14" y="67"/>
                      <a:pt x="14" y="71"/>
                      <a:pt x="15" y="75"/>
                    </a:cubicBezTo>
                    <a:cubicBezTo>
                      <a:pt x="8" y="72"/>
                      <a:pt x="4" y="67"/>
                      <a:pt x="3" y="64"/>
                    </a:cubicBezTo>
                    <a:lnTo>
                      <a:pt x="14" y="64"/>
                    </a:lnTo>
                    <a:close/>
                    <a:moveTo>
                      <a:pt x="15" y="78"/>
                    </a:moveTo>
                    <a:cubicBezTo>
                      <a:pt x="17" y="84"/>
                      <a:pt x="18" y="89"/>
                      <a:pt x="21" y="94"/>
                    </a:cubicBezTo>
                    <a:cubicBezTo>
                      <a:pt x="13" y="88"/>
                      <a:pt x="7" y="80"/>
                      <a:pt x="5" y="72"/>
                    </a:cubicBezTo>
                    <a:cubicBezTo>
                      <a:pt x="7" y="74"/>
                      <a:pt x="11" y="76"/>
                      <a:pt x="15" y="78"/>
                    </a:cubicBezTo>
                    <a:close/>
                    <a:moveTo>
                      <a:pt x="9" y="87"/>
                    </a:moveTo>
                    <a:cubicBezTo>
                      <a:pt x="13" y="92"/>
                      <a:pt x="18" y="97"/>
                      <a:pt x="24" y="100"/>
                    </a:cubicBezTo>
                    <a:cubicBezTo>
                      <a:pt x="28" y="106"/>
                      <a:pt x="32" y="111"/>
                      <a:pt x="37" y="115"/>
                    </a:cubicBezTo>
                    <a:cubicBezTo>
                      <a:pt x="25" y="109"/>
                      <a:pt x="15" y="99"/>
                      <a:pt x="9" y="87"/>
                    </a:cubicBezTo>
                    <a:close/>
                    <a:moveTo>
                      <a:pt x="30" y="104"/>
                    </a:moveTo>
                    <a:cubicBezTo>
                      <a:pt x="35" y="106"/>
                      <a:pt x="40" y="108"/>
                      <a:pt x="46" y="109"/>
                    </a:cubicBezTo>
                    <a:cubicBezTo>
                      <a:pt x="48" y="113"/>
                      <a:pt x="50" y="117"/>
                      <a:pt x="53" y="120"/>
                    </a:cubicBezTo>
                    <a:cubicBezTo>
                      <a:pt x="44" y="117"/>
                      <a:pt x="36" y="111"/>
                      <a:pt x="30" y="104"/>
                    </a:cubicBezTo>
                    <a:close/>
                    <a:moveTo>
                      <a:pt x="60" y="107"/>
                    </a:moveTo>
                    <a:cubicBezTo>
                      <a:pt x="57" y="107"/>
                      <a:pt x="52" y="107"/>
                      <a:pt x="48" y="106"/>
                    </a:cubicBezTo>
                    <a:cubicBezTo>
                      <a:pt x="46" y="100"/>
                      <a:pt x="44" y="93"/>
                      <a:pt x="43" y="86"/>
                    </a:cubicBezTo>
                    <a:cubicBezTo>
                      <a:pt x="48" y="86"/>
                      <a:pt x="54" y="87"/>
                      <a:pt x="60" y="87"/>
                    </a:cubicBezTo>
                    <a:lnTo>
                      <a:pt x="60" y="107"/>
                    </a:lnTo>
                    <a:close/>
                    <a:moveTo>
                      <a:pt x="60" y="83"/>
                    </a:moveTo>
                    <a:cubicBezTo>
                      <a:pt x="54" y="83"/>
                      <a:pt x="48" y="83"/>
                      <a:pt x="42" y="82"/>
                    </a:cubicBezTo>
                    <a:cubicBezTo>
                      <a:pt x="41" y="76"/>
                      <a:pt x="41" y="70"/>
                      <a:pt x="41" y="64"/>
                    </a:cubicBezTo>
                    <a:cubicBezTo>
                      <a:pt x="60" y="64"/>
                      <a:pt x="60" y="64"/>
                      <a:pt x="60" y="64"/>
                    </a:cubicBezTo>
                    <a:lnTo>
                      <a:pt x="60" y="83"/>
                    </a:lnTo>
                    <a:close/>
                    <a:moveTo>
                      <a:pt x="60" y="61"/>
                    </a:moveTo>
                    <a:cubicBezTo>
                      <a:pt x="41" y="61"/>
                      <a:pt x="41" y="61"/>
                      <a:pt x="41" y="61"/>
                    </a:cubicBezTo>
                    <a:cubicBezTo>
                      <a:pt x="41" y="54"/>
                      <a:pt x="41" y="48"/>
                      <a:pt x="42" y="42"/>
                    </a:cubicBezTo>
                    <a:cubicBezTo>
                      <a:pt x="48" y="41"/>
                      <a:pt x="54" y="41"/>
                      <a:pt x="60" y="40"/>
                    </a:cubicBezTo>
                    <a:lnTo>
                      <a:pt x="60" y="61"/>
                    </a:lnTo>
                    <a:close/>
                    <a:moveTo>
                      <a:pt x="60" y="13"/>
                    </a:moveTo>
                    <a:cubicBezTo>
                      <a:pt x="57" y="13"/>
                      <a:pt x="53" y="14"/>
                      <a:pt x="50" y="14"/>
                    </a:cubicBezTo>
                    <a:cubicBezTo>
                      <a:pt x="53" y="8"/>
                      <a:pt x="57" y="4"/>
                      <a:pt x="60" y="3"/>
                    </a:cubicBezTo>
                    <a:lnTo>
                      <a:pt x="60" y="13"/>
                    </a:lnTo>
                    <a:close/>
                    <a:moveTo>
                      <a:pt x="87" y="61"/>
                    </a:moveTo>
                    <a:cubicBezTo>
                      <a:pt x="87" y="54"/>
                      <a:pt x="87" y="48"/>
                      <a:pt x="86" y="43"/>
                    </a:cubicBezTo>
                    <a:cubicBezTo>
                      <a:pt x="94" y="44"/>
                      <a:pt x="101" y="46"/>
                      <a:pt x="106" y="48"/>
                    </a:cubicBezTo>
                    <a:cubicBezTo>
                      <a:pt x="107" y="52"/>
                      <a:pt x="107" y="57"/>
                      <a:pt x="108" y="61"/>
                    </a:cubicBezTo>
                    <a:lnTo>
                      <a:pt x="87" y="61"/>
                    </a:lnTo>
                    <a:close/>
                    <a:moveTo>
                      <a:pt x="108" y="64"/>
                    </a:moveTo>
                    <a:cubicBezTo>
                      <a:pt x="107" y="67"/>
                      <a:pt x="107" y="72"/>
                      <a:pt x="106" y="76"/>
                    </a:cubicBezTo>
                    <a:cubicBezTo>
                      <a:pt x="101" y="78"/>
                      <a:pt x="94" y="80"/>
                      <a:pt x="86" y="82"/>
                    </a:cubicBezTo>
                    <a:cubicBezTo>
                      <a:pt x="87" y="76"/>
                      <a:pt x="87" y="70"/>
                      <a:pt x="87" y="64"/>
                    </a:cubicBezTo>
                    <a:lnTo>
                      <a:pt x="108" y="64"/>
                    </a:lnTo>
                    <a:close/>
                    <a:moveTo>
                      <a:pt x="85" y="39"/>
                    </a:moveTo>
                    <a:cubicBezTo>
                      <a:pt x="84" y="31"/>
                      <a:pt x="83" y="25"/>
                      <a:pt x="80" y="19"/>
                    </a:cubicBezTo>
                    <a:cubicBezTo>
                      <a:pt x="87" y="20"/>
                      <a:pt x="93" y="23"/>
                      <a:pt x="98" y="26"/>
                    </a:cubicBezTo>
                    <a:cubicBezTo>
                      <a:pt x="101" y="31"/>
                      <a:pt x="104" y="37"/>
                      <a:pt x="105" y="44"/>
                    </a:cubicBezTo>
                    <a:cubicBezTo>
                      <a:pt x="100" y="42"/>
                      <a:pt x="93" y="40"/>
                      <a:pt x="85" y="39"/>
                    </a:cubicBezTo>
                    <a:close/>
                    <a:moveTo>
                      <a:pt x="63" y="3"/>
                    </a:moveTo>
                    <a:cubicBezTo>
                      <a:pt x="70" y="4"/>
                      <a:pt x="71" y="8"/>
                      <a:pt x="74" y="14"/>
                    </a:cubicBezTo>
                    <a:cubicBezTo>
                      <a:pt x="71" y="14"/>
                      <a:pt x="67" y="13"/>
                      <a:pt x="63" y="13"/>
                    </a:cubicBezTo>
                    <a:lnTo>
                      <a:pt x="63" y="3"/>
                    </a:lnTo>
                    <a:close/>
                    <a:moveTo>
                      <a:pt x="63" y="17"/>
                    </a:moveTo>
                    <a:cubicBezTo>
                      <a:pt x="70" y="17"/>
                      <a:pt x="72" y="17"/>
                      <a:pt x="76" y="18"/>
                    </a:cubicBezTo>
                    <a:cubicBezTo>
                      <a:pt x="79" y="24"/>
                      <a:pt x="80" y="31"/>
                      <a:pt x="82" y="38"/>
                    </a:cubicBezTo>
                    <a:cubicBezTo>
                      <a:pt x="76" y="38"/>
                      <a:pt x="70" y="37"/>
                      <a:pt x="63" y="37"/>
                    </a:cubicBezTo>
                    <a:lnTo>
                      <a:pt x="63" y="17"/>
                    </a:lnTo>
                    <a:close/>
                    <a:moveTo>
                      <a:pt x="63" y="40"/>
                    </a:moveTo>
                    <a:cubicBezTo>
                      <a:pt x="70" y="41"/>
                      <a:pt x="76" y="41"/>
                      <a:pt x="82" y="42"/>
                    </a:cubicBezTo>
                    <a:cubicBezTo>
                      <a:pt x="83" y="48"/>
                      <a:pt x="84" y="54"/>
                      <a:pt x="84" y="61"/>
                    </a:cubicBezTo>
                    <a:cubicBezTo>
                      <a:pt x="63" y="61"/>
                      <a:pt x="63" y="61"/>
                      <a:pt x="63" y="61"/>
                    </a:cubicBezTo>
                    <a:lnTo>
                      <a:pt x="63" y="40"/>
                    </a:lnTo>
                    <a:close/>
                    <a:moveTo>
                      <a:pt x="63" y="121"/>
                    </a:moveTo>
                    <a:cubicBezTo>
                      <a:pt x="63" y="110"/>
                      <a:pt x="63" y="110"/>
                      <a:pt x="63" y="110"/>
                    </a:cubicBezTo>
                    <a:cubicBezTo>
                      <a:pt x="67" y="110"/>
                      <a:pt x="71" y="110"/>
                      <a:pt x="74" y="110"/>
                    </a:cubicBezTo>
                    <a:cubicBezTo>
                      <a:pt x="71" y="116"/>
                      <a:pt x="70" y="120"/>
                      <a:pt x="63" y="121"/>
                    </a:cubicBezTo>
                    <a:close/>
                    <a:moveTo>
                      <a:pt x="63" y="107"/>
                    </a:moveTo>
                    <a:cubicBezTo>
                      <a:pt x="63" y="87"/>
                      <a:pt x="63" y="87"/>
                      <a:pt x="63" y="87"/>
                    </a:cubicBezTo>
                    <a:cubicBezTo>
                      <a:pt x="70" y="87"/>
                      <a:pt x="76" y="86"/>
                      <a:pt x="82" y="86"/>
                    </a:cubicBezTo>
                    <a:cubicBezTo>
                      <a:pt x="80" y="93"/>
                      <a:pt x="79" y="100"/>
                      <a:pt x="76" y="106"/>
                    </a:cubicBezTo>
                    <a:cubicBezTo>
                      <a:pt x="72" y="107"/>
                      <a:pt x="70" y="107"/>
                      <a:pt x="63" y="107"/>
                    </a:cubicBezTo>
                    <a:close/>
                    <a:moveTo>
                      <a:pt x="85" y="85"/>
                    </a:moveTo>
                    <a:cubicBezTo>
                      <a:pt x="93" y="84"/>
                      <a:pt x="100" y="82"/>
                      <a:pt x="105" y="80"/>
                    </a:cubicBezTo>
                    <a:cubicBezTo>
                      <a:pt x="104" y="86"/>
                      <a:pt x="101" y="92"/>
                      <a:pt x="98" y="98"/>
                    </a:cubicBezTo>
                    <a:cubicBezTo>
                      <a:pt x="93" y="101"/>
                      <a:pt x="87" y="103"/>
                      <a:pt x="80" y="105"/>
                    </a:cubicBezTo>
                    <a:cubicBezTo>
                      <a:pt x="83" y="99"/>
                      <a:pt x="84" y="93"/>
                      <a:pt x="85" y="85"/>
                    </a:cubicBezTo>
                    <a:close/>
                    <a:moveTo>
                      <a:pt x="87" y="115"/>
                    </a:moveTo>
                    <a:cubicBezTo>
                      <a:pt x="93" y="111"/>
                      <a:pt x="97" y="106"/>
                      <a:pt x="101" y="100"/>
                    </a:cubicBezTo>
                    <a:cubicBezTo>
                      <a:pt x="107" y="97"/>
                      <a:pt x="112" y="92"/>
                      <a:pt x="116" y="87"/>
                    </a:cubicBezTo>
                    <a:cubicBezTo>
                      <a:pt x="110" y="99"/>
                      <a:pt x="100" y="109"/>
                      <a:pt x="87" y="115"/>
                    </a:cubicBezTo>
                    <a:close/>
                    <a:moveTo>
                      <a:pt x="110" y="75"/>
                    </a:moveTo>
                    <a:cubicBezTo>
                      <a:pt x="111" y="71"/>
                      <a:pt x="111" y="67"/>
                      <a:pt x="111" y="64"/>
                    </a:cubicBezTo>
                    <a:cubicBezTo>
                      <a:pt x="121" y="64"/>
                      <a:pt x="121" y="64"/>
                      <a:pt x="121" y="64"/>
                    </a:cubicBezTo>
                    <a:cubicBezTo>
                      <a:pt x="120" y="67"/>
                      <a:pt x="116" y="72"/>
                      <a:pt x="110" y="75"/>
                    </a:cubicBezTo>
                    <a:close/>
                    <a:moveTo>
                      <a:pt x="111" y="61"/>
                    </a:moveTo>
                    <a:cubicBezTo>
                      <a:pt x="111" y="57"/>
                      <a:pt x="111" y="53"/>
                      <a:pt x="110" y="50"/>
                    </a:cubicBezTo>
                    <a:cubicBezTo>
                      <a:pt x="116" y="53"/>
                      <a:pt x="120" y="57"/>
                      <a:pt x="121" y="61"/>
                    </a:cubicBezTo>
                    <a:lnTo>
                      <a:pt x="111" y="61"/>
                    </a:lnTo>
                    <a:close/>
                    <a:moveTo>
                      <a:pt x="109" y="45"/>
                    </a:moveTo>
                    <a:cubicBezTo>
                      <a:pt x="108" y="40"/>
                      <a:pt x="106" y="35"/>
                      <a:pt x="104" y="30"/>
                    </a:cubicBezTo>
                    <a:cubicBezTo>
                      <a:pt x="112" y="36"/>
                      <a:pt x="117" y="44"/>
                      <a:pt x="120" y="52"/>
                    </a:cubicBezTo>
                    <a:cubicBezTo>
                      <a:pt x="117" y="50"/>
                      <a:pt x="114" y="47"/>
                      <a:pt x="109" y="45"/>
                    </a:cubicBezTo>
                    <a:close/>
                    <a:moveTo>
                      <a:pt x="101" y="24"/>
                    </a:moveTo>
                    <a:cubicBezTo>
                      <a:pt x="97" y="18"/>
                      <a:pt x="93" y="12"/>
                      <a:pt x="87" y="9"/>
                    </a:cubicBezTo>
                    <a:cubicBezTo>
                      <a:pt x="100" y="14"/>
                      <a:pt x="110" y="24"/>
                      <a:pt x="116" y="37"/>
                    </a:cubicBezTo>
                    <a:cubicBezTo>
                      <a:pt x="112" y="32"/>
                      <a:pt x="107" y="27"/>
                      <a:pt x="101" y="24"/>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2" name="Freeform 529"/>
              <p:cNvSpPr/>
              <p:nvPr/>
            </p:nvSpPr>
            <p:spPr bwMode="auto">
              <a:xfrm>
                <a:off x="7407275" y="3141663"/>
                <a:ext cx="34925" cy="30163"/>
              </a:xfrm>
              <a:custGeom>
                <a:avLst/>
                <a:gdLst>
                  <a:gd name="T0" fmla="*/ 8 w 22"/>
                  <a:gd name="T1" fmla="*/ 14 h 19"/>
                  <a:gd name="T2" fmla="*/ 13 w 22"/>
                  <a:gd name="T3" fmla="*/ 19 h 19"/>
                  <a:gd name="T4" fmla="*/ 15 w 22"/>
                  <a:gd name="T5" fmla="*/ 12 h 19"/>
                  <a:gd name="T6" fmla="*/ 22 w 22"/>
                  <a:gd name="T7" fmla="*/ 9 h 19"/>
                  <a:gd name="T8" fmla="*/ 15 w 22"/>
                  <a:gd name="T9" fmla="*/ 7 h 19"/>
                  <a:gd name="T10" fmla="*/ 15 w 22"/>
                  <a:gd name="T11" fmla="*/ 0 h 19"/>
                  <a:gd name="T12" fmla="*/ 10 w 22"/>
                  <a:gd name="T13" fmla="*/ 2 h 19"/>
                  <a:gd name="T14" fmla="*/ 3 w 22"/>
                  <a:gd name="T15" fmla="*/ 0 h 19"/>
                  <a:gd name="T16" fmla="*/ 5 w 22"/>
                  <a:gd name="T17" fmla="*/ 7 h 19"/>
                  <a:gd name="T18" fmla="*/ 0 w 22"/>
                  <a:gd name="T19" fmla="*/ 14 h 19"/>
                  <a:gd name="T20" fmla="*/ 8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8" y="14"/>
                    </a:moveTo>
                    <a:lnTo>
                      <a:pt x="13" y="19"/>
                    </a:lnTo>
                    <a:lnTo>
                      <a:pt x="15" y="12"/>
                    </a:lnTo>
                    <a:lnTo>
                      <a:pt x="22" y="9"/>
                    </a:lnTo>
                    <a:lnTo>
                      <a:pt x="15" y="7"/>
                    </a:lnTo>
                    <a:lnTo>
                      <a:pt x="15" y="0"/>
                    </a:lnTo>
                    <a:lnTo>
                      <a:pt x="10" y="2"/>
                    </a:lnTo>
                    <a:lnTo>
                      <a:pt x="3" y="0"/>
                    </a:lnTo>
                    <a:lnTo>
                      <a:pt x="5" y="7"/>
                    </a:lnTo>
                    <a:lnTo>
                      <a:pt x="0" y="14"/>
                    </a:lnTo>
                    <a:lnTo>
                      <a:pt x="8"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3" name="Freeform 530"/>
              <p:cNvSpPr/>
              <p:nvPr/>
            </p:nvSpPr>
            <p:spPr bwMode="auto">
              <a:xfrm>
                <a:off x="7899400" y="3294063"/>
                <a:ext cx="46038" cy="46038"/>
              </a:xfrm>
              <a:custGeom>
                <a:avLst/>
                <a:gdLst>
                  <a:gd name="T0" fmla="*/ 29 w 29"/>
                  <a:gd name="T1" fmla="*/ 12 h 29"/>
                  <a:gd name="T2" fmla="*/ 19 w 29"/>
                  <a:gd name="T3" fmla="*/ 10 h 29"/>
                  <a:gd name="T4" fmla="*/ 14 w 29"/>
                  <a:gd name="T5" fmla="*/ 0 h 29"/>
                  <a:gd name="T6" fmla="*/ 9 w 29"/>
                  <a:gd name="T7" fmla="*/ 10 h 29"/>
                  <a:gd name="T8" fmla="*/ 0 w 29"/>
                  <a:gd name="T9" fmla="*/ 10 h 29"/>
                  <a:gd name="T10" fmla="*/ 7 w 29"/>
                  <a:gd name="T11" fmla="*/ 17 h 29"/>
                  <a:gd name="T12" fmla="*/ 4 w 29"/>
                  <a:gd name="T13" fmla="*/ 29 h 29"/>
                  <a:gd name="T14" fmla="*/ 14 w 29"/>
                  <a:gd name="T15" fmla="*/ 25 h 29"/>
                  <a:gd name="T16" fmla="*/ 21 w 29"/>
                  <a:gd name="T17" fmla="*/ 29 h 29"/>
                  <a:gd name="T18" fmla="*/ 21 w 29"/>
                  <a:gd name="T19" fmla="*/ 20 h 29"/>
                  <a:gd name="T20" fmla="*/ 29 w 29"/>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9">
                    <a:moveTo>
                      <a:pt x="29" y="12"/>
                    </a:moveTo>
                    <a:lnTo>
                      <a:pt x="19" y="10"/>
                    </a:lnTo>
                    <a:lnTo>
                      <a:pt x="14" y="0"/>
                    </a:lnTo>
                    <a:lnTo>
                      <a:pt x="9" y="10"/>
                    </a:lnTo>
                    <a:lnTo>
                      <a:pt x="0" y="10"/>
                    </a:lnTo>
                    <a:lnTo>
                      <a:pt x="7" y="17"/>
                    </a:lnTo>
                    <a:lnTo>
                      <a:pt x="4" y="29"/>
                    </a:lnTo>
                    <a:lnTo>
                      <a:pt x="14" y="25"/>
                    </a:lnTo>
                    <a:lnTo>
                      <a:pt x="21" y="29"/>
                    </a:lnTo>
                    <a:lnTo>
                      <a:pt x="21" y="20"/>
                    </a:lnTo>
                    <a:lnTo>
                      <a:pt x="29" y="12"/>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4" name="Freeform 531"/>
              <p:cNvSpPr/>
              <p:nvPr/>
            </p:nvSpPr>
            <p:spPr bwMode="auto">
              <a:xfrm>
                <a:off x="7385050" y="3206750"/>
                <a:ext cx="103188" cy="100013"/>
              </a:xfrm>
              <a:custGeom>
                <a:avLst/>
                <a:gdLst>
                  <a:gd name="T0" fmla="*/ 43 w 65"/>
                  <a:gd name="T1" fmla="*/ 43 h 63"/>
                  <a:gd name="T2" fmla="*/ 65 w 65"/>
                  <a:gd name="T3" fmla="*/ 36 h 63"/>
                  <a:gd name="T4" fmla="*/ 46 w 65"/>
                  <a:gd name="T5" fmla="*/ 22 h 63"/>
                  <a:gd name="T6" fmla="*/ 48 w 65"/>
                  <a:gd name="T7" fmla="*/ 0 h 63"/>
                  <a:gd name="T8" fmla="*/ 29 w 65"/>
                  <a:gd name="T9" fmla="*/ 12 h 63"/>
                  <a:gd name="T10" fmla="*/ 7 w 65"/>
                  <a:gd name="T11" fmla="*/ 5 h 63"/>
                  <a:gd name="T12" fmla="*/ 14 w 65"/>
                  <a:gd name="T13" fmla="*/ 26 h 63"/>
                  <a:gd name="T14" fmla="*/ 0 w 65"/>
                  <a:gd name="T15" fmla="*/ 46 h 63"/>
                  <a:gd name="T16" fmla="*/ 24 w 65"/>
                  <a:gd name="T17" fmla="*/ 46 h 63"/>
                  <a:gd name="T18" fmla="*/ 36 w 65"/>
                  <a:gd name="T19" fmla="*/ 63 h 63"/>
                  <a:gd name="T20" fmla="*/ 43 w 65"/>
                  <a:gd name="T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3">
                    <a:moveTo>
                      <a:pt x="43" y="43"/>
                    </a:moveTo>
                    <a:lnTo>
                      <a:pt x="65" y="36"/>
                    </a:lnTo>
                    <a:lnTo>
                      <a:pt x="46" y="22"/>
                    </a:lnTo>
                    <a:lnTo>
                      <a:pt x="48" y="0"/>
                    </a:lnTo>
                    <a:lnTo>
                      <a:pt x="29" y="12"/>
                    </a:lnTo>
                    <a:lnTo>
                      <a:pt x="7" y="5"/>
                    </a:lnTo>
                    <a:lnTo>
                      <a:pt x="14" y="26"/>
                    </a:lnTo>
                    <a:lnTo>
                      <a:pt x="0" y="46"/>
                    </a:lnTo>
                    <a:lnTo>
                      <a:pt x="24" y="46"/>
                    </a:lnTo>
                    <a:lnTo>
                      <a:pt x="36" y="63"/>
                    </a:lnTo>
                    <a:lnTo>
                      <a:pt x="43"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grpSp>
      </p:grpSp>
      <p:grpSp>
        <p:nvGrpSpPr>
          <p:cNvPr id="191" name="组合 190"/>
          <p:cNvGrpSpPr/>
          <p:nvPr/>
        </p:nvGrpSpPr>
        <p:grpSpPr>
          <a:xfrm>
            <a:off x="2574298" y="1893516"/>
            <a:ext cx="853234" cy="516708"/>
            <a:chOff x="5605912" y="4941362"/>
            <a:chExt cx="1137941" cy="689124"/>
          </a:xfrm>
        </p:grpSpPr>
        <p:grpSp>
          <p:nvGrpSpPr>
            <p:cNvPr id="192" name="组合 191"/>
            <p:cNvGrpSpPr/>
            <p:nvPr/>
          </p:nvGrpSpPr>
          <p:grpSpPr>
            <a:xfrm>
              <a:off x="5605912" y="4941362"/>
              <a:ext cx="962973" cy="689124"/>
              <a:chOff x="-2338009" y="769144"/>
              <a:chExt cx="2790825" cy="1997174"/>
            </a:xfrm>
          </p:grpSpPr>
          <p:sp>
            <p:nvSpPr>
              <p:cNvPr id="203" name="Oval 499"/>
              <p:cNvSpPr>
                <a:spLocks noChangeArrowheads="1"/>
              </p:cNvSpPr>
              <p:nvPr/>
            </p:nvSpPr>
            <p:spPr bwMode="auto">
              <a:xfrm>
                <a:off x="-1880016" y="2601218"/>
                <a:ext cx="309563" cy="165100"/>
              </a:xfrm>
              <a:prstGeom prst="ellipse">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4" name="Rectangle 483"/>
              <p:cNvSpPr>
                <a:spLocks noChangeArrowheads="1"/>
              </p:cNvSpPr>
              <p:nvPr/>
            </p:nvSpPr>
            <p:spPr bwMode="auto">
              <a:xfrm>
                <a:off x="-1725234" y="800536"/>
                <a:ext cx="2178050" cy="1231900"/>
              </a:xfrm>
              <a:prstGeom prst="rect">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5" name="Freeform 484"/>
              <p:cNvSpPr/>
              <p:nvPr/>
            </p:nvSpPr>
            <p:spPr bwMode="auto">
              <a:xfrm>
                <a:off x="-2338009" y="775494"/>
                <a:ext cx="1254125" cy="1935163"/>
              </a:xfrm>
              <a:custGeom>
                <a:avLst/>
                <a:gdLst>
                  <a:gd name="T0" fmla="*/ 334 w 334"/>
                  <a:gd name="T1" fmla="*/ 167 h 515"/>
                  <a:gd name="T2" fmla="*/ 167 w 334"/>
                  <a:gd name="T3" fmla="*/ 0 h 515"/>
                  <a:gd name="T4" fmla="*/ 0 w 334"/>
                  <a:gd name="T5" fmla="*/ 167 h 515"/>
                  <a:gd name="T6" fmla="*/ 130 w 334"/>
                  <a:gd name="T7" fmla="*/ 330 h 515"/>
                  <a:gd name="T8" fmla="*/ 165 w 334"/>
                  <a:gd name="T9" fmla="*/ 515 h 515"/>
                  <a:gd name="T10" fmla="*/ 200 w 334"/>
                  <a:gd name="T11" fmla="*/ 331 h 515"/>
                  <a:gd name="T12" fmla="*/ 334 w 334"/>
                  <a:gd name="T13" fmla="*/ 167 h 515"/>
                </a:gdLst>
                <a:ahLst/>
                <a:cxnLst>
                  <a:cxn ang="0">
                    <a:pos x="T0" y="T1"/>
                  </a:cxn>
                  <a:cxn ang="0">
                    <a:pos x="T2" y="T3"/>
                  </a:cxn>
                  <a:cxn ang="0">
                    <a:pos x="T4" y="T5"/>
                  </a:cxn>
                  <a:cxn ang="0">
                    <a:pos x="T6" y="T7"/>
                  </a:cxn>
                  <a:cxn ang="0">
                    <a:pos x="T8" y="T9"/>
                  </a:cxn>
                  <a:cxn ang="0">
                    <a:pos x="T10" y="T11"/>
                  </a:cxn>
                  <a:cxn ang="0">
                    <a:pos x="T12" y="T13"/>
                  </a:cxn>
                </a:cxnLst>
                <a:rect l="0" t="0" r="r" b="b"/>
                <a:pathLst>
                  <a:path w="334" h="515">
                    <a:moveTo>
                      <a:pt x="334" y="167"/>
                    </a:moveTo>
                    <a:cubicBezTo>
                      <a:pt x="334" y="75"/>
                      <a:pt x="259" y="0"/>
                      <a:pt x="167" y="0"/>
                    </a:cubicBezTo>
                    <a:cubicBezTo>
                      <a:pt x="75" y="0"/>
                      <a:pt x="0" y="75"/>
                      <a:pt x="0" y="167"/>
                    </a:cubicBezTo>
                    <a:cubicBezTo>
                      <a:pt x="0" y="247"/>
                      <a:pt x="56" y="313"/>
                      <a:pt x="130" y="330"/>
                    </a:cubicBezTo>
                    <a:cubicBezTo>
                      <a:pt x="165" y="515"/>
                      <a:pt x="165" y="515"/>
                      <a:pt x="165" y="515"/>
                    </a:cubicBezTo>
                    <a:cubicBezTo>
                      <a:pt x="200" y="331"/>
                      <a:pt x="200" y="331"/>
                      <a:pt x="200" y="331"/>
                    </a:cubicBezTo>
                    <a:cubicBezTo>
                      <a:pt x="276" y="315"/>
                      <a:pt x="334" y="248"/>
                      <a:pt x="334" y="167"/>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6" name="Freeform 485"/>
              <p:cNvSpPr/>
              <p:nvPr/>
            </p:nvSpPr>
            <p:spPr bwMode="auto">
              <a:xfrm>
                <a:off x="-1725234" y="769144"/>
                <a:ext cx="641350" cy="1938338"/>
              </a:xfrm>
              <a:custGeom>
                <a:avLst/>
                <a:gdLst>
                  <a:gd name="T0" fmla="*/ 0 w 171"/>
                  <a:gd name="T1" fmla="*/ 2 h 516"/>
                  <a:gd name="T2" fmla="*/ 2 w 171"/>
                  <a:gd name="T3" fmla="*/ 516 h 516"/>
                  <a:gd name="T4" fmla="*/ 37 w 171"/>
                  <a:gd name="T5" fmla="*/ 333 h 516"/>
                  <a:gd name="T6" fmla="*/ 171 w 171"/>
                  <a:gd name="T7" fmla="*/ 171 h 516"/>
                  <a:gd name="T8" fmla="*/ 0 w 171"/>
                  <a:gd name="T9" fmla="*/ 2 h 516"/>
                </a:gdLst>
                <a:ahLst/>
                <a:cxnLst>
                  <a:cxn ang="0">
                    <a:pos x="T0" y="T1"/>
                  </a:cxn>
                  <a:cxn ang="0">
                    <a:pos x="T2" y="T3"/>
                  </a:cxn>
                  <a:cxn ang="0">
                    <a:pos x="T4" y="T5"/>
                  </a:cxn>
                  <a:cxn ang="0">
                    <a:pos x="T6" y="T7"/>
                  </a:cxn>
                  <a:cxn ang="0">
                    <a:pos x="T8" y="T9"/>
                  </a:cxn>
                </a:cxnLst>
                <a:rect l="0" t="0" r="r" b="b"/>
                <a:pathLst>
                  <a:path w="171" h="516">
                    <a:moveTo>
                      <a:pt x="0" y="2"/>
                    </a:moveTo>
                    <a:cubicBezTo>
                      <a:pt x="0" y="2"/>
                      <a:pt x="2" y="516"/>
                      <a:pt x="2" y="516"/>
                    </a:cubicBezTo>
                    <a:cubicBezTo>
                      <a:pt x="37" y="333"/>
                      <a:pt x="37" y="333"/>
                      <a:pt x="37" y="333"/>
                    </a:cubicBezTo>
                    <a:cubicBezTo>
                      <a:pt x="113" y="317"/>
                      <a:pt x="171" y="251"/>
                      <a:pt x="171" y="171"/>
                    </a:cubicBezTo>
                    <a:cubicBezTo>
                      <a:pt x="171" y="78"/>
                      <a:pt x="96" y="0"/>
                      <a:pt x="0" y="2"/>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7" name="Freeform 486"/>
              <p:cNvSpPr>
                <a:spLocks noEditPoints="1"/>
              </p:cNvSpPr>
              <p:nvPr/>
            </p:nvSpPr>
            <p:spPr bwMode="auto">
              <a:xfrm>
                <a:off x="-2217359" y="896144"/>
                <a:ext cx="1006475" cy="1006475"/>
              </a:xfrm>
              <a:custGeom>
                <a:avLst/>
                <a:gdLst>
                  <a:gd name="T0" fmla="*/ 134 w 268"/>
                  <a:gd name="T1" fmla="*/ 268 h 268"/>
                  <a:gd name="T2" fmla="*/ 0 w 268"/>
                  <a:gd name="T3" fmla="*/ 134 h 268"/>
                  <a:gd name="T4" fmla="*/ 134 w 268"/>
                  <a:gd name="T5" fmla="*/ 0 h 268"/>
                  <a:gd name="T6" fmla="*/ 268 w 268"/>
                  <a:gd name="T7" fmla="*/ 134 h 268"/>
                  <a:gd name="T8" fmla="*/ 134 w 268"/>
                  <a:gd name="T9" fmla="*/ 268 h 268"/>
                  <a:gd name="T10" fmla="*/ 134 w 268"/>
                  <a:gd name="T11" fmla="*/ 10 h 268"/>
                  <a:gd name="T12" fmla="*/ 11 w 268"/>
                  <a:gd name="T13" fmla="*/ 134 h 268"/>
                  <a:gd name="T14" fmla="*/ 134 w 268"/>
                  <a:gd name="T15" fmla="*/ 257 h 268"/>
                  <a:gd name="T16" fmla="*/ 258 w 268"/>
                  <a:gd name="T17" fmla="*/ 134 h 268"/>
                  <a:gd name="T18" fmla="*/ 134 w 268"/>
                  <a:gd name="T19"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8">
                    <a:moveTo>
                      <a:pt x="134" y="268"/>
                    </a:moveTo>
                    <a:cubicBezTo>
                      <a:pt x="60" y="268"/>
                      <a:pt x="0" y="208"/>
                      <a:pt x="0" y="134"/>
                    </a:cubicBezTo>
                    <a:cubicBezTo>
                      <a:pt x="0" y="60"/>
                      <a:pt x="60" y="0"/>
                      <a:pt x="134" y="0"/>
                    </a:cubicBezTo>
                    <a:cubicBezTo>
                      <a:pt x="208" y="0"/>
                      <a:pt x="268" y="60"/>
                      <a:pt x="268" y="134"/>
                    </a:cubicBezTo>
                    <a:cubicBezTo>
                      <a:pt x="268" y="208"/>
                      <a:pt x="208" y="268"/>
                      <a:pt x="134" y="268"/>
                    </a:cubicBezTo>
                    <a:close/>
                    <a:moveTo>
                      <a:pt x="134" y="10"/>
                    </a:moveTo>
                    <a:cubicBezTo>
                      <a:pt x="66" y="10"/>
                      <a:pt x="11" y="65"/>
                      <a:pt x="11" y="134"/>
                    </a:cubicBezTo>
                    <a:cubicBezTo>
                      <a:pt x="11" y="202"/>
                      <a:pt x="66" y="257"/>
                      <a:pt x="134" y="257"/>
                    </a:cubicBezTo>
                    <a:cubicBezTo>
                      <a:pt x="202" y="257"/>
                      <a:pt x="258" y="202"/>
                      <a:pt x="258" y="134"/>
                    </a:cubicBezTo>
                    <a:cubicBezTo>
                      <a:pt x="258" y="65"/>
                      <a:pt x="202" y="10"/>
                      <a:pt x="134"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200"/>
              </a:p>
            </p:txBody>
          </p:sp>
          <p:sp>
            <p:nvSpPr>
              <p:cNvPr id="208" name="Oval 487"/>
              <p:cNvSpPr>
                <a:spLocks noChangeArrowheads="1"/>
              </p:cNvSpPr>
              <p:nvPr/>
            </p:nvSpPr>
            <p:spPr bwMode="auto">
              <a:xfrm>
                <a:off x="-2134809" y="968556"/>
                <a:ext cx="841375" cy="841375"/>
              </a:xfrm>
              <a:prstGeom prst="ellipse">
                <a:avLst/>
              </a:prstGeom>
              <a:solidFill>
                <a:schemeClr val="bg1"/>
              </a:solidFill>
              <a:ln>
                <a:noFill/>
              </a:ln>
            </p:spPr>
            <p:txBody>
              <a:bodyPr vert="horz" wrap="square" lIns="68562" tIns="34281" rIns="68562" bIns="34281" numCol="1" anchor="t" anchorCtr="0" compatLnSpc="1"/>
              <a:lstStyle/>
              <a:p>
                <a:endParaRPr lang="zh-CN" altLang="en-US" sz="1200"/>
              </a:p>
            </p:txBody>
          </p:sp>
        </p:grpSp>
        <p:sp>
          <p:nvSpPr>
            <p:cNvPr id="193" name="文本框 622"/>
            <p:cNvSpPr txBox="1"/>
            <p:nvPr/>
          </p:nvSpPr>
          <p:spPr>
            <a:xfrm>
              <a:off x="5961397" y="4955087"/>
              <a:ext cx="782456" cy="415822"/>
            </a:xfrm>
            <a:prstGeom prst="rect">
              <a:avLst/>
            </a:prstGeom>
            <a:noFill/>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地名</a:t>
              </a:r>
            </a:p>
          </p:txBody>
        </p:sp>
        <p:grpSp>
          <p:nvGrpSpPr>
            <p:cNvPr id="194" name="组合 193"/>
            <p:cNvGrpSpPr/>
            <p:nvPr/>
          </p:nvGrpSpPr>
          <p:grpSpPr>
            <a:xfrm>
              <a:off x="5726005" y="5060474"/>
              <a:ext cx="172449" cy="175868"/>
              <a:chOff x="7385050" y="3114675"/>
              <a:chExt cx="560388" cy="571500"/>
            </a:xfrm>
          </p:grpSpPr>
          <p:sp>
            <p:nvSpPr>
              <p:cNvPr id="195" name="Freeform 524"/>
              <p:cNvSpPr/>
              <p:nvPr/>
            </p:nvSpPr>
            <p:spPr bwMode="auto">
              <a:xfrm>
                <a:off x="7553325" y="3114675"/>
                <a:ext cx="227013" cy="114300"/>
              </a:xfrm>
              <a:custGeom>
                <a:avLst/>
                <a:gdLst>
                  <a:gd name="T0" fmla="*/ 59 w 59"/>
                  <a:gd name="T1" fmla="*/ 30 h 30"/>
                  <a:gd name="T2" fmla="*/ 31 w 59"/>
                  <a:gd name="T3" fmla="*/ 12 h 30"/>
                  <a:gd name="T4" fmla="*/ 31 w 59"/>
                  <a:gd name="T5" fmla="*/ 0 h 30"/>
                  <a:gd name="T6" fmla="*/ 25 w 59"/>
                  <a:gd name="T7" fmla="*/ 0 h 30"/>
                  <a:gd name="T8" fmla="*/ 25 w 59"/>
                  <a:gd name="T9" fmla="*/ 12 h 30"/>
                  <a:gd name="T10" fmla="*/ 0 w 59"/>
                  <a:gd name="T11" fmla="*/ 30 h 30"/>
                  <a:gd name="T12" fmla="*/ 30 w 59"/>
                  <a:gd name="T13" fmla="*/ 22 h 30"/>
                  <a:gd name="T14" fmla="*/ 59 w 59"/>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0">
                    <a:moveTo>
                      <a:pt x="59" y="30"/>
                    </a:moveTo>
                    <a:cubicBezTo>
                      <a:pt x="59" y="20"/>
                      <a:pt x="47" y="13"/>
                      <a:pt x="31" y="12"/>
                    </a:cubicBezTo>
                    <a:cubicBezTo>
                      <a:pt x="31" y="0"/>
                      <a:pt x="31" y="0"/>
                      <a:pt x="31" y="0"/>
                    </a:cubicBezTo>
                    <a:cubicBezTo>
                      <a:pt x="25" y="0"/>
                      <a:pt x="25" y="0"/>
                      <a:pt x="25" y="0"/>
                    </a:cubicBezTo>
                    <a:cubicBezTo>
                      <a:pt x="25" y="12"/>
                      <a:pt x="25" y="12"/>
                      <a:pt x="25" y="12"/>
                    </a:cubicBezTo>
                    <a:cubicBezTo>
                      <a:pt x="13" y="13"/>
                      <a:pt x="0" y="21"/>
                      <a:pt x="0" y="30"/>
                    </a:cubicBezTo>
                    <a:cubicBezTo>
                      <a:pt x="9" y="25"/>
                      <a:pt x="19" y="22"/>
                      <a:pt x="30" y="22"/>
                    </a:cubicBezTo>
                    <a:cubicBezTo>
                      <a:pt x="41" y="22"/>
                      <a:pt x="51" y="25"/>
                      <a:pt x="59" y="30"/>
                    </a:cubicBez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96" name="Freeform 525"/>
              <p:cNvSpPr/>
              <p:nvPr/>
            </p:nvSpPr>
            <p:spPr bwMode="auto">
              <a:xfrm>
                <a:off x="7791450" y="3160713"/>
                <a:ext cx="34925" cy="30163"/>
              </a:xfrm>
              <a:custGeom>
                <a:avLst/>
                <a:gdLst>
                  <a:gd name="T0" fmla="*/ 10 w 22"/>
                  <a:gd name="T1" fmla="*/ 14 h 19"/>
                  <a:gd name="T2" fmla="*/ 12 w 22"/>
                  <a:gd name="T3" fmla="*/ 19 h 19"/>
                  <a:gd name="T4" fmla="*/ 14 w 22"/>
                  <a:gd name="T5" fmla="*/ 12 h 19"/>
                  <a:gd name="T6" fmla="*/ 22 w 22"/>
                  <a:gd name="T7" fmla="*/ 12 h 19"/>
                  <a:gd name="T8" fmla="*/ 17 w 22"/>
                  <a:gd name="T9" fmla="*/ 7 h 19"/>
                  <a:gd name="T10" fmla="*/ 17 w 22"/>
                  <a:gd name="T11" fmla="*/ 0 h 19"/>
                  <a:gd name="T12" fmla="*/ 10 w 22"/>
                  <a:gd name="T13" fmla="*/ 2 h 19"/>
                  <a:gd name="T14" fmla="*/ 5 w 22"/>
                  <a:gd name="T15" fmla="*/ 0 h 19"/>
                  <a:gd name="T16" fmla="*/ 5 w 22"/>
                  <a:gd name="T17" fmla="*/ 7 h 19"/>
                  <a:gd name="T18" fmla="*/ 0 w 22"/>
                  <a:gd name="T19" fmla="*/ 14 h 19"/>
                  <a:gd name="T20" fmla="*/ 10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0" y="14"/>
                    </a:moveTo>
                    <a:lnTo>
                      <a:pt x="12" y="19"/>
                    </a:lnTo>
                    <a:lnTo>
                      <a:pt x="14" y="12"/>
                    </a:lnTo>
                    <a:lnTo>
                      <a:pt x="22" y="12"/>
                    </a:lnTo>
                    <a:lnTo>
                      <a:pt x="17" y="7"/>
                    </a:lnTo>
                    <a:lnTo>
                      <a:pt x="17" y="0"/>
                    </a:lnTo>
                    <a:lnTo>
                      <a:pt x="10" y="2"/>
                    </a:lnTo>
                    <a:lnTo>
                      <a:pt x="5" y="0"/>
                    </a:lnTo>
                    <a:lnTo>
                      <a:pt x="5" y="7"/>
                    </a:lnTo>
                    <a:lnTo>
                      <a:pt x="0" y="14"/>
                    </a:lnTo>
                    <a:lnTo>
                      <a:pt x="10"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97" name="Freeform 526"/>
              <p:cNvSpPr/>
              <p:nvPr/>
            </p:nvSpPr>
            <p:spPr bwMode="auto">
              <a:xfrm>
                <a:off x="7840663" y="3176588"/>
                <a:ext cx="104775" cy="98425"/>
              </a:xfrm>
              <a:custGeom>
                <a:avLst/>
                <a:gdLst>
                  <a:gd name="T0" fmla="*/ 25 w 66"/>
                  <a:gd name="T1" fmla="*/ 43 h 62"/>
                  <a:gd name="T2" fmla="*/ 37 w 66"/>
                  <a:gd name="T3" fmla="*/ 62 h 62"/>
                  <a:gd name="T4" fmla="*/ 44 w 66"/>
                  <a:gd name="T5" fmla="*/ 41 h 62"/>
                  <a:gd name="T6" fmla="*/ 66 w 66"/>
                  <a:gd name="T7" fmla="*/ 36 h 62"/>
                  <a:gd name="T8" fmla="*/ 49 w 66"/>
                  <a:gd name="T9" fmla="*/ 21 h 62"/>
                  <a:gd name="T10" fmla="*/ 49 w 66"/>
                  <a:gd name="T11" fmla="*/ 0 h 62"/>
                  <a:gd name="T12" fmla="*/ 29 w 66"/>
                  <a:gd name="T13" fmla="*/ 12 h 62"/>
                  <a:gd name="T14" fmla="*/ 10 w 66"/>
                  <a:gd name="T15" fmla="*/ 4 h 62"/>
                  <a:gd name="T16" fmla="*/ 15 w 66"/>
                  <a:gd name="T17" fmla="*/ 26 h 62"/>
                  <a:gd name="T18" fmla="*/ 0 w 66"/>
                  <a:gd name="T19" fmla="*/ 43 h 62"/>
                  <a:gd name="T20" fmla="*/ 25 w 66"/>
                  <a:gd name="T2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2">
                    <a:moveTo>
                      <a:pt x="25" y="43"/>
                    </a:moveTo>
                    <a:lnTo>
                      <a:pt x="37" y="62"/>
                    </a:lnTo>
                    <a:lnTo>
                      <a:pt x="44" y="41"/>
                    </a:lnTo>
                    <a:lnTo>
                      <a:pt x="66" y="36"/>
                    </a:lnTo>
                    <a:lnTo>
                      <a:pt x="49" y="21"/>
                    </a:lnTo>
                    <a:lnTo>
                      <a:pt x="49" y="0"/>
                    </a:lnTo>
                    <a:lnTo>
                      <a:pt x="29" y="12"/>
                    </a:lnTo>
                    <a:lnTo>
                      <a:pt x="10" y="4"/>
                    </a:lnTo>
                    <a:lnTo>
                      <a:pt x="15" y="26"/>
                    </a:lnTo>
                    <a:lnTo>
                      <a:pt x="0" y="43"/>
                    </a:lnTo>
                    <a:lnTo>
                      <a:pt x="25"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98" name="Freeform 527"/>
              <p:cNvSpPr/>
              <p:nvPr/>
            </p:nvSpPr>
            <p:spPr bwMode="auto">
              <a:xfrm>
                <a:off x="7493000" y="3144838"/>
                <a:ext cx="49213" cy="46038"/>
              </a:xfrm>
              <a:custGeom>
                <a:avLst/>
                <a:gdLst>
                  <a:gd name="T0" fmla="*/ 12 w 31"/>
                  <a:gd name="T1" fmla="*/ 20 h 29"/>
                  <a:gd name="T2" fmla="*/ 17 w 31"/>
                  <a:gd name="T3" fmla="*/ 29 h 29"/>
                  <a:gd name="T4" fmla="*/ 21 w 31"/>
                  <a:gd name="T5" fmla="*/ 20 h 29"/>
                  <a:gd name="T6" fmla="*/ 31 w 31"/>
                  <a:gd name="T7" fmla="*/ 17 h 29"/>
                  <a:gd name="T8" fmla="*/ 21 w 31"/>
                  <a:gd name="T9" fmla="*/ 10 h 29"/>
                  <a:gd name="T10" fmla="*/ 21 w 31"/>
                  <a:gd name="T11" fmla="*/ 0 h 29"/>
                  <a:gd name="T12" fmla="*/ 14 w 31"/>
                  <a:gd name="T13" fmla="*/ 5 h 29"/>
                  <a:gd name="T14" fmla="*/ 4 w 31"/>
                  <a:gd name="T15" fmla="*/ 3 h 29"/>
                  <a:gd name="T16" fmla="*/ 7 w 31"/>
                  <a:gd name="T17" fmla="*/ 12 h 29"/>
                  <a:gd name="T18" fmla="*/ 0 w 31"/>
                  <a:gd name="T19" fmla="*/ 20 h 29"/>
                  <a:gd name="T20" fmla="*/ 12 w 31"/>
                  <a:gd name="T21"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12" y="20"/>
                    </a:moveTo>
                    <a:lnTo>
                      <a:pt x="17" y="29"/>
                    </a:lnTo>
                    <a:lnTo>
                      <a:pt x="21" y="20"/>
                    </a:lnTo>
                    <a:lnTo>
                      <a:pt x="31" y="17"/>
                    </a:lnTo>
                    <a:lnTo>
                      <a:pt x="21" y="10"/>
                    </a:lnTo>
                    <a:lnTo>
                      <a:pt x="21" y="0"/>
                    </a:lnTo>
                    <a:lnTo>
                      <a:pt x="14" y="5"/>
                    </a:lnTo>
                    <a:lnTo>
                      <a:pt x="4" y="3"/>
                    </a:lnTo>
                    <a:lnTo>
                      <a:pt x="7" y="12"/>
                    </a:lnTo>
                    <a:lnTo>
                      <a:pt x="0" y="20"/>
                    </a:lnTo>
                    <a:lnTo>
                      <a:pt x="12" y="20"/>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99" name="Freeform 528"/>
              <p:cNvSpPr>
                <a:spLocks noEditPoints="1"/>
              </p:cNvSpPr>
              <p:nvPr/>
            </p:nvSpPr>
            <p:spPr bwMode="auto">
              <a:xfrm>
                <a:off x="7431088" y="3209925"/>
                <a:ext cx="479425" cy="476250"/>
              </a:xfrm>
              <a:custGeom>
                <a:avLst/>
                <a:gdLst>
                  <a:gd name="T0" fmla="*/ 0 w 125"/>
                  <a:gd name="T1" fmla="*/ 62 h 124"/>
                  <a:gd name="T2" fmla="*/ 125 w 125"/>
                  <a:gd name="T3" fmla="*/ 62 h 124"/>
                  <a:gd name="T4" fmla="*/ 19 w 125"/>
                  <a:gd name="T5" fmla="*/ 44 h 124"/>
                  <a:gd name="T6" fmla="*/ 44 w 125"/>
                  <a:gd name="T7" fmla="*/ 19 h 124"/>
                  <a:gd name="T8" fmla="*/ 19 w 125"/>
                  <a:gd name="T9" fmla="*/ 44 h 124"/>
                  <a:gd name="T10" fmla="*/ 18 w 125"/>
                  <a:gd name="T11" fmla="*/ 76 h 124"/>
                  <a:gd name="T12" fmla="*/ 38 w 125"/>
                  <a:gd name="T13" fmla="*/ 64 h 124"/>
                  <a:gd name="T14" fmla="*/ 30 w 125"/>
                  <a:gd name="T15" fmla="*/ 20 h 124"/>
                  <a:gd name="T16" fmla="*/ 46 w 125"/>
                  <a:gd name="T17" fmla="*/ 15 h 124"/>
                  <a:gd name="T18" fmla="*/ 37 w 125"/>
                  <a:gd name="T19" fmla="*/ 9 h 124"/>
                  <a:gd name="T20" fmla="*/ 9 w 125"/>
                  <a:gd name="T21" fmla="*/ 37 h 124"/>
                  <a:gd name="T22" fmla="*/ 15 w 125"/>
                  <a:gd name="T23" fmla="*/ 50 h 124"/>
                  <a:gd name="T24" fmla="*/ 4 w 125"/>
                  <a:gd name="T25" fmla="*/ 61 h 124"/>
                  <a:gd name="T26" fmla="*/ 14 w 125"/>
                  <a:gd name="T27" fmla="*/ 64 h 124"/>
                  <a:gd name="T28" fmla="*/ 3 w 125"/>
                  <a:gd name="T29" fmla="*/ 64 h 124"/>
                  <a:gd name="T30" fmla="*/ 15 w 125"/>
                  <a:gd name="T31" fmla="*/ 78 h 124"/>
                  <a:gd name="T32" fmla="*/ 5 w 125"/>
                  <a:gd name="T33" fmla="*/ 72 h 124"/>
                  <a:gd name="T34" fmla="*/ 9 w 125"/>
                  <a:gd name="T35" fmla="*/ 87 h 124"/>
                  <a:gd name="T36" fmla="*/ 37 w 125"/>
                  <a:gd name="T37" fmla="*/ 115 h 124"/>
                  <a:gd name="T38" fmla="*/ 30 w 125"/>
                  <a:gd name="T39" fmla="*/ 104 h 124"/>
                  <a:gd name="T40" fmla="*/ 53 w 125"/>
                  <a:gd name="T41" fmla="*/ 120 h 124"/>
                  <a:gd name="T42" fmla="*/ 60 w 125"/>
                  <a:gd name="T43" fmla="*/ 107 h 124"/>
                  <a:gd name="T44" fmla="*/ 43 w 125"/>
                  <a:gd name="T45" fmla="*/ 86 h 124"/>
                  <a:gd name="T46" fmla="*/ 60 w 125"/>
                  <a:gd name="T47" fmla="*/ 107 h 124"/>
                  <a:gd name="T48" fmla="*/ 42 w 125"/>
                  <a:gd name="T49" fmla="*/ 82 h 124"/>
                  <a:gd name="T50" fmla="*/ 60 w 125"/>
                  <a:gd name="T51" fmla="*/ 64 h 124"/>
                  <a:gd name="T52" fmla="*/ 60 w 125"/>
                  <a:gd name="T53" fmla="*/ 61 h 124"/>
                  <a:gd name="T54" fmla="*/ 42 w 125"/>
                  <a:gd name="T55" fmla="*/ 42 h 124"/>
                  <a:gd name="T56" fmla="*/ 60 w 125"/>
                  <a:gd name="T57" fmla="*/ 61 h 124"/>
                  <a:gd name="T58" fmla="*/ 50 w 125"/>
                  <a:gd name="T59" fmla="*/ 14 h 124"/>
                  <a:gd name="T60" fmla="*/ 60 w 125"/>
                  <a:gd name="T61" fmla="*/ 13 h 124"/>
                  <a:gd name="T62" fmla="*/ 86 w 125"/>
                  <a:gd name="T63" fmla="*/ 43 h 124"/>
                  <a:gd name="T64" fmla="*/ 108 w 125"/>
                  <a:gd name="T65" fmla="*/ 61 h 124"/>
                  <a:gd name="T66" fmla="*/ 108 w 125"/>
                  <a:gd name="T67" fmla="*/ 64 h 124"/>
                  <a:gd name="T68" fmla="*/ 86 w 125"/>
                  <a:gd name="T69" fmla="*/ 82 h 124"/>
                  <a:gd name="T70" fmla="*/ 108 w 125"/>
                  <a:gd name="T71" fmla="*/ 64 h 124"/>
                  <a:gd name="T72" fmla="*/ 80 w 125"/>
                  <a:gd name="T73" fmla="*/ 19 h 124"/>
                  <a:gd name="T74" fmla="*/ 105 w 125"/>
                  <a:gd name="T75" fmla="*/ 44 h 124"/>
                  <a:gd name="T76" fmla="*/ 63 w 125"/>
                  <a:gd name="T77" fmla="*/ 3 h 124"/>
                  <a:gd name="T78" fmla="*/ 63 w 125"/>
                  <a:gd name="T79" fmla="*/ 13 h 124"/>
                  <a:gd name="T80" fmla="*/ 63 w 125"/>
                  <a:gd name="T81" fmla="*/ 17 h 124"/>
                  <a:gd name="T82" fmla="*/ 82 w 125"/>
                  <a:gd name="T83" fmla="*/ 38 h 124"/>
                  <a:gd name="T84" fmla="*/ 63 w 125"/>
                  <a:gd name="T85" fmla="*/ 17 h 124"/>
                  <a:gd name="T86" fmla="*/ 82 w 125"/>
                  <a:gd name="T87" fmla="*/ 42 h 124"/>
                  <a:gd name="T88" fmla="*/ 63 w 125"/>
                  <a:gd name="T89" fmla="*/ 61 h 124"/>
                  <a:gd name="T90" fmla="*/ 63 w 125"/>
                  <a:gd name="T91" fmla="*/ 121 h 124"/>
                  <a:gd name="T92" fmla="*/ 74 w 125"/>
                  <a:gd name="T93" fmla="*/ 110 h 124"/>
                  <a:gd name="T94" fmla="*/ 63 w 125"/>
                  <a:gd name="T95" fmla="*/ 107 h 124"/>
                  <a:gd name="T96" fmla="*/ 82 w 125"/>
                  <a:gd name="T97" fmla="*/ 86 h 124"/>
                  <a:gd name="T98" fmla="*/ 63 w 125"/>
                  <a:gd name="T99" fmla="*/ 107 h 124"/>
                  <a:gd name="T100" fmla="*/ 105 w 125"/>
                  <a:gd name="T101" fmla="*/ 80 h 124"/>
                  <a:gd name="T102" fmla="*/ 80 w 125"/>
                  <a:gd name="T103" fmla="*/ 105 h 124"/>
                  <a:gd name="T104" fmla="*/ 87 w 125"/>
                  <a:gd name="T105" fmla="*/ 115 h 124"/>
                  <a:gd name="T106" fmla="*/ 116 w 125"/>
                  <a:gd name="T107" fmla="*/ 87 h 124"/>
                  <a:gd name="T108" fmla="*/ 110 w 125"/>
                  <a:gd name="T109" fmla="*/ 75 h 124"/>
                  <a:gd name="T110" fmla="*/ 121 w 125"/>
                  <a:gd name="T111" fmla="*/ 64 h 124"/>
                  <a:gd name="T112" fmla="*/ 111 w 125"/>
                  <a:gd name="T113" fmla="*/ 61 h 124"/>
                  <a:gd name="T114" fmla="*/ 121 w 125"/>
                  <a:gd name="T115" fmla="*/ 61 h 124"/>
                  <a:gd name="T116" fmla="*/ 109 w 125"/>
                  <a:gd name="T117" fmla="*/ 45 h 124"/>
                  <a:gd name="T118" fmla="*/ 120 w 125"/>
                  <a:gd name="T119" fmla="*/ 52 h 124"/>
                  <a:gd name="T120" fmla="*/ 101 w 125"/>
                  <a:gd name="T121" fmla="*/ 24 h 124"/>
                  <a:gd name="T122" fmla="*/ 116 w 125"/>
                  <a:gd name="T123"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19" y="44"/>
                    </a:moveTo>
                    <a:cubicBezTo>
                      <a:pt x="21" y="37"/>
                      <a:pt x="23" y="31"/>
                      <a:pt x="26" y="26"/>
                    </a:cubicBezTo>
                    <a:cubicBezTo>
                      <a:pt x="32" y="23"/>
                      <a:pt x="38" y="20"/>
                      <a:pt x="44" y="19"/>
                    </a:cubicBezTo>
                    <a:cubicBezTo>
                      <a:pt x="42" y="25"/>
                      <a:pt x="40" y="31"/>
                      <a:pt x="39" y="39"/>
                    </a:cubicBezTo>
                    <a:cubicBezTo>
                      <a:pt x="32" y="40"/>
                      <a:pt x="25" y="42"/>
                      <a:pt x="19" y="44"/>
                    </a:cubicBezTo>
                    <a:close/>
                    <a:moveTo>
                      <a:pt x="39" y="82"/>
                    </a:moveTo>
                    <a:cubicBezTo>
                      <a:pt x="31" y="80"/>
                      <a:pt x="24" y="79"/>
                      <a:pt x="18" y="76"/>
                    </a:cubicBezTo>
                    <a:cubicBezTo>
                      <a:pt x="18" y="72"/>
                      <a:pt x="17" y="67"/>
                      <a:pt x="17" y="64"/>
                    </a:cubicBezTo>
                    <a:cubicBezTo>
                      <a:pt x="38" y="64"/>
                      <a:pt x="38" y="64"/>
                      <a:pt x="38" y="64"/>
                    </a:cubicBezTo>
                    <a:cubicBezTo>
                      <a:pt x="38" y="70"/>
                      <a:pt x="38" y="76"/>
                      <a:pt x="39" y="82"/>
                    </a:cubicBezTo>
                    <a:close/>
                    <a:moveTo>
                      <a:pt x="30" y="20"/>
                    </a:moveTo>
                    <a:cubicBezTo>
                      <a:pt x="36" y="12"/>
                      <a:pt x="44" y="7"/>
                      <a:pt x="53" y="4"/>
                    </a:cubicBezTo>
                    <a:cubicBezTo>
                      <a:pt x="50" y="7"/>
                      <a:pt x="48" y="11"/>
                      <a:pt x="46" y="15"/>
                    </a:cubicBezTo>
                    <a:cubicBezTo>
                      <a:pt x="40" y="16"/>
                      <a:pt x="35" y="18"/>
                      <a:pt x="30" y="20"/>
                    </a:cubicBezTo>
                    <a:close/>
                    <a:moveTo>
                      <a:pt x="37" y="9"/>
                    </a:moveTo>
                    <a:cubicBezTo>
                      <a:pt x="32" y="12"/>
                      <a:pt x="28" y="18"/>
                      <a:pt x="24" y="24"/>
                    </a:cubicBezTo>
                    <a:cubicBezTo>
                      <a:pt x="18" y="27"/>
                      <a:pt x="13" y="32"/>
                      <a:pt x="9" y="37"/>
                    </a:cubicBezTo>
                    <a:cubicBezTo>
                      <a:pt x="15" y="24"/>
                      <a:pt x="25" y="14"/>
                      <a:pt x="37" y="9"/>
                    </a:cubicBezTo>
                    <a:close/>
                    <a:moveTo>
                      <a:pt x="15" y="50"/>
                    </a:moveTo>
                    <a:cubicBezTo>
                      <a:pt x="14" y="53"/>
                      <a:pt x="14" y="57"/>
                      <a:pt x="14" y="61"/>
                    </a:cubicBezTo>
                    <a:cubicBezTo>
                      <a:pt x="4" y="61"/>
                      <a:pt x="4" y="61"/>
                      <a:pt x="4" y="61"/>
                    </a:cubicBezTo>
                    <a:cubicBezTo>
                      <a:pt x="5" y="57"/>
                      <a:pt x="9" y="53"/>
                      <a:pt x="15" y="50"/>
                    </a:cubicBezTo>
                    <a:close/>
                    <a:moveTo>
                      <a:pt x="14" y="64"/>
                    </a:moveTo>
                    <a:cubicBezTo>
                      <a:pt x="14" y="67"/>
                      <a:pt x="14" y="71"/>
                      <a:pt x="15" y="75"/>
                    </a:cubicBezTo>
                    <a:cubicBezTo>
                      <a:pt x="8" y="72"/>
                      <a:pt x="4" y="67"/>
                      <a:pt x="3" y="64"/>
                    </a:cubicBezTo>
                    <a:lnTo>
                      <a:pt x="14" y="64"/>
                    </a:lnTo>
                    <a:close/>
                    <a:moveTo>
                      <a:pt x="15" y="78"/>
                    </a:moveTo>
                    <a:cubicBezTo>
                      <a:pt x="17" y="84"/>
                      <a:pt x="18" y="89"/>
                      <a:pt x="21" y="94"/>
                    </a:cubicBezTo>
                    <a:cubicBezTo>
                      <a:pt x="13" y="88"/>
                      <a:pt x="7" y="80"/>
                      <a:pt x="5" y="72"/>
                    </a:cubicBezTo>
                    <a:cubicBezTo>
                      <a:pt x="7" y="74"/>
                      <a:pt x="11" y="76"/>
                      <a:pt x="15" y="78"/>
                    </a:cubicBezTo>
                    <a:close/>
                    <a:moveTo>
                      <a:pt x="9" y="87"/>
                    </a:moveTo>
                    <a:cubicBezTo>
                      <a:pt x="13" y="92"/>
                      <a:pt x="18" y="97"/>
                      <a:pt x="24" y="100"/>
                    </a:cubicBezTo>
                    <a:cubicBezTo>
                      <a:pt x="28" y="106"/>
                      <a:pt x="32" y="111"/>
                      <a:pt x="37" y="115"/>
                    </a:cubicBezTo>
                    <a:cubicBezTo>
                      <a:pt x="25" y="109"/>
                      <a:pt x="15" y="99"/>
                      <a:pt x="9" y="87"/>
                    </a:cubicBezTo>
                    <a:close/>
                    <a:moveTo>
                      <a:pt x="30" y="104"/>
                    </a:moveTo>
                    <a:cubicBezTo>
                      <a:pt x="35" y="106"/>
                      <a:pt x="40" y="108"/>
                      <a:pt x="46" y="109"/>
                    </a:cubicBezTo>
                    <a:cubicBezTo>
                      <a:pt x="48" y="113"/>
                      <a:pt x="50" y="117"/>
                      <a:pt x="53" y="120"/>
                    </a:cubicBezTo>
                    <a:cubicBezTo>
                      <a:pt x="44" y="117"/>
                      <a:pt x="36" y="111"/>
                      <a:pt x="30" y="104"/>
                    </a:cubicBezTo>
                    <a:close/>
                    <a:moveTo>
                      <a:pt x="60" y="107"/>
                    </a:moveTo>
                    <a:cubicBezTo>
                      <a:pt x="57" y="107"/>
                      <a:pt x="52" y="107"/>
                      <a:pt x="48" y="106"/>
                    </a:cubicBezTo>
                    <a:cubicBezTo>
                      <a:pt x="46" y="100"/>
                      <a:pt x="44" y="93"/>
                      <a:pt x="43" y="86"/>
                    </a:cubicBezTo>
                    <a:cubicBezTo>
                      <a:pt x="48" y="86"/>
                      <a:pt x="54" y="87"/>
                      <a:pt x="60" y="87"/>
                    </a:cubicBezTo>
                    <a:lnTo>
                      <a:pt x="60" y="107"/>
                    </a:lnTo>
                    <a:close/>
                    <a:moveTo>
                      <a:pt x="60" y="83"/>
                    </a:moveTo>
                    <a:cubicBezTo>
                      <a:pt x="54" y="83"/>
                      <a:pt x="48" y="83"/>
                      <a:pt x="42" y="82"/>
                    </a:cubicBezTo>
                    <a:cubicBezTo>
                      <a:pt x="41" y="76"/>
                      <a:pt x="41" y="70"/>
                      <a:pt x="41" y="64"/>
                    </a:cubicBezTo>
                    <a:cubicBezTo>
                      <a:pt x="60" y="64"/>
                      <a:pt x="60" y="64"/>
                      <a:pt x="60" y="64"/>
                    </a:cubicBezTo>
                    <a:lnTo>
                      <a:pt x="60" y="83"/>
                    </a:lnTo>
                    <a:close/>
                    <a:moveTo>
                      <a:pt x="60" y="61"/>
                    </a:moveTo>
                    <a:cubicBezTo>
                      <a:pt x="41" y="61"/>
                      <a:pt x="41" y="61"/>
                      <a:pt x="41" y="61"/>
                    </a:cubicBezTo>
                    <a:cubicBezTo>
                      <a:pt x="41" y="54"/>
                      <a:pt x="41" y="48"/>
                      <a:pt x="42" y="42"/>
                    </a:cubicBezTo>
                    <a:cubicBezTo>
                      <a:pt x="48" y="41"/>
                      <a:pt x="54" y="41"/>
                      <a:pt x="60" y="40"/>
                    </a:cubicBezTo>
                    <a:lnTo>
                      <a:pt x="60" y="61"/>
                    </a:lnTo>
                    <a:close/>
                    <a:moveTo>
                      <a:pt x="60" y="13"/>
                    </a:moveTo>
                    <a:cubicBezTo>
                      <a:pt x="57" y="13"/>
                      <a:pt x="53" y="14"/>
                      <a:pt x="50" y="14"/>
                    </a:cubicBezTo>
                    <a:cubicBezTo>
                      <a:pt x="53" y="8"/>
                      <a:pt x="57" y="4"/>
                      <a:pt x="60" y="3"/>
                    </a:cubicBezTo>
                    <a:lnTo>
                      <a:pt x="60" y="13"/>
                    </a:lnTo>
                    <a:close/>
                    <a:moveTo>
                      <a:pt x="87" y="61"/>
                    </a:moveTo>
                    <a:cubicBezTo>
                      <a:pt x="87" y="54"/>
                      <a:pt x="87" y="48"/>
                      <a:pt x="86" y="43"/>
                    </a:cubicBezTo>
                    <a:cubicBezTo>
                      <a:pt x="94" y="44"/>
                      <a:pt x="101" y="46"/>
                      <a:pt x="106" y="48"/>
                    </a:cubicBezTo>
                    <a:cubicBezTo>
                      <a:pt x="107" y="52"/>
                      <a:pt x="107" y="57"/>
                      <a:pt x="108" y="61"/>
                    </a:cubicBezTo>
                    <a:lnTo>
                      <a:pt x="87" y="61"/>
                    </a:lnTo>
                    <a:close/>
                    <a:moveTo>
                      <a:pt x="108" y="64"/>
                    </a:moveTo>
                    <a:cubicBezTo>
                      <a:pt x="107" y="67"/>
                      <a:pt x="107" y="72"/>
                      <a:pt x="106" y="76"/>
                    </a:cubicBezTo>
                    <a:cubicBezTo>
                      <a:pt x="101" y="78"/>
                      <a:pt x="94" y="80"/>
                      <a:pt x="86" y="82"/>
                    </a:cubicBezTo>
                    <a:cubicBezTo>
                      <a:pt x="87" y="76"/>
                      <a:pt x="87" y="70"/>
                      <a:pt x="87" y="64"/>
                    </a:cubicBezTo>
                    <a:lnTo>
                      <a:pt x="108" y="64"/>
                    </a:lnTo>
                    <a:close/>
                    <a:moveTo>
                      <a:pt x="85" y="39"/>
                    </a:moveTo>
                    <a:cubicBezTo>
                      <a:pt x="84" y="31"/>
                      <a:pt x="83" y="25"/>
                      <a:pt x="80" y="19"/>
                    </a:cubicBezTo>
                    <a:cubicBezTo>
                      <a:pt x="87" y="20"/>
                      <a:pt x="93" y="23"/>
                      <a:pt x="98" y="26"/>
                    </a:cubicBezTo>
                    <a:cubicBezTo>
                      <a:pt x="101" y="31"/>
                      <a:pt x="104" y="37"/>
                      <a:pt x="105" y="44"/>
                    </a:cubicBezTo>
                    <a:cubicBezTo>
                      <a:pt x="100" y="42"/>
                      <a:pt x="93" y="40"/>
                      <a:pt x="85" y="39"/>
                    </a:cubicBezTo>
                    <a:close/>
                    <a:moveTo>
                      <a:pt x="63" y="3"/>
                    </a:moveTo>
                    <a:cubicBezTo>
                      <a:pt x="70" y="4"/>
                      <a:pt x="71" y="8"/>
                      <a:pt x="74" y="14"/>
                    </a:cubicBezTo>
                    <a:cubicBezTo>
                      <a:pt x="71" y="14"/>
                      <a:pt x="67" y="13"/>
                      <a:pt x="63" y="13"/>
                    </a:cubicBezTo>
                    <a:lnTo>
                      <a:pt x="63" y="3"/>
                    </a:lnTo>
                    <a:close/>
                    <a:moveTo>
                      <a:pt x="63" y="17"/>
                    </a:moveTo>
                    <a:cubicBezTo>
                      <a:pt x="70" y="17"/>
                      <a:pt x="72" y="17"/>
                      <a:pt x="76" y="18"/>
                    </a:cubicBezTo>
                    <a:cubicBezTo>
                      <a:pt x="79" y="24"/>
                      <a:pt x="80" y="31"/>
                      <a:pt x="82" y="38"/>
                    </a:cubicBezTo>
                    <a:cubicBezTo>
                      <a:pt x="76" y="38"/>
                      <a:pt x="70" y="37"/>
                      <a:pt x="63" y="37"/>
                    </a:cubicBezTo>
                    <a:lnTo>
                      <a:pt x="63" y="17"/>
                    </a:lnTo>
                    <a:close/>
                    <a:moveTo>
                      <a:pt x="63" y="40"/>
                    </a:moveTo>
                    <a:cubicBezTo>
                      <a:pt x="70" y="41"/>
                      <a:pt x="76" y="41"/>
                      <a:pt x="82" y="42"/>
                    </a:cubicBezTo>
                    <a:cubicBezTo>
                      <a:pt x="83" y="48"/>
                      <a:pt x="84" y="54"/>
                      <a:pt x="84" y="61"/>
                    </a:cubicBezTo>
                    <a:cubicBezTo>
                      <a:pt x="63" y="61"/>
                      <a:pt x="63" y="61"/>
                      <a:pt x="63" y="61"/>
                    </a:cubicBezTo>
                    <a:lnTo>
                      <a:pt x="63" y="40"/>
                    </a:lnTo>
                    <a:close/>
                    <a:moveTo>
                      <a:pt x="63" y="121"/>
                    </a:moveTo>
                    <a:cubicBezTo>
                      <a:pt x="63" y="110"/>
                      <a:pt x="63" y="110"/>
                      <a:pt x="63" y="110"/>
                    </a:cubicBezTo>
                    <a:cubicBezTo>
                      <a:pt x="67" y="110"/>
                      <a:pt x="71" y="110"/>
                      <a:pt x="74" y="110"/>
                    </a:cubicBezTo>
                    <a:cubicBezTo>
                      <a:pt x="71" y="116"/>
                      <a:pt x="70" y="120"/>
                      <a:pt x="63" y="121"/>
                    </a:cubicBezTo>
                    <a:close/>
                    <a:moveTo>
                      <a:pt x="63" y="107"/>
                    </a:moveTo>
                    <a:cubicBezTo>
                      <a:pt x="63" y="87"/>
                      <a:pt x="63" y="87"/>
                      <a:pt x="63" y="87"/>
                    </a:cubicBezTo>
                    <a:cubicBezTo>
                      <a:pt x="70" y="87"/>
                      <a:pt x="76" y="86"/>
                      <a:pt x="82" y="86"/>
                    </a:cubicBezTo>
                    <a:cubicBezTo>
                      <a:pt x="80" y="93"/>
                      <a:pt x="79" y="100"/>
                      <a:pt x="76" y="106"/>
                    </a:cubicBezTo>
                    <a:cubicBezTo>
                      <a:pt x="72" y="107"/>
                      <a:pt x="70" y="107"/>
                      <a:pt x="63" y="107"/>
                    </a:cubicBezTo>
                    <a:close/>
                    <a:moveTo>
                      <a:pt x="85" y="85"/>
                    </a:moveTo>
                    <a:cubicBezTo>
                      <a:pt x="93" y="84"/>
                      <a:pt x="100" y="82"/>
                      <a:pt x="105" y="80"/>
                    </a:cubicBezTo>
                    <a:cubicBezTo>
                      <a:pt x="104" y="86"/>
                      <a:pt x="101" y="92"/>
                      <a:pt x="98" y="98"/>
                    </a:cubicBezTo>
                    <a:cubicBezTo>
                      <a:pt x="93" y="101"/>
                      <a:pt x="87" y="103"/>
                      <a:pt x="80" y="105"/>
                    </a:cubicBezTo>
                    <a:cubicBezTo>
                      <a:pt x="83" y="99"/>
                      <a:pt x="84" y="93"/>
                      <a:pt x="85" y="85"/>
                    </a:cubicBezTo>
                    <a:close/>
                    <a:moveTo>
                      <a:pt x="87" y="115"/>
                    </a:moveTo>
                    <a:cubicBezTo>
                      <a:pt x="93" y="111"/>
                      <a:pt x="97" y="106"/>
                      <a:pt x="101" y="100"/>
                    </a:cubicBezTo>
                    <a:cubicBezTo>
                      <a:pt x="107" y="97"/>
                      <a:pt x="112" y="92"/>
                      <a:pt x="116" y="87"/>
                    </a:cubicBezTo>
                    <a:cubicBezTo>
                      <a:pt x="110" y="99"/>
                      <a:pt x="100" y="109"/>
                      <a:pt x="87" y="115"/>
                    </a:cubicBezTo>
                    <a:close/>
                    <a:moveTo>
                      <a:pt x="110" y="75"/>
                    </a:moveTo>
                    <a:cubicBezTo>
                      <a:pt x="111" y="71"/>
                      <a:pt x="111" y="67"/>
                      <a:pt x="111" y="64"/>
                    </a:cubicBezTo>
                    <a:cubicBezTo>
                      <a:pt x="121" y="64"/>
                      <a:pt x="121" y="64"/>
                      <a:pt x="121" y="64"/>
                    </a:cubicBezTo>
                    <a:cubicBezTo>
                      <a:pt x="120" y="67"/>
                      <a:pt x="116" y="72"/>
                      <a:pt x="110" y="75"/>
                    </a:cubicBezTo>
                    <a:close/>
                    <a:moveTo>
                      <a:pt x="111" y="61"/>
                    </a:moveTo>
                    <a:cubicBezTo>
                      <a:pt x="111" y="57"/>
                      <a:pt x="111" y="53"/>
                      <a:pt x="110" y="50"/>
                    </a:cubicBezTo>
                    <a:cubicBezTo>
                      <a:pt x="116" y="53"/>
                      <a:pt x="120" y="57"/>
                      <a:pt x="121" y="61"/>
                    </a:cubicBezTo>
                    <a:lnTo>
                      <a:pt x="111" y="61"/>
                    </a:lnTo>
                    <a:close/>
                    <a:moveTo>
                      <a:pt x="109" y="45"/>
                    </a:moveTo>
                    <a:cubicBezTo>
                      <a:pt x="108" y="40"/>
                      <a:pt x="106" y="35"/>
                      <a:pt x="104" y="30"/>
                    </a:cubicBezTo>
                    <a:cubicBezTo>
                      <a:pt x="112" y="36"/>
                      <a:pt x="117" y="44"/>
                      <a:pt x="120" y="52"/>
                    </a:cubicBezTo>
                    <a:cubicBezTo>
                      <a:pt x="117" y="50"/>
                      <a:pt x="114" y="47"/>
                      <a:pt x="109" y="45"/>
                    </a:cubicBezTo>
                    <a:close/>
                    <a:moveTo>
                      <a:pt x="101" y="24"/>
                    </a:moveTo>
                    <a:cubicBezTo>
                      <a:pt x="97" y="18"/>
                      <a:pt x="93" y="12"/>
                      <a:pt x="87" y="9"/>
                    </a:cubicBezTo>
                    <a:cubicBezTo>
                      <a:pt x="100" y="14"/>
                      <a:pt x="110" y="24"/>
                      <a:pt x="116" y="37"/>
                    </a:cubicBezTo>
                    <a:cubicBezTo>
                      <a:pt x="112" y="32"/>
                      <a:pt x="107" y="27"/>
                      <a:pt x="101" y="24"/>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00" name="Freeform 529"/>
              <p:cNvSpPr/>
              <p:nvPr/>
            </p:nvSpPr>
            <p:spPr bwMode="auto">
              <a:xfrm>
                <a:off x="7407275" y="3141663"/>
                <a:ext cx="34925" cy="30163"/>
              </a:xfrm>
              <a:custGeom>
                <a:avLst/>
                <a:gdLst>
                  <a:gd name="T0" fmla="*/ 8 w 22"/>
                  <a:gd name="T1" fmla="*/ 14 h 19"/>
                  <a:gd name="T2" fmla="*/ 13 w 22"/>
                  <a:gd name="T3" fmla="*/ 19 h 19"/>
                  <a:gd name="T4" fmla="*/ 15 w 22"/>
                  <a:gd name="T5" fmla="*/ 12 h 19"/>
                  <a:gd name="T6" fmla="*/ 22 w 22"/>
                  <a:gd name="T7" fmla="*/ 9 h 19"/>
                  <a:gd name="T8" fmla="*/ 15 w 22"/>
                  <a:gd name="T9" fmla="*/ 7 h 19"/>
                  <a:gd name="T10" fmla="*/ 15 w 22"/>
                  <a:gd name="T11" fmla="*/ 0 h 19"/>
                  <a:gd name="T12" fmla="*/ 10 w 22"/>
                  <a:gd name="T13" fmla="*/ 2 h 19"/>
                  <a:gd name="T14" fmla="*/ 3 w 22"/>
                  <a:gd name="T15" fmla="*/ 0 h 19"/>
                  <a:gd name="T16" fmla="*/ 5 w 22"/>
                  <a:gd name="T17" fmla="*/ 7 h 19"/>
                  <a:gd name="T18" fmla="*/ 0 w 22"/>
                  <a:gd name="T19" fmla="*/ 14 h 19"/>
                  <a:gd name="T20" fmla="*/ 8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8" y="14"/>
                    </a:moveTo>
                    <a:lnTo>
                      <a:pt x="13" y="19"/>
                    </a:lnTo>
                    <a:lnTo>
                      <a:pt x="15" y="12"/>
                    </a:lnTo>
                    <a:lnTo>
                      <a:pt x="22" y="9"/>
                    </a:lnTo>
                    <a:lnTo>
                      <a:pt x="15" y="7"/>
                    </a:lnTo>
                    <a:lnTo>
                      <a:pt x="15" y="0"/>
                    </a:lnTo>
                    <a:lnTo>
                      <a:pt x="10" y="2"/>
                    </a:lnTo>
                    <a:lnTo>
                      <a:pt x="3" y="0"/>
                    </a:lnTo>
                    <a:lnTo>
                      <a:pt x="5" y="7"/>
                    </a:lnTo>
                    <a:lnTo>
                      <a:pt x="0" y="14"/>
                    </a:lnTo>
                    <a:lnTo>
                      <a:pt x="8"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01" name="Freeform 530"/>
              <p:cNvSpPr/>
              <p:nvPr/>
            </p:nvSpPr>
            <p:spPr bwMode="auto">
              <a:xfrm>
                <a:off x="7899400" y="3294063"/>
                <a:ext cx="46038" cy="46038"/>
              </a:xfrm>
              <a:custGeom>
                <a:avLst/>
                <a:gdLst>
                  <a:gd name="T0" fmla="*/ 29 w 29"/>
                  <a:gd name="T1" fmla="*/ 12 h 29"/>
                  <a:gd name="T2" fmla="*/ 19 w 29"/>
                  <a:gd name="T3" fmla="*/ 10 h 29"/>
                  <a:gd name="T4" fmla="*/ 14 w 29"/>
                  <a:gd name="T5" fmla="*/ 0 h 29"/>
                  <a:gd name="T6" fmla="*/ 9 w 29"/>
                  <a:gd name="T7" fmla="*/ 10 h 29"/>
                  <a:gd name="T8" fmla="*/ 0 w 29"/>
                  <a:gd name="T9" fmla="*/ 10 h 29"/>
                  <a:gd name="T10" fmla="*/ 7 w 29"/>
                  <a:gd name="T11" fmla="*/ 17 h 29"/>
                  <a:gd name="T12" fmla="*/ 4 w 29"/>
                  <a:gd name="T13" fmla="*/ 29 h 29"/>
                  <a:gd name="T14" fmla="*/ 14 w 29"/>
                  <a:gd name="T15" fmla="*/ 25 h 29"/>
                  <a:gd name="T16" fmla="*/ 21 w 29"/>
                  <a:gd name="T17" fmla="*/ 29 h 29"/>
                  <a:gd name="T18" fmla="*/ 21 w 29"/>
                  <a:gd name="T19" fmla="*/ 20 h 29"/>
                  <a:gd name="T20" fmla="*/ 29 w 29"/>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9">
                    <a:moveTo>
                      <a:pt x="29" y="12"/>
                    </a:moveTo>
                    <a:lnTo>
                      <a:pt x="19" y="10"/>
                    </a:lnTo>
                    <a:lnTo>
                      <a:pt x="14" y="0"/>
                    </a:lnTo>
                    <a:lnTo>
                      <a:pt x="9" y="10"/>
                    </a:lnTo>
                    <a:lnTo>
                      <a:pt x="0" y="10"/>
                    </a:lnTo>
                    <a:lnTo>
                      <a:pt x="7" y="17"/>
                    </a:lnTo>
                    <a:lnTo>
                      <a:pt x="4" y="29"/>
                    </a:lnTo>
                    <a:lnTo>
                      <a:pt x="14" y="25"/>
                    </a:lnTo>
                    <a:lnTo>
                      <a:pt x="21" y="29"/>
                    </a:lnTo>
                    <a:lnTo>
                      <a:pt x="21" y="20"/>
                    </a:lnTo>
                    <a:lnTo>
                      <a:pt x="29" y="12"/>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02" name="Freeform 531"/>
              <p:cNvSpPr/>
              <p:nvPr/>
            </p:nvSpPr>
            <p:spPr bwMode="auto">
              <a:xfrm>
                <a:off x="7385050" y="3206750"/>
                <a:ext cx="103188" cy="100013"/>
              </a:xfrm>
              <a:custGeom>
                <a:avLst/>
                <a:gdLst>
                  <a:gd name="T0" fmla="*/ 43 w 65"/>
                  <a:gd name="T1" fmla="*/ 43 h 63"/>
                  <a:gd name="T2" fmla="*/ 65 w 65"/>
                  <a:gd name="T3" fmla="*/ 36 h 63"/>
                  <a:gd name="T4" fmla="*/ 46 w 65"/>
                  <a:gd name="T5" fmla="*/ 22 h 63"/>
                  <a:gd name="T6" fmla="*/ 48 w 65"/>
                  <a:gd name="T7" fmla="*/ 0 h 63"/>
                  <a:gd name="T8" fmla="*/ 29 w 65"/>
                  <a:gd name="T9" fmla="*/ 12 h 63"/>
                  <a:gd name="T10" fmla="*/ 7 w 65"/>
                  <a:gd name="T11" fmla="*/ 5 h 63"/>
                  <a:gd name="T12" fmla="*/ 14 w 65"/>
                  <a:gd name="T13" fmla="*/ 26 h 63"/>
                  <a:gd name="T14" fmla="*/ 0 w 65"/>
                  <a:gd name="T15" fmla="*/ 46 h 63"/>
                  <a:gd name="T16" fmla="*/ 24 w 65"/>
                  <a:gd name="T17" fmla="*/ 46 h 63"/>
                  <a:gd name="T18" fmla="*/ 36 w 65"/>
                  <a:gd name="T19" fmla="*/ 63 h 63"/>
                  <a:gd name="T20" fmla="*/ 43 w 65"/>
                  <a:gd name="T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3">
                    <a:moveTo>
                      <a:pt x="43" y="43"/>
                    </a:moveTo>
                    <a:lnTo>
                      <a:pt x="65" y="36"/>
                    </a:lnTo>
                    <a:lnTo>
                      <a:pt x="46" y="22"/>
                    </a:lnTo>
                    <a:lnTo>
                      <a:pt x="48" y="0"/>
                    </a:lnTo>
                    <a:lnTo>
                      <a:pt x="29" y="12"/>
                    </a:lnTo>
                    <a:lnTo>
                      <a:pt x="7" y="5"/>
                    </a:lnTo>
                    <a:lnTo>
                      <a:pt x="14" y="26"/>
                    </a:lnTo>
                    <a:lnTo>
                      <a:pt x="0" y="46"/>
                    </a:lnTo>
                    <a:lnTo>
                      <a:pt x="24" y="46"/>
                    </a:lnTo>
                    <a:lnTo>
                      <a:pt x="36" y="63"/>
                    </a:lnTo>
                    <a:lnTo>
                      <a:pt x="43"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grpSp>
      </p:grpSp>
      <p:grpSp>
        <p:nvGrpSpPr>
          <p:cNvPr id="209" name="组合 208"/>
          <p:cNvGrpSpPr/>
          <p:nvPr/>
        </p:nvGrpSpPr>
        <p:grpSpPr>
          <a:xfrm>
            <a:off x="4042718" y="2649403"/>
            <a:ext cx="853234" cy="516708"/>
            <a:chOff x="5605912" y="4941362"/>
            <a:chExt cx="1137941" cy="689124"/>
          </a:xfrm>
        </p:grpSpPr>
        <p:grpSp>
          <p:nvGrpSpPr>
            <p:cNvPr id="210" name="组合 209"/>
            <p:cNvGrpSpPr/>
            <p:nvPr/>
          </p:nvGrpSpPr>
          <p:grpSpPr>
            <a:xfrm>
              <a:off x="5605912" y="4941362"/>
              <a:ext cx="962973" cy="689124"/>
              <a:chOff x="-2338009" y="769144"/>
              <a:chExt cx="2790825" cy="1997174"/>
            </a:xfrm>
          </p:grpSpPr>
          <p:sp>
            <p:nvSpPr>
              <p:cNvPr id="221" name="Oval 499"/>
              <p:cNvSpPr>
                <a:spLocks noChangeArrowheads="1"/>
              </p:cNvSpPr>
              <p:nvPr/>
            </p:nvSpPr>
            <p:spPr bwMode="auto">
              <a:xfrm>
                <a:off x="-1880016" y="2601218"/>
                <a:ext cx="309563" cy="165100"/>
              </a:xfrm>
              <a:prstGeom prst="ellipse">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2" name="Rectangle 483"/>
              <p:cNvSpPr>
                <a:spLocks noChangeArrowheads="1"/>
              </p:cNvSpPr>
              <p:nvPr/>
            </p:nvSpPr>
            <p:spPr bwMode="auto">
              <a:xfrm>
                <a:off x="-1725234" y="800536"/>
                <a:ext cx="2178050" cy="1231900"/>
              </a:xfrm>
              <a:prstGeom prst="rect">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3" name="Freeform 484"/>
              <p:cNvSpPr/>
              <p:nvPr/>
            </p:nvSpPr>
            <p:spPr bwMode="auto">
              <a:xfrm>
                <a:off x="-2338009" y="775494"/>
                <a:ext cx="1254125" cy="1935163"/>
              </a:xfrm>
              <a:custGeom>
                <a:avLst/>
                <a:gdLst>
                  <a:gd name="T0" fmla="*/ 334 w 334"/>
                  <a:gd name="T1" fmla="*/ 167 h 515"/>
                  <a:gd name="T2" fmla="*/ 167 w 334"/>
                  <a:gd name="T3" fmla="*/ 0 h 515"/>
                  <a:gd name="T4" fmla="*/ 0 w 334"/>
                  <a:gd name="T5" fmla="*/ 167 h 515"/>
                  <a:gd name="T6" fmla="*/ 130 w 334"/>
                  <a:gd name="T7" fmla="*/ 330 h 515"/>
                  <a:gd name="T8" fmla="*/ 165 w 334"/>
                  <a:gd name="T9" fmla="*/ 515 h 515"/>
                  <a:gd name="T10" fmla="*/ 200 w 334"/>
                  <a:gd name="T11" fmla="*/ 331 h 515"/>
                  <a:gd name="T12" fmla="*/ 334 w 334"/>
                  <a:gd name="T13" fmla="*/ 167 h 515"/>
                </a:gdLst>
                <a:ahLst/>
                <a:cxnLst>
                  <a:cxn ang="0">
                    <a:pos x="T0" y="T1"/>
                  </a:cxn>
                  <a:cxn ang="0">
                    <a:pos x="T2" y="T3"/>
                  </a:cxn>
                  <a:cxn ang="0">
                    <a:pos x="T4" y="T5"/>
                  </a:cxn>
                  <a:cxn ang="0">
                    <a:pos x="T6" y="T7"/>
                  </a:cxn>
                  <a:cxn ang="0">
                    <a:pos x="T8" y="T9"/>
                  </a:cxn>
                  <a:cxn ang="0">
                    <a:pos x="T10" y="T11"/>
                  </a:cxn>
                  <a:cxn ang="0">
                    <a:pos x="T12" y="T13"/>
                  </a:cxn>
                </a:cxnLst>
                <a:rect l="0" t="0" r="r" b="b"/>
                <a:pathLst>
                  <a:path w="334" h="515">
                    <a:moveTo>
                      <a:pt x="334" y="167"/>
                    </a:moveTo>
                    <a:cubicBezTo>
                      <a:pt x="334" y="75"/>
                      <a:pt x="259" y="0"/>
                      <a:pt x="167" y="0"/>
                    </a:cubicBezTo>
                    <a:cubicBezTo>
                      <a:pt x="75" y="0"/>
                      <a:pt x="0" y="75"/>
                      <a:pt x="0" y="167"/>
                    </a:cubicBezTo>
                    <a:cubicBezTo>
                      <a:pt x="0" y="247"/>
                      <a:pt x="56" y="313"/>
                      <a:pt x="130" y="330"/>
                    </a:cubicBezTo>
                    <a:cubicBezTo>
                      <a:pt x="165" y="515"/>
                      <a:pt x="165" y="515"/>
                      <a:pt x="165" y="515"/>
                    </a:cubicBezTo>
                    <a:cubicBezTo>
                      <a:pt x="200" y="331"/>
                      <a:pt x="200" y="331"/>
                      <a:pt x="200" y="331"/>
                    </a:cubicBezTo>
                    <a:cubicBezTo>
                      <a:pt x="276" y="315"/>
                      <a:pt x="334" y="248"/>
                      <a:pt x="334" y="167"/>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4" name="Freeform 485"/>
              <p:cNvSpPr/>
              <p:nvPr/>
            </p:nvSpPr>
            <p:spPr bwMode="auto">
              <a:xfrm>
                <a:off x="-1725234" y="769144"/>
                <a:ext cx="641350" cy="1938338"/>
              </a:xfrm>
              <a:custGeom>
                <a:avLst/>
                <a:gdLst>
                  <a:gd name="T0" fmla="*/ 0 w 171"/>
                  <a:gd name="T1" fmla="*/ 2 h 516"/>
                  <a:gd name="T2" fmla="*/ 2 w 171"/>
                  <a:gd name="T3" fmla="*/ 516 h 516"/>
                  <a:gd name="T4" fmla="*/ 37 w 171"/>
                  <a:gd name="T5" fmla="*/ 333 h 516"/>
                  <a:gd name="T6" fmla="*/ 171 w 171"/>
                  <a:gd name="T7" fmla="*/ 171 h 516"/>
                  <a:gd name="T8" fmla="*/ 0 w 171"/>
                  <a:gd name="T9" fmla="*/ 2 h 516"/>
                </a:gdLst>
                <a:ahLst/>
                <a:cxnLst>
                  <a:cxn ang="0">
                    <a:pos x="T0" y="T1"/>
                  </a:cxn>
                  <a:cxn ang="0">
                    <a:pos x="T2" y="T3"/>
                  </a:cxn>
                  <a:cxn ang="0">
                    <a:pos x="T4" y="T5"/>
                  </a:cxn>
                  <a:cxn ang="0">
                    <a:pos x="T6" y="T7"/>
                  </a:cxn>
                  <a:cxn ang="0">
                    <a:pos x="T8" y="T9"/>
                  </a:cxn>
                </a:cxnLst>
                <a:rect l="0" t="0" r="r" b="b"/>
                <a:pathLst>
                  <a:path w="171" h="516">
                    <a:moveTo>
                      <a:pt x="0" y="2"/>
                    </a:moveTo>
                    <a:cubicBezTo>
                      <a:pt x="0" y="2"/>
                      <a:pt x="2" y="516"/>
                      <a:pt x="2" y="516"/>
                    </a:cubicBezTo>
                    <a:cubicBezTo>
                      <a:pt x="37" y="333"/>
                      <a:pt x="37" y="333"/>
                      <a:pt x="37" y="333"/>
                    </a:cubicBezTo>
                    <a:cubicBezTo>
                      <a:pt x="113" y="317"/>
                      <a:pt x="171" y="251"/>
                      <a:pt x="171" y="171"/>
                    </a:cubicBezTo>
                    <a:cubicBezTo>
                      <a:pt x="171" y="78"/>
                      <a:pt x="96" y="0"/>
                      <a:pt x="0" y="2"/>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5" name="Freeform 486"/>
              <p:cNvSpPr>
                <a:spLocks noEditPoints="1"/>
              </p:cNvSpPr>
              <p:nvPr/>
            </p:nvSpPr>
            <p:spPr bwMode="auto">
              <a:xfrm>
                <a:off x="-2217359" y="896144"/>
                <a:ext cx="1006475" cy="1006475"/>
              </a:xfrm>
              <a:custGeom>
                <a:avLst/>
                <a:gdLst>
                  <a:gd name="T0" fmla="*/ 134 w 268"/>
                  <a:gd name="T1" fmla="*/ 268 h 268"/>
                  <a:gd name="T2" fmla="*/ 0 w 268"/>
                  <a:gd name="T3" fmla="*/ 134 h 268"/>
                  <a:gd name="T4" fmla="*/ 134 w 268"/>
                  <a:gd name="T5" fmla="*/ 0 h 268"/>
                  <a:gd name="T6" fmla="*/ 268 w 268"/>
                  <a:gd name="T7" fmla="*/ 134 h 268"/>
                  <a:gd name="T8" fmla="*/ 134 w 268"/>
                  <a:gd name="T9" fmla="*/ 268 h 268"/>
                  <a:gd name="T10" fmla="*/ 134 w 268"/>
                  <a:gd name="T11" fmla="*/ 10 h 268"/>
                  <a:gd name="T12" fmla="*/ 11 w 268"/>
                  <a:gd name="T13" fmla="*/ 134 h 268"/>
                  <a:gd name="T14" fmla="*/ 134 w 268"/>
                  <a:gd name="T15" fmla="*/ 257 h 268"/>
                  <a:gd name="T16" fmla="*/ 258 w 268"/>
                  <a:gd name="T17" fmla="*/ 134 h 268"/>
                  <a:gd name="T18" fmla="*/ 134 w 268"/>
                  <a:gd name="T19"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8">
                    <a:moveTo>
                      <a:pt x="134" y="268"/>
                    </a:moveTo>
                    <a:cubicBezTo>
                      <a:pt x="60" y="268"/>
                      <a:pt x="0" y="208"/>
                      <a:pt x="0" y="134"/>
                    </a:cubicBezTo>
                    <a:cubicBezTo>
                      <a:pt x="0" y="60"/>
                      <a:pt x="60" y="0"/>
                      <a:pt x="134" y="0"/>
                    </a:cubicBezTo>
                    <a:cubicBezTo>
                      <a:pt x="208" y="0"/>
                      <a:pt x="268" y="60"/>
                      <a:pt x="268" y="134"/>
                    </a:cubicBezTo>
                    <a:cubicBezTo>
                      <a:pt x="268" y="208"/>
                      <a:pt x="208" y="268"/>
                      <a:pt x="134" y="268"/>
                    </a:cubicBezTo>
                    <a:close/>
                    <a:moveTo>
                      <a:pt x="134" y="10"/>
                    </a:moveTo>
                    <a:cubicBezTo>
                      <a:pt x="66" y="10"/>
                      <a:pt x="11" y="65"/>
                      <a:pt x="11" y="134"/>
                    </a:cubicBezTo>
                    <a:cubicBezTo>
                      <a:pt x="11" y="202"/>
                      <a:pt x="66" y="257"/>
                      <a:pt x="134" y="257"/>
                    </a:cubicBezTo>
                    <a:cubicBezTo>
                      <a:pt x="202" y="257"/>
                      <a:pt x="258" y="202"/>
                      <a:pt x="258" y="134"/>
                    </a:cubicBezTo>
                    <a:cubicBezTo>
                      <a:pt x="258" y="65"/>
                      <a:pt x="202" y="10"/>
                      <a:pt x="134"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200"/>
              </a:p>
            </p:txBody>
          </p:sp>
          <p:sp>
            <p:nvSpPr>
              <p:cNvPr id="226" name="Oval 487"/>
              <p:cNvSpPr>
                <a:spLocks noChangeArrowheads="1"/>
              </p:cNvSpPr>
              <p:nvPr/>
            </p:nvSpPr>
            <p:spPr bwMode="auto">
              <a:xfrm>
                <a:off x="-2134809" y="968556"/>
                <a:ext cx="841375" cy="841375"/>
              </a:xfrm>
              <a:prstGeom prst="ellipse">
                <a:avLst/>
              </a:prstGeom>
              <a:solidFill>
                <a:schemeClr val="bg1"/>
              </a:solidFill>
              <a:ln>
                <a:noFill/>
              </a:ln>
            </p:spPr>
            <p:txBody>
              <a:bodyPr vert="horz" wrap="square" lIns="68562" tIns="34281" rIns="68562" bIns="34281" numCol="1" anchor="t" anchorCtr="0" compatLnSpc="1"/>
              <a:lstStyle/>
              <a:p>
                <a:endParaRPr lang="zh-CN" altLang="en-US" sz="1200"/>
              </a:p>
            </p:txBody>
          </p:sp>
        </p:grpSp>
        <p:sp>
          <p:nvSpPr>
            <p:cNvPr id="211" name="文本框 622"/>
            <p:cNvSpPr txBox="1"/>
            <p:nvPr/>
          </p:nvSpPr>
          <p:spPr>
            <a:xfrm>
              <a:off x="5961397" y="4955087"/>
              <a:ext cx="782456" cy="415822"/>
            </a:xfrm>
            <a:prstGeom prst="rect">
              <a:avLst/>
            </a:prstGeom>
            <a:noFill/>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地名</a:t>
              </a:r>
            </a:p>
          </p:txBody>
        </p:sp>
        <p:grpSp>
          <p:nvGrpSpPr>
            <p:cNvPr id="212" name="组合 211"/>
            <p:cNvGrpSpPr/>
            <p:nvPr/>
          </p:nvGrpSpPr>
          <p:grpSpPr>
            <a:xfrm>
              <a:off x="5726005" y="5060474"/>
              <a:ext cx="172449" cy="175868"/>
              <a:chOff x="7385050" y="3114675"/>
              <a:chExt cx="560388" cy="571500"/>
            </a:xfrm>
          </p:grpSpPr>
          <p:sp>
            <p:nvSpPr>
              <p:cNvPr id="213" name="Freeform 524"/>
              <p:cNvSpPr/>
              <p:nvPr/>
            </p:nvSpPr>
            <p:spPr bwMode="auto">
              <a:xfrm>
                <a:off x="7553325" y="3114675"/>
                <a:ext cx="227013" cy="114300"/>
              </a:xfrm>
              <a:custGeom>
                <a:avLst/>
                <a:gdLst>
                  <a:gd name="T0" fmla="*/ 59 w 59"/>
                  <a:gd name="T1" fmla="*/ 30 h 30"/>
                  <a:gd name="T2" fmla="*/ 31 w 59"/>
                  <a:gd name="T3" fmla="*/ 12 h 30"/>
                  <a:gd name="T4" fmla="*/ 31 w 59"/>
                  <a:gd name="T5" fmla="*/ 0 h 30"/>
                  <a:gd name="T6" fmla="*/ 25 w 59"/>
                  <a:gd name="T7" fmla="*/ 0 h 30"/>
                  <a:gd name="T8" fmla="*/ 25 w 59"/>
                  <a:gd name="T9" fmla="*/ 12 h 30"/>
                  <a:gd name="T10" fmla="*/ 0 w 59"/>
                  <a:gd name="T11" fmla="*/ 30 h 30"/>
                  <a:gd name="T12" fmla="*/ 30 w 59"/>
                  <a:gd name="T13" fmla="*/ 22 h 30"/>
                  <a:gd name="T14" fmla="*/ 59 w 59"/>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0">
                    <a:moveTo>
                      <a:pt x="59" y="30"/>
                    </a:moveTo>
                    <a:cubicBezTo>
                      <a:pt x="59" y="20"/>
                      <a:pt x="47" y="13"/>
                      <a:pt x="31" y="12"/>
                    </a:cubicBezTo>
                    <a:cubicBezTo>
                      <a:pt x="31" y="0"/>
                      <a:pt x="31" y="0"/>
                      <a:pt x="31" y="0"/>
                    </a:cubicBezTo>
                    <a:cubicBezTo>
                      <a:pt x="25" y="0"/>
                      <a:pt x="25" y="0"/>
                      <a:pt x="25" y="0"/>
                    </a:cubicBezTo>
                    <a:cubicBezTo>
                      <a:pt x="25" y="12"/>
                      <a:pt x="25" y="12"/>
                      <a:pt x="25" y="12"/>
                    </a:cubicBezTo>
                    <a:cubicBezTo>
                      <a:pt x="13" y="13"/>
                      <a:pt x="0" y="21"/>
                      <a:pt x="0" y="30"/>
                    </a:cubicBezTo>
                    <a:cubicBezTo>
                      <a:pt x="9" y="25"/>
                      <a:pt x="19" y="22"/>
                      <a:pt x="30" y="22"/>
                    </a:cubicBezTo>
                    <a:cubicBezTo>
                      <a:pt x="41" y="22"/>
                      <a:pt x="51" y="25"/>
                      <a:pt x="59" y="30"/>
                    </a:cubicBez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4" name="Freeform 525"/>
              <p:cNvSpPr/>
              <p:nvPr/>
            </p:nvSpPr>
            <p:spPr bwMode="auto">
              <a:xfrm>
                <a:off x="7791450" y="3160713"/>
                <a:ext cx="34925" cy="30163"/>
              </a:xfrm>
              <a:custGeom>
                <a:avLst/>
                <a:gdLst>
                  <a:gd name="T0" fmla="*/ 10 w 22"/>
                  <a:gd name="T1" fmla="*/ 14 h 19"/>
                  <a:gd name="T2" fmla="*/ 12 w 22"/>
                  <a:gd name="T3" fmla="*/ 19 h 19"/>
                  <a:gd name="T4" fmla="*/ 14 w 22"/>
                  <a:gd name="T5" fmla="*/ 12 h 19"/>
                  <a:gd name="T6" fmla="*/ 22 w 22"/>
                  <a:gd name="T7" fmla="*/ 12 h 19"/>
                  <a:gd name="T8" fmla="*/ 17 w 22"/>
                  <a:gd name="T9" fmla="*/ 7 h 19"/>
                  <a:gd name="T10" fmla="*/ 17 w 22"/>
                  <a:gd name="T11" fmla="*/ 0 h 19"/>
                  <a:gd name="T12" fmla="*/ 10 w 22"/>
                  <a:gd name="T13" fmla="*/ 2 h 19"/>
                  <a:gd name="T14" fmla="*/ 5 w 22"/>
                  <a:gd name="T15" fmla="*/ 0 h 19"/>
                  <a:gd name="T16" fmla="*/ 5 w 22"/>
                  <a:gd name="T17" fmla="*/ 7 h 19"/>
                  <a:gd name="T18" fmla="*/ 0 w 22"/>
                  <a:gd name="T19" fmla="*/ 14 h 19"/>
                  <a:gd name="T20" fmla="*/ 10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0" y="14"/>
                    </a:moveTo>
                    <a:lnTo>
                      <a:pt x="12" y="19"/>
                    </a:lnTo>
                    <a:lnTo>
                      <a:pt x="14" y="12"/>
                    </a:lnTo>
                    <a:lnTo>
                      <a:pt x="22" y="12"/>
                    </a:lnTo>
                    <a:lnTo>
                      <a:pt x="17" y="7"/>
                    </a:lnTo>
                    <a:lnTo>
                      <a:pt x="17" y="0"/>
                    </a:lnTo>
                    <a:lnTo>
                      <a:pt x="10" y="2"/>
                    </a:lnTo>
                    <a:lnTo>
                      <a:pt x="5" y="0"/>
                    </a:lnTo>
                    <a:lnTo>
                      <a:pt x="5" y="7"/>
                    </a:lnTo>
                    <a:lnTo>
                      <a:pt x="0" y="14"/>
                    </a:lnTo>
                    <a:lnTo>
                      <a:pt x="10"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5" name="Freeform 526"/>
              <p:cNvSpPr/>
              <p:nvPr/>
            </p:nvSpPr>
            <p:spPr bwMode="auto">
              <a:xfrm>
                <a:off x="7840663" y="3176588"/>
                <a:ext cx="104775" cy="98425"/>
              </a:xfrm>
              <a:custGeom>
                <a:avLst/>
                <a:gdLst>
                  <a:gd name="T0" fmla="*/ 25 w 66"/>
                  <a:gd name="T1" fmla="*/ 43 h 62"/>
                  <a:gd name="T2" fmla="*/ 37 w 66"/>
                  <a:gd name="T3" fmla="*/ 62 h 62"/>
                  <a:gd name="T4" fmla="*/ 44 w 66"/>
                  <a:gd name="T5" fmla="*/ 41 h 62"/>
                  <a:gd name="T6" fmla="*/ 66 w 66"/>
                  <a:gd name="T7" fmla="*/ 36 h 62"/>
                  <a:gd name="T8" fmla="*/ 49 w 66"/>
                  <a:gd name="T9" fmla="*/ 21 h 62"/>
                  <a:gd name="T10" fmla="*/ 49 w 66"/>
                  <a:gd name="T11" fmla="*/ 0 h 62"/>
                  <a:gd name="T12" fmla="*/ 29 w 66"/>
                  <a:gd name="T13" fmla="*/ 12 h 62"/>
                  <a:gd name="T14" fmla="*/ 10 w 66"/>
                  <a:gd name="T15" fmla="*/ 4 h 62"/>
                  <a:gd name="T16" fmla="*/ 15 w 66"/>
                  <a:gd name="T17" fmla="*/ 26 h 62"/>
                  <a:gd name="T18" fmla="*/ 0 w 66"/>
                  <a:gd name="T19" fmla="*/ 43 h 62"/>
                  <a:gd name="T20" fmla="*/ 25 w 66"/>
                  <a:gd name="T2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2">
                    <a:moveTo>
                      <a:pt x="25" y="43"/>
                    </a:moveTo>
                    <a:lnTo>
                      <a:pt x="37" y="62"/>
                    </a:lnTo>
                    <a:lnTo>
                      <a:pt x="44" y="41"/>
                    </a:lnTo>
                    <a:lnTo>
                      <a:pt x="66" y="36"/>
                    </a:lnTo>
                    <a:lnTo>
                      <a:pt x="49" y="21"/>
                    </a:lnTo>
                    <a:lnTo>
                      <a:pt x="49" y="0"/>
                    </a:lnTo>
                    <a:lnTo>
                      <a:pt x="29" y="12"/>
                    </a:lnTo>
                    <a:lnTo>
                      <a:pt x="10" y="4"/>
                    </a:lnTo>
                    <a:lnTo>
                      <a:pt x="15" y="26"/>
                    </a:lnTo>
                    <a:lnTo>
                      <a:pt x="0" y="43"/>
                    </a:lnTo>
                    <a:lnTo>
                      <a:pt x="25"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6" name="Freeform 527"/>
              <p:cNvSpPr/>
              <p:nvPr/>
            </p:nvSpPr>
            <p:spPr bwMode="auto">
              <a:xfrm>
                <a:off x="7493000" y="3144838"/>
                <a:ext cx="49213" cy="46038"/>
              </a:xfrm>
              <a:custGeom>
                <a:avLst/>
                <a:gdLst>
                  <a:gd name="T0" fmla="*/ 12 w 31"/>
                  <a:gd name="T1" fmla="*/ 20 h 29"/>
                  <a:gd name="T2" fmla="*/ 17 w 31"/>
                  <a:gd name="T3" fmla="*/ 29 h 29"/>
                  <a:gd name="T4" fmla="*/ 21 w 31"/>
                  <a:gd name="T5" fmla="*/ 20 h 29"/>
                  <a:gd name="T6" fmla="*/ 31 w 31"/>
                  <a:gd name="T7" fmla="*/ 17 h 29"/>
                  <a:gd name="T8" fmla="*/ 21 w 31"/>
                  <a:gd name="T9" fmla="*/ 10 h 29"/>
                  <a:gd name="T10" fmla="*/ 21 w 31"/>
                  <a:gd name="T11" fmla="*/ 0 h 29"/>
                  <a:gd name="T12" fmla="*/ 14 w 31"/>
                  <a:gd name="T13" fmla="*/ 5 h 29"/>
                  <a:gd name="T14" fmla="*/ 4 w 31"/>
                  <a:gd name="T15" fmla="*/ 3 h 29"/>
                  <a:gd name="T16" fmla="*/ 7 w 31"/>
                  <a:gd name="T17" fmla="*/ 12 h 29"/>
                  <a:gd name="T18" fmla="*/ 0 w 31"/>
                  <a:gd name="T19" fmla="*/ 20 h 29"/>
                  <a:gd name="T20" fmla="*/ 12 w 31"/>
                  <a:gd name="T21"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12" y="20"/>
                    </a:moveTo>
                    <a:lnTo>
                      <a:pt x="17" y="29"/>
                    </a:lnTo>
                    <a:lnTo>
                      <a:pt x="21" y="20"/>
                    </a:lnTo>
                    <a:lnTo>
                      <a:pt x="31" y="17"/>
                    </a:lnTo>
                    <a:lnTo>
                      <a:pt x="21" y="10"/>
                    </a:lnTo>
                    <a:lnTo>
                      <a:pt x="21" y="0"/>
                    </a:lnTo>
                    <a:lnTo>
                      <a:pt x="14" y="5"/>
                    </a:lnTo>
                    <a:lnTo>
                      <a:pt x="4" y="3"/>
                    </a:lnTo>
                    <a:lnTo>
                      <a:pt x="7" y="12"/>
                    </a:lnTo>
                    <a:lnTo>
                      <a:pt x="0" y="20"/>
                    </a:lnTo>
                    <a:lnTo>
                      <a:pt x="12" y="20"/>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7" name="Freeform 528"/>
              <p:cNvSpPr>
                <a:spLocks noEditPoints="1"/>
              </p:cNvSpPr>
              <p:nvPr/>
            </p:nvSpPr>
            <p:spPr bwMode="auto">
              <a:xfrm>
                <a:off x="7431088" y="3209925"/>
                <a:ext cx="479425" cy="476250"/>
              </a:xfrm>
              <a:custGeom>
                <a:avLst/>
                <a:gdLst>
                  <a:gd name="T0" fmla="*/ 0 w 125"/>
                  <a:gd name="T1" fmla="*/ 62 h 124"/>
                  <a:gd name="T2" fmla="*/ 125 w 125"/>
                  <a:gd name="T3" fmla="*/ 62 h 124"/>
                  <a:gd name="T4" fmla="*/ 19 w 125"/>
                  <a:gd name="T5" fmla="*/ 44 h 124"/>
                  <a:gd name="T6" fmla="*/ 44 w 125"/>
                  <a:gd name="T7" fmla="*/ 19 h 124"/>
                  <a:gd name="T8" fmla="*/ 19 w 125"/>
                  <a:gd name="T9" fmla="*/ 44 h 124"/>
                  <a:gd name="T10" fmla="*/ 18 w 125"/>
                  <a:gd name="T11" fmla="*/ 76 h 124"/>
                  <a:gd name="T12" fmla="*/ 38 w 125"/>
                  <a:gd name="T13" fmla="*/ 64 h 124"/>
                  <a:gd name="T14" fmla="*/ 30 w 125"/>
                  <a:gd name="T15" fmla="*/ 20 h 124"/>
                  <a:gd name="T16" fmla="*/ 46 w 125"/>
                  <a:gd name="T17" fmla="*/ 15 h 124"/>
                  <a:gd name="T18" fmla="*/ 37 w 125"/>
                  <a:gd name="T19" fmla="*/ 9 h 124"/>
                  <a:gd name="T20" fmla="*/ 9 w 125"/>
                  <a:gd name="T21" fmla="*/ 37 h 124"/>
                  <a:gd name="T22" fmla="*/ 15 w 125"/>
                  <a:gd name="T23" fmla="*/ 50 h 124"/>
                  <a:gd name="T24" fmla="*/ 4 w 125"/>
                  <a:gd name="T25" fmla="*/ 61 h 124"/>
                  <a:gd name="T26" fmla="*/ 14 w 125"/>
                  <a:gd name="T27" fmla="*/ 64 h 124"/>
                  <a:gd name="T28" fmla="*/ 3 w 125"/>
                  <a:gd name="T29" fmla="*/ 64 h 124"/>
                  <a:gd name="T30" fmla="*/ 15 w 125"/>
                  <a:gd name="T31" fmla="*/ 78 h 124"/>
                  <a:gd name="T32" fmla="*/ 5 w 125"/>
                  <a:gd name="T33" fmla="*/ 72 h 124"/>
                  <a:gd name="T34" fmla="*/ 9 w 125"/>
                  <a:gd name="T35" fmla="*/ 87 h 124"/>
                  <a:gd name="T36" fmla="*/ 37 w 125"/>
                  <a:gd name="T37" fmla="*/ 115 h 124"/>
                  <a:gd name="T38" fmla="*/ 30 w 125"/>
                  <a:gd name="T39" fmla="*/ 104 h 124"/>
                  <a:gd name="T40" fmla="*/ 53 w 125"/>
                  <a:gd name="T41" fmla="*/ 120 h 124"/>
                  <a:gd name="T42" fmla="*/ 60 w 125"/>
                  <a:gd name="T43" fmla="*/ 107 h 124"/>
                  <a:gd name="T44" fmla="*/ 43 w 125"/>
                  <a:gd name="T45" fmla="*/ 86 h 124"/>
                  <a:gd name="T46" fmla="*/ 60 w 125"/>
                  <a:gd name="T47" fmla="*/ 107 h 124"/>
                  <a:gd name="T48" fmla="*/ 42 w 125"/>
                  <a:gd name="T49" fmla="*/ 82 h 124"/>
                  <a:gd name="T50" fmla="*/ 60 w 125"/>
                  <a:gd name="T51" fmla="*/ 64 h 124"/>
                  <a:gd name="T52" fmla="*/ 60 w 125"/>
                  <a:gd name="T53" fmla="*/ 61 h 124"/>
                  <a:gd name="T54" fmla="*/ 42 w 125"/>
                  <a:gd name="T55" fmla="*/ 42 h 124"/>
                  <a:gd name="T56" fmla="*/ 60 w 125"/>
                  <a:gd name="T57" fmla="*/ 61 h 124"/>
                  <a:gd name="T58" fmla="*/ 50 w 125"/>
                  <a:gd name="T59" fmla="*/ 14 h 124"/>
                  <a:gd name="T60" fmla="*/ 60 w 125"/>
                  <a:gd name="T61" fmla="*/ 13 h 124"/>
                  <a:gd name="T62" fmla="*/ 86 w 125"/>
                  <a:gd name="T63" fmla="*/ 43 h 124"/>
                  <a:gd name="T64" fmla="*/ 108 w 125"/>
                  <a:gd name="T65" fmla="*/ 61 h 124"/>
                  <a:gd name="T66" fmla="*/ 108 w 125"/>
                  <a:gd name="T67" fmla="*/ 64 h 124"/>
                  <a:gd name="T68" fmla="*/ 86 w 125"/>
                  <a:gd name="T69" fmla="*/ 82 h 124"/>
                  <a:gd name="T70" fmla="*/ 108 w 125"/>
                  <a:gd name="T71" fmla="*/ 64 h 124"/>
                  <a:gd name="T72" fmla="*/ 80 w 125"/>
                  <a:gd name="T73" fmla="*/ 19 h 124"/>
                  <a:gd name="T74" fmla="*/ 105 w 125"/>
                  <a:gd name="T75" fmla="*/ 44 h 124"/>
                  <a:gd name="T76" fmla="*/ 63 w 125"/>
                  <a:gd name="T77" fmla="*/ 3 h 124"/>
                  <a:gd name="T78" fmla="*/ 63 w 125"/>
                  <a:gd name="T79" fmla="*/ 13 h 124"/>
                  <a:gd name="T80" fmla="*/ 63 w 125"/>
                  <a:gd name="T81" fmla="*/ 17 h 124"/>
                  <a:gd name="T82" fmla="*/ 82 w 125"/>
                  <a:gd name="T83" fmla="*/ 38 h 124"/>
                  <a:gd name="T84" fmla="*/ 63 w 125"/>
                  <a:gd name="T85" fmla="*/ 17 h 124"/>
                  <a:gd name="T86" fmla="*/ 82 w 125"/>
                  <a:gd name="T87" fmla="*/ 42 h 124"/>
                  <a:gd name="T88" fmla="*/ 63 w 125"/>
                  <a:gd name="T89" fmla="*/ 61 h 124"/>
                  <a:gd name="T90" fmla="*/ 63 w 125"/>
                  <a:gd name="T91" fmla="*/ 121 h 124"/>
                  <a:gd name="T92" fmla="*/ 74 w 125"/>
                  <a:gd name="T93" fmla="*/ 110 h 124"/>
                  <a:gd name="T94" fmla="*/ 63 w 125"/>
                  <a:gd name="T95" fmla="*/ 107 h 124"/>
                  <a:gd name="T96" fmla="*/ 82 w 125"/>
                  <a:gd name="T97" fmla="*/ 86 h 124"/>
                  <a:gd name="T98" fmla="*/ 63 w 125"/>
                  <a:gd name="T99" fmla="*/ 107 h 124"/>
                  <a:gd name="T100" fmla="*/ 105 w 125"/>
                  <a:gd name="T101" fmla="*/ 80 h 124"/>
                  <a:gd name="T102" fmla="*/ 80 w 125"/>
                  <a:gd name="T103" fmla="*/ 105 h 124"/>
                  <a:gd name="T104" fmla="*/ 87 w 125"/>
                  <a:gd name="T105" fmla="*/ 115 h 124"/>
                  <a:gd name="T106" fmla="*/ 116 w 125"/>
                  <a:gd name="T107" fmla="*/ 87 h 124"/>
                  <a:gd name="T108" fmla="*/ 110 w 125"/>
                  <a:gd name="T109" fmla="*/ 75 h 124"/>
                  <a:gd name="T110" fmla="*/ 121 w 125"/>
                  <a:gd name="T111" fmla="*/ 64 h 124"/>
                  <a:gd name="T112" fmla="*/ 111 w 125"/>
                  <a:gd name="T113" fmla="*/ 61 h 124"/>
                  <a:gd name="T114" fmla="*/ 121 w 125"/>
                  <a:gd name="T115" fmla="*/ 61 h 124"/>
                  <a:gd name="T116" fmla="*/ 109 w 125"/>
                  <a:gd name="T117" fmla="*/ 45 h 124"/>
                  <a:gd name="T118" fmla="*/ 120 w 125"/>
                  <a:gd name="T119" fmla="*/ 52 h 124"/>
                  <a:gd name="T120" fmla="*/ 101 w 125"/>
                  <a:gd name="T121" fmla="*/ 24 h 124"/>
                  <a:gd name="T122" fmla="*/ 116 w 125"/>
                  <a:gd name="T123"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19" y="44"/>
                    </a:moveTo>
                    <a:cubicBezTo>
                      <a:pt x="21" y="37"/>
                      <a:pt x="23" y="31"/>
                      <a:pt x="26" y="26"/>
                    </a:cubicBezTo>
                    <a:cubicBezTo>
                      <a:pt x="32" y="23"/>
                      <a:pt x="38" y="20"/>
                      <a:pt x="44" y="19"/>
                    </a:cubicBezTo>
                    <a:cubicBezTo>
                      <a:pt x="42" y="25"/>
                      <a:pt x="40" y="31"/>
                      <a:pt x="39" y="39"/>
                    </a:cubicBezTo>
                    <a:cubicBezTo>
                      <a:pt x="32" y="40"/>
                      <a:pt x="25" y="42"/>
                      <a:pt x="19" y="44"/>
                    </a:cubicBezTo>
                    <a:close/>
                    <a:moveTo>
                      <a:pt x="39" y="82"/>
                    </a:moveTo>
                    <a:cubicBezTo>
                      <a:pt x="31" y="80"/>
                      <a:pt x="24" y="79"/>
                      <a:pt x="18" y="76"/>
                    </a:cubicBezTo>
                    <a:cubicBezTo>
                      <a:pt x="18" y="72"/>
                      <a:pt x="17" y="67"/>
                      <a:pt x="17" y="64"/>
                    </a:cubicBezTo>
                    <a:cubicBezTo>
                      <a:pt x="38" y="64"/>
                      <a:pt x="38" y="64"/>
                      <a:pt x="38" y="64"/>
                    </a:cubicBezTo>
                    <a:cubicBezTo>
                      <a:pt x="38" y="70"/>
                      <a:pt x="38" y="76"/>
                      <a:pt x="39" y="82"/>
                    </a:cubicBezTo>
                    <a:close/>
                    <a:moveTo>
                      <a:pt x="30" y="20"/>
                    </a:moveTo>
                    <a:cubicBezTo>
                      <a:pt x="36" y="12"/>
                      <a:pt x="44" y="7"/>
                      <a:pt x="53" y="4"/>
                    </a:cubicBezTo>
                    <a:cubicBezTo>
                      <a:pt x="50" y="7"/>
                      <a:pt x="48" y="11"/>
                      <a:pt x="46" y="15"/>
                    </a:cubicBezTo>
                    <a:cubicBezTo>
                      <a:pt x="40" y="16"/>
                      <a:pt x="35" y="18"/>
                      <a:pt x="30" y="20"/>
                    </a:cubicBezTo>
                    <a:close/>
                    <a:moveTo>
                      <a:pt x="37" y="9"/>
                    </a:moveTo>
                    <a:cubicBezTo>
                      <a:pt x="32" y="12"/>
                      <a:pt x="28" y="18"/>
                      <a:pt x="24" y="24"/>
                    </a:cubicBezTo>
                    <a:cubicBezTo>
                      <a:pt x="18" y="27"/>
                      <a:pt x="13" y="32"/>
                      <a:pt x="9" y="37"/>
                    </a:cubicBezTo>
                    <a:cubicBezTo>
                      <a:pt x="15" y="24"/>
                      <a:pt x="25" y="14"/>
                      <a:pt x="37" y="9"/>
                    </a:cubicBezTo>
                    <a:close/>
                    <a:moveTo>
                      <a:pt x="15" y="50"/>
                    </a:moveTo>
                    <a:cubicBezTo>
                      <a:pt x="14" y="53"/>
                      <a:pt x="14" y="57"/>
                      <a:pt x="14" y="61"/>
                    </a:cubicBezTo>
                    <a:cubicBezTo>
                      <a:pt x="4" y="61"/>
                      <a:pt x="4" y="61"/>
                      <a:pt x="4" y="61"/>
                    </a:cubicBezTo>
                    <a:cubicBezTo>
                      <a:pt x="5" y="57"/>
                      <a:pt x="9" y="53"/>
                      <a:pt x="15" y="50"/>
                    </a:cubicBezTo>
                    <a:close/>
                    <a:moveTo>
                      <a:pt x="14" y="64"/>
                    </a:moveTo>
                    <a:cubicBezTo>
                      <a:pt x="14" y="67"/>
                      <a:pt x="14" y="71"/>
                      <a:pt x="15" y="75"/>
                    </a:cubicBezTo>
                    <a:cubicBezTo>
                      <a:pt x="8" y="72"/>
                      <a:pt x="4" y="67"/>
                      <a:pt x="3" y="64"/>
                    </a:cubicBezTo>
                    <a:lnTo>
                      <a:pt x="14" y="64"/>
                    </a:lnTo>
                    <a:close/>
                    <a:moveTo>
                      <a:pt x="15" y="78"/>
                    </a:moveTo>
                    <a:cubicBezTo>
                      <a:pt x="17" y="84"/>
                      <a:pt x="18" y="89"/>
                      <a:pt x="21" y="94"/>
                    </a:cubicBezTo>
                    <a:cubicBezTo>
                      <a:pt x="13" y="88"/>
                      <a:pt x="7" y="80"/>
                      <a:pt x="5" y="72"/>
                    </a:cubicBezTo>
                    <a:cubicBezTo>
                      <a:pt x="7" y="74"/>
                      <a:pt x="11" y="76"/>
                      <a:pt x="15" y="78"/>
                    </a:cubicBezTo>
                    <a:close/>
                    <a:moveTo>
                      <a:pt x="9" y="87"/>
                    </a:moveTo>
                    <a:cubicBezTo>
                      <a:pt x="13" y="92"/>
                      <a:pt x="18" y="97"/>
                      <a:pt x="24" y="100"/>
                    </a:cubicBezTo>
                    <a:cubicBezTo>
                      <a:pt x="28" y="106"/>
                      <a:pt x="32" y="111"/>
                      <a:pt x="37" y="115"/>
                    </a:cubicBezTo>
                    <a:cubicBezTo>
                      <a:pt x="25" y="109"/>
                      <a:pt x="15" y="99"/>
                      <a:pt x="9" y="87"/>
                    </a:cubicBezTo>
                    <a:close/>
                    <a:moveTo>
                      <a:pt x="30" y="104"/>
                    </a:moveTo>
                    <a:cubicBezTo>
                      <a:pt x="35" y="106"/>
                      <a:pt x="40" y="108"/>
                      <a:pt x="46" y="109"/>
                    </a:cubicBezTo>
                    <a:cubicBezTo>
                      <a:pt x="48" y="113"/>
                      <a:pt x="50" y="117"/>
                      <a:pt x="53" y="120"/>
                    </a:cubicBezTo>
                    <a:cubicBezTo>
                      <a:pt x="44" y="117"/>
                      <a:pt x="36" y="111"/>
                      <a:pt x="30" y="104"/>
                    </a:cubicBezTo>
                    <a:close/>
                    <a:moveTo>
                      <a:pt x="60" y="107"/>
                    </a:moveTo>
                    <a:cubicBezTo>
                      <a:pt x="57" y="107"/>
                      <a:pt x="52" y="107"/>
                      <a:pt x="48" y="106"/>
                    </a:cubicBezTo>
                    <a:cubicBezTo>
                      <a:pt x="46" y="100"/>
                      <a:pt x="44" y="93"/>
                      <a:pt x="43" y="86"/>
                    </a:cubicBezTo>
                    <a:cubicBezTo>
                      <a:pt x="48" y="86"/>
                      <a:pt x="54" y="87"/>
                      <a:pt x="60" y="87"/>
                    </a:cubicBezTo>
                    <a:lnTo>
                      <a:pt x="60" y="107"/>
                    </a:lnTo>
                    <a:close/>
                    <a:moveTo>
                      <a:pt x="60" y="83"/>
                    </a:moveTo>
                    <a:cubicBezTo>
                      <a:pt x="54" y="83"/>
                      <a:pt x="48" y="83"/>
                      <a:pt x="42" y="82"/>
                    </a:cubicBezTo>
                    <a:cubicBezTo>
                      <a:pt x="41" y="76"/>
                      <a:pt x="41" y="70"/>
                      <a:pt x="41" y="64"/>
                    </a:cubicBezTo>
                    <a:cubicBezTo>
                      <a:pt x="60" y="64"/>
                      <a:pt x="60" y="64"/>
                      <a:pt x="60" y="64"/>
                    </a:cubicBezTo>
                    <a:lnTo>
                      <a:pt x="60" y="83"/>
                    </a:lnTo>
                    <a:close/>
                    <a:moveTo>
                      <a:pt x="60" y="61"/>
                    </a:moveTo>
                    <a:cubicBezTo>
                      <a:pt x="41" y="61"/>
                      <a:pt x="41" y="61"/>
                      <a:pt x="41" y="61"/>
                    </a:cubicBezTo>
                    <a:cubicBezTo>
                      <a:pt x="41" y="54"/>
                      <a:pt x="41" y="48"/>
                      <a:pt x="42" y="42"/>
                    </a:cubicBezTo>
                    <a:cubicBezTo>
                      <a:pt x="48" y="41"/>
                      <a:pt x="54" y="41"/>
                      <a:pt x="60" y="40"/>
                    </a:cubicBezTo>
                    <a:lnTo>
                      <a:pt x="60" y="61"/>
                    </a:lnTo>
                    <a:close/>
                    <a:moveTo>
                      <a:pt x="60" y="13"/>
                    </a:moveTo>
                    <a:cubicBezTo>
                      <a:pt x="57" y="13"/>
                      <a:pt x="53" y="14"/>
                      <a:pt x="50" y="14"/>
                    </a:cubicBezTo>
                    <a:cubicBezTo>
                      <a:pt x="53" y="8"/>
                      <a:pt x="57" y="4"/>
                      <a:pt x="60" y="3"/>
                    </a:cubicBezTo>
                    <a:lnTo>
                      <a:pt x="60" y="13"/>
                    </a:lnTo>
                    <a:close/>
                    <a:moveTo>
                      <a:pt x="87" y="61"/>
                    </a:moveTo>
                    <a:cubicBezTo>
                      <a:pt x="87" y="54"/>
                      <a:pt x="87" y="48"/>
                      <a:pt x="86" y="43"/>
                    </a:cubicBezTo>
                    <a:cubicBezTo>
                      <a:pt x="94" y="44"/>
                      <a:pt x="101" y="46"/>
                      <a:pt x="106" y="48"/>
                    </a:cubicBezTo>
                    <a:cubicBezTo>
                      <a:pt x="107" y="52"/>
                      <a:pt x="107" y="57"/>
                      <a:pt x="108" y="61"/>
                    </a:cubicBezTo>
                    <a:lnTo>
                      <a:pt x="87" y="61"/>
                    </a:lnTo>
                    <a:close/>
                    <a:moveTo>
                      <a:pt x="108" y="64"/>
                    </a:moveTo>
                    <a:cubicBezTo>
                      <a:pt x="107" y="67"/>
                      <a:pt x="107" y="72"/>
                      <a:pt x="106" y="76"/>
                    </a:cubicBezTo>
                    <a:cubicBezTo>
                      <a:pt x="101" y="78"/>
                      <a:pt x="94" y="80"/>
                      <a:pt x="86" y="82"/>
                    </a:cubicBezTo>
                    <a:cubicBezTo>
                      <a:pt x="87" y="76"/>
                      <a:pt x="87" y="70"/>
                      <a:pt x="87" y="64"/>
                    </a:cubicBezTo>
                    <a:lnTo>
                      <a:pt x="108" y="64"/>
                    </a:lnTo>
                    <a:close/>
                    <a:moveTo>
                      <a:pt x="85" y="39"/>
                    </a:moveTo>
                    <a:cubicBezTo>
                      <a:pt x="84" y="31"/>
                      <a:pt x="83" y="25"/>
                      <a:pt x="80" y="19"/>
                    </a:cubicBezTo>
                    <a:cubicBezTo>
                      <a:pt x="87" y="20"/>
                      <a:pt x="93" y="23"/>
                      <a:pt x="98" y="26"/>
                    </a:cubicBezTo>
                    <a:cubicBezTo>
                      <a:pt x="101" y="31"/>
                      <a:pt x="104" y="37"/>
                      <a:pt x="105" y="44"/>
                    </a:cubicBezTo>
                    <a:cubicBezTo>
                      <a:pt x="100" y="42"/>
                      <a:pt x="93" y="40"/>
                      <a:pt x="85" y="39"/>
                    </a:cubicBezTo>
                    <a:close/>
                    <a:moveTo>
                      <a:pt x="63" y="3"/>
                    </a:moveTo>
                    <a:cubicBezTo>
                      <a:pt x="70" y="4"/>
                      <a:pt x="71" y="8"/>
                      <a:pt x="74" y="14"/>
                    </a:cubicBezTo>
                    <a:cubicBezTo>
                      <a:pt x="71" y="14"/>
                      <a:pt x="67" y="13"/>
                      <a:pt x="63" y="13"/>
                    </a:cubicBezTo>
                    <a:lnTo>
                      <a:pt x="63" y="3"/>
                    </a:lnTo>
                    <a:close/>
                    <a:moveTo>
                      <a:pt x="63" y="17"/>
                    </a:moveTo>
                    <a:cubicBezTo>
                      <a:pt x="70" y="17"/>
                      <a:pt x="72" y="17"/>
                      <a:pt x="76" y="18"/>
                    </a:cubicBezTo>
                    <a:cubicBezTo>
                      <a:pt x="79" y="24"/>
                      <a:pt x="80" y="31"/>
                      <a:pt x="82" y="38"/>
                    </a:cubicBezTo>
                    <a:cubicBezTo>
                      <a:pt x="76" y="38"/>
                      <a:pt x="70" y="37"/>
                      <a:pt x="63" y="37"/>
                    </a:cubicBezTo>
                    <a:lnTo>
                      <a:pt x="63" y="17"/>
                    </a:lnTo>
                    <a:close/>
                    <a:moveTo>
                      <a:pt x="63" y="40"/>
                    </a:moveTo>
                    <a:cubicBezTo>
                      <a:pt x="70" y="41"/>
                      <a:pt x="76" y="41"/>
                      <a:pt x="82" y="42"/>
                    </a:cubicBezTo>
                    <a:cubicBezTo>
                      <a:pt x="83" y="48"/>
                      <a:pt x="84" y="54"/>
                      <a:pt x="84" y="61"/>
                    </a:cubicBezTo>
                    <a:cubicBezTo>
                      <a:pt x="63" y="61"/>
                      <a:pt x="63" y="61"/>
                      <a:pt x="63" y="61"/>
                    </a:cubicBezTo>
                    <a:lnTo>
                      <a:pt x="63" y="40"/>
                    </a:lnTo>
                    <a:close/>
                    <a:moveTo>
                      <a:pt x="63" y="121"/>
                    </a:moveTo>
                    <a:cubicBezTo>
                      <a:pt x="63" y="110"/>
                      <a:pt x="63" y="110"/>
                      <a:pt x="63" y="110"/>
                    </a:cubicBezTo>
                    <a:cubicBezTo>
                      <a:pt x="67" y="110"/>
                      <a:pt x="71" y="110"/>
                      <a:pt x="74" y="110"/>
                    </a:cubicBezTo>
                    <a:cubicBezTo>
                      <a:pt x="71" y="116"/>
                      <a:pt x="70" y="120"/>
                      <a:pt x="63" y="121"/>
                    </a:cubicBezTo>
                    <a:close/>
                    <a:moveTo>
                      <a:pt x="63" y="107"/>
                    </a:moveTo>
                    <a:cubicBezTo>
                      <a:pt x="63" y="87"/>
                      <a:pt x="63" y="87"/>
                      <a:pt x="63" y="87"/>
                    </a:cubicBezTo>
                    <a:cubicBezTo>
                      <a:pt x="70" y="87"/>
                      <a:pt x="76" y="86"/>
                      <a:pt x="82" y="86"/>
                    </a:cubicBezTo>
                    <a:cubicBezTo>
                      <a:pt x="80" y="93"/>
                      <a:pt x="79" y="100"/>
                      <a:pt x="76" y="106"/>
                    </a:cubicBezTo>
                    <a:cubicBezTo>
                      <a:pt x="72" y="107"/>
                      <a:pt x="70" y="107"/>
                      <a:pt x="63" y="107"/>
                    </a:cubicBezTo>
                    <a:close/>
                    <a:moveTo>
                      <a:pt x="85" y="85"/>
                    </a:moveTo>
                    <a:cubicBezTo>
                      <a:pt x="93" y="84"/>
                      <a:pt x="100" y="82"/>
                      <a:pt x="105" y="80"/>
                    </a:cubicBezTo>
                    <a:cubicBezTo>
                      <a:pt x="104" y="86"/>
                      <a:pt x="101" y="92"/>
                      <a:pt x="98" y="98"/>
                    </a:cubicBezTo>
                    <a:cubicBezTo>
                      <a:pt x="93" y="101"/>
                      <a:pt x="87" y="103"/>
                      <a:pt x="80" y="105"/>
                    </a:cubicBezTo>
                    <a:cubicBezTo>
                      <a:pt x="83" y="99"/>
                      <a:pt x="84" y="93"/>
                      <a:pt x="85" y="85"/>
                    </a:cubicBezTo>
                    <a:close/>
                    <a:moveTo>
                      <a:pt x="87" y="115"/>
                    </a:moveTo>
                    <a:cubicBezTo>
                      <a:pt x="93" y="111"/>
                      <a:pt x="97" y="106"/>
                      <a:pt x="101" y="100"/>
                    </a:cubicBezTo>
                    <a:cubicBezTo>
                      <a:pt x="107" y="97"/>
                      <a:pt x="112" y="92"/>
                      <a:pt x="116" y="87"/>
                    </a:cubicBezTo>
                    <a:cubicBezTo>
                      <a:pt x="110" y="99"/>
                      <a:pt x="100" y="109"/>
                      <a:pt x="87" y="115"/>
                    </a:cubicBezTo>
                    <a:close/>
                    <a:moveTo>
                      <a:pt x="110" y="75"/>
                    </a:moveTo>
                    <a:cubicBezTo>
                      <a:pt x="111" y="71"/>
                      <a:pt x="111" y="67"/>
                      <a:pt x="111" y="64"/>
                    </a:cubicBezTo>
                    <a:cubicBezTo>
                      <a:pt x="121" y="64"/>
                      <a:pt x="121" y="64"/>
                      <a:pt x="121" y="64"/>
                    </a:cubicBezTo>
                    <a:cubicBezTo>
                      <a:pt x="120" y="67"/>
                      <a:pt x="116" y="72"/>
                      <a:pt x="110" y="75"/>
                    </a:cubicBezTo>
                    <a:close/>
                    <a:moveTo>
                      <a:pt x="111" y="61"/>
                    </a:moveTo>
                    <a:cubicBezTo>
                      <a:pt x="111" y="57"/>
                      <a:pt x="111" y="53"/>
                      <a:pt x="110" y="50"/>
                    </a:cubicBezTo>
                    <a:cubicBezTo>
                      <a:pt x="116" y="53"/>
                      <a:pt x="120" y="57"/>
                      <a:pt x="121" y="61"/>
                    </a:cubicBezTo>
                    <a:lnTo>
                      <a:pt x="111" y="61"/>
                    </a:lnTo>
                    <a:close/>
                    <a:moveTo>
                      <a:pt x="109" y="45"/>
                    </a:moveTo>
                    <a:cubicBezTo>
                      <a:pt x="108" y="40"/>
                      <a:pt x="106" y="35"/>
                      <a:pt x="104" y="30"/>
                    </a:cubicBezTo>
                    <a:cubicBezTo>
                      <a:pt x="112" y="36"/>
                      <a:pt x="117" y="44"/>
                      <a:pt x="120" y="52"/>
                    </a:cubicBezTo>
                    <a:cubicBezTo>
                      <a:pt x="117" y="50"/>
                      <a:pt x="114" y="47"/>
                      <a:pt x="109" y="45"/>
                    </a:cubicBezTo>
                    <a:close/>
                    <a:moveTo>
                      <a:pt x="101" y="24"/>
                    </a:moveTo>
                    <a:cubicBezTo>
                      <a:pt x="97" y="18"/>
                      <a:pt x="93" y="12"/>
                      <a:pt x="87" y="9"/>
                    </a:cubicBezTo>
                    <a:cubicBezTo>
                      <a:pt x="100" y="14"/>
                      <a:pt x="110" y="24"/>
                      <a:pt x="116" y="37"/>
                    </a:cubicBezTo>
                    <a:cubicBezTo>
                      <a:pt x="112" y="32"/>
                      <a:pt x="107" y="27"/>
                      <a:pt x="101" y="24"/>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8" name="Freeform 529"/>
              <p:cNvSpPr/>
              <p:nvPr/>
            </p:nvSpPr>
            <p:spPr bwMode="auto">
              <a:xfrm>
                <a:off x="7407275" y="3141663"/>
                <a:ext cx="34925" cy="30163"/>
              </a:xfrm>
              <a:custGeom>
                <a:avLst/>
                <a:gdLst>
                  <a:gd name="T0" fmla="*/ 8 w 22"/>
                  <a:gd name="T1" fmla="*/ 14 h 19"/>
                  <a:gd name="T2" fmla="*/ 13 w 22"/>
                  <a:gd name="T3" fmla="*/ 19 h 19"/>
                  <a:gd name="T4" fmla="*/ 15 w 22"/>
                  <a:gd name="T5" fmla="*/ 12 h 19"/>
                  <a:gd name="T6" fmla="*/ 22 w 22"/>
                  <a:gd name="T7" fmla="*/ 9 h 19"/>
                  <a:gd name="T8" fmla="*/ 15 w 22"/>
                  <a:gd name="T9" fmla="*/ 7 h 19"/>
                  <a:gd name="T10" fmla="*/ 15 w 22"/>
                  <a:gd name="T11" fmla="*/ 0 h 19"/>
                  <a:gd name="T12" fmla="*/ 10 w 22"/>
                  <a:gd name="T13" fmla="*/ 2 h 19"/>
                  <a:gd name="T14" fmla="*/ 3 w 22"/>
                  <a:gd name="T15" fmla="*/ 0 h 19"/>
                  <a:gd name="T16" fmla="*/ 5 w 22"/>
                  <a:gd name="T17" fmla="*/ 7 h 19"/>
                  <a:gd name="T18" fmla="*/ 0 w 22"/>
                  <a:gd name="T19" fmla="*/ 14 h 19"/>
                  <a:gd name="T20" fmla="*/ 8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8" y="14"/>
                    </a:moveTo>
                    <a:lnTo>
                      <a:pt x="13" y="19"/>
                    </a:lnTo>
                    <a:lnTo>
                      <a:pt x="15" y="12"/>
                    </a:lnTo>
                    <a:lnTo>
                      <a:pt x="22" y="9"/>
                    </a:lnTo>
                    <a:lnTo>
                      <a:pt x="15" y="7"/>
                    </a:lnTo>
                    <a:lnTo>
                      <a:pt x="15" y="0"/>
                    </a:lnTo>
                    <a:lnTo>
                      <a:pt x="10" y="2"/>
                    </a:lnTo>
                    <a:lnTo>
                      <a:pt x="3" y="0"/>
                    </a:lnTo>
                    <a:lnTo>
                      <a:pt x="5" y="7"/>
                    </a:lnTo>
                    <a:lnTo>
                      <a:pt x="0" y="14"/>
                    </a:lnTo>
                    <a:lnTo>
                      <a:pt x="8"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9" name="Freeform 530"/>
              <p:cNvSpPr/>
              <p:nvPr/>
            </p:nvSpPr>
            <p:spPr bwMode="auto">
              <a:xfrm>
                <a:off x="7899400" y="3294063"/>
                <a:ext cx="46038" cy="46038"/>
              </a:xfrm>
              <a:custGeom>
                <a:avLst/>
                <a:gdLst>
                  <a:gd name="T0" fmla="*/ 29 w 29"/>
                  <a:gd name="T1" fmla="*/ 12 h 29"/>
                  <a:gd name="T2" fmla="*/ 19 w 29"/>
                  <a:gd name="T3" fmla="*/ 10 h 29"/>
                  <a:gd name="T4" fmla="*/ 14 w 29"/>
                  <a:gd name="T5" fmla="*/ 0 h 29"/>
                  <a:gd name="T6" fmla="*/ 9 w 29"/>
                  <a:gd name="T7" fmla="*/ 10 h 29"/>
                  <a:gd name="T8" fmla="*/ 0 w 29"/>
                  <a:gd name="T9" fmla="*/ 10 h 29"/>
                  <a:gd name="T10" fmla="*/ 7 w 29"/>
                  <a:gd name="T11" fmla="*/ 17 h 29"/>
                  <a:gd name="T12" fmla="*/ 4 w 29"/>
                  <a:gd name="T13" fmla="*/ 29 h 29"/>
                  <a:gd name="T14" fmla="*/ 14 w 29"/>
                  <a:gd name="T15" fmla="*/ 25 h 29"/>
                  <a:gd name="T16" fmla="*/ 21 w 29"/>
                  <a:gd name="T17" fmla="*/ 29 h 29"/>
                  <a:gd name="T18" fmla="*/ 21 w 29"/>
                  <a:gd name="T19" fmla="*/ 20 h 29"/>
                  <a:gd name="T20" fmla="*/ 29 w 29"/>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9">
                    <a:moveTo>
                      <a:pt x="29" y="12"/>
                    </a:moveTo>
                    <a:lnTo>
                      <a:pt x="19" y="10"/>
                    </a:lnTo>
                    <a:lnTo>
                      <a:pt x="14" y="0"/>
                    </a:lnTo>
                    <a:lnTo>
                      <a:pt x="9" y="10"/>
                    </a:lnTo>
                    <a:lnTo>
                      <a:pt x="0" y="10"/>
                    </a:lnTo>
                    <a:lnTo>
                      <a:pt x="7" y="17"/>
                    </a:lnTo>
                    <a:lnTo>
                      <a:pt x="4" y="29"/>
                    </a:lnTo>
                    <a:lnTo>
                      <a:pt x="14" y="25"/>
                    </a:lnTo>
                    <a:lnTo>
                      <a:pt x="21" y="29"/>
                    </a:lnTo>
                    <a:lnTo>
                      <a:pt x="21" y="20"/>
                    </a:lnTo>
                    <a:lnTo>
                      <a:pt x="29" y="12"/>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20" name="Freeform 531"/>
              <p:cNvSpPr/>
              <p:nvPr/>
            </p:nvSpPr>
            <p:spPr bwMode="auto">
              <a:xfrm>
                <a:off x="7385050" y="3206750"/>
                <a:ext cx="103188" cy="100013"/>
              </a:xfrm>
              <a:custGeom>
                <a:avLst/>
                <a:gdLst>
                  <a:gd name="T0" fmla="*/ 43 w 65"/>
                  <a:gd name="T1" fmla="*/ 43 h 63"/>
                  <a:gd name="T2" fmla="*/ 65 w 65"/>
                  <a:gd name="T3" fmla="*/ 36 h 63"/>
                  <a:gd name="T4" fmla="*/ 46 w 65"/>
                  <a:gd name="T5" fmla="*/ 22 h 63"/>
                  <a:gd name="T6" fmla="*/ 48 w 65"/>
                  <a:gd name="T7" fmla="*/ 0 h 63"/>
                  <a:gd name="T8" fmla="*/ 29 w 65"/>
                  <a:gd name="T9" fmla="*/ 12 h 63"/>
                  <a:gd name="T10" fmla="*/ 7 w 65"/>
                  <a:gd name="T11" fmla="*/ 5 h 63"/>
                  <a:gd name="T12" fmla="*/ 14 w 65"/>
                  <a:gd name="T13" fmla="*/ 26 h 63"/>
                  <a:gd name="T14" fmla="*/ 0 w 65"/>
                  <a:gd name="T15" fmla="*/ 46 h 63"/>
                  <a:gd name="T16" fmla="*/ 24 w 65"/>
                  <a:gd name="T17" fmla="*/ 46 h 63"/>
                  <a:gd name="T18" fmla="*/ 36 w 65"/>
                  <a:gd name="T19" fmla="*/ 63 h 63"/>
                  <a:gd name="T20" fmla="*/ 43 w 65"/>
                  <a:gd name="T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3">
                    <a:moveTo>
                      <a:pt x="43" y="43"/>
                    </a:moveTo>
                    <a:lnTo>
                      <a:pt x="65" y="36"/>
                    </a:lnTo>
                    <a:lnTo>
                      <a:pt x="46" y="22"/>
                    </a:lnTo>
                    <a:lnTo>
                      <a:pt x="48" y="0"/>
                    </a:lnTo>
                    <a:lnTo>
                      <a:pt x="29" y="12"/>
                    </a:lnTo>
                    <a:lnTo>
                      <a:pt x="7" y="5"/>
                    </a:lnTo>
                    <a:lnTo>
                      <a:pt x="14" y="26"/>
                    </a:lnTo>
                    <a:lnTo>
                      <a:pt x="0" y="46"/>
                    </a:lnTo>
                    <a:lnTo>
                      <a:pt x="24" y="46"/>
                    </a:lnTo>
                    <a:lnTo>
                      <a:pt x="36" y="63"/>
                    </a:lnTo>
                    <a:lnTo>
                      <a:pt x="43"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grpSp>
      </p:gr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53" presetClass="entr" presetSubtype="16" fill="hold" nodeType="withEffect">
                                  <p:stCondLst>
                                    <p:cond delay="1000"/>
                                  </p:stCondLst>
                                  <p:childTnLst>
                                    <p:set>
                                      <p:cBhvr>
                                        <p:cTn id="30" dur="1" fill="hold">
                                          <p:stCondLst>
                                            <p:cond delay="0"/>
                                          </p:stCondLst>
                                        </p:cTn>
                                        <p:tgtEl>
                                          <p:spTgt spid="119"/>
                                        </p:tgtEl>
                                        <p:attrNameLst>
                                          <p:attrName>style.visibility</p:attrName>
                                        </p:attrNameLst>
                                      </p:cBhvr>
                                      <p:to>
                                        <p:strVal val="visible"/>
                                      </p:to>
                                    </p:set>
                                    <p:anim calcmode="lin" valueType="num">
                                      <p:cBhvr>
                                        <p:cTn id="31" dur="500" fill="hold"/>
                                        <p:tgtEl>
                                          <p:spTgt spid="119"/>
                                        </p:tgtEl>
                                        <p:attrNameLst>
                                          <p:attrName>ppt_w</p:attrName>
                                        </p:attrNameLst>
                                      </p:cBhvr>
                                      <p:tavLst>
                                        <p:tav tm="0">
                                          <p:val>
                                            <p:fltVal val="0"/>
                                          </p:val>
                                        </p:tav>
                                        <p:tav tm="100000">
                                          <p:val>
                                            <p:strVal val="#ppt_w"/>
                                          </p:val>
                                        </p:tav>
                                      </p:tavLst>
                                    </p:anim>
                                    <p:anim calcmode="lin" valueType="num">
                                      <p:cBhvr>
                                        <p:cTn id="32" dur="500" fill="hold"/>
                                        <p:tgtEl>
                                          <p:spTgt spid="119"/>
                                        </p:tgtEl>
                                        <p:attrNameLst>
                                          <p:attrName>ppt_h</p:attrName>
                                        </p:attrNameLst>
                                      </p:cBhvr>
                                      <p:tavLst>
                                        <p:tav tm="0">
                                          <p:val>
                                            <p:fltVal val="0"/>
                                          </p:val>
                                        </p:tav>
                                        <p:tav tm="100000">
                                          <p:val>
                                            <p:strVal val="#ppt_h"/>
                                          </p:val>
                                        </p:tav>
                                      </p:tavLst>
                                    </p:anim>
                                    <p:animEffect transition="in" filter="fade">
                                      <p:cBhvr>
                                        <p:cTn id="33" dur="500"/>
                                        <p:tgtEl>
                                          <p:spTgt spid="119"/>
                                        </p:tgtEl>
                                      </p:cBhvr>
                                    </p:animEffect>
                                  </p:childTnLst>
                                </p:cTn>
                              </p:par>
                              <p:par>
                                <p:cTn id="34" presetID="53" presetClass="entr" presetSubtype="16" fill="hold" nodeType="withEffect">
                                  <p:stCondLst>
                                    <p:cond delay="1000"/>
                                  </p:stCondLst>
                                  <p:childTnLst>
                                    <p:set>
                                      <p:cBhvr>
                                        <p:cTn id="35" dur="1" fill="hold">
                                          <p:stCondLst>
                                            <p:cond delay="0"/>
                                          </p:stCondLst>
                                        </p:cTn>
                                        <p:tgtEl>
                                          <p:spTgt spid="173"/>
                                        </p:tgtEl>
                                        <p:attrNameLst>
                                          <p:attrName>style.visibility</p:attrName>
                                        </p:attrNameLst>
                                      </p:cBhvr>
                                      <p:to>
                                        <p:strVal val="visible"/>
                                      </p:to>
                                    </p:set>
                                    <p:anim calcmode="lin" valueType="num">
                                      <p:cBhvr>
                                        <p:cTn id="36" dur="500" fill="hold"/>
                                        <p:tgtEl>
                                          <p:spTgt spid="173"/>
                                        </p:tgtEl>
                                        <p:attrNameLst>
                                          <p:attrName>ppt_w</p:attrName>
                                        </p:attrNameLst>
                                      </p:cBhvr>
                                      <p:tavLst>
                                        <p:tav tm="0">
                                          <p:val>
                                            <p:fltVal val="0"/>
                                          </p:val>
                                        </p:tav>
                                        <p:tav tm="100000">
                                          <p:val>
                                            <p:strVal val="#ppt_w"/>
                                          </p:val>
                                        </p:tav>
                                      </p:tavLst>
                                    </p:anim>
                                    <p:anim calcmode="lin" valueType="num">
                                      <p:cBhvr>
                                        <p:cTn id="37" dur="500" fill="hold"/>
                                        <p:tgtEl>
                                          <p:spTgt spid="173"/>
                                        </p:tgtEl>
                                        <p:attrNameLst>
                                          <p:attrName>ppt_h</p:attrName>
                                        </p:attrNameLst>
                                      </p:cBhvr>
                                      <p:tavLst>
                                        <p:tav tm="0">
                                          <p:val>
                                            <p:fltVal val="0"/>
                                          </p:val>
                                        </p:tav>
                                        <p:tav tm="100000">
                                          <p:val>
                                            <p:strVal val="#ppt_h"/>
                                          </p:val>
                                        </p:tav>
                                      </p:tavLst>
                                    </p:anim>
                                    <p:animEffect transition="in" filter="fade">
                                      <p:cBhvr>
                                        <p:cTn id="38" dur="500"/>
                                        <p:tgtEl>
                                          <p:spTgt spid="173"/>
                                        </p:tgtEl>
                                      </p:cBhvr>
                                    </p:animEffect>
                                  </p:childTnLst>
                                </p:cTn>
                              </p:par>
                              <p:par>
                                <p:cTn id="39" presetID="53" presetClass="entr" presetSubtype="16" fill="hold" nodeType="withEffect">
                                  <p:stCondLst>
                                    <p:cond delay="1000"/>
                                  </p:stCondLst>
                                  <p:childTnLst>
                                    <p:set>
                                      <p:cBhvr>
                                        <p:cTn id="40" dur="1" fill="hold">
                                          <p:stCondLst>
                                            <p:cond delay="0"/>
                                          </p:stCondLst>
                                        </p:cTn>
                                        <p:tgtEl>
                                          <p:spTgt spid="191"/>
                                        </p:tgtEl>
                                        <p:attrNameLst>
                                          <p:attrName>style.visibility</p:attrName>
                                        </p:attrNameLst>
                                      </p:cBhvr>
                                      <p:to>
                                        <p:strVal val="visible"/>
                                      </p:to>
                                    </p:set>
                                    <p:anim calcmode="lin" valueType="num">
                                      <p:cBhvr>
                                        <p:cTn id="41" dur="500" fill="hold"/>
                                        <p:tgtEl>
                                          <p:spTgt spid="191"/>
                                        </p:tgtEl>
                                        <p:attrNameLst>
                                          <p:attrName>ppt_w</p:attrName>
                                        </p:attrNameLst>
                                      </p:cBhvr>
                                      <p:tavLst>
                                        <p:tav tm="0">
                                          <p:val>
                                            <p:fltVal val="0"/>
                                          </p:val>
                                        </p:tav>
                                        <p:tav tm="100000">
                                          <p:val>
                                            <p:strVal val="#ppt_w"/>
                                          </p:val>
                                        </p:tav>
                                      </p:tavLst>
                                    </p:anim>
                                    <p:anim calcmode="lin" valueType="num">
                                      <p:cBhvr>
                                        <p:cTn id="42" dur="500" fill="hold"/>
                                        <p:tgtEl>
                                          <p:spTgt spid="191"/>
                                        </p:tgtEl>
                                        <p:attrNameLst>
                                          <p:attrName>ppt_h</p:attrName>
                                        </p:attrNameLst>
                                      </p:cBhvr>
                                      <p:tavLst>
                                        <p:tav tm="0">
                                          <p:val>
                                            <p:fltVal val="0"/>
                                          </p:val>
                                        </p:tav>
                                        <p:tav tm="100000">
                                          <p:val>
                                            <p:strVal val="#ppt_h"/>
                                          </p:val>
                                        </p:tav>
                                      </p:tavLst>
                                    </p:anim>
                                    <p:animEffect transition="in" filter="fade">
                                      <p:cBhvr>
                                        <p:cTn id="43" dur="500"/>
                                        <p:tgtEl>
                                          <p:spTgt spid="191"/>
                                        </p:tgtEl>
                                      </p:cBhvr>
                                    </p:animEffect>
                                  </p:childTnLst>
                                </p:cTn>
                              </p:par>
                              <p:par>
                                <p:cTn id="44" presetID="53" presetClass="entr" presetSubtype="16" fill="hold" nodeType="withEffect">
                                  <p:stCondLst>
                                    <p:cond delay="1000"/>
                                  </p:stCondLst>
                                  <p:childTnLst>
                                    <p:set>
                                      <p:cBhvr>
                                        <p:cTn id="45" dur="1" fill="hold">
                                          <p:stCondLst>
                                            <p:cond delay="0"/>
                                          </p:stCondLst>
                                        </p:cTn>
                                        <p:tgtEl>
                                          <p:spTgt spid="209"/>
                                        </p:tgtEl>
                                        <p:attrNameLst>
                                          <p:attrName>style.visibility</p:attrName>
                                        </p:attrNameLst>
                                      </p:cBhvr>
                                      <p:to>
                                        <p:strVal val="visible"/>
                                      </p:to>
                                    </p:set>
                                    <p:anim calcmode="lin" valueType="num">
                                      <p:cBhvr>
                                        <p:cTn id="46" dur="500" fill="hold"/>
                                        <p:tgtEl>
                                          <p:spTgt spid="209"/>
                                        </p:tgtEl>
                                        <p:attrNameLst>
                                          <p:attrName>ppt_w</p:attrName>
                                        </p:attrNameLst>
                                      </p:cBhvr>
                                      <p:tavLst>
                                        <p:tav tm="0">
                                          <p:val>
                                            <p:fltVal val="0"/>
                                          </p:val>
                                        </p:tav>
                                        <p:tav tm="100000">
                                          <p:val>
                                            <p:strVal val="#ppt_w"/>
                                          </p:val>
                                        </p:tav>
                                      </p:tavLst>
                                    </p:anim>
                                    <p:anim calcmode="lin" valueType="num">
                                      <p:cBhvr>
                                        <p:cTn id="47" dur="500" fill="hold"/>
                                        <p:tgtEl>
                                          <p:spTgt spid="209"/>
                                        </p:tgtEl>
                                        <p:attrNameLst>
                                          <p:attrName>ppt_h</p:attrName>
                                        </p:attrNameLst>
                                      </p:cBhvr>
                                      <p:tavLst>
                                        <p:tav tm="0">
                                          <p:val>
                                            <p:fltVal val="0"/>
                                          </p:val>
                                        </p:tav>
                                        <p:tav tm="100000">
                                          <p:val>
                                            <p:strVal val="#ppt_h"/>
                                          </p:val>
                                        </p:tav>
                                      </p:tavLst>
                                    </p:anim>
                                    <p:animEffect transition="in" filter="fade">
                                      <p:cBhvr>
                                        <p:cTn id="48" dur="500"/>
                                        <p:tgtEl>
                                          <p:spTgt spid="209"/>
                                        </p:tgtEl>
                                      </p:cBhvr>
                                    </p:animEffect>
                                  </p:childTnLst>
                                </p:cTn>
                              </p:par>
                            </p:childTnLst>
                          </p:cTn>
                        </p:par>
                        <p:par>
                          <p:cTn id="49" fill="hold">
                            <p:stCondLst>
                              <p:cond delay="2000"/>
                            </p:stCondLst>
                            <p:childTnLst>
                              <p:par>
                                <p:cTn id="50" presetID="42" presetClass="entr" presetSubtype="0" fill="hold"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1000"/>
                                        <p:tgtEl>
                                          <p:spTgt spid="45"/>
                                        </p:tgtEl>
                                      </p:cBhvr>
                                    </p:animEffect>
                                    <p:anim calcmode="lin" valueType="num">
                                      <p:cBhvr>
                                        <p:cTn id="59" dur="1000" fill="hold"/>
                                        <p:tgtEl>
                                          <p:spTgt spid="45"/>
                                        </p:tgtEl>
                                        <p:attrNameLst>
                                          <p:attrName>ppt_x</p:attrName>
                                        </p:attrNameLst>
                                      </p:cBhvr>
                                      <p:tavLst>
                                        <p:tav tm="0">
                                          <p:val>
                                            <p:strVal val="#ppt_x"/>
                                          </p:val>
                                        </p:tav>
                                        <p:tav tm="100000">
                                          <p:val>
                                            <p:strVal val="#ppt_x"/>
                                          </p:val>
                                        </p:tav>
                                      </p:tavLst>
                                    </p:anim>
                                    <p:anim calcmode="lin" valueType="num">
                                      <p:cBhvr>
                                        <p:cTn id="60" dur="1000" fill="hold"/>
                                        <p:tgtEl>
                                          <p:spTgt spid="45"/>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2" presetClass="entr" presetSubtype="0"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1000"/>
                                        <p:tgtEl>
                                          <p:spTgt spid="47"/>
                                        </p:tgtEl>
                                      </p:cBhvr>
                                    </p:animEffect>
                                    <p:anim calcmode="lin" valueType="num">
                                      <p:cBhvr>
                                        <p:cTn id="65" dur="1000" fill="hold"/>
                                        <p:tgtEl>
                                          <p:spTgt spid="47"/>
                                        </p:tgtEl>
                                        <p:attrNameLst>
                                          <p:attrName>ppt_x</p:attrName>
                                        </p:attrNameLst>
                                      </p:cBhvr>
                                      <p:tavLst>
                                        <p:tav tm="0">
                                          <p:val>
                                            <p:strVal val="#ppt_x"/>
                                          </p:val>
                                        </p:tav>
                                        <p:tav tm="100000">
                                          <p:val>
                                            <p:strVal val="#ppt_x"/>
                                          </p:val>
                                        </p:tav>
                                      </p:tavLst>
                                    </p:anim>
                                    <p:anim calcmode="lin" valueType="num">
                                      <p:cBhvr>
                                        <p:cTn id="66" dur="1000" fill="hold"/>
                                        <p:tgtEl>
                                          <p:spTgt spid="47"/>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2" presetClass="entr" presetSubtype="2"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1+#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45" grpId="0" bldLvl="0" animBg="1"/>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20"/>
            <a:ext cx="9144000" cy="2085153"/>
          </a:xfrm>
          <a:prstGeom prst="rec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3" name="组合 2"/>
          <p:cNvGrpSpPr/>
          <p:nvPr/>
        </p:nvGrpSpPr>
        <p:grpSpPr>
          <a:xfrm>
            <a:off x="4044846" y="553886"/>
            <a:ext cx="1046460" cy="1046460"/>
            <a:chOff x="1677608" y="2996952"/>
            <a:chExt cx="1395643" cy="1395643"/>
          </a:xfrm>
        </p:grpSpPr>
        <p:sp>
          <p:nvSpPr>
            <p:cNvPr id="4"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5"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6" name="组合 5"/>
          <p:cNvGrpSpPr/>
          <p:nvPr/>
        </p:nvGrpSpPr>
        <p:grpSpPr>
          <a:xfrm>
            <a:off x="5145298" y="553886"/>
            <a:ext cx="1046460" cy="1046460"/>
            <a:chOff x="1677608" y="2996952"/>
            <a:chExt cx="1395643" cy="1395643"/>
          </a:xfrm>
        </p:grpSpPr>
        <p:sp>
          <p:nvSpPr>
            <p:cNvPr id="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8"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9" name="组合 8"/>
          <p:cNvGrpSpPr/>
          <p:nvPr/>
        </p:nvGrpSpPr>
        <p:grpSpPr>
          <a:xfrm>
            <a:off x="2955332" y="535088"/>
            <a:ext cx="1046460" cy="1046460"/>
            <a:chOff x="1677608" y="2996952"/>
            <a:chExt cx="1395643" cy="1395643"/>
          </a:xfrm>
        </p:grpSpPr>
        <p:sp>
          <p:nvSpPr>
            <p:cNvPr id="10"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11"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2" name="TextBox 11"/>
          <p:cNvSpPr txBox="1"/>
          <p:nvPr/>
        </p:nvSpPr>
        <p:spPr>
          <a:xfrm flipH="1">
            <a:off x="3363564" y="82202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目</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flipH="1">
            <a:off x="4464016" y="82202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录</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flipH="1">
            <a:off x="5543855" y="82202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页</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0" y="2032281"/>
            <a:ext cx="9144001" cy="10798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文本框 9"/>
          <p:cNvSpPr txBox="1"/>
          <p:nvPr/>
        </p:nvSpPr>
        <p:spPr>
          <a:xfrm>
            <a:off x="846556" y="4140470"/>
            <a:ext cx="1576869" cy="222250"/>
          </a:xfrm>
          <a:prstGeom prst="rect">
            <a:avLst/>
          </a:prstGeom>
          <a:noFill/>
        </p:spPr>
        <p:txBody>
          <a:bodyPr wrap="square" lIns="51421" tIns="25710" rIns="51421" bIns="25710" rtlCol="0">
            <a:spAutoFit/>
          </a:bodyPr>
          <a:lstStyle/>
          <a:p>
            <a:pPr marL="0" lvl="1" algn="ctr"/>
            <a:r>
              <a:rPr lang="zh-CN" altLang="en-US" sz="1050" dirty="0">
                <a:solidFill>
                  <a:srgbClr val="0070C0"/>
                </a:solidFill>
                <a:latin typeface="微软雅黑" panose="020B0503020204020204" pitchFamily="34" charset="-122"/>
                <a:ea typeface="微软雅黑" panose="020B0503020204020204" pitchFamily="34" charset="-122"/>
              </a:rPr>
              <a:t>（添加标题）</a:t>
            </a:r>
          </a:p>
        </p:txBody>
      </p:sp>
      <p:sp>
        <p:nvSpPr>
          <p:cNvPr id="17" name="圆角矩形 16"/>
          <p:cNvSpPr/>
          <p:nvPr/>
        </p:nvSpPr>
        <p:spPr>
          <a:xfrm>
            <a:off x="960091" y="3715344"/>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18" name="组合 17"/>
          <p:cNvGrpSpPr/>
          <p:nvPr/>
        </p:nvGrpSpPr>
        <p:grpSpPr>
          <a:xfrm>
            <a:off x="1284043" y="2855560"/>
            <a:ext cx="701895" cy="701895"/>
            <a:chOff x="1677608" y="2996952"/>
            <a:chExt cx="1395643" cy="1395643"/>
          </a:xfrm>
        </p:grpSpPr>
        <p:sp>
          <p:nvSpPr>
            <p:cNvPr id="1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20"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21" name="文本框 9"/>
          <p:cNvSpPr txBox="1"/>
          <p:nvPr/>
        </p:nvSpPr>
        <p:spPr>
          <a:xfrm>
            <a:off x="1062524" y="3774506"/>
            <a:ext cx="1127568"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微软雅黑" panose="020B0503020204020204" pitchFamily="34" charset="-122"/>
                <a:ea typeface="微软雅黑" panose="020B0503020204020204" pitchFamily="34" charset="-122"/>
              </a:rPr>
              <a:t>添加标题</a:t>
            </a:r>
          </a:p>
        </p:txBody>
      </p:sp>
      <p:sp>
        <p:nvSpPr>
          <p:cNvPr id="23" name="KSO_Shape"/>
          <p:cNvSpPr/>
          <p:nvPr/>
        </p:nvSpPr>
        <p:spPr bwMode="auto">
          <a:xfrm>
            <a:off x="1465377" y="3108553"/>
            <a:ext cx="339227" cy="23293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
        <p:nvSpPr>
          <p:cNvPr id="24" name="文本框 9"/>
          <p:cNvSpPr txBox="1"/>
          <p:nvPr/>
        </p:nvSpPr>
        <p:spPr>
          <a:xfrm>
            <a:off x="2293235" y="4140470"/>
            <a:ext cx="1576869" cy="222250"/>
          </a:xfrm>
          <a:prstGeom prst="rect">
            <a:avLst/>
          </a:prstGeom>
          <a:noFill/>
        </p:spPr>
        <p:txBody>
          <a:bodyPr wrap="square" lIns="51421" tIns="25710" rIns="51421" bIns="25710" rtlCol="0">
            <a:spAutoFit/>
          </a:bodyPr>
          <a:lstStyle/>
          <a:p>
            <a:pPr marL="0" lvl="1" algn="ctr"/>
            <a:r>
              <a:rPr lang="zh-CN" altLang="en-US" sz="1050" dirty="0">
                <a:solidFill>
                  <a:srgbClr val="0070C0"/>
                </a:solidFill>
                <a:latin typeface="微软雅黑" panose="020B0503020204020204" pitchFamily="34" charset="-122"/>
                <a:ea typeface="微软雅黑" panose="020B0503020204020204" pitchFamily="34" charset="-122"/>
              </a:rPr>
              <a:t>（添加标题）</a:t>
            </a:r>
          </a:p>
        </p:txBody>
      </p:sp>
      <p:sp>
        <p:nvSpPr>
          <p:cNvPr id="25" name="圆角矩形 24"/>
          <p:cNvSpPr/>
          <p:nvPr/>
        </p:nvSpPr>
        <p:spPr>
          <a:xfrm>
            <a:off x="2406770" y="3715344"/>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26" name="组合 25"/>
          <p:cNvGrpSpPr/>
          <p:nvPr/>
        </p:nvGrpSpPr>
        <p:grpSpPr>
          <a:xfrm>
            <a:off x="2730722" y="2855560"/>
            <a:ext cx="701895" cy="701895"/>
            <a:chOff x="1677608" y="2996952"/>
            <a:chExt cx="1395643" cy="1395643"/>
          </a:xfrm>
        </p:grpSpPr>
        <p:sp>
          <p:nvSpPr>
            <p:cNvPr id="2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28"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29" name="文本框 9"/>
          <p:cNvSpPr txBox="1"/>
          <p:nvPr/>
        </p:nvSpPr>
        <p:spPr>
          <a:xfrm>
            <a:off x="2509203" y="3774506"/>
            <a:ext cx="1127568"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微软雅黑" panose="020B0503020204020204" pitchFamily="34" charset="-122"/>
                <a:ea typeface="微软雅黑" panose="020B0503020204020204" pitchFamily="34" charset="-122"/>
              </a:rPr>
              <a:t>添加标题</a:t>
            </a:r>
          </a:p>
        </p:txBody>
      </p:sp>
      <p:sp>
        <p:nvSpPr>
          <p:cNvPr id="31" name="KSO_Shape"/>
          <p:cNvSpPr/>
          <p:nvPr/>
        </p:nvSpPr>
        <p:spPr bwMode="auto">
          <a:xfrm>
            <a:off x="2952241" y="3105287"/>
            <a:ext cx="300646" cy="2362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
        <p:nvSpPr>
          <p:cNvPr id="32" name="文本框 9"/>
          <p:cNvSpPr txBox="1"/>
          <p:nvPr/>
        </p:nvSpPr>
        <p:spPr>
          <a:xfrm>
            <a:off x="3751017" y="4140470"/>
            <a:ext cx="1576869" cy="222250"/>
          </a:xfrm>
          <a:prstGeom prst="rect">
            <a:avLst/>
          </a:prstGeom>
          <a:noFill/>
        </p:spPr>
        <p:txBody>
          <a:bodyPr wrap="square" lIns="51421" tIns="25710" rIns="51421" bIns="25710" rtlCol="0">
            <a:spAutoFit/>
          </a:bodyPr>
          <a:lstStyle/>
          <a:p>
            <a:pPr marL="0" lvl="1" algn="ctr"/>
            <a:r>
              <a:rPr lang="zh-CN" altLang="en-US" sz="1050" dirty="0">
                <a:solidFill>
                  <a:srgbClr val="0070C0"/>
                </a:solidFill>
                <a:latin typeface="微软雅黑" panose="020B0503020204020204" pitchFamily="34" charset="-122"/>
                <a:ea typeface="微软雅黑" panose="020B0503020204020204" pitchFamily="34" charset="-122"/>
              </a:rPr>
              <a:t>（添加标题）</a:t>
            </a:r>
          </a:p>
        </p:txBody>
      </p:sp>
      <p:sp>
        <p:nvSpPr>
          <p:cNvPr id="33" name="圆角矩形 32"/>
          <p:cNvSpPr/>
          <p:nvPr/>
        </p:nvSpPr>
        <p:spPr>
          <a:xfrm>
            <a:off x="3864553" y="3715344"/>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34" name="组合 33"/>
          <p:cNvGrpSpPr/>
          <p:nvPr/>
        </p:nvGrpSpPr>
        <p:grpSpPr>
          <a:xfrm>
            <a:off x="4188504" y="2855560"/>
            <a:ext cx="701895" cy="701895"/>
            <a:chOff x="1677608" y="2996952"/>
            <a:chExt cx="1395643" cy="1395643"/>
          </a:xfrm>
        </p:grpSpPr>
        <p:sp>
          <p:nvSpPr>
            <p:cNvPr id="3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36"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37" name="文本框 9"/>
          <p:cNvSpPr txBox="1"/>
          <p:nvPr/>
        </p:nvSpPr>
        <p:spPr>
          <a:xfrm>
            <a:off x="3966985" y="3774506"/>
            <a:ext cx="1127568"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微软雅黑" panose="020B0503020204020204" pitchFamily="34" charset="-122"/>
                <a:ea typeface="微软雅黑" panose="020B0503020204020204" pitchFamily="34" charset="-122"/>
              </a:rPr>
              <a:t>添加标题</a:t>
            </a:r>
          </a:p>
        </p:txBody>
      </p:sp>
      <p:sp>
        <p:nvSpPr>
          <p:cNvPr id="39" name="KSO_Shape"/>
          <p:cNvSpPr/>
          <p:nvPr/>
        </p:nvSpPr>
        <p:spPr bwMode="auto">
          <a:xfrm>
            <a:off x="4380786" y="3077276"/>
            <a:ext cx="299965" cy="29696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
        <p:nvSpPr>
          <p:cNvPr id="40" name="文本框 9"/>
          <p:cNvSpPr txBox="1"/>
          <p:nvPr/>
        </p:nvSpPr>
        <p:spPr>
          <a:xfrm>
            <a:off x="5208800" y="4140470"/>
            <a:ext cx="1576869" cy="222250"/>
          </a:xfrm>
          <a:prstGeom prst="rect">
            <a:avLst/>
          </a:prstGeom>
          <a:noFill/>
        </p:spPr>
        <p:txBody>
          <a:bodyPr wrap="square" lIns="51421" tIns="25710" rIns="51421" bIns="25710" rtlCol="0">
            <a:spAutoFit/>
          </a:bodyPr>
          <a:lstStyle/>
          <a:p>
            <a:pPr marL="0" lvl="1" algn="ctr"/>
            <a:r>
              <a:rPr lang="zh-CN" altLang="en-US" sz="1050" dirty="0">
                <a:solidFill>
                  <a:srgbClr val="0070C0"/>
                </a:solidFill>
                <a:latin typeface="微软雅黑" panose="020B0503020204020204" pitchFamily="34" charset="-122"/>
                <a:ea typeface="微软雅黑" panose="020B0503020204020204" pitchFamily="34" charset="-122"/>
              </a:rPr>
              <a:t>（添加标题）</a:t>
            </a:r>
          </a:p>
        </p:txBody>
      </p:sp>
      <p:sp>
        <p:nvSpPr>
          <p:cNvPr id="41" name="圆角矩形 40"/>
          <p:cNvSpPr/>
          <p:nvPr/>
        </p:nvSpPr>
        <p:spPr>
          <a:xfrm>
            <a:off x="5322335" y="3715344"/>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42" name="组合 41"/>
          <p:cNvGrpSpPr/>
          <p:nvPr/>
        </p:nvGrpSpPr>
        <p:grpSpPr>
          <a:xfrm>
            <a:off x="5646287" y="2855560"/>
            <a:ext cx="701895" cy="701895"/>
            <a:chOff x="1677608" y="2996952"/>
            <a:chExt cx="1395643" cy="1395643"/>
          </a:xfrm>
        </p:grpSpPr>
        <p:sp>
          <p:nvSpPr>
            <p:cNvPr id="4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45" name="文本框 9"/>
          <p:cNvSpPr txBox="1"/>
          <p:nvPr/>
        </p:nvSpPr>
        <p:spPr>
          <a:xfrm>
            <a:off x="5424768" y="3774506"/>
            <a:ext cx="1127568"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微软雅黑" panose="020B0503020204020204" pitchFamily="34" charset="-122"/>
                <a:ea typeface="微软雅黑" panose="020B0503020204020204" pitchFamily="34" charset="-122"/>
              </a:rPr>
              <a:t>添加标题</a:t>
            </a:r>
          </a:p>
        </p:txBody>
      </p:sp>
      <p:sp>
        <p:nvSpPr>
          <p:cNvPr id="47" name="KSO_Shape"/>
          <p:cNvSpPr/>
          <p:nvPr/>
        </p:nvSpPr>
        <p:spPr bwMode="auto">
          <a:xfrm>
            <a:off x="5867806" y="3084021"/>
            <a:ext cx="302904" cy="2574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dirty="0">
              <a:solidFill>
                <a:srgbClr val="1C666E"/>
              </a:solidFill>
              <a:ea typeface="宋体" panose="02010600030101010101" pitchFamily="2" charset="-122"/>
            </a:endParaRPr>
          </a:p>
        </p:txBody>
      </p:sp>
      <p:sp>
        <p:nvSpPr>
          <p:cNvPr id="48" name="文本框 9"/>
          <p:cNvSpPr txBox="1"/>
          <p:nvPr/>
        </p:nvSpPr>
        <p:spPr>
          <a:xfrm>
            <a:off x="6666582" y="4140470"/>
            <a:ext cx="1576869" cy="222250"/>
          </a:xfrm>
          <a:prstGeom prst="rect">
            <a:avLst/>
          </a:prstGeom>
          <a:noFill/>
        </p:spPr>
        <p:txBody>
          <a:bodyPr wrap="square" lIns="51421" tIns="25710" rIns="51421" bIns="25710" rtlCol="0">
            <a:spAutoFit/>
          </a:bodyPr>
          <a:lstStyle/>
          <a:p>
            <a:pPr marL="0" lvl="1" algn="ctr"/>
            <a:r>
              <a:rPr lang="zh-CN" altLang="en-US" sz="1050" dirty="0">
                <a:solidFill>
                  <a:srgbClr val="0070C0"/>
                </a:solidFill>
                <a:latin typeface="微软雅黑" panose="020B0503020204020204" pitchFamily="34" charset="-122"/>
                <a:ea typeface="微软雅黑" panose="020B0503020204020204" pitchFamily="34" charset="-122"/>
              </a:rPr>
              <a:t>（添加标题）</a:t>
            </a:r>
          </a:p>
        </p:txBody>
      </p:sp>
      <p:sp>
        <p:nvSpPr>
          <p:cNvPr id="49" name="圆角矩形 48"/>
          <p:cNvSpPr/>
          <p:nvPr/>
        </p:nvSpPr>
        <p:spPr>
          <a:xfrm>
            <a:off x="6780118" y="3715344"/>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50" name="组合 49"/>
          <p:cNvGrpSpPr/>
          <p:nvPr/>
        </p:nvGrpSpPr>
        <p:grpSpPr>
          <a:xfrm>
            <a:off x="7104069" y="2855560"/>
            <a:ext cx="701895" cy="701895"/>
            <a:chOff x="1677608" y="2996952"/>
            <a:chExt cx="1395643" cy="1395643"/>
          </a:xfrm>
        </p:grpSpPr>
        <p:sp>
          <p:nvSpPr>
            <p:cNvPr id="5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52"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53" name="文本框 9"/>
          <p:cNvSpPr txBox="1"/>
          <p:nvPr/>
        </p:nvSpPr>
        <p:spPr>
          <a:xfrm>
            <a:off x="6882550" y="3774506"/>
            <a:ext cx="1127568"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微软雅黑" panose="020B0503020204020204" pitchFamily="34" charset="-122"/>
                <a:ea typeface="微软雅黑" panose="020B0503020204020204" pitchFamily="34" charset="-122"/>
              </a:rPr>
              <a:t>添加标题</a:t>
            </a:r>
          </a:p>
        </p:txBody>
      </p:sp>
      <p:sp>
        <p:nvSpPr>
          <p:cNvPr id="55" name="KSO_Shape"/>
          <p:cNvSpPr/>
          <p:nvPr/>
        </p:nvSpPr>
        <p:spPr bwMode="auto">
          <a:xfrm>
            <a:off x="7327838" y="3098514"/>
            <a:ext cx="265095" cy="25449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7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grpId="0" nodeType="withEffect">
                                  <p:stCondLst>
                                    <p:cond delay="75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grpId="0"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nodeType="withEffect">
                                  <p:stCondLst>
                                    <p:cond delay="175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53" presetClass="entr" presetSubtype="16" fill="hold" nodeType="withEffect">
                                  <p:stCondLst>
                                    <p:cond delay="175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par>
                                <p:cTn id="42" presetID="53" presetClass="entr" presetSubtype="16" fill="hold" nodeType="withEffect">
                                  <p:stCondLst>
                                    <p:cond delay="175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53" presetClass="entr" presetSubtype="16" fill="hold" nodeType="withEffect">
                                  <p:stCondLst>
                                    <p:cond delay="175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par>
                                <p:cTn id="52" presetID="53" presetClass="entr" presetSubtype="16" fill="hold" nodeType="withEffect">
                                  <p:stCondLst>
                                    <p:cond delay="175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par>
                                <p:cTn id="57" presetID="45" presetClass="entr" presetSubtype="0" fill="hold" grpId="0" nodeType="withEffect">
                                  <p:stCondLst>
                                    <p:cond delay="250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2000"/>
                                        <p:tgtEl>
                                          <p:spTgt spid="55"/>
                                        </p:tgtEl>
                                      </p:cBhvr>
                                    </p:animEffect>
                                    <p:anim calcmode="lin" valueType="num">
                                      <p:cBhvr>
                                        <p:cTn id="60" dur="2000" fill="hold"/>
                                        <p:tgtEl>
                                          <p:spTgt spid="55"/>
                                        </p:tgtEl>
                                        <p:attrNameLst>
                                          <p:attrName>ppt_w</p:attrName>
                                        </p:attrNameLst>
                                      </p:cBhvr>
                                      <p:tavLst>
                                        <p:tav tm="0" fmla="#ppt_w*sin(2.5*pi*$)">
                                          <p:val>
                                            <p:fltVal val="0"/>
                                          </p:val>
                                        </p:tav>
                                        <p:tav tm="100000">
                                          <p:val>
                                            <p:fltVal val="1"/>
                                          </p:val>
                                        </p:tav>
                                      </p:tavLst>
                                    </p:anim>
                                    <p:anim calcmode="lin" valueType="num">
                                      <p:cBhvr>
                                        <p:cTn id="61" dur="2000" fill="hold"/>
                                        <p:tgtEl>
                                          <p:spTgt spid="55"/>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250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2000"/>
                                        <p:tgtEl>
                                          <p:spTgt spid="47"/>
                                        </p:tgtEl>
                                      </p:cBhvr>
                                    </p:animEffect>
                                    <p:anim calcmode="lin" valueType="num">
                                      <p:cBhvr>
                                        <p:cTn id="65" dur="2000" fill="hold"/>
                                        <p:tgtEl>
                                          <p:spTgt spid="47"/>
                                        </p:tgtEl>
                                        <p:attrNameLst>
                                          <p:attrName>ppt_w</p:attrName>
                                        </p:attrNameLst>
                                      </p:cBhvr>
                                      <p:tavLst>
                                        <p:tav tm="0" fmla="#ppt_w*sin(2.5*pi*$)">
                                          <p:val>
                                            <p:fltVal val="0"/>
                                          </p:val>
                                        </p:tav>
                                        <p:tav tm="100000">
                                          <p:val>
                                            <p:fltVal val="1"/>
                                          </p:val>
                                        </p:tav>
                                      </p:tavLst>
                                    </p:anim>
                                    <p:anim calcmode="lin" valueType="num">
                                      <p:cBhvr>
                                        <p:cTn id="66" dur="2000" fill="hold"/>
                                        <p:tgtEl>
                                          <p:spTgt spid="4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25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2000"/>
                                        <p:tgtEl>
                                          <p:spTgt spid="39"/>
                                        </p:tgtEl>
                                      </p:cBhvr>
                                    </p:animEffect>
                                    <p:anim calcmode="lin" valueType="num">
                                      <p:cBhvr>
                                        <p:cTn id="70" dur="2000" fill="hold"/>
                                        <p:tgtEl>
                                          <p:spTgt spid="39"/>
                                        </p:tgtEl>
                                        <p:attrNameLst>
                                          <p:attrName>ppt_w</p:attrName>
                                        </p:attrNameLst>
                                      </p:cBhvr>
                                      <p:tavLst>
                                        <p:tav tm="0" fmla="#ppt_w*sin(2.5*pi*$)">
                                          <p:val>
                                            <p:fltVal val="0"/>
                                          </p:val>
                                        </p:tav>
                                        <p:tav tm="100000">
                                          <p:val>
                                            <p:fltVal val="1"/>
                                          </p:val>
                                        </p:tav>
                                      </p:tavLst>
                                    </p:anim>
                                    <p:anim calcmode="lin" valueType="num">
                                      <p:cBhvr>
                                        <p:cTn id="71" dur="2000" fill="hold"/>
                                        <p:tgtEl>
                                          <p:spTgt spid="39"/>
                                        </p:tgtEl>
                                        <p:attrNameLst>
                                          <p:attrName>ppt_h</p:attrName>
                                        </p:attrNameLst>
                                      </p:cBhvr>
                                      <p:tavLst>
                                        <p:tav tm="0">
                                          <p:val>
                                            <p:strVal val="#ppt_h"/>
                                          </p:val>
                                        </p:tav>
                                        <p:tav tm="100000">
                                          <p:val>
                                            <p:strVal val="#ppt_h"/>
                                          </p:val>
                                        </p:tav>
                                      </p:tavLst>
                                    </p:anim>
                                  </p:childTnLst>
                                </p:cTn>
                              </p:par>
                              <p:par>
                                <p:cTn id="72" presetID="45" presetClass="entr" presetSubtype="0" fill="hold" grpId="0" nodeType="withEffect">
                                  <p:stCondLst>
                                    <p:cond delay="250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2000"/>
                                        <p:tgtEl>
                                          <p:spTgt spid="31"/>
                                        </p:tgtEl>
                                      </p:cBhvr>
                                    </p:animEffect>
                                    <p:anim calcmode="lin" valueType="num">
                                      <p:cBhvr>
                                        <p:cTn id="75" dur="2000" fill="hold"/>
                                        <p:tgtEl>
                                          <p:spTgt spid="31"/>
                                        </p:tgtEl>
                                        <p:attrNameLst>
                                          <p:attrName>ppt_w</p:attrName>
                                        </p:attrNameLst>
                                      </p:cBhvr>
                                      <p:tavLst>
                                        <p:tav tm="0" fmla="#ppt_w*sin(2.5*pi*$)">
                                          <p:val>
                                            <p:fltVal val="0"/>
                                          </p:val>
                                        </p:tav>
                                        <p:tav tm="100000">
                                          <p:val>
                                            <p:fltVal val="1"/>
                                          </p:val>
                                        </p:tav>
                                      </p:tavLst>
                                    </p:anim>
                                    <p:anim calcmode="lin" valueType="num">
                                      <p:cBhvr>
                                        <p:cTn id="76" dur="2000" fill="hold"/>
                                        <p:tgtEl>
                                          <p:spTgt spid="31"/>
                                        </p:tgtEl>
                                        <p:attrNameLst>
                                          <p:attrName>ppt_h</p:attrName>
                                        </p:attrNameLst>
                                      </p:cBhvr>
                                      <p:tavLst>
                                        <p:tav tm="0">
                                          <p:val>
                                            <p:strVal val="#ppt_h"/>
                                          </p:val>
                                        </p:tav>
                                        <p:tav tm="100000">
                                          <p:val>
                                            <p:strVal val="#ppt_h"/>
                                          </p:val>
                                        </p:tav>
                                      </p:tavLst>
                                    </p:anim>
                                  </p:childTnLst>
                                </p:cTn>
                              </p:par>
                              <p:par>
                                <p:cTn id="77" presetID="45" presetClass="entr" presetSubtype="0" fill="hold" grpId="0" nodeType="withEffect">
                                  <p:stCondLst>
                                    <p:cond delay="250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000"/>
                                        <p:tgtEl>
                                          <p:spTgt spid="23"/>
                                        </p:tgtEl>
                                      </p:cBhvr>
                                    </p:animEffect>
                                    <p:anim calcmode="lin" valueType="num">
                                      <p:cBhvr>
                                        <p:cTn id="80" dur="2000" fill="hold"/>
                                        <p:tgtEl>
                                          <p:spTgt spid="23"/>
                                        </p:tgtEl>
                                        <p:attrNameLst>
                                          <p:attrName>ppt_w</p:attrName>
                                        </p:attrNameLst>
                                      </p:cBhvr>
                                      <p:tavLst>
                                        <p:tav tm="0" fmla="#ppt_w*sin(2.5*pi*$)">
                                          <p:val>
                                            <p:fltVal val="0"/>
                                          </p:val>
                                        </p:tav>
                                        <p:tav tm="100000">
                                          <p:val>
                                            <p:fltVal val="1"/>
                                          </p:val>
                                        </p:tav>
                                      </p:tavLst>
                                    </p:anim>
                                    <p:anim calcmode="lin" valueType="num">
                                      <p:cBhvr>
                                        <p:cTn id="81" dur="2000" fill="hold"/>
                                        <p:tgtEl>
                                          <p:spTgt spid="23"/>
                                        </p:tgtEl>
                                        <p:attrNameLst>
                                          <p:attrName>ppt_h</p:attrName>
                                        </p:attrNameLst>
                                      </p:cBhvr>
                                      <p:tavLst>
                                        <p:tav tm="0">
                                          <p:val>
                                            <p:strVal val="#ppt_h"/>
                                          </p:val>
                                        </p:tav>
                                        <p:tav tm="100000">
                                          <p:val>
                                            <p:strVal val="#ppt_h"/>
                                          </p:val>
                                        </p:tav>
                                      </p:tavLst>
                                    </p:anim>
                                  </p:childTnLst>
                                </p:cTn>
                              </p:par>
                              <p:par>
                                <p:cTn id="82" presetID="10" presetClass="entr" presetSubtype="0" fill="hold" grpId="0" nodeType="withEffect">
                                  <p:stCondLst>
                                    <p:cond delay="350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500"/>
                                        <p:tgtEl>
                                          <p:spTgt spid="17"/>
                                        </p:tgtEl>
                                      </p:cBhvr>
                                    </p:animEffect>
                                  </p:childTnLst>
                                </p:cTn>
                              </p:par>
                              <p:par>
                                <p:cTn id="85" presetID="10" presetClass="entr" presetSubtype="0" fill="hold" grpId="0" nodeType="withEffect">
                                  <p:stCondLst>
                                    <p:cond delay="350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10" presetClass="entr" presetSubtype="0" fill="hold" grpId="0" nodeType="withEffect">
                                  <p:stCondLst>
                                    <p:cond delay="350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par>
                                <p:cTn id="91" presetID="10" presetClass="entr" presetSubtype="0" fill="hold" grpId="0" nodeType="withEffect">
                                  <p:stCondLst>
                                    <p:cond delay="3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500"/>
                                        <p:tgtEl>
                                          <p:spTgt spid="41"/>
                                        </p:tgtEl>
                                      </p:cBhvr>
                                    </p:animEffect>
                                  </p:childTnLst>
                                </p:cTn>
                              </p:par>
                              <p:par>
                                <p:cTn id="94" presetID="10" presetClass="entr" presetSubtype="0" fill="hold" grpId="0" nodeType="withEffect">
                                  <p:stCondLst>
                                    <p:cond delay="3500"/>
                                  </p:stCondLst>
                                  <p:childTnLst>
                                    <p:set>
                                      <p:cBhvr>
                                        <p:cTn id="95" dur="1" fill="hold">
                                          <p:stCondLst>
                                            <p:cond delay="0"/>
                                          </p:stCondLst>
                                        </p:cTn>
                                        <p:tgtEl>
                                          <p:spTgt spid="49"/>
                                        </p:tgtEl>
                                        <p:attrNameLst>
                                          <p:attrName>style.visibility</p:attrName>
                                        </p:attrNameLst>
                                      </p:cBhvr>
                                      <p:to>
                                        <p:strVal val="visible"/>
                                      </p:to>
                                    </p:set>
                                    <p:animEffect transition="in" filter="fade">
                                      <p:cBhvr>
                                        <p:cTn id="96" dur="500"/>
                                        <p:tgtEl>
                                          <p:spTgt spid="49"/>
                                        </p:tgtEl>
                                      </p:cBhvr>
                                    </p:animEffect>
                                  </p:childTnLst>
                                </p:cTn>
                              </p:par>
                              <p:par>
                                <p:cTn id="97" presetID="53" presetClass="entr" presetSubtype="16" fill="hold" grpId="0" nodeType="withEffect">
                                  <p:stCondLst>
                                    <p:cond delay="4250"/>
                                  </p:stCondLst>
                                  <p:childTnLst>
                                    <p:set>
                                      <p:cBhvr>
                                        <p:cTn id="98" dur="1" fill="hold">
                                          <p:stCondLst>
                                            <p:cond delay="0"/>
                                          </p:stCondLst>
                                        </p:cTn>
                                        <p:tgtEl>
                                          <p:spTgt spid="21"/>
                                        </p:tgtEl>
                                        <p:attrNameLst>
                                          <p:attrName>style.visibility</p:attrName>
                                        </p:attrNameLst>
                                      </p:cBhvr>
                                      <p:to>
                                        <p:strVal val="visible"/>
                                      </p:to>
                                    </p:set>
                                    <p:anim calcmode="lin" valueType="num">
                                      <p:cBhvr>
                                        <p:cTn id="99" dur="500" fill="hold"/>
                                        <p:tgtEl>
                                          <p:spTgt spid="21"/>
                                        </p:tgtEl>
                                        <p:attrNameLst>
                                          <p:attrName>ppt_w</p:attrName>
                                        </p:attrNameLst>
                                      </p:cBhvr>
                                      <p:tavLst>
                                        <p:tav tm="0">
                                          <p:val>
                                            <p:fltVal val="0"/>
                                          </p:val>
                                        </p:tav>
                                        <p:tav tm="100000">
                                          <p:val>
                                            <p:strVal val="#ppt_w"/>
                                          </p:val>
                                        </p:tav>
                                      </p:tavLst>
                                    </p:anim>
                                    <p:anim calcmode="lin" valueType="num">
                                      <p:cBhvr>
                                        <p:cTn id="100" dur="500" fill="hold"/>
                                        <p:tgtEl>
                                          <p:spTgt spid="21"/>
                                        </p:tgtEl>
                                        <p:attrNameLst>
                                          <p:attrName>ppt_h</p:attrName>
                                        </p:attrNameLst>
                                      </p:cBhvr>
                                      <p:tavLst>
                                        <p:tav tm="0">
                                          <p:val>
                                            <p:fltVal val="0"/>
                                          </p:val>
                                        </p:tav>
                                        <p:tav tm="100000">
                                          <p:val>
                                            <p:strVal val="#ppt_h"/>
                                          </p:val>
                                        </p:tav>
                                      </p:tavLst>
                                    </p:anim>
                                    <p:animEffect transition="in" filter="fade">
                                      <p:cBhvr>
                                        <p:cTn id="101" dur="500"/>
                                        <p:tgtEl>
                                          <p:spTgt spid="21"/>
                                        </p:tgtEl>
                                      </p:cBhvr>
                                    </p:animEffect>
                                  </p:childTnLst>
                                </p:cTn>
                              </p:par>
                              <p:par>
                                <p:cTn id="102" presetID="53" presetClass="entr" presetSubtype="16" fill="hold" grpId="0" nodeType="withEffect">
                                  <p:stCondLst>
                                    <p:cond delay="4250"/>
                                  </p:stCondLst>
                                  <p:childTnLst>
                                    <p:set>
                                      <p:cBhvr>
                                        <p:cTn id="103" dur="1" fill="hold">
                                          <p:stCondLst>
                                            <p:cond delay="0"/>
                                          </p:stCondLst>
                                        </p:cTn>
                                        <p:tgtEl>
                                          <p:spTgt spid="29"/>
                                        </p:tgtEl>
                                        <p:attrNameLst>
                                          <p:attrName>style.visibility</p:attrName>
                                        </p:attrNameLst>
                                      </p:cBhvr>
                                      <p:to>
                                        <p:strVal val="visible"/>
                                      </p:to>
                                    </p:set>
                                    <p:anim calcmode="lin" valueType="num">
                                      <p:cBhvr>
                                        <p:cTn id="104" dur="500" fill="hold"/>
                                        <p:tgtEl>
                                          <p:spTgt spid="29"/>
                                        </p:tgtEl>
                                        <p:attrNameLst>
                                          <p:attrName>ppt_w</p:attrName>
                                        </p:attrNameLst>
                                      </p:cBhvr>
                                      <p:tavLst>
                                        <p:tav tm="0">
                                          <p:val>
                                            <p:fltVal val="0"/>
                                          </p:val>
                                        </p:tav>
                                        <p:tav tm="100000">
                                          <p:val>
                                            <p:strVal val="#ppt_w"/>
                                          </p:val>
                                        </p:tav>
                                      </p:tavLst>
                                    </p:anim>
                                    <p:anim calcmode="lin" valueType="num">
                                      <p:cBhvr>
                                        <p:cTn id="105" dur="500" fill="hold"/>
                                        <p:tgtEl>
                                          <p:spTgt spid="29"/>
                                        </p:tgtEl>
                                        <p:attrNameLst>
                                          <p:attrName>ppt_h</p:attrName>
                                        </p:attrNameLst>
                                      </p:cBhvr>
                                      <p:tavLst>
                                        <p:tav tm="0">
                                          <p:val>
                                            <p:fltVal val="0"/>
                                          </p:val>
                                        </p:tav>
                                        <p:tav tm="100000">
                                          <p:val>
                                            <p:strVal val="#ppt_h"/>
                                          </p:val>
                                        </p:tav>
                                      </p:tavLst>
                                    </p:anim>
                                    <p:animEffect transition="in" filter="fade">
                                      <p:cBhvr>
                                        <p:cTn id="106" dur="500"/>
                                        <p:tgtEl>
                                          <p:spTgt spid="29"/>
                                        </p:tgtEl>
                                      </p:cBhvr>
                                    </p:animEffect>
                                  </p:childTnLst>
                                </p:cTn>
                              </p:par>
                              <p:par>
                                <p:cTn id="107" presetID="53" presetClass="entr" presetSubtype="16" fill="hold" grpId="0" nodeType="withEffect">
                                  <p:stCondLst>
                                    <p:cond delay="4250"/>
                                  </p:stCondLst>
                                  <p:childTnLst>
                                    <p:set>
                                      <p:cBhvr>
                                        <p:cTn id="108" dur="1" fill="hold">
                                          <p:stCondLst>
                                            <p:cond delay="0"/>
                                          </p:stCondLst>
                                        </p:cTn>
                                        <p:tgtEl>
                                          <p:spTgt spid="37"/>
                                        </p:tgtEl>
                                        <p:attrNameLst>
                                          <p:attrName>style.visibility</p:attrName>
                                        </p:attrNameLst>
                                      </p:cBhvr>
                                      <p:to>
                                        <p:strVal val="visible"/>
                                      </p:to>
                                    </p:set>
                                    <p:anim calcmode="lin" valueType="num">
                                      <p:cBhvr>
                                        <p:cTn id="109" dur="500" fill="hold"/>
                                        <p:tgtEl>
                                          <p:spTgt spid="37"/>
                                        </p:tgtEl>
                                        <p:attrNameLst>
                                          <p:attrName>ppt_w</p:attrName>
                                        </p:attrNameLst>
                                      </p:cBhvr>
                                      <p:tavLst>
                                        <p:tav tm="0">
                                          <p:val>
                                            <p:fltVal val="0"/>
                                          </p:val>
                                        </p:tav>
                                        <p:tav tm="100000">
                                          <p:val>
                                            <p:strVal val="#ppt_w"/>
                                          </p:val>
                                        </p:tav>
                                      </p:tavLst>
                                    </p:anim>
                                    <p:anim calcmode="lin" valueType="num">
                                      <p:cBhvr>
                                        <p:cTn id="110" dur="500" fill="hold"/>
                                        <p:tgtEl>
                                          <p:spTgt spid="37"/>
                                        </p:tgtEl>
                                        <p:attrNameLst>
                                          <p:attrName>ppt_h</p:attrName>
                                        </p:attrNameLst>
                                      </p:cBhvr>
                                      <p:tavLst>
                                        <p:tav tm="0">
                                          <p:val>
                                            <p:fltVal val="0"/>
                                          </p:val>
                                        </p:tav>
                                        <p:tav tm="100000">
                                          <p:val>
                                            <p:strVal val="#ppt_h"/>
                                          </p:val>
                                        </p:tav>
                                      </p:tavLst>
                                    </p:anim>
                                    <p:animEffect transition="in" filter="fade">
                                      <p:cBhvr>
                                        <p:cTn id="111" dur="500"/>
                                        <p:tgtEl>
                                          <p:spTgt spid="37"/>
                                        </p:tgtEl>
                                      </p:cBhvr>
                                    </p:animEffect>
                                  </p:childTnLst>
                                </p:cTn>
                              </p:par>
                              <p:par>
                                <p:cTn id="112" presetID="53" presetClass="entr" presetSubtype="16" fill="hold" grpId="0" nodeType="withEffect">
                                  <p:stCondLst>
                                    <p:cond delay="4250"/>
                                  </p:stCondLst>
                                  <p:childTnLst>
                                    <p:set>
                                      <p:cBhvr>
                                        <p:cTn id="113" dur="1" fill="hold">
                                          <p:stCondLst>
                                            <p:cond delay="0"/>
                                          </p:stCondLst>
                                        </p:cTn>
                                        <p:tgtEl>
                                          <p:spTgt spid="45"/>
                                        </p:tgtEl>
                                        <p:attrNameLst>
                                          <p:attrName>style.visibility</p:attrName>
                                        </p:attrNameLst>
                                      </p:cBhvr>
                                      <p:to>
                                        <p:strVal val="visible"/>
                                      </p:to>
                                    </p:set>
                                    <p:anim calcmode="lin" valueType="num">
                                      <p:cBhvr>
                                        <p:cTn id="114" dur="500" fill="hold"/>
                                        <p:tgtEl>
                                          <p:spTgt spid="45"/>
                                        </p:tgtEl>
                                        <p:attrNameLst>
                                          <p:attrName>ppt_w</p:attrName>
                                        </p:attrNameLst>
                                      </p:cBhvr>
                                      <p:tavLst>
                                        <p:tav tm="0">
                                          <p:val>
                                            <p:fltVal val="0"/>
                                          </p:val>
                                        </p:tav>
                                        <p:tav tm="100000">
                                          <p:val>
                                            <p:strVal val="#ppt_w"/>
                                          </p:val>
                                        </p:tav>
                                      </p:tavLst>
                                    </p:anim>
                                    <p:anim calcmode="lin" valueType="num">
                                      <p:cBhvr>
                                        <p:cTn id="115" dur="500" fill="hold"/>
                                        <p:tgtEl>
                                          <p:spTgt spid="45"/>
                                        </p:tgtEl>
                                        <p:attrNameLst>
                                          <p:attrName>ppt_h</p:attrName>
                                        </p:attrNameLst>
                                      </p:cBhvr>
                                      <p:tavLst>
                                        <p:tav tm="0">
                                          <p:val>
                                            <p:fltVal val="0"/>
                                          </p:val>
                                        </p:tav>
                                        <p:tav tm="100000">
                                          <p:val>
                                            <p:strVal val="#ppt_h"/>
                                          </p:val>
                                        </p:tav>
                                      </p:tavLst>
                                    </p:anim>
                                    <p:animEffect transition="in" filter="fade">
                                      <p:cBhvr>
                                        <p:cTn id="116" dur="500"/>
                                        <p:tgtEl>
                                          <p:spTgt spid="45"/>
                                        </p:tgtEl>
                                      </p:cBhvr>
                                    </p:animEffect>
                                  </p:childTnLst>
                                </p:cTn>
                              </p:par>
                              <p:par>
                                <p:cTn id="117" presetID="53" presetClass="entr" presetSubtype="16" fill="hold" grpId="0" nodeType="withEffect">
                                  <p:stCondLst>
                                    <p:cond delay="4250"/>
                                  </p:stCondLst>
                                  <p:childTnLst>
                                    <p:set>
                                      <p:cBhvr>
                                        <p:cTn id="118" dur="1" fill="hold">
                                          <p:stCondLst>
                                            <p:cond delay="0"/>
                                          </p:stCondLst>
                                        </p:cTn>
                                        <p:tgtEl>
                                          <p:spTgt spid="53"/>
                                        </p:tgtEl>
                                        <p:attrNameLst>
                                          <p:attrName>style.visibility</p:attrName>
                                        </p:attrNameLst>
                                      </p:cBhvr>
                                      <p:to>
                                        <p:strVal val="visible"/>
                                      </p:to>
                                    </p:set>
                                    <p:anim calcmode="lin" valueType="num">
                                      <p:cBhvr>
                                        <p:cTn id="119" dur="500" fill="hold"/>
                                        <p:tgtEl>
                                          <p:spTgt spid="53"/>
                                        </p:tgtEl>
                                        <p:attrNameLst>
                                          <p:attrName>ppt_w</p:attrName>
                                        </p:attrNameLst>
                                      </p:cBhvr>
                                      <p:tavLst>
                                        <p:tav tm="0">
                                          <p:val>
                                            <p:fltVal val="0"/>
                                          </p:val>
                                        </p:tav>
                                        <p:tav tm="100000">
                                          <p:val>
                                            <p:strVal val="#ppt_w"/>
                                          </p:val>
                                        </p:tav>
                                      </p:tavLst>
                                    </p:anim>
                                    <p:anim calcmode="lin" valueType="num">
                                      <p:cBhvr>
                                        <p:cTn id="120" dur="500" fill="hold"/>
                                        <p:tgtEl>
                                          <p:spTgt spid="53"/>
                                        </p:tgtEl>
                                        <p:attrNameLst>
                                          <p:attrName>ppt_h</p:attrName>
                                        </p:attrNameLst>
                                      </p:cBhvr>
                                      <p:tavLst>
                                        <p:tav tm="0">
                                          <p:val>
                                            <p:fltVal val="0"/>
                                          </p:val>
                                        </p:tav>
                                        <p:tav tm="100000">
                                          <p:val>
                                            <p:strVal val="#ppt_h"/>
                                          </p:val>
                                        </p:tav>
                                      </p:tavLst>
                                    </p:anim>
                                    <p:animEffect transition="in" filter="fade">
                                      <p:cBhvr>
                                        <p:cTn id="121" dur="500"/>
                                        <p:tgtEl>
                                          <p:spTgt spid="53"/>
                                        </p:tgtEl>
                                      </p:cBhvr>
                                    </p:animEffect>
                                  </p:childTnLst>
                                </p:cTn>
                              </p:par>
                              <p:par>
                                <p:cTn id="122" presetID="10" presetClass="entr" presetSubtype="0" fill="hold" grpId="0" nodeType="withEffect">
                                  <p:stCondLst>
                                    <p:cond delay="500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500"/>
                                        <p:tgtEl>
                                          <p:spTgt spid="16"/>
                                        </p:tgtEl>
                                      </p:cBhvr>
                                    </p:animEffect>
                                  </p:childTnLst>
                                </p:cTn>
                              </p:par>
                              <p:par>
                                <p:cTn id="125" presetID="10" presetClass="entr" presetSubtype="0" fill="hold" grpId="0" nodeType="withEffect">
                                  <p:stCondLst>
                                    <p:cond delay="5000"/>
                                  </p:stCondLst>
                                  <p:childTnLst>
                                    <p:set>
                                      <p:cBhvr>
                                        <p:cTn id="126" dur="1" fill="hold">
                                          <p:stCondLst>
                                            <p:cond delay="0"/>
                                          </p:stCondLst>
                                        </p:cTn>
                                        <p:tgtEl>
                                          <p:spTgt spid="24"/>
                                        </p:tgtEl>
                                        <p:attrNameLst>
                                          <p:attrName>style.visibility</p:attrName>
                                        </p:attrNameLst>
                                      </p:cBhvr>
                                      <p:to>
                                        <p:strVal val="visible"/>
                                      </p:to>
                                    </p:set>
                                    <p:animEffect transition="in" filter="fade">
                                      <p:cBhvr>
                                        <p:cTn id="127" dur="500"/>
                                        <p:tgtEl>
                                          <p:spTgt spid="24"/>
                                        </p:tgtEl>
                                      </p:cBhvr>
                                    </p:animEffect>
                                  </p:childTnLst>
                                </p:cTn>
                              </p:par>
                              <p:par>
                                <p:cTn id="128" presetID="10" presetClass="entr" presetSubtype="0" fill="hold" grpId="0" nodeType="withEffect">
                                  <p:stCondLst>
                                    <p:cond delay="5000"/>
                                  </p:stCondLst>
                                  <p:childTnLst>
                                    <p:set>
                                      <p:cBhvr>
                                        <p:cTn id="129" dur="1" fill="hold">
                                          <p:stCondLst>
                                            <p:cond delay="0"/>
                                          </p:stCondLst>
                                        </p:cTn>
                                        <p:tgtEl>
                                          <p:spTgt spid="32"/>
                                        </p:tgtEl>
                                        <p:attrNameLst>
                                          <p:attrName>style.visibility</p:attrName>
                                        </p:attrNameLst>
                                      </p:cBhvr>
                                      <p:to>
                                        <p:strVal val="visible"/>
                                      </p:to>
                                    </p:set>
                                    <p:animEffect transition="in" filter="fade">
                                      <p:cBhvr>
                                        <p:cTn id="130" dur="500"/>
                                        <p:tgtEl>
                                          <p:spTgt spid="32"/>
                                        </p:tgtEl>
                                      </p:cBhvr>
                                    </p:animEffect>
                                  </p:childTnLst>
                                </p:cTn>
                              </p:par>
                              <p:par>
                                <p:cTn id="131" presetID="10" presetClass="entr" presetSubtype="0" fill="hold" grpId="0" nodeType="withEffect">
                                  <p:stCondLst>
                                    <p:cond delay="5000"/>
                                  </p:stCondLst>
                                  <p:childTnLst>
                                    <p:set>
                                      <p:cBhvr>
                                        <p:cTn id="132" dur="1" fill="hold">
                                          <p:stCondLst>
                                            <p:cond delay="0"/>
                                          </p:stCondLst>
                                        </p:cTn>
                                        <p:tgtEl>
                                          <p:spTgt spid="40"/>
                                        </p:tgtEl>
                                        <p:attrNameLst>
                                          <p:attrName>style.visibility</p:attrName>
                                        </p:attrNameLst>
                                      </p:cBhvr>
                                      <p:to>
                                        <p:strVal val="visible"/>
                                      </p:to>
                                    </p:set>
                                    <p:animEffect transition="in" filter="fade">
                                      <p:cBhvr>
                                        <p:cTn id="133" dur="500"/>
                                        <p:tgtEl>
                                          <p:spTgt spid="40"/>
                                        </p:tgtEl>
                                      </p:cBhvr>
                                    </p:animEffect>
                                  </p:childTnLst>
                                </p:cTn>
                              </p:par>
                              <p:par>
                                <p:cTn id="134" presetID="10" presetClass="entr" presetSubtype="0" fill="hold" grpId="0" nodeType="withEffect">
                                  <p:stCondLst>
                                    <p:cond delay="5000"/>
                                  </p:stCondLst>
                                  <p:childTnLst>
                                    <p:set>
                                      <p:cBhvr>
                                        <p:cTn id="135" dur="1" fill="hold">
                                          <p:stCondLst>
                                            <p:cond delay="0"/>
                                          </p:stCondLst>
                                        </p:cTn>
                                        <p:tgtEl>
                                          <p:spTgt spid="48"/>
                                        </p:tgtEl>
                                        <p:attrNameLst>
                                          <p:attrName>style.visibility</p:attrName>
                                        </p:attrNameLst>
                                      </p:cBhvr>
                                      <p:to>
                                        <p:strVal val="visible"/>
                                      </p:to>
                                    </p:set>
                                    <p:animEffect transition="in" filter="fade">
                                      <p:cBhvr>
                                        <p:cTn id="13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bldLvl="0" animBg="1"/>
      <p:bldP spid="21" grpId="0"/>
      <p:bldP spid="23" grpId="0" bldLvl="0" animBg="1"/>
      <p:bldP spid="24" grpId="0"/>
      <p:bldP spid="25" grpId="0" bldLvl="0" animBg="1"/>
      <p:bldP spid="29" grpId="0"/>
      <p:bldP spid="31" grpId="0" bldLvl="0" animBg="1"/>
      <p:bldP spid="32" grpId="0"/>
      <p:bldP spid="33" grpId="0" bldLvl="0" animBg="1"/>
      <p:bldP spid="37" grpId="0"/>
      <p:bldP spid="39" grpId="0" bldLvl="0" animBg="1"/>
      <p:bldP spid="40" grpId="0"/>
      <p:bldP spid="41" grpId="0" bldLvl="0" animBg="1"/>
      <p:bldP spid="45" grpId="0"/>
      <p:bldP spid="47" grpId="0" bldLvl="0" animBg="1"/>
      <p:bldP spid="48" grpId="0"/>
      <p:bldP spid="49" grpId="0" bldLvl="0" animBg="1"/>
      <p:bldP spid="53" grpId="0"/>
      <p:bldP spid="5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917941" y="1109539"/>
            <a:ext cx="1701734" cy="3190403"/>
            <a:chOff x="1044840" y="1402871"/>
            <a:chExt cx="2269570" cy="4254979"/>
          </a:xfrm>
        </p:grpSpPr>
        <p:sp>
          <p:nvSpPr>
            <p:cNvPr id="13" name="直角三角形 69"/>
            <p:cNvSpPr/>
            <p:nvPr/>
          </p:nvSpPr>
          <p:spPr>
            <a:xfrm rot="5400000" flipH="1">
              <a:off x="1113943" y="3457383"/>
              <a:ext cx="4084703" cy="3162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直角三角形 69"/>
            <p:cNvSpPr/>
            <p:nvPr/>
          </p:nvSpPr>
          <p:spPr>
            <a:xfrm flipH="1" flipV="1">
              <a:off x="1044840" y="5319393"/>
              <a:ext cx="2267687" cy="2908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p:nvSpPr>
          <p:spPr>
            <a:xfrm>
              <a:off x="1376679" y="1969842"/>
              <a:ext cx="1648460" cy="3374952"/>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1376679" y="1969842"/>
              <a:ext cx="1648460" cy="506658"/>
            </a:xfrm>
            <a:prstGeom prst="rect">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7" name="组合 16"/>
            <p:cNvGrpSpPr/>
            <p:nvPr/>
          </p:nvGrpSpPr>
          <p:grpSpPr>
            <a:xfrm>
              <a:off x="1785620" y="1402871"/>
              <a:ext cx="830580" cy="975045"/>
              <a:chOff x="6591300" y="1966752"/>
              <a:chExt cx="830580" cy="975045"/>
            </a:xfrm>
          </p:grpSpPr>
          <p:sp>
            <p:nvSpPr>
              <p:cNvPr id="21" name="任意多边形 20"/>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任意多边形 21"/>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grpSp>
        <p:grpSp>
          <p:nvGrpSpPr>
            <p:cNvPr id="18" name="组合 17"/>
            <p:cNvGrpSpPr/>
            <p:nvPr/>
          </p:nvGrpSpPr>
          <p:grpSpPr>
            <a:xfrm>
              <a:off x="1412291" y="3494347"/>
              <a:ext cx="1660555" cy="1835577"/>
              <a:chOff x="141081" y="2735579"/>
              <a:chExt cx="1660555" cy="1835577"/>
            </a:xfrm>
          </p:grpSpPr>
          <p:sp>
            <p:nvSpPr>
              <p:cNvPr id="19" name="文本框 77"/>
              <p:cNvSpPr txBox="1"/>
              <p:nvPr/>
            </p:nvSpPr>
            <p:spPr>
              <a:xfrm>
                <a:off x="141081" y="2735579"/>
                <a:ext cx="1585887" cy="415822"/>
              </a:xfrm>
              <a:prstGeom prst="rect">
                <a:avLst/>
              </a:prstGeom>
              <a:noFill/>
            </p:spPr>
            <p:txBody>
              <a:bodyPr wrap="squar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20" name="文本框 78"/>
              <p:cNvSpPr txBox="1"/>
              <p:nvPr/>
            </p:nvSpPr>
            <p:spPr>
              <a:xfrm>
                <a:off x="141082" y="3153467"/>
                <a:ext cx="1660554" cy="1417689"/>
              </a:xfrm>
              <a:prstGeom prst="rect">
                <a:avLst/>
              </a:prstGeom>
              <a:noFill/>
            </p:spPr>
            <p:txBody>
              <a:bodyPr wrap="square"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在此添加详细的文字信息介绍。在此添加详细的文字。在此添加详细的文字信息介绍。</a:t>
                </a:r>
              </a:p>
            </p:txBody>
          </p:sp>
        </p:grpSp>
      </p:grpSp>
      <p:grpSp>
        <p:nvGrpSpPr>
          <p:cNvPr id="23" name="Group 8"/>
          <p:cNvGrpSpPr>
            <a:grpSpLocks noChangeAspect="1"/>
          </p:cNvGrpSpPr>
          <p:nvPr/>
        </p:nvGrpSpPr>
        <p:grpSpPr bwMode="auto">
          <a:xfrm>
            <a:off x="1617308" y="2172458"/>
            <a:ext cx="303001" cy="306273"/>
            <a:chOff x="4313" y="1262"/>
            <a:chExt cx="463" cy="468"/>
          </a:xfrm>
          <a:gradFill>
            <a:gsLst>
              <a:gs pos="0">
                <a:srgbClr val="0070C0"/>
              </a:gs>
              <a:gs pos="100000">
                <a:srgbClr val="00B0F0"/>
              </a:gs>
            </a:gsLst>
            <a:lin ang="2700000" scaled="1"/>
          </a:gradFill>
          <a:effectLst/>
        </p:grpSpPr>
        <p:sp>
          <p:nvSpPr>
            <p:cNvPr id="24"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5"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6"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7"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8"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9" name="Freeform 14"/>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0" name="Freeform 15"/>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31" name="组合 30"/>
          <p:cNvGrpSpPr/>
          <p:nvPr/>
        </p:nvGrpSpPr>
        <p:grpSpPr>
          <a:xfrm>
            <a:off x="2762281" y="1109539"/>
            <a:ext cx="1701734" cy="3190403"/>
            <a:chOff x="1044840" y="1402871"/>
            <a:chExt cx="2269570" cy="4254979"/>
          </a:xfrm>
        </p:grpSpPr>
        <p:sp>
          <p:nvSpPr>
            <p:cNvPr id="32" name="直角三角形 69"/>
            <p:cNvSpPr/>
            <p:nvPr/>
          </p:nvSpPr>
          <p:spPr>
            <a:xfrm rot="5400000" flipH="1">
              <a:off x="1113943" y="3457383"/>
              <a:ext cx="4084703" cy="3162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直角三角形 69"/>
            <p:cNvSpPr/>
            <p:nvPr/>
          </p:nvSpPr>
          <p:spPr>
            <a:xfrm flipH="1" flipV="1">
              <a:off x="1044840" y="5319393"/>
              <a:ext cx="2267687" cy="2908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矩形 33"/>
            <p:cNvSpPr/>
            <p:nvPr/>
          </p:nvSpPr>
          <p:spPr>
            <a:xfrm>
              <a:off x="1376679" y="1969842"/>
              <a:ext cx="1648460" cy="3374952"/>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矩形 34"/>
            <p:cNvSpPr/>
            <p:nvPr/>
          </p:nvSpPr>
          <p:spPr>
            <a:xfrm>
              <a:off x="1376679" y="1969842"/>
              <a:ext cx="1648460" cy="506658"/>
            </a:xfrm>
            <a:prstGeom prst="rect">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36" name="组合 35"/>
            <p:cNvGrpSpPr/>
            <p:nvPr/>
          </p:nvGrpSpPr>
          <p:grpSpPr>
            <a:xfrm>
              <a:off x="1785620" y="1402871"/>
              <a:ext cx="830580" cy="975045"/>
              <a:chOff x="6591300" y="1966752"/>
              <a:chExt cx="830580" cy="975045"/>
            </a:xfrm>
          </p:grpSpPr>
          <p:sp>
            <p:nvSpPr>
              <p:cNvPr id="40" name="任意多边形 39"/>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 name="任意多边形 40"/>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grpSp>
        <p:grpSp>
          <p:nvGrpSpPr>
            <p:cNvPr id="37" name="组合 36"/>
            <p:cNvGrpSpPr/>
            <p:nvPr/>
          </p:nvGrpSpPr>
          <p:grpSpPr>
            <a:xfrm>
              <a:off x="1426344" y="3494347"/>
              <a:ext cx="1660553" cy="1835577"/>
              <a:chOff x="155134" y="2735579"/>
              <a:chExt cx="1660553" cy="1835577"/>
            </a:xfrm>
          </p:grpSpPr>
          <p:sp>
            <p:nvSpPr>
              <p:cNvPr id="38" name="文本框 97"/>
              <p:cNvSpPr txBox="1"/>
              <p:nvPr/>
            </p:nvSpPr>
            <p:spPr>
              <a:xfrm>
                <a:off x="159503" y="2735579"/>
                <a:ext cx="1519166" cy="415822"/>
              </a:xfrm>
              <a:prstGeom prst="rect">
                <a:avLst/>
              </a:prstGeom>
              <a:noFill/>
            </p:spPr>
            <p:txBody>
              <a:bodyPr wrap="squar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39" name="文本框 98"/>
              <p:cNvSpPr txBox="1"/>
              <p:nvPr/>
            </p:nvSpPr>
            <p:spPr>
              <a:xfrm>
                <a:off x="155134" y="3153467"/>
                <a:ext cx="1660553" cy="1417689"/>
              </a:xfrm>
              <a:prstGeom prst="rect">
                <a:avLst/>
              </a:prstGeom>
              <a:noFill/>
            </p:spPr>
            <p:txBody>
              <a:bodyPr wrap="square"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在此添加详细的文字信息介绍。在此添加详细的文字。在此添加详细的文字信息介绍。</a:t>
                </a:r>
              </a:p>
            </p:txBody>
          </p:sp>
        </p:grpSp>
      </p:grpSp>
      <p:grpSp>
        <p:nvGrpSpPr>
          <p:cNvPr id="42" name="组合 41"/>
          <p:cNvGrpSpPr/>
          <p:nvPr/>
        </p:nvGrpSpPr>
        <p:grpSpPr>
          <a:xfrm>
            <a:off x="4625992" y="1109539"/>
            <a:ext cx="1701734" cy="3190403"/>
            <a:chOff x="1044840" y="1402871"/>
            <a:chExt cx="2269570" cy="4254979"/>
          </a:xfrm>
        </p:grpSpPr>
        <p:sp>
          <p:nvSpPr>
            <p:cNvPr id="43" name="直角三角形 69"/>
            <p:cNvSpPr/>
            <p:nvPr/>
          </p:nvSpPr>
          <p:spPr>
            <a:xfrm rot="5400000" flipH="1">
              <a:off x="1113943" y="3457383"/>
              <a:ext cx="4084703" cy="3162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4" name="直角三角形 69"/>
            <p:cNvSpPr/>
            <p:nvPr/>
          </p:nvSpPr>
          <p:spPr>
            <a:xfrm flipH="1" flipV="1">
              <a:off x="1044840" y="5319393"/>
              <a:ext cx="2267687" cy="2908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矩形 44"/>
            <p:cNvSpPr/>
            <p:nvPr/>
          </p:nvSpPr>
          <p:spPr>
            <a:xfrm>
              <a:off x="1376679" y="1969842"/>
              <a:ext cx="1648460" cy="3374952"/>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矩形 45"/>
            <p:cNvSpPr/>
            <p:nvPr/>
          </p:nvSpPr>
          <p:spPr>
            <a:xfrm>
              <a:off x="1376679" y="1969842"/>
              <a:ext cx="1648460" cy="506658"/>
            </a:xfrm>
            <a:prstGeom prst="rect">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7" name="组合 46"/>
            <p:cNvGrpSpPr/>
            <p:nvPr/>
          </p:nvGrpSpPr>
          <p:grpSpPr>
            <a:xfrm>
              <a:off x="1785620" y="1402871"/>
              <a:ext cx="830580" cy="975045"/>
              <a:chOff x="6591300" y="1966752"/>
              <a:chExt cx="830580" cy="975045"/>
            </a:xfrm>
          </p:grpSpPr>
          <p:sp>
            <p:nvSpPr>
              <p:cNvPr id="51" name="任意多边形 50"/>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任意多边形 51"/>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grpSp>
        <p:grpSp>
          <p:nvGrpSpPr>
            <p:cNvPr id="48" name="组合 47"/>
            <p:cNvGrpSpPr/>
            <p:nvPr/>
          </p:nvGrpSpPr>
          <p:grpSpPr>
            <a:xfrm>
              <a:off x="1377127" y="3488318"/>
              <a:ext cx="1637873" cy="1859029"/>
              <a:chOff x="105917" y="2729550"/>
              <a:chExt cx="1637873" cy="1859029"/>
            </a:xfrm>
          </p:grpSpPr>
          <p:sp>
            <p:nvSpPr>
              <p:cNvPr id="49" name="文本框 109"/>
              <p:cNvSpPr txBox="1"/>
              <p:nvPr/>
            </p:nvSpPr>
            <p:spPr>
              <a:xfrm>
                <a:off x="177925" y="2729550"/>
                <a:ext cx="1513872" cy="415822"/>
              </a:xfrm>
              <a:prstGeom prst="rect">
                <a:avLst/>
              </a:prstGeom>
              <a:noFill/>
            </p:spPr>
            <p:txBody>
              <a:bodyPr wrap="squar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50" name="文本框 110"/>
              <p:cNvSpPr txBox="1"/>
              <p:nvPr/>
            </p:nvSpPr>
            <p:spPr>
              <a:xfrm>
                <a:off x="105917" y="3170890"/>
                <a:ext cx="1637873" cy="1417689"/>
              </a:xfrm>
              <a:prstGeom prst="rect">
                <a:avLst/>
              </a:prstGeom>
              <a:noFill/>
            </p:spPr>
            <p:txBody>
              <a:bodyPr wrap="square"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在此添加详细的文字信息介绍。在此添加详细的文字。在此添加详细的文字信息介绍。</a:t>
                </a:r>
              </a:p>
            </p:txBody>
          </p:sp>
        </p:grpSp>
      </p:grpSp>
      <p:grpSp>
        <p:nvGrpSpPr>
          <p:cNvPr id="53" name="组合 52"/>
          <p:cNvGrpSpPr/>
          <p:nvPr/>
        </p:nvGrpSpPr>
        <p:grpSpPr>
          <a:xfrm>
            <a:off x="6487725" y="1109539"/>
            <a:ext cx="1701734" cy="3190403"/>
            <a:chOff x="1044840" y="1402871"/>
            <a:chExt cx="2269570" cy="4254979"/>
          </a:xfrm>
        </p:grpSpPr>
        <p:sp>
          <p:nvSpPr>
            <p:cNvPr id="54" name="直角三角形 69"/>
            <p:cNvSpPr/>
            <p:nvPr/>
          </p:nvSpPr>
          <p:spPr>
            <a:xfrm rot="5400000" flipH="1">
              <a:off x="1113943" y="3457383"/>
              <a:ext cx="4084703" cy="3162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5" name="直角三角形 69"/>
            <p:cNvSpPr/>
            <p:nvPr/>
          </p:nvSpPr>
          <p:spPr>
            <a:xfrm flipH="1" flipV="1">
              <a:off x="1044840" y="5319393"/>
              <a:ext cx="2267687" cy="2908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6" name="矩形 55"/>
            <p:cNvSpPr/>
            <p:nvPr/>
          </p:nvSpPr>
          <p:spPr>
            <a:xfrm>
              <a:off x="1376679" y="1969842"/>
              <a:ext cx="1648460" cy="3374952"/>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7" name="矩形 56"/>
            <p:cNvSpPr/>
            <p:nvPr/>
          </p:nvSpPr>
          <p:spPr>
            <a:xfrm>
              <a:off x="1376679" y="1969842"/>
              <a:ext cx="1648460" cy="506658"/>
            </a:xfrm>
            <a:prstGeom prst="rect">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8" name="组合 57"/>
            <p:cNvGrpSpPr/>
            <p:nvPr/>
          </p:nvGrpSpPr>
          <p:grpSpPr>
            <a:xfrm>
              <a:off x="1785620" y="1402871"/>
              <a:ext cx="830580" cy="975045"/>
              <a:chOff x="6591300" y="1966752"/>
              <a:chExt cx="830580" cy="975045"/>
            </a:xfrm>
          </p:grpSpPr>
          <p:sp>
            <p:nvSpPr>
              <p:cNvPr id="62" name="任意多边形 61"/>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任意多边形 62"/>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grpSp>
        <p:grpSp>
          <p:nvGrpSpPr>
            <p:cNvPr id="59" name="组合 58"/>
            <p:cNvGrpSpPr/>
            <p:nvPr/>
          </p:nvGrpSpPr>
          <p:grpSpPr>
            <a:xfrm>
              <a:off x="1395548" y="3494347"/>
              <a:ext cx="1660553" cy="1853000"/>
              <a:chOff x="124338" y="2735579"/>
              <a:chExt cx="1660553" cy="1853000"/>
            </a:xfrm>
          </p:grpSpPr>
          <p:sp>
            <p:nvSpPr>
              <p:cNvPr id="60" name="文本框 121"/>
              <p:cNvSpPr txBox="1"/>
              <p:nvPr/>
            </p:nvSpPr>
            <p:spPr>
              <a:xfrm>
                <a:off x="196346" y="2735579"/>
                <a:ext cx="1519166" cy="415822"/>
              </a:xfrm>
              <a:prstGeom prst="rect">
                <a:avLst/>
              </a:prstGeom>
              <a:noFill/>
            </p:spPr>
            <p:txBody>
              <a:bodyPr wrap="squar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61" name="文本框 122"/>
              <p:cNvSpPr txBox="1"/>
              <p:nvPr/>
            </p:nvSpPr>
            <p:spPr>
              <a:xfrm>
                <a:off x="124338" y="3170890"/>
                <a:ext cx="1660553" cy="1417689"/>
              </a:xfrm>
              <a:prstGeom prst="rect">
                <a:avLst/>
              </a:prstGeom>
              <a:noFill/>
            </p:spPr>
            <p:txBody>
              <a:bodyPr wrap="square"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在此添加详细的文字信息介绍。在此添加详细的文字。在此添加详细的文字信息介绍。</a:t>
                </a:r>
              </a:p>
            </p:txBody>
          </p:sp>
        </p:grpSp>
      </p:grpSp>
      <p:sp>
        <p:nvSpPr>
          <p:cNvPr id="64" name="Freeform 19"/>
          <p:cNvSpPr/>
          <p:nvPr/>
        </p:nvSpPr>
        <p:spPr bwMode="auto">
          <a:xfrm>
            <a:off x="7280604" y="2157291"/>
            <a:ext cx="171979" cy="336607"/>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gradFill>
            <a:gsLst>
              <a:gs pos="0">
                <a:srgbClr val="0070C0"/>
              </a:gs>
              <a:gs pos="100000">
                <a:srgbClr val="00B0F0"/>
              </a:gs>
            </a:gsLst>
            <a:lin ang="2700000" scaled="1"/>
          </a:gradFill>
          <a:ln>
            <a:noFill/>
          </a:ln>
          <a:effectLst/>
        </p:spPr>
        <p:txBody>
          <a:bodyPr vert="horz" wrap="square" lIns="68562" tIns="34281" rIns="68562" bIns="34281" numCol="1" anchor="t" anchorCtr="0" compatLnSpc="1"/>
          <a:lstStyle/>
          <a:p>
            <a:endParaRPr lang="zh-CN" altLang="en-US" sz="1350"/>
          </a:p>
        </p:txBody>
      </p:sp>
      <p:grpSp>
        <p:nvGrpSpPr>
          <p:cNvPr id="65" name="Group 22"/>
          <p:cNvGrpSpPr>
            <a:grpSpLocks noChangeAspect="1"/>
          </p:cNvGrpSpPr>
          <p:nvPr/>
        </p:nvGrpSpPr>
        <p:grpSpPr bwMode="auto">
          <a:xfrm>
            <a:off x="3503093" y="2190145"/>
            <a:ext cx="270898" cy="270898"/>
            <a:chOff x="3617" y="1935"/>
            <a:chExt cx="446" cy="446"/>
          </a:xfrm>
          <a:gradFill>
            <a:gsLst>
              <a:gs pos="0">
                <a:srgbClr val="0070C0"/>
              </a:gs>
              <a:gs pos="100000">
                <a:srgbClr val="00B0F0"/>
              </a:gs>
            </a:gsLst>
            <a:lin ang="2700000" scaled="1"/>
          </a:gradFill>
          <a:effectLst/>
        </p:grpSpPr>
        <p:sp>
          <p:nvSpPr>
            <p:cNvPr id="66"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7"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68" name="Group 31"/>
          <p:cNvGrpSpPr>
            <a:grpSpLocks noChangeAspect="1"/>
          </p:cNvGrpSpPr>
          <p:nvPr/>
        </p:nvGrpSpPr>
        <p:grpSpPr bwMode="auto">
          <a:xfrm>
            <a:off x="5381879" y="2183768"/>
            <a:ext cx="220485" cy="283653"/>
            <a:chOff x="5177" y="1058"/>
            <a:chExt cx="363" cy="467"/>
          </a:xfrm>
          <a:gradFill>
            <a:gsLst>
              <a:gs pos="0">
                <a:srgbClr val="0070C0"/>
              </a:gs>
              <a:gs pos="100000">
                <a:srgbClr val="00B0F0"/>
              </a:gs>
            </a:gsLst>
            <a:lin ang="2700000" scaled="1"/>
          </a:gradFill>
          <a:effectLst/>
        </p:grpSpPr>
        <p:sp>
          <p:nvSpPr>
            <p:cNvPr id="69" name="Freeform 32"/>
            <p:cNvSpPr/>
            <p:nvPr/>
          </p:nvSpPr>
          <p:spPr bwMode="auto">
            <a:xfrm>
              <a:off x="5305" y="1288"/>
              <a:ext cx="98" cy="237"/>
            </a:xfrm>
            <a:custGeom>
              <a:avLst/>
              <a:gdLst>
                <a:gd name="T0" fmla="*/ 48 w 98"/>
                <a:gd name="T1" fmla="*/ 237 h 237"/>
                <a:gd name="T2" fmla="*/ 45 w 98"/>
                <a:gd name="T3" fmla="*/ 230 h 237"/>
                <a:gd name="T4" fmla="*/ 21 w 98"/>
                <a:gd name="T5" fmla="*/ 184 h 237"/>
                <a:gd name="T6" fmla="*/ 0 w 98"/>
                <a:gd name="T7" fmla="*/ 139 h 237"/>
                <a:gd name="T8" fmla="*/ 0 w 98"/>
                <a:gd name="T9" fmla="*/ 137 h 237"/>
                <a:gd name="T10" fmla="*/ 0 w 98"/>
                <a:gd name="T11" fmla="*/ 134 h 237"/>
                <a:gd name="T12" fmla="*/ 45 w 98"/>
                <a:gd name="T13" fmla="*/ 12 h 237"/>
                <a:gd name="T14" fmla="*/ 48 w 98"/>
                <a:gd name="T15" fmla="*/ 0 h 237"/>
                <a:gd name="T16" fmla="*/ 52 w 98"/>
                <a:gd name="T17" fmla="*/ 12 h 237"/>
                <a:gd name="T18" fmla="*/ 96 w 98"/>
                <a:gd name="T19" fmla="*/ 134 h 237"/>
                <a:gd name="T20" fmla="*/ 98 w 98"/>
                <a:gd name="T21" fmla="*/ 137 h 237"/>
                <a:gd name="T22" fmla="*/ 96 w 98"/>
                <a:gd name="T23" fmla="*/ 139 h 237"/>
                <a:gd name="T24" fmla="*/ 74 w 98"/>
                <a:gd name="T25" fmla="*/ 184 h 237"/>
                <a:gd name="T26" fmla="*/ 52 w 98"/>
                <a:gd name="T27" fmla="*/ 230 h 237"/>
                <a:gd name="T28" fmla="*/ 48 w 98"/>
                <a:gd name="T29" fmla="*/ 237 h 237"/>
                <a:gd name="T30" fmla="*/ 48 w 98"/>
                <a:gd name="T31"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237">
                  <a:moveTo>
                    <a:pt x="48" y="237"/>
                  </a:moveTo>
                  <a:lnTo>
                    <a:pt x="45" y="230"/>
                  </a:lnTo>
                  <a:lnTo>
                    <a:pt x="21" y="184"/>
                  </a:lnTo>
                  <a:lnTo>
                    <a:pt x="0" y="139"/>
                  </a:lnTo>
                  <a:lnTo>
                    <a:pt x="0" y="137"/>
                  </a:lnTo>
                  <a:lnTo>
                    <a:pt x="0" y="134"/>
                  </a:lnTo>
                  <a:lnTo>
                    <a:pt x="45" y="12"/>
                  </a:lnTo>
                  <a:lnTo>
                    <a:pt x="48" y="0"/>
                  </a:lnTo>
                  <a:lnTo>
                    <a:pt x="52" y="12"/>
                  </a:lnTo>
                  <a:lnTo>
                    <a:pt x="96" y="134"/>
                  </a:lnTo>
                  <a:lnTo>
                    <a:pt x="98" y="137"/>
                  </a:lnTo>
                  <a:lnTo>
                    <a:pt x="96" y="139"/>
                  </a:lnTo>
                  <a:lnTo>
                    <a:pt x="74" y="184"/>
                  </a:lnTo>
                  <a:lnTo>
                    <a:pt x="52" y="230"/>
                  </a:lnTo>
                  <a:lnTo>
                    <a:pt x="48" y="237"/>
                  </a:lnTo>
                  <a:lnTo>
                    <a:pt x="48" y="2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0" name="Oval 33"/>
            <p:cNvSpPr>
              <a:spLocks noChangeArrowheads="1"/>
            </p:cNvSpPr>
            <p:nvPr/>
          </p:nvSpPr>
          <p:spPr bwMode="auto">
            <a:xfrm>
              <a:off x="5247" y="1058"/>
              <a:ext cx="212" cy="2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1" name="Freeform 34"/>
            <p:cNvSpPr/>
            <p:nvPr/>
          </p:nvSpPr>
          <p:spPr bwMode="auto">
            <a:xfrm>
              <a:off x="5386" y="1290"/>
              <a:ext cx="154" cy="235"/>
            </a:xfrm>
            <a:custGeom>
              <a:avLst/>
              <a:gdLst>
                <a:gd name="T0" fmla="*/ 50 w 64"/>
                <a:gd name="T1" fmla="*/ 0 h 98"/>
                <a:gd name="T2" fmla="*/ 37 w 64"/>
                <a:gd name="T3" fmla="*/ 0 h 98"/>
                <a:gd name="T4" fmla="*/ 13 w 64"/>
                <a:gd name="T5" fmla="*/ 62 h 98"/>
                <a:gd name="T6" fmla="*/ 0 w 64"/>
                <a:gd name="T7" fmla="*/ 98 h 98"/>
                <a:gd name="T8" fmla="*/ 50 w 64"/>
                <a:gd name="T9" fmla="*/ 98 h 98"/>
                <a:gd name="T10" fmla="*/ 64 w 64"/>
                <a:gd name="T11" fmla="*/ 84 h 98"/>
                <a:gd name="T12" fmla="*/ 64 w 64"/>
                <a:gd name="T13" fmla="*/ 14 h 98"/>
                <a:gd name="T14" fmla="*/ 50 w 64"/>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98">
                  <a:moveTo>
                    <a:pt x="50" y="0"/>
                  </a:moveTo>
                  <a:cubicBezTo>
                    <a:pt x="37" y="0"/>
                    <a:pt x="37" y="0"/>
                    <a:pt x="37" y="0"/>
                  </a:cubicBezTo>
                  <a:cubicBezTo>
                    <a:pt x="13" y="62"/>
                    <a:pt x="13" y="62"/>
                    <a:pt x="13" y="62"/>
                  </a:cubicBezTo>
                  <a:cubicBezTo>
                    <a:pt x="0" y="98"/>
                    <a:pt x="0" y="98"/>
                    <a:pt x="0" y="98"/>
                  </a:cubicBezTo>
                  <a:cubicBezTo>
                    <a:pt x="50" y="98"/>
                    <a:pt x="50" y="98"/>
                    <a:pt x="50" y="98"/>
                  </a:cubicBezTo>
                  <a:cubicBezTo>
                    <a:pt x="58" y="98"/>
                    <a:pt x="64" y="92"/>
                    <a:pt x="64" y="84"/>
                  </a:cubicBezTo>
                  <a:cubicBezTo>
                    <a:pt x="64" y="14"/>
                    <a:pt x="64" y="14"/>
                    <a:pt x="64" y="14"/>
                  </a:cubicBezTo>
                  <a:cubicBezTo>
                    <a:pt x="64" y="6"/>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2" name="Freeform 35"/>
            <p:cNvSpPr/>
            <p:nvPr/>
          </p:nvSpPr>
          <p:spPr bwMode="auto">
            <a:xfrm>
              <a:off x="5177" y="1290"/>
              <a:ext cx="149" cy="235"/>
            </a:xfrm>
            <a:custGeom>
              <a:avLst/>
              <a:gdLst>
                <a:gd name="T0" fmla="*/ 24 w 62"/>
                <a:gd name="T1" fmla="*/ 0 h 98"/>
                <a:gd name="T2" fmla="*/ 13 w 62"/>
                <a:gd name="T3" fmla="*/ 0 h 98"/>
                <a:gd name="T4" fmla="*/ 0 w 62"/>
                <a:gd name="T5" fmla="*/ 14 h 98"/>
                <a:gd name="T6" fmla="*/ 0 w 62"/>
                <a:gd name="T7" fmla="*/ 84 h 98"/>
                <a:gd name="T8" fmla="*/ 13 w 62"/>
                <a:gd name="T9" fmla="*/ 98 h 98"/>
                <a:gd name="T10" fmla="*/ 62 w 62"/>
                <a:gd name="T11" fmla="*/ 98 h 98"/>
                <a:gd name="T12" fmla="*/ 48 w 62"/>
                <a:gd name="T13" fmla="*/ 62 h 98"/>
                <a:gd name="T14" fmla="*/ 24 w 6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8">
                  <a:moveTo>
                    <a:pt x="24" y="0"/>
                  </a:moveTo>
                  <a:cubicBezTo>
                    <a:pt x="13" y="0"/>
                    <a:pt x="13" y="0"/>
                    <a:pt x="13" y="0"/>
                  </a:cubicBezTo>
                  <a:cubicBezTo>
                    <a:pt x="6" y="0"/>
                    <a:pt x="0" y="6"/>
                    <a:pt x="0" y="14"/>
                  </a:cubicBezTo>
                  <a:cubicBezTo>
                    <a:pt x="0" y="84"/>
                    <a:pt x="0" y="84"/>
                    <a:pt x="0" y="84"/>
                  </a:cubicBezTo>
                  <a:cubicBezTo>
                    <a:pt x="0" y="92"/>
                    <a:pt x="6" y="98"/>
                    <a:pt x="13" y="98"/>
                  </a:cubicBezTo>
                  <a:cubicBezTo>
                    <a:pt x="62" y="98"/>
                    <a:pt x="62" y="98"/>
                    <a:pt x="62" y="98"/>
                  </a:cubicBezTo>
                  <a:cubicBezTo>
                    <a:pt x="48" y="62"/>
                    <a:pt x="48" y="62"/>
                    <a:pt x="48" y="62"/>
                  </a:cubicBez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1000"/>
                                        <p:tgtEl>
                                          <p:spTgt spid="42"/>
                                        </p:tgtEl>
                                      </p:cBhvr>
                                    </p:animEffect>
                                    <p:anim calcmode="lin" valueType="num">
                                      <p:cBhvr>
                                        <p:cTn id="39" dur="1000" fill="hold"/>
                                        <p:tgtEl>
                                          <p:spTgt spid="42"/>
                                        </p:tgtEl>
                                        <p:attrNameLst>
                                          <p:attrName>ppt_x</p:attrName>
                                        </p:attrNameLst>
                                      </p:cBhvr>
                                      <p:tavLst>
                                        <p:tav tm="0">
                                          <p:val>
                                            <p:strVal val="#ppt_x"/>
                                          </p:val>
                                        </p:tav>
                                        <p:tav tm="100000">
                                          <p:val>
                                            <p:strVal val="#ppt_x"/>
                                          </p:val>
                                        </p:tav>
                                      </p:tavLst>
                                    </p:anim>
                                    <p:anim calcmode="lin" valueType="num">
                                      <p:cBhvr>
                                        <p:cTn id="40" dur="1000" fill="hold"/>
                                        <p:tgtEl>
                                          <p:spTgt spid="4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1000"/>
                                        <p:tgtEl>
                                          <p:spTgt spid="53"/>
                                        </p:tgtEl>
                                      </p:cBhvr>
                                    </p:animEffect>
                                    <p:anim calcmode="lin" valueType="num">
                                      <p:cBhvr>
                                        <p:cTn id="45" dur="1000" fill="hold"/>
                                        <p:tgtEl>
                                          <p:spTgt spid="53"/>
                                        </p:tgtEl>
                                        <p:attrNameLst>
                                          <p:attrName>ppt_x</p:attrName>
                                        </p:attrNameLst>
                                      </p:cBhvr>
                                      <p:tavLst>
                                        <p:tav tm="0">
                                          <p:val>
                                            <p:strVal val="#ppt_x"/>
                                          </p:val>
                                        </p:tav>
                                        <p:tav tm="100000">
                                          <p:val>
                                            <p:strVal val="#ppt_x"/>
                                          </p:val>
                                        </p:tav>
                                      </p:tavLst>
                                    </p:anim>
                                    <p:anim calcmode="lin" valueType="num">
                                      <p:cBhvr>
                                        <p:cTn id="46" dur="1000" fill="hold"/>
                                        <p:tgtEl>
                                          <p:spTgt spid="53"/>
                                        </p:tgtEl>
                                        <p:attrNameLst>
                                          <p:attrName>ppt_y</p:attrName>
                                        </p:attrNameLst>
                                      </p:cBhvr>
                                      <p:tavLst>
                                        <p:tav tm="0">
                                          <p:val>
                                            <p:strVal val="#ppt_y+.1"/>
                                          </p:val>
                                        </p:tav>
                                        <p:tav tm="100000">
                                          <p:val>
                                            <p:strVal val="#ppt_y"/>
                                          </p:val>
                                        </p:tav>
                                      </p:tavLst>
                                    </p:anim>
                                  </p:childTnLst>
                                </p:cTn>
                              </p:par>
                              <p:par>
                                <p:cTn id="47" presetID="10" presetClass="entr" presetSubtype="0" fill="hold" nodeType="withEffect">
                                  <p:stCondLst>
                                    <p:cond delay="100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100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par>
                                <p:cTn id="56" presetID="10" presetClass="entr" presetSubtype="0" fill="hold" nodeType="withEffect">
                                  <p:stCondLst>
                                    <p:cond delay="100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64"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6" name="TextBox 45"/>
          <p:cNvSpPr txBox="1"/>
          <p:nvPr/>
        </p:nvSpPr>
        <p:spPr>
          <a:xfrm>
            <a:off x="4028902" y="2827791"/>
            <a:ext cx="1044575" cy="414655"/>
          </a:xfrm>
          <a:prstGeom prst="rect">
            <a:avLst/>
          </a:prstGeom>
          <a:noFill/>
          <a:effectLst/>
        </p:spPr>
        <p:txBody>
          <a:bodyPr wrap="none" rtlCol="0">
            <a:spAutoFit/>
          </a:bodyPr>
          <a:lstStyle/>
          <a:p>
            <a:pPr algn="ctr"/>
            <a:r>
              <a:rPr lang="en-US" altLang="zh-CN" sz="2100" dirty="0">
                <a:solidFill>
                  <a:schemeClr val="tx1">
                    <a:lumMod val="50000"/>
                    <a:lumOff val="50000"/>
                  </a:schemeClr>
                </a:solidFill>
                <a:latin typeface="Impact MT Std" pitchFamily="34" charset="0"/>
                <a:ea typeface="方正兰亭黑简体" panose="02000000000000000000" pitchFamily="2" charset="-122"/>
              </a:rPr>
              <a:t>PART 05</a:t>
            </a: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
        <p:nvSpPr>
          <p:cNvPr id="10" name="椭圆 9"/>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1" name="椭圆 10"/>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2" name="椭圆 11"/>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3" name="椭圆 12"/>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4" name="椭圆 13"/>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5" name="椭圆 14"/>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6" name="椭圆 15"/>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7" name="椭圆 16"/>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8" name="椭圆 17"/>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9" name="椭圆 18"/>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grpSp>
        <p:nvGrpSpPr>
          <p:cNvPr id="20" name="组合 19"/>
          <p:cNvGrpSpPr/>
          <p:nvPr/>
        </p:nvGrpSpPr>
        <p:grpSpPr>
          <a:xfrm flipH="1">
            <a:off x="-17315" y="3391877"/>
            <a:ext cx="3023549" cy="1648425"/>
            <a:chOff x="5917425" y="3435846"/>
            <a:chExt cx="3226575" cy="1707654"/>
          </a:xfrm>
        </p:grpSpPr>
        <p:pic>
          <p:nvPicPr>
            <p:cNvPr id="21"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3" name="组合 22"/>
          <p:cNvGrpSpPr/>
          <p:nvPr/>
        </p:nvGrpSpPr>
        <p:grpSpPr>
          <a:xfrm>
            <a:off x="5936074" y="3343896"/>
            <a:ext cx="3225240" cy="1706947"/>
            <a:chOff x="5917425" y="3435846"/>
            <a:chExt cx="3226575" cy="1707654"/>
          </a:xfrm>
        </p:grpSpPr>
        <p:pic>
          <p:nvPicPr>
            <p:cNvPr id="2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矩形 25"/>
          <p:cNvSpPr/>
          <p:nvPr/>
        </p:nvSpPr>
        <p:spPr>
          <a:xfrm rot="2700000">
            <a:off x="1147312" y="3951350"/>
            <a:ext cx="1216668" cy="1216668"/>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rot="2700000">
            <a:off x="-207106" y="3805005"/>
            <a:ext cx="1235233" cy="1235233"/>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矩形 27"/>
          <p:cNvSpPr/>
          <p:nvPr/>
        </p:nvSpPr>
        <p:spPr>
          <a:xfrm rot="2700000">
            <a:off x="957344" y="4877204"/>
            <a:ext cx="824636" cy="824636"/>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矩形 28"/>
          <p:cNvSpPr/>
          <p:nvPr/>
        </p:nvSpPr>
        <p:spPr>
          <a:xfrm rot="2700000">
            <a:off x="7564935" y="3516124"/>
            <a:ext cx="1155661" cy="1155661"/>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矩形 29"/>
          <p:cNvSpPr/>
          <p:nvPr/>
        </p:nvSpPr>
        <p:spPr>
          <a:xfrm rot="2700000">
            <a:off x="8000881" y="4312837"/>
            <a:ext cx="1235233" cy="1235233"/>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rot="2700000">
            <a:off x="8746038" y="3589011"/>
            <a:ext cx="615819" cy="615819"/>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rot="2700000">
            <a:off x="2557352" y="4245607"/>
            <a:ext cx="163181" cy="163181"/>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矩形 32"/>
          <p:cNvSpPr/>
          <p:nvPr/>
        </p:nvSpPr>
        <p:spPr>
          <a:xfrm rot="2700000">
            <a:off x="6903418" y="4129445"/>
            <a:ext cx="349738" cy="349738"/>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KSO_Shape"/>
          <p:cNvSpPr/>
          <p:nvPr/>
        </p:nvSpPr>
        <p:spPr bwMode="auto">
          <a:xfrm>
            <a:off x="4222095" y="1445307"/>
            <a:ext cx="645811" cy="61997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2000"/>
                                        <p:tgtEl>
                                          <p:spTgt spid="34"/>
                                        </p:tgtEl>
                                      </p:cBhvr>
                                    </p:animEffect>
                                    <p:anim calcmode="lin" valueType="num">
                                      <p:cBhvr>
                                        <p:cTn id="12" dur="2000" fill="hold"/>
                                        <p:tgtEl>
                                          <p:spTgt spid="34"/>
                                        </p:tgtEl>
                                        <p:attrNameLst>
                                          <p:attrName>ppt_w</p:attrName>
                                        </p:attrNameLst>
                                      </p:cBhvr>
                                      <p:tavLst>
                                        <p:tav tm="0" fmla="#ppt_w*sin(2.5*pi*$)">
                                          <p:val>
                                            <p:fltVal val="0"/>
                                          </p:val>
                                        </p:tav>
                                        <p:tav tm="100000">
                                          <p:val>
                                            <p:fltVal val="1"/>
                                          </p:val>
                                        </p:tav>
                                      </p:tavLst>
                                    </p:anim>
                                    <p:anim calcmode="lin" valueType="num">
                                      <p:cBhvr>
                                        <p:cTn id="13" dur="2000" fill="hold"/>
                                        <p:tgtEl>
                                          <p:spTgt spid="34"/>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2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10"/>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11"/>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12"/>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13"/>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14"/>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15"/>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16"/>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17"/>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18"/>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19"/>
                                        </p:tgtEl>
                                        <p:attrNameLst>
                                          <p:attrName>ppt_x</p:attrName>
                                          <p:attrName>ppt_y</p:attrName>
                                        </p:attrNameLst>
                                      </p:cBhvr>
                                      <p:rCtr x="17" y="18981"/>
                                    </p:animMotion>
                                  </p:childTnLst>
                                </p:cTn>
                              </p:par>
                              <p:par>
                                <p:cTn id="85" presetID="31" presetClass="entr" presetSubtype="0" fill="hold" grpId="0" nodeType="withEffect">
                                  <p:stCondLst>
                                    <p:cond delay="250"/>
                                  </p:stCondLst>
                                  <p:childTnLst>
                                    <p:set>
                                      <p:cBhvr>
                                        <p:cTn id="86" dur="1" fill="hold">
                                          <p:stCondLst>
                                            <p:cond delay="0"/>
                                          </p:stCondLst>
                                        </p:cTn>
                                        <p:tgtEl>
                                          <p:spTgt spid="26"/>
                                        </p:tgtEl>
                                        <p:attrNameLst>
                                          <p:attrName>style.visibility</p:attrName>
                                        </p:attrNameLst>
                                      </p:cBhvr>
                                      <p:to>
                                        <p:strVal val="visible"/>
                                      </p:to>
                                    </p:set>
                                    <p:anim calcmode="lin" valueType="num">
                                      <p:cBhvr>
                                        <p:cTn id="87" dur="1000" fill="hold"/>
                                        <p:tgtEl>
                                          <p:spTgt spid="26"/>
                                        </p:tgtEl>
                                        <p:attrNameLst>
                                          <p:attrName>ppt_w</p:attrName>
                                        </p:attrNameLst>
                                      </p:cBhvr>
                                      <p:tavLst>
                                        <p:tav tm="0">
                                          <p:val>
                                            <p:fltVal val="0"/>
                                          </p:val>
                                        </p:tav>
                                        <p:tav tm="100000">
                                          <p:val>
                                            <p:strVal val="#ppt_w"/>
                                          </p:val>
                                        </p:tav>
                                      </p:tavLst>
                                    </p:anim>
                                    <p:anim calcmode="lin" valueType="num">
                                      <p:cBhvr>
                                        <p:cTn id="88" dur="1000" fill="hold"/>
                                        <p:tgtEl>
                                          <p:spTgt spid="26"/>
                                        </p:tgtEl>
                                        <p:attrNameLst>
                                          <p:attrName>ppt_h</p:attrName>
                                        </p:attrNameLst>
                                      </p:cBhvr>
                                      <p:tavLst>
                                        <p:tav tm="0">
                                          <p:val>
                                            <p:fltVal val="0"/>
                                          </p:val>
                                        </p:tav>
                                        <p:tav tm="100000">
                                          <p:val>
                                            <p:strVal val="#ppt_h"/>
                                          </p:val>
                                        </p:tav>
                                      </p:tavLst>
                                    </p:anim>
                                    <p:anim calcmode="lin" valueType="num">
                                      <p:cBhvr>
                                        <p:cTn id="89" dur="1000" fill="hold"/>
                                        <p:tgtEl>
                                          <p:spTgt spid="26"/>
                                        </p:tgtEl>
                                        <p:attrNameLst>
                                          <p:attrName>style.rotation</p:attrName>
                                        </p:attrNameLst>
                                      </p:cBhvr>
                                      <p:tavLst>
                                        <p:tav tm="0">
                                          <p:val>
                                            <p:fltVal val="90"/>
                                          </p:val>
                                        </p:tav>
                                        <p:tav tm="100000">
                                          <p:val>
                                            <p:fltVal val="0"/>
                                          </p:val>
                                        </p:tav>
                                      </p:tavLst>
                                    </p:anim>
                                    <p:animEffect transition="in" filter="fade">
                                      <p:cBhvr>
                                        <p:cTn id="90" dur="1000"/>
                                        <p:tgtEl>
                                          <p:spTgt spid="26"/>
                                        </p:tgtEl>
                                      </p:cBhvr>
                                    </p:animEffect>
                                  </p:childTnLst>
                                </p:cTn>
                              </p:par>
                              <p:par>
                                <p:cTn id="91" presetID="31" presetClass="entr" presetSubtype="0" fill="hold" grpId="0" nodeType="withEffect">
                                  <p:stCondLst>
                                    <p:cond delay="2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1000" fill="hold"/>
                                        <p:tgtEl>
                                          <p:spTgt spid="27"/>
                                        </p:tgtEl>
                                        <p:attrNameLst>
                                          <p:attrName>ppt_w</p:attrName>
                                        </p:attrNameLst>
                                      </p:cBhvr>
                                      <p:tavLst>
                                        <p:tav tm="0">
                                          <p:val>
                                            <p:fltVal val="0"/>
                                          </p:val>
                                        </p:tav>
                                        <p:tav tm="100000">
                                          <p:val>
                                            <p:strVal val="#ppt_w"/>
                                          </p:val>
                                        </p:tav>
                                      </p:tavLst>
                                    </p:anim>
                                    <p:anim calcmode="lin" valueType="num">
                                      <p:cBhvr>
                                        <p:cTn id="94" dur="1000" fill="hold"/>
                                        <p:tgtEl>
                                          <p:spTgt spid="27"/>
                                        </p:tgtEl>
                                        <p:attrNameLst>
                                          <p:attrName>ppt_h</p:attrName>
                                        </p:attrNameLst>
                                      </p:cBhvr>
                                      <p:tavLst>
                                        <p:tav tm="0">
                                          <p:val>
                                            <p:fltVal val="0"/>
                                          </p:val>
                                        </p:tav>
                                        <p:tav tm="100000">
                                          <p:val>
                                            <p:strVal val="#ppt_h"/>
                                          </p:val>
                                        </p:tav>
                                      </p:tavLst>
                                    </p:anim>
                                    <p:anim calcmode="lin" valueType="num">
                                      <p:cBhvr>
                                        <p:cTn id="95" dur="1000" fill="hold"/>
                                        <p:tgtEl>
                                          <p:spTgt spid="27"/>
                                        </p:tgtEl>
                                        <p:attrNameLst>
                                          <p:attrName>style.rotation</p:attrName>
                                        </p:attrNameLst>
                                      </p:cBhvr>
                                      <p:tavLst>
                                        <p:tav tm="0">
                                          <p:val>
                                            <p:fltVal val="90"/>
                                          </p:val>
                                        </p:tav>
                                        <p:tav tm="100000">
                                          <p:val>
                                            <p:fltVal val="0"/>
                                          </p:val>
                                        </p:tav>
                                      </p:tavLst>
                                    </p:anim>
                                    <p:animEffect transition="in" filter="fade">
                                      <p:cBhvr>
                                        <p:cTn id="96" dur="1000"/>
                                        <p:tgtEl>
                                          <p:spTgt spid="27"/>
                                        </p:tgtEl>
                                      </p:cBhvr>
                                    </p:animEffect>
                                  </p:childTnLst>
                                </p:cTn>
                              </p:par>
                              <p:par>
                                <p:cTn id="97" presetID="31" presetClass="entr" presetSubtype="0" fill="hold" grpId="0" nodeType="withEffect">
                                  <p:stCondLst>
                                    <p:cond delay="250"/>
                                  </p:stCondLst>
                                  <p:childTnLst>
                                    <p:set>
                                      <p:cBhvr>
                                        <p:cTn id="98" dur="1" fill="hold">
                                          <p:stCondLst>
                                            <p:cond delay="0"/>
                                          </p:stCondLst>
                                        </p:cTn>
                                        <p:tgtEl>
                                          <p:spTgt spid="28"/>
                                        </p:tgtEl>
                                        <p:attrNameLst>
                                          <p:attrName>style.visibility</p:attrName>
                                        </p:attrNameLst>
                                      </p:cBhvr>
                                      <p:to>
                                        <p:strVal val="visible"/>
                                      </p:to>
                                    </p:set>
                                    <p:anim calcmode="lin" valueType="num">
                                      <p:cBhvr>
                                        <p:cTn id="99" dur="1000" fill="hold"/>
                                        <p:tgtEl>
                                          <p:spTgt spid="28"/>
                                        </p:tgtEl>
                                        <p:attrNameLst>
                                          <p:attrName>ppt_w</p:attrName>
                                        </p:attrNameLst>
                                      </p:cBhvr>
                                      <p:tavLst>
                                        <p:tav tm="0">
                                          <p:val>
                                            <p:fltVal val="0"/>
                                          </p:val>
                                        </p:tav>
                                        <p:tav tm="100000">
                                          <p:val>
                                            <p:strVal val="#ppt_w"/>
                                          </p:val>
                                        </p:tav>
                                      </p:tavLst>
                                    </p:anim>
                                    <p:anim calcmode="lin" valueType="num">
                                      <p:cBhvr>
                                        <p:cTn id="100" dur="1000" fill="hold"/>
                                        <p:tgtEl>
                                          <p:spTgt spid="28"/>
                                        </p:tgtEl>
                                        <p:attrNameLst>
                                          <p:attrName>ppt_h</p:attrName>
                                        </p:attrNameLst>
                                      </p:cBhvr>
                                      <p:tavLst>
                                        <p:tav tm="0">
                                          <p:val>
                                            <p:fltVal val="0"/>
                                          </p:val>
                                        </p:tav>
                                        <p:tav tm="100000">
                                          <p:val>
                                            <p:strVal val="#ppt_h"/>
                                          </p:val>
                                        </p:tav>
                                      </p:tavLst>
                                    </p:anim>
                                    <p:anim calcmode="lin" valueType="num">
                                      <p:cBhvr>
                                        <p:cTn id="101" dur="1000" fill="hold"/>
                                        <p:tgtEl>
                                          <p:spTgt spid="28"/>
                                        </p:tgtEl>
                                        <p:attrNameLst>
                                          <p:attrName>style.rotation</p:attrName>
                                        </p:attrNameLst>
                                      </p:cBhvr>
                                      <p:tavLst>
                                        <p:tav tm="0">
                                          <p:val>
                                            <p:fltVal val="90"/>
                                          </p:val>
                                        </p:tav>
                                        <p:tav tm="100000">
                                          <p:val>
                                            <p:fltVal val="0"/>
                                          </p:val>
                                        </p:tav>
                                      </p:tavLst>
                                    </p:anim>
                                    <p:animEffect transition="in" filter="fade">
                                      <p:cBhvr>
                                        <p:cTn id="102" dur="1000"/>
                                        <p:tgtEl>
                                          <p:spTgt spid="28"/>
                                        </p:tgtEl>
                                      </p:cBhvr>
                                    </p:animEffect>
                                  </p:childTnLst>
                                </p:cTn>
                              </p:par>
                              <p:par>
                                <p:cTn id="103" presetID="31" presetClass="entr" presetSubtype="0" fill="hold" grpId="0" nodeType="withEffect">
                                  <p:stCondLst>
                                    <p:cond delay="25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1000" fill="hold"/>
                                        <p:tgtEl>
                                          <p:spTgt spid="29"/>
                                        </p:tgtEl>
                                        <p:attrNameLst>
                                          <p:attrName>ppt_w</p:attrName>
                                        </p:attrNameLst>
                                      </p:cBhvr>
                                      <p:tavLst>
                                        <p:tav tm="0">
                                          <p:val>
                                            <p:fltVal val="0"/>
                                          </p:val>
                                        </p:tav>
                                        <p:tav tm="100000">
                                          <p:val>
                                            <p:strVal val="#ppt_w"/>
                                          </p:val>
                                        </p:tav>
                                      </p:tavLst>
                                    </p:anim>
                                    <p:anim calcmode="lin" valueType="num">
                                      <p:cBhvr>
                                        <p:cTn id="106" dur="1000" fill="hold"/>
                                        <p:tgtEl>
                                          <p:spTgt spid="29"/>
                                        </p:tgtEl>
                                        <p:attrNameLst>
                                          <p:attrName>ppt_h</p:attrName>
                                        </p:attrNameLst>
                                      </p:cBhvr>
                                      <p:tavLst>
                                        <p:tav tm="0">
                                          <p:val>
                                            <p:fltVal val="0"/>
                                          </p:val>
                                        </p:tav>
                                        <p:tav tm="100000">
                                          <p:val>
                                            <p:strVal val="#ppt_h"/>
                                          </p:val>
                                        </p:tav>
                                      </p:tavLst>
                                    </p:anim>
                                    <p:anim calcmode="lin" valueType="num">
                                      <p:cBhvr>
                                        <p:cTn id="107" dur="1000" fill="hold"/>
                                        <p:tgtEl>
                                          <p:spTgt spid="29"/>
                                        </p:tgtEl>
                                        <p:attrNameLst>
                                          <p:attrName>style.rotation</p:attrName>
                                        </p:attrNameLst>
                                      </p:cBhvr>
                                      <p:tavLst>
                                        <p:tav tm="0">
                                          <p:val>
                                            <p:fltVal val="90"/>
                                          </p:val>
                                        </p:tav>
                                        <p:tav tm="100000">
                                          <p:val>
                                            <p:fltVal val="0"/>
                                          </p:val>
                                        </p:tav>
                                      </p:tavLst>
                                    </p:anim>
                                    <p:animEffect transition="in" filter="fade">
                                      <p:cBhvr>
                                        <p:cTn id="108" dur="1000"/>
                                        <p:tgtEl>
                                          <p:spTgt spid="29"/>
                                        </p:tgtEl>
                                      </p:cBhvr>
                                    </p:animEffect>
                                  </p:childTnLst>
                                </p:cTn>
                              </p:par>
                              <p:par>
                                <p:cTn id="109" presetID="31" presetClass="entr" presetSubtype="0" fill="hold" grpId="0" nodeType="withEffect">
                                  <p:stCondLst>
                                    <p:cond delay="250"/>
                                  </p:stCondLst>
                                  <p:childTnLst>
                                    <p:set>
                                      <p:cBhvr>
                                        <p:cTn id="110" dur="1" fill="hold">
                                          <p:stCondLst>
                                            <p:cond delay="0"/>
                                          </p:stCondLst>
                                        </p:cTn>
                                        <p:tgtEl>
                                          <p:spTgt spid="30"/>
                                        </p:tgtEl>
                                        <p:attrNameLst>
                                          <p:attrName>style.visibility</p:attrName>
                                        </p:attrNameLst>
                                      </p:cBhvr>
                                      <p:to>
                                        <p:strVal val="visible"/>
                                      </p:to>
                                    </p:set>
                                    <p:anim calcmode="lin" valueType="num">
                                      <p:cBhvr>
                                        <p:cTn id="111" dur="1000" fill="hold"/>
                                        <p:tgtEl>
                                          <p:spTgt spid="30"/>
                                        </p:tgtEl>
                                        <p:attrNameLst>
                                          <p:attrName>ppt_w</p:attrName>
                                        </p:attrNameLst>
                                      </p:cBhvr>
                                      <p:tavLst>
                                        <p:tav tm="0">
                                          <p:val>
                                            <p:fltVal val="0"/>
                                          </p:val>
                                        </p:tav>
                                        <p:tav tm="100000">
                                          <p:val>
                                            <p:strVal val="#ppt_w"/>
                                          </p:val>
                                        </p:tav>
                                      </p:tavLst>
                                    </p:anim>
                                    <p:anim calcmode="lin" valueType="num">
                                      <p:cBhvr>
                                        <p:cTn id="112" dur="1000" fill="hold"/>
                                        <p:tgtEl>
                                          <p:spTgt spid="30"/>
                                        </p:tgtEl>
                                        <p:attrNameLst>
                                          <p:attrName>ppt_h</p:attrName>
                                        </p:attrNameLst>
                                      </p:cBhvr>
                                      <p:tavLst>
                                        <p:tav tm="0">
                                          <p:val>
                                            <p:fltVal val="0"/>
                                          </p:val>
                                        </p:tav>
                                        <p:tav tm="100000">
                                          <p:val>
                                            <p:strVal val="#ppt_h"/>
                                          </p:val>
                                        </p:tav>
                                      </p:tavLst>
                                    </p:anim>
                                    <p:anim calcmode="lin" valueType="num">
                                      <p:cBhvr>
                                        <p:cTn id="113" dur="1000" fill="hold"/>
                                        <p:tgtEl>
                                          <p:spTgt spid="30"/>
                                        </p:tgtEl>
                                        <p:attrNameLst>
                                          <p:attrName>style.rotation</p:attrName>
                                        </p:attrNameLst>
                                      </p:cBhvr>
                                      <p:tavLst>
                                        <p:tav tm="0">
                                          <p:val>
                                            <p:fltVal val="90"/>
                                          </p:val>
                                        </p:tav>
                                        <p:tav tm="100000">
                                          <p:val>
                                            <p:fltVal val="0"/>
                                          </p:val>
                                        </p:tav>
                                      </p:tavLst>
                                    </p:anim>
                                    <p:animEffect transition="in" filter="fade">
                                      <p:cBhvr>
                                        <p:cTn id="114" dur="1000"/>
                                        <p:tgtEl>
                                          <p:spTgt spid="30"/>
                                        </p:tgtEl>
                                      </p:cBhvr>
                                    </p:animEffect>
                                  </p:childTnLst>
                                </p:cTn>
                              </p:par>
                              <p:par>
                                <p:cTn id="115" presetID="31" presetClass="entr" presetSubtype="0" fill="hold" grpId="0" nodeType="withEffect">
                                  <p:stCondLst>
                                    <p:cond delay="25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1000" fill="hold"/>
                                        <p:tgtEl>
                                          <p:spTgt spid="31"/>
                                        </p:tgtEl>
                                        <p:attrNameLst>
                                          <p:attrName>ppt_w</p:attrName>
                                        </p:attrNameLst>
                                      </p:cBhvr>
                                      <p:tavLst>
                                        <p:tav tm="0">
                                          <p:val>
                                            <p:fltVal val="0"/>
                                          </p:val>
                                        </p:tav>
                                        <p:tav tm="100000">
                                          <p:val>
                                            <p:strVal val="#ppt_w"/>
                                          </p:val>
                                        </p:tav>
                                      </p:tavLst>
                                    </p:anim>
                                    <p:anim calcmode="lin" valueType="num">
                                      <p:cBhvr>
                                        <p:cTn id="118" dur="1000" fill="hold"/>
                                        <p:tgtEl>
                                          <p:spTgt spid="31"/>
                                        </p:tgtEl>
                                        <p:attrNameLst>
                                          <p:attrName>ppt_h</p:attrName>
                                        </p:attrNameLst>
                                      </p:cBhvr>
                                      <p:tavLst>
                                        <p:tav tm="0">
                                          <p:val>
                                            <p:fltVal val="0"/>
                                          </p:val>
                                        </p:tav>
                                        <p:tav tm="100000">
                                          <p:val>
                                            <p:strVal val="#ppt_h"/>
                                          </p:val>
                                        </p:tav>
                                      </p:tavLst>
                                    </p:anim>
                                    <p:anim calcmode="lin" valueType="num">
                                      <p:cBhvr>
                                        <p:cTn id="119" dur="1000" fill="hold"/>
                                        <p:tgtEl>
                                          <p:spTgt spid="31"/>
                                        </p:tgtEl>
                                        <p:attrNameLst>
                                          <p:attrName>style.rotation</p:attrName>
                                        </p:attrNameLst>
                                      </p:cBhvr>
                                      <p:tavLst>
                                        <p:tav tm="0">
                                          <p:val>
                                            <p:fltVal val="90"/>
                                          </p:val>
                                        </p:tav>
                                        <p:tav tm="100000">
                                          <p:val>
                                            <p:fltVal val="0"/>
                                          </p:val>
                                        </p:tav>
                                      </p:tavLst>
                                    </p:anim>
                                    <p:animEffect transition="in" filter="fade">
                                      <p:cBhvr>
                                        <p:cTn id="120" dur="1000"/>
                                        <p:tgtEl>
                                          <p:spTgt spid="31"/>
                                        </p:tgtEl>
                                      </p:cBhvr>
                                    </p:animEffect>
                                  </p:childTnLst>
                                </p:cTn>
                              </p:par>
                              <p:par>
                                <p:cTn id="121" presetID="31" presetClass="entr" presetSubtype="0" fill="hold" grpId="0" nodeType="withEffect">
                                  <p:stCondLst>
                                    <p:cond delay="250"/>
                                  </p:stCondLst>
                                  <p:childTnLst>
                                    <p:set>
                                      <p:cBhvr>
                                        <p:cTn id="122" dur="1" fill="hold">
                                          <p:stCondLst>
                                            <p:cond delay="0"/>
                                          </p:stCondLst>
                                        </p:cTn>
                                        <p:tgtEl>
                                          <p:spTgt spid="32"/>
                                        </p:tgtEl>
                                        <p:attrNameLst>
                                          <p:attrName>style.visibility</p:attrName>
                                        </p:attrNameLst>
                                      </p:cBhvr>
                                      <p:to>
                                        <p:strVal val="visible"/>
                                      </p:to>
                                    </p:set>
                                    <p:anim calcmode="lin" valueType="num">
                                      <p:cBhvr>
                                        <p:cTn id="123" dur="1000" fill="hold"/>
                                        <p:tgtEl>
                                          <p:spTgt spid="32"/>
                                        </p:tgtEl>
                                        <p:attrNameLst>
                                          <p:attrName>ppt_w</p:attrName>
                                        </p:attrNameLst>
                                      </p:cBhvr>
                                      <p:tavLst>
                                        <p:tav tm="0">
                                          <p:val>
                                            <p:fltVal val="0"/>
                                          </p:val>
                                        </p:tav>
                                        <p:tav tm="100000">
                                          <p:val>
                                            <p:strVal val="#ppt_w"/>
                                          </p:val>
                                        </p:tav>
                                      </p:tavLst>
                                    </p:anim>
                                    <p:anim calcmode="lin" valueType="num">
                                      <p:cBhvr>
                                        <p:cTn id="124" dur="1000" fill="hold"/>
                                        <p:tgtEl>
                                          <p:spTgt spid="32"/>
                                        </p:tgtEl>
                                        <p:attrNameLst>
                                          <p:attrName>ppt_h</p:attrName>
                                        </p:attrNameLst>
                                      </p:cBhvr>
                                      <p:tavLst>
                                        <p:tav tm="0">
                                          <p:val>
                                            <p:fltVal val="0"/>
                                          </p:val>
                                        </p:tav>
                                        <p:tav tm="100000">
                                          <p:val>
                                            <p:strVal val="#ppt_h"/>
                                          </p:val>
                                        </p:tav>
                                      </p:tavLst>
                                    </p:anim>
                                    <p:anim calcmode="lin" valueType="num">
                                      <p:cBhvr>
                                        <p:cTn id="125" dur="1000" fill="hold"/>
                                        <p:tgtEl>
                                          <p:spTgt spid="32"/>
                                        </p:tgtEl>
                                        <p:attrNameLst>
                                          <p:attrName>style.rotation</p:attrName>
                                        </p:attrNameLst>
                                      </p:cBhvr>
                                      <p:tavLst>
                                        <p:tav tm="0">
                                          <p:val>
                                            <p:fltVal val="90"/>
                                          </p:val>
                                        </p:tav>
                                        <p:tav tm="100000">
                                          <p:val>
                                            <p:fltVal val="0"/>
                                          </p:val>
                                        </p:tav>
                                      </p:tavLst>
                                    </p:anim>
                                    <p:animEffect transition="in" filter="fade">
                                      <p:cBhvr>
                                        <p:cTn id="126" dur="1000"/>
                                        <p:tgtEl>
                                          <p:spTgt spid="32"/>
                                        </p:tgtEl>
                                      </p:cBhvr>
                                    </p:animEffect>
                                  </p:childTnLst>
                                </p:cTn>
                              </p:par>
                              <p:par>
                                <p:cTn id="127" presetID="31" presetClass="entr" presetSubtype="0" fill="hold" grpId="0" nodeType="withEffect">
                                  <p:stCondLst>
                                    <p:cond delay="250"/>
                                  </p:stCondLst>
                                  <p:childTnLst>
                                    <p:set>
                                      <p:cBhvr>
                                        <p:cTn id="128" dur="1" fill="hold">
                                          <p:stCondLst>
                                            <p:cond delay="0"/>
                                          </p:stCondLst>
                                        </p:cTn>
                                        <p:tgtEl>
                                          <p:spTgt spid="33"/>
                                        </p:tgtEl>
                                        <p:attrNameLst>
                                          <p:attrName>style.visibility</p:attrName>
                                        </p:attrNameLst>
                                      </p:cBhvr>
                                      <p:to>
                                        <p:strVal val="visible"/>
                                      </p:to>
                                    </p:set>
                                    <p:anim calcmode="lin" valueType="num">
                                      <p:cBhvr>
                                        <p:cTn id="129" dur="1000" fill="hold"/>
                                        <p:tgtEl>
                                          <p:spTgt spid="33"/>
                                        </p:tgtEl>
                                        <p:attrNameLst>
                                          <p:attrName>ppt_w</p:attrName>
                                        </p:attrNameLst>
                                      </p:cBhvr>
                                      <p:tavLst>
                                        <p:tav tm="0">
                                          <p:val>
                                            <p:fltVal val="0"/>
                                          </p:val>
                                        </p:tav>
                                        <p:tav tm="100000">
                                          <p:val>
                                            <p:strVal val="#ppt_w"/>
                                          </p:val>
                                        </p:tav>
                                      </p:tavLst>
                                    </p:anim>
                                    <p:anim calcmode="lin" valueType="num">
                                      <p:cBhvr>
                                        <p:cTn id="130" dur="1000" fill="hold"/>
                                        <p:tgtEl>
                                          <p:spTgt spid="33"/>
                                        </p:tgtEl>
                                        <p:attrNameLst>
                                          <p:attrName>ppt_h</p:attrName>
                                        </p:attrNameLst>
                                      </p:cBhvr>
                                      <p:tavLst>
                                        <p:tav tm="0">
                                          <p:val>
                                            <p:fltVal val="0"/>
                                          </p:val>
                                        </p:tav>
                                        <p:tav tm="100000">
                                          <p:val>
                                            <p:strVal val="#ppt_h"/>
                                          </p:val>
                                        </p:tav>
                                      </p:tavLst>
                                    </p:anim>
                                    <p:anim calcmode="lin" valueType="num">
                                      <p:cBhvr>
                                        <p:cTn id="131" dur="1000" fill="hold"/>
                                        <p:tgtEl>
                                          <p:spTgt spid="33"/>
                                        </p:tgtEl>
                                        <p:attrNameLst>
                                          <p:attrName>style.rotation</p:attrName>
                                        </p:attrNameLst>
                                      </p:cBhvr>
                                      <p:tavLst>
                                        <p:tav tm="0">
                                          <p:val>
                                            <p:fltVal val="90"/>
                                          </p:val>
                                        </p:tav>
                                        <p:tav tm="100000">
                                          <p:val>
                                            <p:fltVal val="0"/>
                                          </p:val>
                                        </p:tav>
                                      </p:tavLst>
                                    </p:anim>
                                    <p:animEffect transition="in" filter="fade">
                                      <p:cBhvr>
                                        <p:cTn id="13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sp>
        <p:nvSpPr>
          <p:cNvPr id="12" name="矩形 11"/>
          <p:cNvSpPr/>
          <p:nvPr/>
        </p:nvSpPr>
        <p:spPr>
          <a:xfrm>
            <a:off x="3493405" y="1796793"/>
            <a:ext cx="2045981" cy="1911359"/>
          </a:xfrm>
          <a:prstGeom prst="rect">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3" name="组合 12"/>
          <p:cNvGrpSpPr/>
          <p:nvPr/>
        </p:nvGrpSpPr>
        <p:grpSpPr>
          <a:xfrm>
            <a:off x="2845320" y="1049210"/>
            <a:ext cx="1845464" cy="2467188"/>
            <a:chOff x="4627786" y="1746937"/>
            <a:chExt cx="2798451" cy="3741232"/>
          </a:xfrm>
        </p:grpSpPr>
        <p:sp>
          <p:nvSpPr>
            <p:cNvPr id="14" name="圆角矩形 13"/>
            <p:cNvSpPr/>
            <p:nvPr/>
          </p:nvSpPr>
          <p:spPr>
            <a:xfrm rot="2760000">
              <a:off x="4369209" y="2431141"/>
              <a:ext cx="3741232"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 name="椭圆 14"/>
            <p:cNvSpPr/>
            <p:nvPr/>
          </p:nvSpPr>
          <p:spPr>
            <a:xfrm>
              <a:off x="4627786" y="1946965"/>
              <a:ext cx="1963514" cy="1963514"/>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 name="任意多边形 15"/>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070C0"/>
                </a:gs>
                <a:gs pos="100000">
                  <a:srgbClr val="00B0F0"/>
                </a:gs>
              </a:gsLst>
              <a:lin ang="5400000" scaled="1"/>
            </a:gradFill>
            <a:ln w="15875">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7" name="组合 16"/>
          <p:cNvGrpSpPr/>
          <p:nvPr/>
        </p:nvGrpSpPr>
        <p:grpSpPr>
          <a:xfrm>
            <a:off x="4867913" y="1049210"/>
            <a:ext cx="1845464" cy="2467188"/>
            <a:chOff x="4627786" y="1746937"/>
            <a:chExt cx="2798451" cy="3741232"/>
          </a:xfrm>
        </p:grpSpPr>
        <p:sp>
          <p:nvSpPr>
            <p:cNvPr id="18" name="圆角矩形 17"/>
            <p:cNvSpPr/>
            <p:nvPr/>
          </p:nvSpPr>
          <p:spPr>
            <a:xfrm rot="2760000">
              <a:off x="4369209" y="2431141"/>
              <a:ext cx="3741232"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 name="椭圆 18"/>
            <p:cNvSpPr/>
            <p:nvPr/>
          </p:nvSpPr>
          <p:spPr>
            <a:xfrm>
              <a:off x="4627786" y="1946965"/>
              <a:ext cx="1963514" cy="1963514"/>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 name="任意多边形 19"/>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070C0"/>
                </a:gs>
                <a:gs pos="100000">
                  <a:srgbClr val="00B0F0"/>
                </a:gs>
              </a:gsLst>
              <a:lin ang="5400000" scaled="1"/>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1" name="组合 20"/>
          <p:cNvGrpSpPr/>
          <p:nvPr/>
        </p:nvGrpSpPr>
        <p:grpSpPr>
          <a:xfrm>
            <a:off x="2845320" y="2749410"/>
            <a:ext cx="1845464" cy="2467188"/>
            <a:chOff x="4627786" y="1746937"/>
            <a:chExt cx="2798451" cy="3741232"/>
          </a:xfrm>
        </p:grpSpPr>
        <p:sp>
          <p:nvSpPr>
            <p:cNvPr id="22" name="圆角矩形 21"/>
            <p:cNvSpPr/>
            <p:nvPr/>
          </p:nvSpPr>
          <p:spPr>
            <a:xfrm rot="2760000">
              <a:off x="4369209" y="2431141"/>
              <a:ext cx="3741232"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椭圆 22"/>
            <p:cNvSpPr/>
            <p:nvPr/>
          </p:nvSpPr>
          <p:spPr>
            <a:xfrm>
              <a:off x="4627786" y="1946965"/>
              <a:ext cx="1963514" cy="1963514"/>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 name="任意多边形 23"/>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070C0"/>
                </a:gs>
                <a:gs pos="100000">
                  <a:srgbClr val="00B0F0"/>
                </a:gs>
              </a:gsLst>
              <a:lin ang="5400000" scaled="1"/>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5" name="组合 24"/>
          <p:cNvGrpSpPr/>
          <p:nvPr/>
        </p:nvGrpSpPr>
        <p:grpSpPr>
          <a:xfrm>
            <a:off x="4867913" y="2749410"/>
            <a:ext cx="1845464" cy="2467188"/>
            <a:chOff x="4627786" y="1746937"/>
            <a:chExt cx="2798451" cy="3741232"/>
          </a:xfrm>
        </p:grpSpPr>
        <p:sp>
          <p:nvSpPr>
            <p:cNvPr id="26" name="圆角矩形 25"/>
            <p:cNvSpPr/>
            <p:nvPr/>
          </p:nvSpPr>
          <p:spPr>
            <a:xfrm rot="2760000">
              <a:off x="4369209" y="2431141"/>
              <a:ext cx="3741232"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 name="椭圆 26"/>
            <p:cNvSpPr/>
            <p:nvPr/>
          </p:nvSpPr>
          <p:spPr>
            <a:xfrm>
              <a:off x="4627786" y="1946965"/>
              <a:ext cx="1963514" cy="1963514"/>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 name="任意多边形 27"/>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070C0"/>
                </a:gs>
                <a:gs pos="100000">
                  <a:srgbClr val="00B0F0"/>
                </a:gs>
              </a:gsLst>
              <a:lin ang="5400000" scaled="1"/>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9" name="文本框 45"/>
          <p:cNvSpPr txBox="1"/>
          <p:nvPr/>
        </p:nvSpPr>
        <p:spPr>
          <a:xfrm>
            <a:off x="3060225" y="1678284"/>
            <a:ext cx="929656" cy="321945"/>
          </a:xfrm>
          <a:prstGeom prst="rect">
            <a:avLst/>
          </a:prstGeom>
          <a:noFill/>
        </p:spPr>
        <p:txBody>
          <a:bodyPr wrap="square" rtlCol="0">
            <a:spAutoFit/>
          </a:bodyPr>
          <a:lstStyle/>
          <a:p>
            <a:pPr algn="ctr"/>
            <a:r>
              <a:rPr lang="en-US" altLang="zh-CN" sz="1500" dirty="0">
                <a:solidFill>
                  <a:srgbClr val="0070C0"/>
                </a:solidFill>
                <a:latin typeface="Impact MT Std" pitchFamily="34" charset="0"/>
                <a:ea typeface="方正兰亭黑简体" panose="02000000000000000000" pitchFamily="2" charset="-122"/>
              </a:rPr>
              <a:t>25</a:t>
            </a:r>
            <a:r>
              <a:rPr lang="en-US" altLang="zh-CN" sz="1050" dirty="0">
                <a:solidFill>
                  <a:srgbClr val="0070C0"/>
                </a:solidFill>
                <a:latin typeface="Impact MT Std" pitchFamily="34" charset="0"/>
                <a:ea typeface="方正兰亭黑简体" panose="02000000000000000000" pitchFamily="2" charset="-122"/>
              </a:rPr>
              <a:t>%</a:t>
            </a:r>
            <a:endParaRPr lang="zh-CN" altLang="en-US" sz="1500" dirty="0">
              <a:solidFill>
                <a:srgbClr val="0070C0"/>
              </a:solidFill>
              <a:latin typeface="Impact MT Std" pitchFamily="34" charset="0"/>
              <a:ea typeface="方正兰亭黑简体" panose="02000000000000000000" pitchFamily="2" charset="-122"/>
            </a:endParaRPr>
          </a:p>
        </p:txBody>
      </p:sp>
      <p:sp>
        <p:nvSpPr>
          <p:cNvPr id="30" name="文本框 46"/>
          <p:cNvSpPr txBox="1"/>
          <p:nvPr/>
        </p:nvSpPr>
        <p:spPr>
          <a:xfrm>
            <a:off x="5082818" y="1678284"/>
            <a:ext cx="929656" cy="321945"/>
          </a:xfrm>
          <a:prstGeom prst="rect">
            <a:avLst/>
          </a:prstGeom>
          <a:noFill/>
        </p:spPr>
        <p:txBody>
          <a:bodyPr wrap="square" rtlCol="0">
            <a:spAutoFit/>
          </a:bodyPr>
          <a:lstStyle/>
          <a:p>
            <a:pPr algn="ctr"/>
            <a:r>
              <a:rPr lang="en-US" altLang="zh-CN" sz="1500" dirty="0">
                <a:solidFill>
                  <a:srgbClr val="0070C0"/>
                </a:solidFill>
                <a:latin typeface="Impact MT Std" pitchFamily="34" charset="0"/>
                <a:ea typeface="方正兰亭黑简体" panose="02000000000000000000" pitchFamily="2" charset="-122"/>
              </a:rPr>
              <a:t>10</a:t>
            </a:r>
            <a:r>
              <a:rPr lang="en-US" altLang="zh-CN" sz="1050" dirty="0">
                <a:solidFill>
                  <a:srgbClr val="0070C0"/>
                </a:solidFill>
                <a:latin typeface="Impact MT Std" pitchFamily="34" charset="0"/>
                <a:ea typeface="方正兰亭黑简体" panose="02000000000000000000" pitchFamily="2" charset="-122"/>
              </a:rPr>
              <a:t>%</a:t>
            </a:r>
            <a:endParaRPr lang="zh-CN" altLang="en-US" sz="1050" dirty="0">
              <a:solidFill>
                <a:srgbClr val="0070C0"/>
              </a:solidFill>
              <a:latin typeface="Impact MT Std" pitchFamily="34" charset="0"/>
              <a:ea typeface="方正兰亭黑简体" panose="02000000000000000000" pitchFamily="2" charset="-122"/>
            </a:endParaRPr>
          </a:p>
        </p:txBody>
      </p:sp>
      <p:sp>
        <p:nvSpPr>
          <p:cNvPr id="31" name="文本框 49"/>
          <p:cNvSpPr txBox="1"/>
          <p:nvPr/>
        </p:nvSpPr>
        <p:spPr>
          <a:xfrm>
            <a:off x="3027920" y="3382079"/>
            <a:ext cx="929656" cy="321945"/>
          </a:xfrm>
          <a:prstGeom prst="rect">
            <a:avLst/>
          </a:prstGeom>
          <a:noFill/>
        </p:spPr>
        <p:txBody>
          <a:bodyPr wrap="square" rtlCol="0">
            <a:spAutoFit/>
          </a:bodyPr>
          <a:lstStyle/>
          <a:p>
            <a:pPr algn="ctr"/>
            <a:r>
              <a:rPr lang="en-US" altLang="zh-CN" sz="1500" dirty="0">
                <a:solidFill>
                  <a:srgbClr val="0070C0"/>
                </a:solidFill>
                <a:latin typeface="Impact MT Std" pitchFamily="34" charset="0"/>
                <a:ea typeface="方正兰亭黑简体" panose="02000000000000000000" pitchFamily="2" charset="-122"/>
              </a:rPr>
              <a:t>25</a:t>
            </a:r>
            <a:r>
              <a:rPr lang="en-US" altLang="zh-CN" sz="1050" dirty="0">
                <a:solidFill>
                  <a:srgbClr val="0070C0"/>
                </a:solidFill>
                <a:latin typeface="Impact MT Std" pitchFamily="34" charset="0"/>
                <a:ea typeface="方正兰亭黑简体" panose="02000000000000000000" pitchFamily="2" charset="-122"/>
              </a:rPr>
              <a:t>%</a:t>
            </a:r>
            <a:endParaRPr lang="zh-CN" altLang="en-US" sz="1500" dirty="0">
              <a:solidFill>
                <a:srgbClr val="0070C0"/>
              </a:solidFill>
              <a:latin typeface="Impact MT Std" pitchFamily="34" charset="0"/>
              <a:ea typeface="方正兰亭黑简体" panose="02000000000000000000" pitchFamily="2" charset="-122"/>
            </a:endParaRPr>
          </a:p>
        </p:txBody>
      </p:sp>
      <p:sp>
        <p:nvSpPr>
          <p:cNvPr id="32" name="文本框 50"/>
          <p:cNvSpPr txBox="1"/>
          <p:nvPr/>
        </p:nvSpPr>
        <p:spPr>
          <a:xfrm>
            <a:off x="5050513" y="3382079"/>
            <a:ext cx="929656" cy="321945"/>
          </a:xfrm>
          <a:prstGeom prst="rect">
            <a:avLst/>
          </a:prstGeom>
          <a:noFill/>
        </p:spPr>
        <p:txBody>
          <a:bodyPr wrap="square" rtlCol="0">
            <a:spAutoFit/>
          </a:bodyPr>
          <a:lstStyle/>
          <a:p>
            <a:pPr algn="ctr"/>
            <a:r>
              <a:rPr lang="en-US" altLang="zh-CN" sz="1500" dirty="0">
                <a:solidFill>
                  <a:srgbClr val="0070C0"/>
                </a:solidFill>
                <a:latin typeface="Impact MT Std" pitchFamily="34" charset="0"/>
                <a:ea typeface="方正兰亭黑简体" panose="02000000000000000000" pitchFamily="2" charset="-122"/>
              </a:rPr>
              <a:t>40</a:t>
            </a:r>
            <a:r>
              <a:rPr lang="en-US" altLang="zh-CN" sz="1050" dirty="0">
                <a:solidFill>
                  <a:srgbClr val="0070C0"/>
                </a:solidFill>
                <a:latin typeface="Impact MT Std" pitchFamily="34" charset="0"/>
                <a:ea typeface="方正兰亭黑简体" panose="02000000000000000000" pitchFamily="2" charset="-122"/>
              </a:rPr>
              <a:t>%</a:t>
            </a:r>
            <a:endParaRPr lang="zh-CN" altLang="en-US" sz="1050" dirty="0">
              <a:solidFill>
                <a:srgbClr val="0070C0"/>
              </a:solidFill>
              <a:latin typeface="Impact MT Std" pitchFamily="34" charset="0"/>
              <a:ea typeface="方正兰亭黑简体" panose="02000000000000000000" pitchFamily="2" charset="-122"/>
            </a:endParaRPr>
          </a:p>
        </p:txBody>
      </p:sp>
      <p:grpSp>
        <p:nvGrpSpPr>
          <p:cNvPr id="33" name="组合 32"/>
          <p:cNvGrpSpPr/>
          <p:nvPr/>
        </p:nvGrpSpPr>
        <p:grpSpPr>
          <a:xfrm flipV="1">
            <a:off x="5939892" y="1010053"/>
            <a:ext cx="1828539" cy="549214"/>
            <a:chOff x="5246304" y="4593021"/>
            <a:chExt cx="2438687" cy="732476"/>
          </a:xfrm>
        </p:grpSpPr>
        <p:sp>
          <p:nvSpPr>
            <p:cNvPr id="34" name="椭圆 33"/>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任意多边形 34"/>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36" name="组合 35"/>
          <p:cNvGrpSpPr/>
          <p:nvPr/>
        </p:nvGrpSpPr>
        <p:grpSpPr>
          <a:xfrm flipH="1" flipV="1">
            <a:off x="1237640" y="1002292"/>
            <a:ext cx="1828539" cy="549214"/>
            <a:chOff x="5246304" y="4593021"/>
            <a:chExt cx="2438687" cy="732476"/>
          </a:xfrm>
        </p:grpSpPr>
        <p:sp>
          <p:nvSpPr>
            <p:cNvPr id="37" name="椭圆 36"/>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8" name="任意多边形 3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39" name="文本框 77"/>
          <p:cNvSpPr txBox="1"/>
          <p:nvPr/>
        </p:nvSpPr>
        <p:spPr>
          <a:xfrm>
            <a:off x="1167489" y="1377410"/>
            <a:ext cx="1321173"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40" name="文本框 78"/>
          <p:cNvSpPr txBox="1"/>
          <p:nvPr/>
        </p:nvSpPr>
        <p:spPr>
          <a:xfrm>
            <a:off x="1168475" y="1603000"/>
            <a:ext cx="1575976"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nvGrpSpPr>
          <p:cNvPr id="41" name="组合 40"/>
          <p:cNvGrpSpPr/>
          <p:nvPr/>
        </p:nvGrpSpPr>
        <p:grpSpPr>
          <a:xfrm>
            <a:off x="5926684" y="3982892"/>
            <a:ext cx="1828539" cy="549214"/>
            <a:chOff x="5246304" y="4593021"/>
            <a:chExt cx="2438687" cy="732476"/>
          </a:xfrm>
        </p:grpSpPr>
        <p:sp>
          <p:nvSpPr>
            <p:cNvPr id="42" name="椭圆 41"/>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3" name="任意多边形 42"/>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44" name="组合 43"/>
          <p:cNvGrpSpPr/>
          <p:nvPr/>
        </p:nvGrpSpPr>
        <p:grpSpPr>
          <a:xfrm flipH="1">
            <a:off x="1234052" y="3972009"/>
            <a:ext cx="1828539" cy="549214"/>
            <a:chOff x="5246304" y="4593021"/>
            <a:chExt cx="2438687" cy="732476"/>
          </a:xfrm>
        </p:grpSpPr>
        <p:sp>
          <p:nvSpPr>
            <p:cNvPr id="45" name="椭圆 44"/>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6" name="任意多边形 4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47" name="文本框 101"/>
          <p:cNvSpPr txBox="1"/>
          <p:nvPr/>
        </p:nvSpPr>
        <p:spPr>
          <a:xfrm>
            <a:off x="1160008" y="1042287"/>
            <a:ext cx="608604" cy="414655"/>
          </a:xfrm>
          <a:prstGeom prst="rect">
            <a:avLst/>
          </a:prstGeom>
          <a:noFill/>
        </p:spPr>
        <p:txBody>
          <a:bodyPr wrap="square" rtlCol="0">
            <a:spAutoFit/>
          </a:bodyPr>
          <a:lstStyle/>
          <a:p>
            <a:pPr algn="ctr"/>
            <a:r>
              <a:rPr lang="en-US" altLang="zh-CN" sz="2100" dirty="0">
                <a:solidFill>
                  <a:srgbClr val="0070C0"/>
                </a:solidFill>
                <a:latin typeface="Impact MT Std" pitchFamily="34" charset="0"/>
                <a:ea typeface="方正兰亭黑简体" panose="02000000000000000000" pitchFamily="2" charset="-122"/>
              </a:rPr>
              <a:t>01</a:t>
            </a:r>
            <a:endParaRPr lang="zh-CN" altLang="en-US" sz="2100" dirty="0">
              <a:solidFill>
                <a:srgbClr val="0070C0"/>
              </a:solidFill>
              <a:latin typeface="Impact MT Std" pitchFamily="34" charset="0"/>
              <a:ea typeface="方正兰亭黑简体" panose="02000000000000000000" pitchFamily="2" charset="-122"/>
            </a:endParaRPr>
          </a:p>
        </p:txBody>
      </p:sp>
      <p:sp>
        <p:nvSpPr>
          <p:cNvPr id="48" name="文本框 102"/>
          <p:cNvSpPr txBox="1"/>
          <p:nvPr/>
        </p:nvSpPr>
        <p:spPr>
          <a:xfrm>
            <a:off x="1167489" y="3581211"/>
            <a:ext cx="1321173"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49" name="文本框 103"/>
          <p:cNvSpPr txBox="1"/>
          <p:nvPr/>
        </p:nvSpPr>
        <p:spPr>
          <a:xfrm>
            <a:off x="1168475" y="3832081"/>
            <a:ext cx="1575976"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50" name="文本框 104"/>
          <p:cNvSpPr txBox="1"/>
          <p:nvPr/>
        </p:nvSpPr>
        <p:spPr>
          <a:xfrm>
            <a:off x="1177148" y="3274095"/>
            <a:ext cx="608604" cy="414655"/>
          </a:xfrm>
          <a:prstGeom prst="rect">
            <a:avLst/>
          </a:prstGeom>
          <a:noFill/>
        </p:spPr>
        <p:txBody>
          <a:bodyPr wrap="square" rtlCol="0">
            <a:spAutoFit/>
          </a:bodyPr>
          <a:lstStyle/>
          <a:p>
            <a:pPr algn="ctr"/>
            <a:r>
              <a:rPr lang="en-US" altLang="zh-CN" sz="2100" dirty="0">
                <a:solidFill>
                  <a:srgbClr val="0070C0"/>
                </a:solidFill>
                <a:latin typeface="Impact MT Std" pitchFamily="34" charset="0"/>
                <a:ea typeface="方正兰亭黑简体" panose="02000000000000000000" pitchFamily="2" charset="-122"/>
              </a:rPr>
              <a:t>02</a:t>
            </a:r>
            <a:endParaRPr lang="zh-CN" altLang="en-US" sz="2100" dirty="0">
              <a:solidFill>
                <a:srgbClr val="0070C0"/>
              </a:solidFill>
              <a:latin typeface="Impact MT Std" pitchFamily="34" charset="0"/>
              <a:ea typeface="方正兰亭黑简体" panose="02000000000000000000" pitchFamily="2" charset="-122"/>
            </a:endParaRPr>
          </a:p>
        </p:txBody>
      </p:sp>
      <p:sp>
        <p:nvSpPr>
          <p:cNvPr id="51" name="文本框 105"/>
          <p:cNvSpPr txBox="1"/>
          <p:nvPr/>
        </p:nvSpPr>
        <p:spPr>
          <a:xfrm>
            <a:off x="6409575" y="1377410"/>
            <a:ext cx="1321173"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52" name="文本框 106"/>
          <p:cNvSpPr txBox="1"/>
          <p:nvPr/>
        </p:nvSpPr>
        <p:spPr>
          <a:xfrm>
            <a:off x="6410560" y="1603000"/>
            <a:ext cx="1575976"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53" name="文本框 107"/>
          <p:cNvSpPr txBox="1"/>
          <p:nvPr/>
        </p:nvSpPr>
        <p:spPr>
          <a:xfrm>
            <a:off x="6409575" y="3581211"/>
            <a:ext cx="1321173"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54" name="文本框 108"/>
          <p:cNvSpPr txBox="1"/>
          <p:nvPr/>
        </p:nvSpPr>
        <p:spPr>
          <a:xfrm>
            <a:off x="6410560" y="3832081"/>
            <a:ext cx="1575976" cy="714375"/>
          </a:xfrm>
          <a:prstGeom prst="rect">
            <a:avLst/>
          </a:prstGeom>
          <a:noFill/>
        </p:spPr>
        <p:txBody>
          <a:bodyPr wrap="square" rtlCol="0">
            <a:spAutoFit/>
          </a:bodyPr>
          <a:lstStyle/>
          <a:p>
            <a:pPr algn="just">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sp>
        <p:nvSpPr>
          <p:cNvPr id="55" name="文本框 109"/>
          <p:cNvSpPr txBox="1"/>
          <p:nvPr/>
        </p:nvSpPr>
        <p:spPr>
          <a:xfrm>
            <a:off x="6447025" y="1042287"/>
            <a:ext cx="608604" cy="414655"/>
          </a:xfrm>
          <a:prstGeom prst="rect">
            <a:avLst/>
          </a:prstGeom>
          <a:noFill/>
        </p:spPr>
        <p:txBody>
          <a:bodyPr wrap="square" rtlCol="0">
            <a:spAutoFit/>
          </a:bodyPr>
          <a:lstStyle/>
          <a:p>
            <a:pPr algn="ctr"/>
            <a:r>
              <a:rPr lang="en-US" altLang="zh-CN" sz="2100" dirty="0">
                <a:solidFill>
                  <a:srgbClr val="0070C0"/>
                </a:solidFill>
                <a:latin typeface="Impact MT Std" pitchFamily="34" charset="0"/>
                <a:ea typeface="方正兰亭黑简体" panose="02000000000000000000" pitchFamily="2" charset="-122"/>
              </a:rPr>
              <a:t>03</a:t>
            </a:r>
            <a:endParaRPr lang="zh-CN" altLang="en-US" sz="2100" dirty="0">
              <a:solidFill>
                <a:srgbClr val="0070C0"/>
              </a:solidFill>
              <a:latin typeface="Impact MT Std" pitchFamily="34" charset="0"/>
              <a:ea typeface="方正兰亭黑简体" panose="02000000000000000000" pitchFamily="2" charset="-122"/>
            </a:endParaRPr>
          </a:p>
        </p:txBody>
      </p:sp>
      <p:sp>
        <p:nvSpPr>
          <p:cNvPr id="56" name="文本框 110"/>
          <p:cNvSpPr txBox="1"/>
          <p:nvPr/>
        </p:nvSpPr>
        <p:spPr>
          <a:xfrm>
            <a:off x="6432026" y="3274095"/>
            <a:ext cx="608604" cy="414655"/>
          </a:xfrm>
          <a:prstGeom prst="rect">
            <a:avLst/>
          </a:prstGeom>
          <a:noFill/>
        </p:spPr>
        <p:txBody>
          <a:bodyPr wrap="square" rtlCol="0">
            <a:spAutoFit/>
          </a:bodyPr>
          <a:lstStyle/>
          <a:p>
            <a:pPr algn="ctr"/>
            <a:r>
              <a:rPr lang="en-US" altLang="zh-CN" sz="2100" dirty="0">
                <a:solidFill>
                  <a:srgbClr val="0070C0"/>
                </a:solidFill>
                <a:latin typeface="Impact MT Std" pitchFamily="34" charset="0"/>
                <a:ea typeface="方正兰亭黑简体" panose="02000000000000000000" pitchFamily="2" charset="-122"/>
              </a:rPr>
              <a:t>04</a:t>
            </a:r>
            <a:endParaRPr lang="zh-CN" altLang="en-US" sz="2100" dirty="0">
              <a:solidFill>
                <a:srgbClr val="0070C0"/>
              </a:solidFill>
              <a:latin typeface="Impact MT Std" pitchFamily="34" charset="0"/>
              <a:ea typeface="方正兰亭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1"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heel(1)">
                                      <p:cBhvr>
                                        <p:cTn id="26" dur="2000"/>
                                        <p:tgtEl>
                                          <p:spTgt spid="12"/>
                                        </p:tgtEl>
                                      </p:cBhvr>
                                    </p:animEffect>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4500"/>
                            </p:stCondLst>
                            <p:childTnLst>
                              <p:par>
                                <p:cTn id="38" presetID="22" presetClass="entr" presetSubtype="4"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down)">
                                      <p:cBhvr>
                                        <p:cTn id="40" dur="500"/>
                                        <p:tgtEl>
                                          <p:spTgt spid="36"/>
                                        </p:tgtEl>
                                      </p:cBhvr>
                                    </p:animEffect>
                                  </p:childTnLst>
                                </p:cTn>
                              </p:par>
                              <p:par>
                                <p:cTn id="41" presetID="2" presetClass="entr" presetSubtype="8" fill="hold" grpId="0" nodeType="withEffect">
                                  <p:stCondLst>
                                    <p:cond delay="50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0-#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0-#ppt_w/2"/>
                                          </p:val>
                                        </p:tav>
                                        <p:tav tm="100000">
                                          <p:val>
                                            <p:strVal val="#ppt_x"/>
                                          </p:val>
                                        </p:tav>
                                      </p:tavLst>
                                    </p:anim>
                                    <p:anim calcmode="lin" valueType="num">
                                      <p:cBhvr additive="base">
                                        <p:cTn id="48" dur="500" fill="hold"/>
                                        <p:tgtEl>
                                          <p:spTgt spid="4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0-#ppt_w/2"/>
                                          </p:val>
                                        </p:tav>
                                        <p:tav tm="100000">
                                          <p:val>
                                            <p:strVal val="#ppt_x"/>
                                          </p:val>
                                        </p:tav>
                                      </p:tavLst>
                                    </p:anim>
                                    <p:anim calcmode="lin" valueType="num">
                                      <p:cBhvr additive="base">
                                        <p:cTn id="52" dur="500" fill="hold"/>
                                        <p:tgtEl>
                                          <p:spTgt spid="47"/>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childTnLst>
                          </p:cTn>
                        </p:par>
                        <p:par>
                          <p:cTn id="63" fill="hold">
                            <p:stCondLst>
                              <p:cond delay="6500"/>
                            </p:stCondLst>
                            <p:childTnLst>
                              <p:par>
                                <p:cTn id="64" presetID="22" presetClass="entr" presetSubtype="1" fill="hold" nodeType="after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up)">
                                      <p:cBhvr>
                                        <p:cTn id="66" dur="500"/>
                                        <p:tgtEl>
                                          <p:spTgt spid="44"/>
                                        </p:tgtEl>
                                      </p:cBhvr>
                                    </p:animEffect>
                                  </p:childTnLst>
                                </p:cTn>
                              </p:par>
                              <p:par>
                                <p:cTn id="67" presetID="2" presetClass="entr" presetSubtype="8" fill="hold" grpId="0" nodeType="withEffect">
                                  <p:stCondLst>
                                    <p:cond delay="50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0-#ppt_w/2"/>
                                          </p:val>
                                        </p:tav>
                                        <p:tav tm="100000">
                                          <p:val>
                                            <p:strVal val="#ppt_x"/>
                                          </p:val>
                                        </p:tav>
                                      </p:tavLst>
                                    </p:anim>
                                    <p:anim calcmode="lin" valueType="num">
                                      <p:cBhvr additive="base">
                                        <p:cTn id="70" dur="500" fill="hold"/>
                                        <p:tgtEl>
                                          <p:spTgt spid="4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50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500" fill="hold"/>
                                        <p:tgtEl>
                                          <p:spTgt spid="49"/>
                                        </p:tgtEl>
                                        <p:attrNameLst>
                                          <p:attrName>ppt_x</p:attrName>
                                        </p:attrNameLst>
                                      </p:cBhvr>
                                      <p:tavLst>
                                        <p:tav tm="0">
                                          <p:val>
                                            <p:strVal val="0-#ppt_w/2"/>
                                          </p:val>
                                        </p:tav>
                                        <p:tav tm="100000">
                                          <p:val>
                                            <p:strVal val="#ppt_x"/>
                                          </p:val>
                                        </p:tav>
                                      </p:tavLst>
                                    </p:anim>
                                    <p:anim calcmode="lin" valueType="num">
                                      <p:cBhvr additive="base">
                                        <p:cTn id="74" dur="500" fill="hold"/>
                                        <p:tgtEl>
                                          <p:spTgt spid="4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500"/>
                                  </p:stCondLst>
                                  <p:childTnLst>
                                    <p:set>
                                      <p:cBhvr>
                                        <p:cTn id="76" dur="1" fill="hold">
                                          <p:stCondLst>
                                            <p:cond delay="0"/>
                                          </p:stCondLst>
                                        </p:cTn>
                                        <p:tgtEl>
                                          <p:spTgt spid="50"/>
                                        </p:tgtEl>
                                        <p:attrNameLst>
                                          <p:attrName>style.visibility</p:attrName>
                                        </p:attrNameLst>
                                      </p:cBhvr>
                                      <p:to>
                                        <p:strVal val="visible"/>
                                      </p:to>
                                    </p:set>
                                    <p:anim calcmode="lin" valueType="num">
                                      <p:cBhvr additive="base">
                                        <p:cTn id="77" dur="500" fill="hold"/>
                                        <p:tgtEl>
                                          <p:spTgt spid="50"/>
                                        </p:tgtEl>
                                        <p:attrNameLst>
                                          <p:attrName>ppt_x</p:attrName>
                                        </p:attrNameLst>
                                      </p:cBhvr>
                                      <p:tavLst>
                                        <p:tav tm="0">
                                          <p:val>
                                            <p:strVal val="0-#ppt_w/2"/>
                                          </p:val>
                                        </p:tav>
                                        <p:tav tm="100000">
                                          <p:val>
                                            <p:strVal val="#ppt_x"/>
                                          </p:val>
                                        </p:tav>
                                      </p:tavLst>
                                    </p:anim>
                                    <p:anim calcmode="lin" valueType="num">
                                      <p:cBhvr additive="base">
                                        <p:cTn id="78" dur="500" fill="hold"/>
                                        <p:tgtEl>
                                          <p:spTgt spid="50"/>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42" presetClass="entr" presetSubtype="0" fill="hold"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10" presetClass="entr" presetSubtype="0"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childTnLst>
                                </p:cTn>
                              </p:par>
                            </p:childTnLst>
                          </p:cTn>
                        </p:par>
                        <p:par>
                          <p:cTn id="89" fill="hold">
                            <p:stCondLst>
                              <p:cond delay="8500"/>
                            </p:stCondLst>
                            <p:childTnLst>
                              <p:par>
                                <p:cTn id="90" presetID="22" presetClass="entr" presetSubtype="4"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ipe(down)">
                                      <p:cBhvr>
                                        <p:cTn id="92" dur="500"/>
                                        <p:tgtEl>
                                          <p:spTgt spid="33"/>
                                        </p:tgtEl>
                                      </p:cBhvr>
                                    </p:animEffect>
                                  </p:childTnLst>
                                </p:cTn>
                              </p:par>
                              <p:par>
                                <p:cTn id="93" presetID="2" presetClass="entr" presetSubtype="2" fill="hold" grpId="0" nodeType="withEffect">
                                  <p:stCondLst>
                                    <p:cond delay="500"/>
                                  </p:stCondLst>
                                  <p:childTnLst>
                                    <p:set>
                                      <p:cBhvr>
                                        <p:cTn id="94" dur="1" fill="hold">
                                          <p:stCondLst>
                                            <p:cond delay="0"/>
                                          </p:stCondLst>
                                        </p:cTn>
                                        <p:tgtEl>
                                          <p:spTgt spid="51"/>
                                        </p:tgtEl>
                                        <p:attrNameLst>
                                          <p:attrName>style.visibility</p:attrName>
                                        </p:attrNameLst>
                                      </p:cBhvr>
                                      <p:to>
                                        <p:strVal val="visible"/>
                                      </p:to>
                                    </p:set>
                                    <p:anim calcmode="lin" valueType="num">
                                      <p:cBhvr additive="base">
                                        <p:cTn id="95" dur="500" fill="hold"/>
                                        <p:tgtEl>
                                          <p:spTgt spid="51"/>
                                        </p:tgtEl>
                                        <p:attrNameLst>
                                          <p:attrName>ppt_x</p:attrName>
                                        </p:attrNameLst>
                                      </p:cBhvr>
                                      <p:tavLst>
                                        <p:tav tm="0">
                                          <p:val>
                                            <p:strVal val="1+#ppt_w/2"/>
                                          </p:val>
                                        </p:tav>
                                        <p:tav tm="100000">
                                          <p:val>
                                            <p:strVal val="#ppt_x"/>
                                          </p:val>
                                        </p:tav>
                                      </p:tavLst>
                                    </p:anim>
                                    <p:anim calcmode="lin" valueType="num">
                                      <p:cBhvr additive="base">
                                        <p:cTn id="96" dur="500" fill="hold"/>
                                        <p:tgtEl>
                                          <p:spTgt spid="5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500"/>
                                  </p:stCondLst>
                                  <p:childTnLst>
                                    <p:set>
                                      <p:cBhvr>
                                        <p:cTn id="98" dur="1" fill="hold">
                                          <p:stCondLst>
                                            <p:cond delay="0"/>
                                          </p:stCondLst>
                                        </p:cTn>
                                        <p:tgtEl>
                                          <p:spTgt spid="52"/>
                                        </p:tgtEl>
                                        <p:attrNameLst>
                                          <p:attrName>style.visibility</p:attrName>
                                        </p:attrNameLst>
                                      </p:cBhvr>
                                      <p:to>
                                        <p:strVal val="visible"/>
                                      </p:to>
                                    </p:set>
                                    <p:anim calcmode="lin" valueType="num">
                                      <p:cBhvr additive="base">
                                        <p:cTn id="99" dur="500" fill="hold"/>
                                        <p:tgtEl>
                                          <p:spTgt spid="52"/>
                                        </p:tgtEl>
                                        <p:attrNameLst>
                                          <p:attrName>ppt_x</p:attrName>
                                        </p:attrNameLst>
                                      </p:cBhvr>
                                      <p:tavLst>
                                        <p:tav tm="0">
                                          <p:val>
                                            <p:strVal val="1+#ppt_w/2"/>
                                          </p:val>
                                        </p:tav>
                                        <p:tav tm="100000">
                                          <p:val>
                                            <p:strVal val="#ppt_x"/>
                                          </p:val>
                                        </p:tav>
                                      </p:tavLst>
                                    </p:anim>
                                    <p:anim calcmode="lin" valueType="num">
                                      <p:cBhvr additive="base">
                                        <p:cTn id="100" dur="500" fill="hold"/>
                                        <p:tgtEl>
                                          <p:spTgt spid="5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500"/>
                                  </p:stCondLst>
                                  <p:childTnLst>
                                    <p:set>
                                      <p:cBhvr>
                                        <p:cTn id="102" dur="1" fill="hold">
                                          <p:stCondLst>
                                            <p:cond delay="0"/>
                                          </p:stCondLst>
                                        </p:cTn>
                                        <p:tgtEl>
                                          <p:spTgt spid="55"/>
                                        </p:tgtEl>
                                        <p:attrNameLst>
                                          <p:attrName>style.visibility</p:attrName>
                                        </p:attrNameLst>
                                      </p:cBhvr>
                                      <p:to>
                                        <p:strVal val="visible"/>
                                      </p:to>
                                    </p:set>
                                    <p:anim calcmode="lin" valueType="num">
                                      <p:cBhvr additive="base">
                                        <p:cTn id="103" dur="500" fill="hold"/>
                                        <p:tgtEl>
                                          <p:spTgt spid="55"/>
                                        </p:tgtEl>
                                        <p:attrNameLst>
                                          <p:attrName>ppt_x</p:attrName>
                                        </p:attrNameLst>
                                      </p:cBhvr>
                                      <p:tavLst>
                                        <p:tav tm="0">
                                          <p:val>
                                            <p:strVal val="1+#ppt_w/2"/>
                                          </p:val>
                                        </p:tav>
                                        <p:tav tm="100000">
                                          <p:val>
                                            <p:strVal val="#ppt_x"/>
                                          </p:val>
                                        </p:tav>
                                      </p:tavLst>
                                    </p:anim>
                                    <p:anim calcmode="lin" valueType="num">
                                      <p:cBhvr additive="base">
                                        <p:cTn id="104" dur="500" fill="hold"/>
                                        <p:tgtEl>
                                          <p:spTgt spid="55"/>
                                        </p:tgtEl>
                                        <p:attrNameLst>
                                          <p:attrName>ppt_y</p:attrName>
                                        </p:attrNameLst>
                                      </p:cBhvr>
                                      <p:tavLst>
                                        <p:tav tm="0">
                                          <p:val>
                                            <p:strVal val="#ppt_y"/>
                                          </p:val>
                                        </p:tav>
                                        <p:tav tm="100000">
                                          <p:val>
                                            <p:strVal val="#ppt_y"/>
                                          </p:val>
                                        </p:tav>
                                      </p:tavLst>
                                    </p:anim>
                                  </p:childTnLst>
                                </p:cTn>
                              </p:par>
                            </p:childTnLst>
                          </p:cTn>
                        </p:par>
                        <p:par>
                          <p:cTn id="105" fill="hold">
                            <p:stCondLst>
                              <p:cond delay="9000"/>
                            </p:stCondLst>
                            <p:childTnLst>
                              <p:par>
                                <p:cTn id="106" presetID="42" presetClass="entr" presetSubtype="0" fill="hold"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1000"/>
                                        <p:tgtEl>
                                          <p:spTgt spid="25"/>
                                        </p:tgtEl>
                                      </p:cBhvr>
                                    </p:animEffect>
                                    <p:anim calcmode="lin" valueType="num">
                                      <p:cBhvr>
                                        <p:cTn id="109" dur="1000" fill="hold"/>
                                        <p:tgtEl>
                                          <p:spTgt spid="25"/>
                                        </p:tgtEl>
                                        <p:attrNameLst>
                                          <p:attrName>ppt_x</p:attrName>
                                        </p:attrNameLst>
                                      </p:cBhvr>
                                      <p:tavLst>
                                        <p:tav tm="0">
                                          <p:val>
                                            <p:strVal val="#ppt_x"/>
                                          </p:val>
                                        </p:tav>
                                        <p:tav tm="100000">
                                          <p:val>
                                            <p:strVal val="#ppt_x"/>
                                          </p:val>
                                        </p:tav>
                                      </p:tavLst>
                                    </p:anim>
                                    <p:anim calcmode="lin" valueType="num">
                                      <p:cBhvr>
                                        <p:cTn id="110" dur="1000" fill="hold"/>
                                        <p:tgtEl>
                                          <p:spTgt spid="25"/>
                                        </p:tgtEl>
                                        <p:attrNameLst>
                                          <p:attrName>ppt_y</p:attrName>
                                        </p:attrNameLst>
                                      </p:cBhvr>
                                      <p:tavLst>
                                        <p:tav tm="0">
                                          <p:val>
                                            <p:strVal val="#ppt_y+.1"/>
                                          </p:val>
                                        </p:tav>
                                        <p:tav tm="100000">
                                          <p:val>
                                            <p:strVal val="#ppt_y"/>
                                          </p:val>
                                        </p:tav>
                                      </p:tavLst>
                                    </p:anim>
                                  </p:childTnLst>
                                </p:cTn>
                              </p:par>
                            </p:childTnLst>
                          </p:cTn>
                        </p:par>
                        <p:par>
                          <p:cTn id="111" fill="hold">
                            <p:stCondLst>
                              <p:cond delay="10000"/>
                            </p:stCondLst>
                            <p:childTnLst>
                              <p:par>
                                <p:cTn id="112" presetID="10" presetClass="entr" presetSubtype="0" fill="hold" grpId="0" nodeType="afterEffect">
                                  <p:stCondLst>
                                    <p:cond delay="0"/>
                                  </p:stCondLst>
                                  <p:childTnLst>
                                    <p:set>
                                      <p:cBhvr>
                                        <p:cTn id="113" dur="1" fill="hold">
                                          <p:stCondLst>
                                            <p:cond delay="0"/>
                                          </p:stCondLst>
                                        </p:cTn>
                                        <p:tgtEl>
                                          <p:spTgt spid="32"/>
                                        </p:tgtEl>
                                        <p:attrNameLst>
                                          <p:attrName>style.visibility</p:attrName>
                                        </p:attrNameLst>
                                      </p:cBhvr>
                                      <p:to>
                                        <p:strVal val="visible"/>
                                      </p:to>
                                    </p:set>
                                    <p:animEffect transition="in" filter="fade">
                                      <p:cBhvr>
                                        <p:cTn id="114" dur="500"/>
                                        <p:tgtEl>
                                          <p:spTgt spid="32"/>
                                        </p:tgtEl>
                                      </p:cBhvr>
                                    </p:animEffect>
                                  </p:childTnLst>
                                </p:cTn>
                              </p:par>
                            </p:childTnLst>
                          </p:cTn>
                        </p:par>
                        <p:par>
                          <p:cTn id="115" fill="hold">
                            <p:stCondLst>
                              <p:cond delay="10500"/>
                            </p:stCondLst>
                            <p:childTnLst>
                              <p:par>
                                <p:cTn id="116" presetID="22" presetClass="entr" presetSubtype="1" fill="hold" nodeType="afterEffect">
                                  <p:stCondLst>
                                    <p:cond delay="0"/>
                                  </p:stCondLst>
                                  <p:childTnLst>
                                    <p:set>
                                      <p:cBhvr>
                                        <p:cTn id="117" dur="1" fill="hold">
                                          <p:stCondLst>
                                            <p:cond delay="0"/>
                                          </p:stCondLst>
                                        </p:cTn>
                                        <p:tgtEl>
                                          <p:spTgt spid="41"/>
                                        </p:tgtEl>
                                        <p:attrNameLst>
                                          <p:attrName>style.visibility</p:attrName>
                                        </p:attrNameLst>
                                      </p:cBhvr>
                                      <p:to>
                                        <p:strVal val="visible"/>
                                      </p:to>
                                    </p:set>
                                    <p:animEffect transition="in" filter="wipe(up)">
                                      <p:cBhvr>
                                        <p:cTn id="118" dur="500"/>
                                        <p:tgtEl>
                                          <p:spTgt spid="41"/>
                                        </p:tgtEl>
                                      </p:cBhvr>
                                    </p:animEffect>
                                  </p:childTnLst>
                                </p:cTn>
                              </p:par>
                              <p:par>
                                <p:cTn id="119" presetID="2" presetClass="entr" presetSubtype="2" fill="hold" grpId="0" nodeType="withEffect">
                                  <p:stCondLst>
                                    <p:cond delay="500"/>
                                  </p:stCondLst>
                                  <p:childTnLst>
                                    <p:set>
                                      <p:cBhvr>
                                        <p:cTn id="120" dur="1" fill="hold">
                                          <p:stCondLst>
                                            <p:cond delay="0"/>
                                          </p:stCondLst>
                                        </p:cTn>
                                        <p:tgtEl>
                                          <p:spTgt spid="53"/>
                                        </p:tgtEl>
                                        <p:attrNameLst>
                                          <p:attrName>style.visibility</p:attrName>
                                        </p:attrNameLst>
                                      </p:cBhvr>
                                      <p:to>
                                        <p:strVal val="visible"/>
                                      </p:to>
                                    </p:set>
                                    <p:anim calcmode="lin" valueType="num">
                                      <p:cBhvr additive="base">
                                        <p:cTn id="121" dur="500" fill="hold"/>
                                        <p:tgtEl>
                                          <p:spTgt spid="53"/>
                                        </p:tgtEl>
                                        <p:attrNameLst>
                                          <p:attrName>ppt_x</p:attrName>
                                        </p:attrNameLst>
                                      </p:cBhvr>
                                      <p:tavLst>
                                        <p:tav tm="0">
                                          <p:val>
                                            <p:strVal val="1+#ppt_w/2"/>
                                          </p:val>
                                        </p:tav>
                                        <p:tav tm="100000">
                                          <p:val>
                                            <p:strVal val="#ppt_x"/>
                                          </p:val>
                                        </p:tav>
                                      </p:tavLst>
                                    </p:anim>
                                    <p:anim calcmode="lin" valueType="num">
                                      <p:cBhvr additive="base">
                                        <p:cTn id="122" dur="500" fill="hold"/>
                                        <p:tgtEl>
                                          <p:spTgt spid="53"/>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500"/>
                                  </p:stCondLst>
                                  <p:childTnLst>
                                    <p:set>
                                      <p:cBhvr>
                                        <p:cTn id="124" dur="1" fill="hold">
                                          <p:stCondLst>
                                            <p:cond delay="0"/>
                                          </p:stCondLst>
                                        </p:cTn>
                                        <p:tgtEl>
                                          <p:spTgt spid="54"/>
                                        </p:tgtEl>
                                        <p:attrNameLst>
                                          <p:attrName>style.visibility</p:attrName>
                                        </p:attrNameLst>
                                      </p:cBhvr>
                                      <p:to>
                                        <p:strVal val="visible"/>
                                      </p:to>
                                    </p:set>
                                    <p:anim calcmode="lin" valueType="num">
                                      <p:cBhvr additive="base">
                                        <p:cTn id="125" dur="500" fill="hold"/>
                                        <p:tgtEl>
                                          <p:spTgt spid="54"/>
                                        </p:tgtEl>
                                        <p:attrNameLst>
                                          <p:attrName>ppt_x</p:attrName>
                                        </p:attrNameLst>
                                      </p:cBhvr>
                                      <p:tavLst>
                                        <p:tav tm="0">
                                          <p:val>
                                            <p:strVal val="1+#ppt_w/2"/>
                                          </p:val>
                                        </p:tav>
                                        <p:tav tm="100000">
                                          <p:val>
                                            <p:strVal val="#ppt_x"/>
                                          </p:val>
                                        </p:tav>
                                      </p:tavLst>
                                    </p:anim>
                                    <p:anim calcmode="lin" valueType="num">
                                      <p:cBhvr additive="base">
                                        <p:cTn id="126" dur="500" fill="hold"/>
                                        <p:tgtEl>
                                          <p:spTgt spid="54"/>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500"/>
                                  </p:stCondLst>
                                  <p:childTnLst>
                                    <p:set>
                                      <p:cBhvr>
                                        <p:cTn id="128" dur="1" fill="hold">
                                          <p:stCondLst>
                                            <p:cond delay="0"/>
                                          </p:stCondLst>
                                        </p:cTn>
                                        <p:tgtEl>
                                          <p:spTgt spid="56"/>
                                        </p:tgtEl>
                                        <p:attrNameLst>
                                          <p:attrName>style.visibility</p:attrName>
                                        </p:attrNameLst>
                                      </p:cBhvr>
                                      <p:to>
                                        <p:strVal val="visible"/>
                                      </p:to>
                                    </p:set>
                                    <p:anim calcmode="lin" valueType="num">
                                      <p:cBhvr additive="base">
                                        <p:cTn id="129" dur="500" fill="hold"/>
                                        <p:tgtEl>
                                          <p:spTgt spid="56"/>
                                        </p:tgtEl>
                                        <p:attrNameLst>
                                          <p:attrName>ppt_x</p:attrName>
                                        </p:attrNameLst>
                                      </p:cBhvr>
                                      <p:tavLst>
                                        <p:tav tm="0">
                                          <p:val>
                                            <p:strVal val="1+#ppt_w/2"/>
                                          </p:val>
                                        </p:tav>
                                        <p:tav tm="100000">
                                          <p:val>
                                            <p:strVal val="#ppt_x"/>
                                          </p:val>
                                        </p:tav>
                                      </p:tavLst>
                                    </p:anim>
                                    <p:anim calcmode="lin" valueType="num">
                                      <p:cBhvr additive="base">
                                        <p:cTn id="130"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29" grpId="0"/>
      <p:bldP spid="30" grpId="0"/>
      <p:bldP spid="31" grpId="0"/>
      <p:bldP spid="32" grpId="0"/>
      <p:bldP spid="39" grpId="0"/>
      <p:bldP spid="40" grpId="0"/>
      <p:bldP spid="47" grpId="0"/>
      <p:bldP spid="48" grpId="0"/>
      <p:bldP spid="49" grpId="0"/>
      <p:bldP spid="50" grpId="0"/>
      <p:bldP spid="51" grpId="0"/>
      <p:bldP spid="52" grpId="0"/>
      <p:bldP spid="53" grpId="0"/>
      <p:bldP spid="54" grpId="0"/>
      <p:bldP spid="55" grpId="0"/>
      <p:bldP spid="5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53" name="组合 52"/>
          <p:cNvGrpSpPr/>
          <p:nvPr/>
        </p:nvGrpSpPr>
        <p:grpSpPr>
          <a:xfrm>
            <a:off x="2917972" y="1006434"/>
            <a:ext cx="3286630" cy="2812267"/>
            <a:chOff x="4093768" y="1570891"/>
            <a:chExt cx="3890939" cy="3329355"/>
          </a:xfrm>
        </p:grpSpPr>
        <p:pic>
          <p:nvPicPr>
            <p:cNvPr id="54" name="Picture 8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4093768" y="1570891"/>
              <a:ext cx="3890939" cy="3329355"/>
            </a:xfrm>
            <a:prstGeom prst="rect">
              <a:avLst/>
            </a:prstGeom>
          </p:spPr>
        </p:pic>
        <p:sp>
          <p:nvSpPr>
            <p:cNvPr id="55" name="Freeform 11"/>
            <p:cNvSpPr/>
            <p:nvPr/>
          </p:nvSpPr>
          <p:spPr>
            <a:xfrm>
              <a:off x="4536120" y="1783080"/>
              <a:ext cx="2743200" cy="2148840"/>
            </a:xfrm>
            <a:custGeom>
              <a:avLst/>
              <a:gdLst>
                <a:gd name="connsiteX0" fmla="*/ 175260 w 2743200"/>
                <a:gd name="connsiteY0" fmla="*/ 632460 h 2148840"/>
                <a:gd name="connsiteX1" fmla="*/ 0 w 2743200"/>
                <a:gd name="connsiteY1" fmla="*/ 2148840 h 2148840"/>
                <a:gd name="connsiteX2" fmla="*/ 2621280 w 2743200"/>
                <a:gd name="connsiteY2" fmla="*/ 1905000 h 2148840"/>
                <a:gd name="connsiteX3" fmla="*/ 2743200 w 2743200"/>
                <a:gd name="connsiteY3" fmla="*/ 0 h 2148840"/>
                <a:gd name="connsiteX4" fmla="*/ 175260 w 2743200"/>
                <a:gd name="connsiteY4" fmla="*/ 632460 h 214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2148840">
                  <a:moveTo>
                    <a:pt x="175260" y="632460"/>
                  </a:moveTo>
                  <a:lnTo>
                    <a:pt x="0" y="2148840"/>
                  </a:lnTo>
                  <a:lnTo>
                    <a:pt x="2621280" y="1905000"/>
                  </a:lnTo>
                  <a:lnTo>
                    <a:pt x="2743200" y="0"/>
                  </a:lnTo>
                  <a:lnTo>
                    <a:pt x="175260" y="632460"/>
                  </a:lnTo>
                  <a:close/>
                </a:path>
              </a:pathLst>
            </a:custGeom>
            <a:blipFill>
              <a:blip r:embed="rId4"/>
              <a:srcRect/>
              <a:stretch>
                <a:fillRect t="924" b="-79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grpSp>
      <p:sp>
        <p:nvSpPr>
          <p:cNvPr id="56" name="矩形 55"/>
          <p:cNvSpPr/>
          <p:nvPr/>
        </p:nvSpPr>
        <p:spPr>
          <a:xfrm>
            <a:off x="4102165" y="3774999"/>
            <a:ext cx="868680" cy="311785"/>
          </a:xfrm>
          <a:prstGeom prst="rect">
            <a:avLst/>
          </a:prstGeom>
        </p:spPr>
        <p:txBody>
          <a:bodyPr wrap="none">
            <a:spAutoFit/>
          </a:bodyPr>
          <a:lstStyle/>
          <a:p>
            <a:pPr lvl="0" algn="r"/>
            <a:r>
              <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rPr>
              <a:t>融资计划</a:t>
            </a:r>
          </a:p>
        </p:txBody>
      </p:sp>
      <p:sp>
        <p:nvSpPr>
          <p:cNvPr id="57" name="矩形 56"/>
          <p:cNvSpPr/>
          <p:nvPr/>
        </p:nvSpPr>
        <p:spPr>
          <a:xfrm>
            <a:off x="3762121" y="3984632"/>
            <a:ext cx="1673750" cy="571500"/>
          </a:xfrm>
          <a:prstGeom prst="rect">
            <a:avLst/>
          </a:prstGeom>
        </p:spPr>
        <p:txBody>
          <a:bodyPr wrap="square" anchor="ctr">
            <a:spAutoFit/>
          </a:bodyPr>
          <a:lstStyle/>
          <a:p>
            <a:pPr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58" name="矩形 57"/>
          <p:cNvSpPr/>
          <p:nvPr/>
        </p:nvSpPr>
        <p:spPr>
          <a:xfrm>
            <a:off x="6566451" y="1546353"/>
            <a:ext cx="1211580" cy="311785"/>
          </a:xfrm>
          <a:prstGeom prst="rect">
            <a:avLst/>
          </a:prstGeom>
        </p:spPr>
        <p:txBody>
          <a:bodyPr wrap="none">
            <a:spAutoFit/>
          </a:bodyPr>
          <a:lstStyle/>
          <a:p>
            <a:pPr lvl="0" algn="r"/>
            <a:r>
              <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59" name="矩形 58"/>
          <p:cNvSpPr/>
          <p:nvPr/>
        </p:nvSpPr>
        <p:spPr>
          <a:xfrm>
            <a:off x="6558574" y="1741593"/>
            <a:ext cx="1792861" cy="571500"/>
          </a:xfrm>
          <a:prstGeom prst="rect">
            <a:avLst/>
          </a:prstGeom>
        </p:spPr>
        <p:txBody>
          <a:bodyPr wrap="square" anchor="ctr">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0" name="矩形 59"/>
          <p:cNvSpPr/>
          <p:nvPr/>
        </p:nvSpPr>
        <p:spPr>
          <a:xfrm>
            <a:off x="6566451" y="2447880"/>
            <a:ext cx="1211580" cy="311785"/>
          </a:xfrm>
          <a:prstGeom prst="rect">
            <a:avLst/>
          </a:prstGeom>
        </p:spPr>
        <p:txBody>
          <a:bodyPr wrap="none">
            <a:spAutoFit/>
          </a:bodyPr>
          <a:lstStyle/>
          <a:p>
            <a:pPr lvl="0" algn="r"/>
            <a:r>
              <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61" name="矩形 60"/>
          <p:cNvSpPr/>
          <p:nvPr/>
        </p:nvSpPr>
        <p:spPr>
          <a:xfrm>
            <a:off x="6579081" y="2643119"/>
            <a:ext cx="1792861" cy="571500"/>
          </a:xfrm>
          <a:prstGeom prst="rect">
            <a:avLst/>
          </a:prstGeom>
        </p:spPr>
        <p:txBody>
          <a:bodyPr wrap="square" anchor="ctr">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2" name="矩形 61"/>
          <p:cNvSpPr/>
          <p:nvPr/>
        </p:nvSpPr>
        <p:spPr>
          <a:xfrm>
            <a:off x="6566451" y="3326058"/>
            <a:ext cx="1211580" cy="311785"/>
          </a:xfrm>
          <a:prstGeom prst="rect">
            <a:avLst/>
          </a:prstGeom>
        </p:spPr>
        <p:txBody>
          <a:bodyPr wrap="none">
            <a:spAutoFit/>
          </a:bodyPr>
          <a:lstStyle/>
          <a:p>
            <a:pPr lvl="0" algn="r"/>
            <a:r>
              <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63" name="矩形 62"/>
          <p:cNvSpPr/>
          <p:nvPr/>
        </p:nvSpPr>
        <p:spPr>
          <a:xfrm>
            <a:off x="6558574" y="3521298"/>
            <a:ext cx="1792861" cy="571500"/>
          </a:xfrm>
          <a:prstGeom prst="rect">
            <a:avLst/>
          </a:prstGeom>
        </p:spPr>
        <p:txBody>
          <a:bodyPr wrap="square" anchor="ctr">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4" name="矩形 63"/>
          <p:cNvSpPr/>
          <p:nvPr/>
        </p:nvSpPr>
        <p:spPr>
          <a:xfrm>
            <a:off x="654203" y="1546353"/>
            <a:ext cx="1211580" cy="311785"/>
          </a:xfrm>
          <a:prstGeom prst="rect">
            <a:avLst/>
          </a:prstGeom>
        </p:spPr>
        <p:txBody>
          <a:bodyPr wrap="none">
            <a:spAutoFit/>
          </a:bodyPr>
          <a:lstStyle/>
          <a:p>
            <a:pPr lvl="0" algn="r"/>
            <a:r>
              <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65" name="矩形 64"/>
          <p:cNvSpPr/>
          <p:nvPr/>
        </p:nvSpPr>
        <p:spPr>
          <a:xfrm>
            <a:off x="684580" y="1741593"/>
            <a:ext cx="1792861" cy="571500"/>
          </a:xfrm>
          <a:prstGeom prst="rect">
            <a:avLst/>
          </a:prstGeom>
        </p:spPr>
        <p:txBody>
          <a:bodyPr wrap="square" anchor="ctr">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6" name="矩形 65"/>
          <p:cNvSpPr/>
          <p:nvPr/>
        </p:nvSpPr>
        <p:spPr>
          <a:xfrm>
            <a:off x="654203" y="2447880"/>
            <a:ext cx="1211580" cy="311785"/>
          </a:xfrm>
          <a:prstGeom prst="rect">
            <a:avLst/>
          </a:prstGeom>
        </p:spPr>
        <p:txBody>
          <a:bodyPr wrap="none">
            <a:spAutoFit/>
          </a:bodyPr>
          <a:lstStyle/>
          <a:p>
            <a:pPr lvl="0" algn="r"/>
            <a:r>
              <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67" name="矩形 66"/>
          <p:cNvSpPr/>
          <p:nvPr/>
        </p:nvSpPr>
        <p:spPr>
          <a:xfrm>
            <a:off x="684580" y="2643119"/>
            <a:ext cx="1792861" cy="571500"/>
          </a:xfrm>
          <a:prstGeom prst="rect">
            <a:avLst/>
          </a:prstGeom>
        </p:spPr>
        <p:txBody>
          <a:bodyPr wrap="square" anchor="ctr">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8" name="矩形 67"/>
          <p:cNvSpPr/>
          <p:nvPr/>
        </p:nvSpPr>
        <p:spPr>
          <a:xfrm>
            <a:off x="654203" y="3326058"/>
            <a:ext cx="1211580" cy="311785"/>
          </a:xfrm>
          <a:prstGeom prst="rect">
            <a:avLst/>
          </a:prstGeom>
        </p:spPr>
        <p:txBody>
          <a:bodyPr wrap="none">
            <a:spAutoFit/>
          </a:bodyPr>
          <a:lstStyle/>
          <a:p>
            <a:pPr lvl="0" algn="r"/>
            <a:r>
              <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69" name="矩形 68"/>
          <p:cNvSpPr/>
          <p:nvPr/>
        </p:nvSpPr>
        <p:spPr>
          <a:xfrm>
            <a:off x="684580" y="3521298"/>
            <a:ext cx="1792861" cy="571500"/>
          </a:xfrm>
          <a:prstGeom prst="rect">
            <a:avLst/>
          </a:prstGeom>
        </p:spPr>
        <p:txBody>
          <a:bodyPr wrap="square" anchor="ctr">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70" name="组合 69"/>
          <p:cNvGrpSpPr/>
          <p:nvPr/>
        </p:nvGrpSpPr>
        <p:grpSpPr>
          <a:xfrm>
            <a:off x="6077203" y="1735194"/>
            <a:ext cx="444364" cy="444364"/>
            <a:chOff x="8105048" y="2696033"/>
            <a:chExt cx="592640" cy="592640"/>
          </a:xfrm>
        </p:grpSpPr>
        <p:sp>
          <p:nvSpPr>
            <p:cNvPr id="71" name="Rectangle 185"/>
            <p:cNvSpPr/>
            <p:nvPr/>
          </p:nvSpPr>
          <p:spPr>
            <a:xfrm>
              <a:off x="8105048" y="269603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72" name="Rectangle 185"/>
            <p:cNvSpPr/>
            <p:nvPr/>
          </p:nvSpPr>
          <p:spPr>
            <a:xfrm>
              <a:off x="8175894" y="2766879"/>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73" name="Freeform 153"/>
            <p:cNvSpPr>
              <a:spLocks noEditPoints="1"/>
            </p:cNvSpPr>
            <p:nvPr/>
          </p:nvSpPr>
          <p:spPr bwMode="auto">
            <a:xfrm>
              <a:off x="8279535" y="2874330"/>
              <a:ext cx="264536" cy="257255"/>
            </a:xfrm>
            <a:custGeom>
              <a:avLst/>
              <a:gdLst>
                <a:gd name="T0" fmla="*/ 138 w 138"/>
                <a:gd name="T1" fmla="*/ 67 h 134"/>
                <a:gd name="T2" fmla="*/ 128 w 138"/>
                <a:gd name="T3" fmla="*/ 53 h 134"/>
                <a:gd name="T4" fmla="*/ 131 w 138"/>
                <a:gd name="T5" fmla="*/ 37 h 134"/>
                <a:gd name="T6" fmla="*/ 117 w 138"/>
                <a:gd name="T7" fmla="*/ 29 h 134"/>
                <a:gd name="T8" fmla="*/ 112 w 138"/>
                <a:gd name="T9" fmla="*/ 13 h 134"/>
                <a:gd name="T10" fmla="*/ 100 w 138"/>
                <a:gd name="T11" fmla="*/ 12 h 134"/>
                <a:gd name="T12" fmla="*/ 95 w 138"/>
                <a:gd name="T13" fmla="*/ 12 h 134"/>
                <a:gd name="T14" fmla="*/ 84 w 138"/>
                <a:gd name="T15" fmla="*/ 0 h 134"/>
                <a:gd name="T16" fmla="*/ 73 w 138"/>
                <a:gd name="T17" fmla="*/ 4 h 134"/>
                <a:gd name="T18" fmla="*/ 65 w 138"/>
                <a:gd name="T19" fmla="*/ 4 h 134"/>
                <a:gd name="T20" fmla="*/ 54 w 138"/>
                <a:gd name="T21" fmla="*/ 0 h 134"/>
                <a:gd name="T22" fmla="*/ 43 w 138"/>
                <a:gd name="T23" fmla="*/ 12 h 134"/>
                <a:gd name="T24" fmla="*/ 38 w 138"/>
                <a:gd name="T25" fmla="*/ 12 h 134"/>
                <a:gd name="T26" fmla="*/ 26 w 138"/>
                <a:gd name="T27" fmla="*/ 13 h 134"/>
                <a:gd name="T28" fmla="*/ 21 w 138"/>
                <a:gd name="T29" fmla="*/ 29 h 134"/>
                <a:gd name="T30" fmla="*/ 7 w 138"/>
                <a:gd name="T31" fmla="*/ 37 h 134"/>
                <a:gd name="T32" fmla="*/ 10 w 138"/>
                <a:gd name="T33" fmla="*/ 53 h 134"/>
                <a:gd name="T34" fmla="*/ 0 w 138"/>
                <a:gd name="T35" fmla="*/ 67 h 134"/>
                <a:gd name="T36" fmla="*/ 10 w 138"/>
                <a:gd name="T37" fmla="*/ 80 h 134"/>
                <a:gd name="T38" fmla="*/ 7 w 138"/>
                <a:gd name="T39" fmla="*/ 97 h 134"/>
                <a:gd name="T40" fmla="*/ 21 w 138"/>
                <a:gd name="T41" fmla="*/ 105 h 134"/>
                <a:gd name="T42" fmla="*/ 26 w 138"/>
                <a:gd name="T43" fmla="*/ 121 h 134"/>
                <a:gd name="T44" fmla="*/ 38 w 138"/>
                <a:gd name="T45" fmla="*/ 122 h 134"/>
                <a:gd name="T46" fmla="*/ 43 w 138"/>
                <a:gd name="T47" fmla="*/ 122 h 134"/>
                <a:gd name="T48" fmla="*/ 54 w 138"/>
                <a:gd name="T49" fmla="*/ 134 h 134"/>
                <a:gd name="T50" fmla="*/ 65 w 138"/>
                <a:gd name="T51" fmla="*/ 130 h 134"/>
                <a:gd name="T52" fmla="*/ 73 w 138"/>
                <a:gd name="T53" fmla="*/ 130 h 134"/>
                <a:gd name="T54" fmla="*/ 84 w 138"/>
                <a:gd name="T55" fmla="*/ 134 h 134"/>
                <a:gd name="T56" fmla="*/ 95 w 138"/>
                <a:gd name="T57" fmla="*/ 122 h 134"/>
                <a:gd name="T58" fmla="*/ 100 w 138"/>
                <a:gd name="T59" fmla="*/ 122 h 134"/>
                <a:gd name="T60" fmla="*/ 112 w 138"/>
                <a:gd name="T61" fmla="*/ 121 h 134"/>
                <a:gd name="T62" fmla="*/ 116 w 138"/>
                <a:gd name="T63" fmla="*/ 105 h 134"/>
                <a:gd name="T64" fmla="*/ 131 w 138"/>
                <a:gd name="T65" fmla="*/ 97 h 134"/>
                <a:gd name="T66" fmla="*/ 128 w 138"/>
                <a:gd name="T67" fmla="*/ 81 h 134"/>
                <a:gd name="T68" fmla="*/ 51 w 138"/>
                <a:gd name="T69" fmla="*/ 87 h 134"/>
                <a:gd name="T70" fmla="*/ 41 w 138"/>
                <a:gd name="T71" fmla="*/ 74 h 134"/>
                <a:gd name="T72" fmla="*/ 37 w 138"/>
                <a:gd name="T73" fmla="*/ 64 h 134"/>
                <a:gd name="T74" fmla="*/ 38 w 138"/>
                <a:gd name="T75" fmla="*/ 87 h 134"/>
                <a:gd name="T76" fmla="*/ 32 w 138"/>
                <a:gd name="T77" fmla="*/ 54 h 134"/>
                <a:gd name="T78" fmla="*/ 43 w 138"/>
                <a:gd name="T79" fmla="*/ 67 h 134"/>
                <a:gd name="T80" fmla="*/ 46 w 138"/>
                <a:gd name="T81" fmla="*/ 76 h 134"/>
                <a:gd name="T82" fmla="*/ 46 w 138"/>
                <a:gd name="T83" fmla="*/ 54 h 134"/>
                <a:gd name="T84" fmla="*/ 51 w 138"/>
                <a:gd name="T85" fmla="*/ 87 h 134"/>
                <a:gd name="T86" fmla="*/ 57 w 138"/>
                <a:gd name="T87" fmla="*/ 87 h 134"/>
                <a:gd name="T88" fmla="*/ 71 w 138"/>
                <a:gd name="T89" fmla="*/ 54 h 134"/>
                <a:gd name="T90" fmla="*/ 64 w 138"/>
                <a:gd name="T91" fmla="*/ 59 h 134"/>
                <a:gd name="T92" fmla="*/ 71 w 138"/>
                <a:gd name="T93" fmla="*/ 67 h 134"/>
                <a:gd name="T94" fmla="*/ 64 w 138"/>
                <a:gd name="T95" fmla="*/ 72 h 134"/>
                <a:gd name="T96" fmla="*/ 72 w 138"/>
                <a:gd name="T97" fmla="*/ 81 h 134"/>
                <a:gd name="T98" fmla="*/ 100 w 138"/>
                <a:gd name="T99" fmla="*/ 87 h 134"/>
                <a:gd name="T100" fmla="*/ 92 w 138"/>
                <a:gd name="T101" fmla="*/ 76 h 134"/>
                <a:gd name="T102" fmla="*/ 90 w 138"/>
                <a:gd name="T103" fmla="*/ 65 h 134"/>
                <a:gd name="T104" fmla="*/ 86 w 138"/>
                <a:gd name="T105" fmla="*/ 87 h 134"/>
                <a:gd name="T106" fmla="*/ 74 w 138"/>
                <a:gd name="T107" fmla="*/ 54 h 134"/>
                <a:gd name="T108" fmla="*/ 83 w 138"/>
                <a:gd name="T109" fmla="*/ 67 h 134"/>
                <a:gd name="T110" fmla="*/ 84 w 138"/>
                <a:gd name="T111" fmla="*/ 78 h 134"/>
                <a:gd name="T112" fmla="*/ 88 w 138"/>
                <a:gd name="T113" fmla="*/ 54 h 134"/>
                <a:gd name="T114" fmla="*/ 95 w 138"/>
                <a:gd name="T115" fmla="*/ 67 h 134"/>
                <a:gd name="T116" fmla="*/ 97 w 138"/>
                <a:gd name="T117" fmla="*/ 78 h 134"/>
                <a:gd name="T118" fmla="*/ 100 w 138"/>
                <a:gd name="T119" fmla="*/ 54 h 134"/>
                <a:gd name="T120" fmla="*/ 100 w 138"/>
                <a:gd name="T121" fmla="*/ 8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4">
                  <a:moveTo>
                    <a:pt x="131" y="77"/>
                  </a:moveTo>
                  <a:cubicBezTo>
                    <a:pt x="134" y="75"/>
                    <a:pt x="138" y="72"/>
                    <a:pt x="138" y="67"/>
                  </a:cubicBezTo>
                  <a:cubicBezTo>
                    <a:pt x="138" y="62"/>
                    <a:pt x="134" y="59"/>
                    <a:pt x="131" y="57"/>
                  </a:cubicBezTo>
                  <a:cubicBezTo>
                    <a:pt x="130" y="56"/>
                    <a:pt x="129" y="54"/>
                    <a:pt x="128" y="53"/>
                  </a:cubicBezTo>
                  <a:cubicBezTo>
                    <a:pt x="128" y="53"/>
                    <a:pt x="129" y="50"/>
                    <a:pt x="130" y="49"/>
                  </a:cubicBezTo>
                  <a:cubicBezTo>
                    <a:pt x="131" y="46"/>
                    <a:pt x="133" y="41"/>
                    <a:pt x="131" y="37"/>
                  </a:cubicBezTo>
                  <a:cubicBezTo>
                    <a:pt x="129" y="33"/>
                    <a:pt x="124" y="32"/>
                    <a:pt x="121" y="31"/>
                  </a:cubicBezTo>
                  <a:cubicBezTo>
                    <a:pt x="119" y="30"/>
                    <a:pt x="117" y="29"/>
                    <a:pt x="117" y="29"/>
                  </a:cubicBezTo>
                  <a:cubicBezTo>
                    <a:pt x="116" y="28"/>
                    <a:pt x="116" y="26"/>
                    <a:pt x="116" y="25"/>
                  </a:cubicBezTo>
                  <a:cubicBezTo>
                    <a:pt x="116" y="21"/>
                    <a:pt x="116" y="16"/>
                    <a:pt x="112" y="13"/>
                  </a:cubicBezTo>
                  <a:cubicBezTo>
                    <a:pt x="110" y="12"/>
                    <a:pt x="108" y="11"/>
                    <a:pt x="106" y="11"/>
                  </a:cubicBezTo>
                  <a:cubicBezTo>
                    <a:pt x="104" y="11"/>
                    <a:pt x="102" y="11"/>
                    <a:pt x="100" y="12"/>
                  </a:cubicBezTo>
                  <a:cubicBezTo>
                    <a:pt x="99" y="12"/>
                    <a:pt x="97" y="12"/>
                    <a:pt x="96" y="12"/>
                  </a:cubicBezTo>
                  <a:cubicBezTo>
                    <a:pt x="96" y="12"/>
                    <a:pt x="95" y="12"/>
                    <a:pt x="95" y="12"/>
                  </a:cubicBezTo>
                  <a:cubicBezTo>
                    <a:pt x="95" y="12"/>
                    <a:pt x="94" y="10"/>
                    <a:pt x="93" y="8"/>
                  </a:cubicBezTo>
                  <a:cubicBezTo>
                    <a:pt x="91" y="5"/>
                    <a:pt x="89" y="1"/>
                    <a:pt x="84" y="0"/>
                  </a:cubicBezTo>
                  <a:cubicBezTo>
                    <a:pt x="84" y="0"/>
                    <a:pt x="83" y="0"/>
                    <a:pt x="82" y="0"/>
                  </a:cubicBezTo>
                  <a:cubicBezTo>
                    <a:pt x="79" y="0"/>
                    <a:pt x="76" y="2"/>
                    <a:pt x="73" y="4"/>
                  </a:cubicBezTo>
                  <a:cubicBezTo>
                    <a:pt x="72" y="5"/>
                    <a:pt x="70" y="6"/>
                    <a:pt x="69" y="6"/>
                  </a:cubicBezTo>
                  <a:cubicBezTo>
                    <a:pt x="68" y="6"/>
                    <a:pt x="66" y="5"/>
                    <a:pt x="65" y="4"/>
                  </a:cubicBezTo>
                  <a:cubicBezTo>
                    <a:pt x="62" y="2"/>
                    <a:pt x="59" y="0"/>
                    <a:pt x="56" y="0"/>
                  </a:cubicBezTo>
                  <a:cubicBezTo>
                    <a:pt x="55" y="0"/>
                    <a:pt x="54" y="0"/>
                    <a:pt x="54" y="0"/>
                  </a:cubicBezTo>
                  <a:cubicBezTo>
                    <a:pt x="49" y="1"/>
                    <a:pt x="47" y="5"/>
                    <a:pt x="45" y="8"/>
                  </a:cubicBezTo>
                  <a:cubicBezTo>
                    <a:pt x="44" y="10"/>
                    <a:pt x="43" y="12"/>
                    <a:pt x="43" y="12"/>
                  </a:cubicBezTo>
                  <a:cubicBezTo>
                    <a:pt x="43" y="12"/>
                    <a:pt x="42" y="12"/>
                    <a:pt x="42" y="12"/>
                  </a:cubicBezTo>
                  <a:cubicBezTo>
                    <a:pt x="41" y="12"/>
                    <a:pt x="39" y="12"/>
                    <a:pt x="38" y="12"/>
                  </a:cubicBezTo>
                  <a:cubicBezTo>
                    <a:pt x="36" y="11"/>
                    <a:pt x="34" y="11"/>
                    <a:pt x="32" y="11"/>
                  </a:cubicBezTo>
                  <a:cubicBezTo>
                    <a:pt x="30" y="11"/>
                    <a:pt x="28" y="12"/>
                    <a:pt x="26" y="13"/>
                  </a:cubicBezTo>
                  <a:cubicBezTo>
                    <a:pt x="22" y="16"/>
                    <a:pt x="22" y="21"/>
                    <a:pt x="22" y="25"/>
                  </a:cubicBezTo>
                  <a:cubicBezTo>
                    <a:pt x="22" y="26"/>
                    <a:pt x="22" y="28"/>
                    <a:pt x="21" y="29"/>
                  </a:cubicBezTo>
                  <a:cubicBezTo>
                    <a:pt x="21" y="29"/>
                    <a:pt x="19" y="30"/>
                    <a:pt x="17" y="31"/>
                  </a:cubicBezTo>
                  <a:cubicBezTo>
                    <a:pt x="13" y="32"/>
                    <a:pt x="9" y="33"/>
                    <a:pt x="7" y="37"/>
                  </a:cubicBezTo>
                  <a:cubicBezTo>
                    <a:pt x="5" y="41"/>
                    <a:pt x="7" y="46"/>
                    <a:pt x="8" y="49"/>
                  </a:cubicBezTo>
                  <a:cubicBezTo>
                    <a:pt x="9" y="50"/>
                    <a:pt x="10" y="53"/>
                    <a:pt x="10" y="53"/>
                  </a:cubicBezTo>
                  <a:cubicBezTo>
                    <a:pt x="9" y="54"/>
                    <a:pt x="8" y="56"/>
                    <a:pt x="7" y="57"/>
                  </a:cubicBezTo>
                  <a:cubicBezTo>
                    <a:pt x="4" y="59"/>
                    <a:pt x="0" y="62"/>
                    <a:pt x="0" y="67"/>
                  </a:cubicBezTo>
                  <a:cubicBezTo>
                    <a:pt x="0" y="72"/>
                    <a:pt x="4" y="75"/>
                    <a:pt x="7" y="77"/>
                  </a:cubicBezTo>
                  <a:cubicBezTo>
                    <a:pt x="8" y="78"/>
                    <a:pt x="9" y="80"/>
                    <a:pt x="10" y="80"/>
                  </a:cubicBezTo>
                  <a:cubicBezTo>
                    <a:pt x="10" y="81"/>
                    <a:pt x="9" y="84"/>
                    <a:pt x="8" y="85"/>
                  </a:cubicBezTo>
                  <a:cubicBezTo>
                    <a:pt x="7" y="88"/>
                    <a:pt x="5" y="93"/>
                    <a:pt x="7" y="97"/>
                  </a:cubicBezTo>
                  <a:cubicBezTo>
                    <a:pt x="9" y="101"/>
                    <a:pt x="13" y="102"/>
                    <a:pt x="17" y="103"/>
                  </a:cubicBezTo>
                  <a:cubicBezTo>
                    <a:pt x="19" y="104"/>
                    <a:pt x="21" y="104"/>
                    <a:pt x="21" y="105"/>
                  </a:cubicBezTo>
                  <a:cubicBezTo>
                    <a:pt x="22" y="105"/>
                    <a:pt x="22" y="108"/>
                    <a:pt x="22" y="109"/>
                  </a:cubicBezTo>
                  <a:cubicBezTo>
                    <a:pt x="22" y="113"/>
                    <a:pt x="22" y="118"/>
                    <a:pt x="26" y="121"/>
                  </a:cubicBezTo>
                  <a:cubicBezTo>
                    <a:pt x="28" y="122"/>
                    <a:pt x="30" y="123"/>
                    <a:pt x="32" y="123"/>
                  </a:cubicBezTo>
                  <a:cubicBezTo>
                    <a:pt x="34" y="123"/>
                    <a:pt x="36" y="123"/>
                    <a:pt x="38" y="122"/>
                  </a:cubicBezTo>
                  <a:cubicBezTo>
                    <a:pt x="39" y="122"/>
                    <a:pt x="41" y="122"/>
                    <a:pt x="42" y="122"/>
                  </a:cubicBezTo>
                  <a:cubicBezTo>
                    <a:pt x="42" y="122"/>
                    <a:pt x="43" y="122"/>
                    <a:pt x="43" y="122"/>
                  </a:cubicBezTo>
                  <a:cubicBezTo>
                    <a:pt x="43" y="122"/>
                    <a:pt x="44" y="124"/>
                    <a:pt x="45" y="126"/>
                  </a:cubicBezTo>
                  <a:cubicBezTo>
                    <a:pt x="47" y="129"/>
                    <a:pt x="49" y="133"/>
                    <a:pt x="54" y="134"/>
                  </a:cubicBezTo>
                  <a:cubicBezTo>
                    <a:pt x="54" y="134"/>
                    <a:pt x="55" y="134"/>
                    <a:pt x="56" y="134"/>
                  </a:cubicBezTo>
                  <a:cubicBezTo>
                    <a:pt x="59" y="134"/>
                    <a:pt x="62" y="132"/>
                    <a:pt x="65" y="130"/>
                  </a:cubicBezTo>
                  <a:cubicBezTo>
                    <a:pt x="66" y="129"/>
                    <a:pt x="68" y="128"/>
                    <a:pt x="69" y="128"/>
                  </a:cubicBezTo>
                  <a:cubicBezTo>
                    <a:pt x="70" y="128"/>
                    <a:pt x="72" y="129"/>
                    <a:pt x="73" y="130"/>
                  </a:cubicBezTo>
                  <a:cubicBezTo>
                    <a:pt x="76" y="132"/>
                    <a:pt x="79" y="134"/>
                    <a:pt x="82" y="134"/>
                  </a:cubicBezTo>
                  <a:cubicBezTo>
                    <a:pt x="83" y="134"/>
                    <a:pt x="84" y="134"/>
                    <a:pt x="84" y="134"/>
                  </a:cubicBezTo>
                  <a:cubicBezTo>
                    <a:pt x="89" y="133"/>
                    <a:pt x="91" y="129"/>
                    <a:pt x="93" y="126"/>
                  </a:cubicBezTo>
                  <a:cubicBezTo>
                    <a:pt x="94" y="124"/>
                    <a:pt x="95" y="122"/>
                    <a:pt x="95" y="122"/>
                  </a:cubicBezTo>
                  <a:cubicBezTo>
                    <a:pt x="95" y="122"/>
                    <a:pt x="95" y="122"/>
                    <a:pt x="96" y="122"/>
                  </a:cubicBezTo>
                  <a:cubicBezTo>
                    <a:pt x="97" y="122"/>
                    <a:pt x="98" y="122"/>
                    <a:pt x="100" y="122"/>
                  </a:cubicBezTo>
                  <a:cubicBezTo>
                    <a:pt x="102" y="123"/>
                    <a:pt x="104" y="123"/>
                    <a:pt x="106" y="123"/>
                  </a:cubicBezTo>
                  <a:cubicBezTo>
                    <a:pt x="108" y="123"/>
                    <a:pt x="110" y="122"/>
                    <a:pt x="112" y="121"/>
                  </a:cubicBezTo>
                  <a:cubicBezTo>
                    <a:pt x="116" y="118"/>
                    <a:pt x="116" y="113"/>
                    <a:pt x="116" y="109"/>
                  </a:cubicBezTo>
                  <a:cubicBezTo>
                    <a:pt x="116" y="108"/>
                    <a:pt x="116" y="105"/>
                    <a:pt x="116" y="105"/>
                  </a:cubicBezTo>
                  <a:cubicBezTo>
                    <a:pt x="117" y="104"/>
                    <a:pt x="119" y="104"/>
                    <a:pt x="121" y="103"/>
                  </a:cubicBezTo>
                  <a:cubicBezTo>
                    <a:pt x="124" y="102"/>
                    <a:pt x="129" y="101"/>
                    <a:pt x="131" y="97"/>
                  </a:cubicBezTo>
                  <a:cubicBezTo>
                    <a:pt x="133" y="93"/>
                    <a:pt x="131" y="88"/>
                    <a:pt x="130" y="85"/>
                  </a:cubicBezTo>
                  <a:cubicBezTo>
                    <a:pt x="129" y="84"/>
                    <a:pt x="128" y="81"/>
                    <a:pt x="128" y="81"/>
                  </a:cubicBezTo>
                  <a:cubicBezTo>
                    <a:pt x="129" y="80"/>
                    <a:pt x="130" y="78"/>
                    <a:pt x="131" y="77"/>
                  </a:cubicBezTo>
                  <a:close/>
                  <a:moveTo>
                    <a:pt x="51" y="87"/>
                  </a:moveTo>
                  <a:cubicBezTo>
                    <a:pt x="46" y="87"/>
                    <a:pt x="46" y="87"/>
                    <a:pt x="46" y="87"/>
                  </a:cubicBezTo>
                  <a:cubicBezTo>
                    <a:pt x="41" y="74"/>
                    <a:pt x="41" y="74"/>
                    <a:pt x="41" y="74"/>
                  </a:cubicBezTo>
                  <a:cubicBezTo>
                    <a:pt x="39" y="71"/>
                    <a:pt x="38" y="67"/>
                    <a:pt x="37" y="64"/>
                  </a:cubicBezTo>
                  <a:cubicBezTo>
                    <a:pt x="37" y="64"/>
                    <a:pt x="37" y="64"/>
                    <a:pt x="37" y="64"/>
                  </a:cubicBezTo>
                  <a:cubicBezTo>
                    <a:pt x="37" y="68"/>
                    <a:pt x="38" y="73"/>
                    <a:pt x="38" y="79"/>
                  </a:cubicBezTo>
                  <a:cubicBezTo>
                    <a:pt x="38" y="87"/>
                    <a:pt x="38" y="87"/>
                    <a:pt x="38" y="87"/>
                  </a:cubicBezTo>
                  <a:cubicBezTo>
                    <a:pt x="32" y="87"/>
                    <a:pt x="32" y="87"/>
                    <a:pt x="32" y="87"/>
                  </a:cubicBezTo>
                  <a:cubicBezTo>
                    <a:pt x="32" y="54"/>
                    <a:pt x="32" y="54"/>
                    <a:pt x="32" y="54"/>
                  </a:cubicBezTo>
                  <a:cubicBezTo>
                    <a:pt x="38" y="54"/>
                    <a:pt x="38" y="54"/>
                    <a:pt x="38" y="54"/>
                  </a:cubicBezTo>
                  <a:cubicBezTo>
                    <a:pt x="43" y="67"/>
                    <a:pt x="43" y="67"/>
                    <a:pt x="43" y="67"/>
                  </a:cubicBezTo>
                  <a:cubicBezTo>
                    <a:pt x="44" y="69"/>
                    <a:pt x="45" y="73"/>
                    <a:pt x="46" y="76"/>
                  </a:cubicBezTo>
                  <a:cubicBezTo>
                    <a:pt x="46" y="76"/>
                    <a:pt x="46" y="76"/>
                    <a:pt x="46" y="76"/>
                  </a:cubicBezTo>
                  <a:cubicBezTo>
                    <a:pt x="46" y="73"/>
                    <a:pt x="46" y="67"/>
                    <a:pt x="46" y="61"/>
                  </a:cubicBezTo>
                  <a:cubicBezTo>
                    <a:pt x="46" y="54"/>
                    <a:pt x="46" y="54"/>
                    <a:pt x="46" y="54"/>
                  </a:cubicBezTo>
                  <a:cubicBezTo>
                    <a:pt x="51" y="54"/>
                    <a:pt x="51" y="54"/>
                    <a:pt x="51" y="54"/>
                  </a:cubicBezTo>
                  <a:lnTo>
                    <a:pt x="51" y="87"/>
                  </a:lnTo>
                  <a:close/>
                  <a:moveTo>
                    <a:pt x="72" y="87"/>
                  </a:moveTo>
                  <a:cubicBezTo>
                    <a:pt x="57" y="87"/>
                    <a:pt x="57" y="87"/>
                    <a:pt x="57" y="87"/>
                  </a:cubicBezTo>
                  <a:cubicBezTo>
                    <a:pt x="57" y="54"/>
                    <a:pt x="57" y="54"/>
                    <a:pt x="57" y="54"/>
                  </a:cubicBezTo>
                  <a:cubicBezTo>
                    <a:pt x="71" y="54"/>
                    <a:pt x="71" y="54"/>
                    <a:pt x="71" y="54"/>
                  </a:cubicBezTo>
                  <a:cubicBezTo>
                    <a:pt x="71" y="59"/>
                    <a:pt x="71" y="59"/>
                    <a:pt x="71" y="59"/>
                  </a:cubicBezTo>
                  <a:cubicBezTo>
                    <a:pt x="64" y="59"/>
                    <a:pt x="64" y="59"/>
                    <a:pt x="64" y="59"/>
                  </a:cubicBezTo>
                  <a:cubicBezTo>
                    <a:pt x="64" y="67"/>
                    <a:pt x="64" y="67"/>
                    <a:pt x="64" y="67"/>
                  </a:cubicBezTo>
                  <a:cubicBezTo>
                    <a:pt x="71" y="67"/>
                    <a:pt x="71" y="67"/>
                    <a:pt x="71" y="67"/>
                  </a:cubicBezTo>
                  <a:cubicBezTo>
                    <a:pt x="71" y="72"/>
                    <a:pt x="71" y="72"/>
                    <a:pt x="71" y="72"/>
                  </a:cubicBezTo>
                  <a:cubicBezTo>
                    <a:pt x="64" y="72"/>
                    <a:pt x="64" y="72"/>
                    <a:pt x="64" y="72"/>
                  </a:cubicBezTo>
                  <a:cubicBezTo>
                    <a:pt x="64" y="81"/>
                    <a:pt x="64" y="81"/>
                    <a:pt x="64" y="81"/>
                  </a:cubicBezTo>
                  <a:cubicBezTo>
                    <a:pt x="72" y="81"/>
                    <a:pt x="72" y="81"/>
                    <a:pt x="72" y="81"/>
                  </a:cubicBezTo>
                  <a:lnTo>
                    <a:pt x="72" y="87"/>
                  </a:lnTo>
                  <a:close/>
                  <a:moveTo>
                    <a:pt x="100" y="87"/>
                  </a:moveTo>
                  <a:cubicBezTo>
                    <a:pt x="94" y="87"/>
                    <a:pt x="94" y="87"/>
                    <a:pt x="94" y="87"/>
                  </a:cubicBezTo>
                  <a:cubicBezTo>
                    <a:pt x="92" y="76"/>
                    <a:pt x="92" y="76"/>
                    <a:pt x="92" y="76"/>
                  </a:cubicBezTo>
                  <a:cubicBezTo>
                    <a:pt x="91" y="73"/>
                    <a:pt x="91" y="69"/>
                    <a:pt x="90" y="65"/>
                  </a:cubicBezTo>
                  <a:cubicBezTo>
                    <a:pt x="90" y="65"/>
                    <a:pt x="90" y="65"/>
                    <a:pt x="90" y="65"/>
                  </a:cubicBezTo>
                  <a:cubicBezTo>
                    <a:pt x="90" y="69"/>
                    <a:pt x="89" y="73"/>
                    <a:pt x="88" y="76"/>
                  </a:cubicBezTo>
                  <a:cubicBezTo>
                    <a:pt x="86" y="87"/>
                    <a:pt x="86" y="87"/>
                    <a:pt x="86" y="87"/>
                  </a:cubicBezTo>
                  <a:cubicBezTo>
                    <a:pt x="80" y="87"/>
                    <a:pt x="80" y="87"/>
                    <a:pt x="80" y="87"/>
                  </a:cubicBezTo>
                  <a:cubicBezTo>
                    <a:pt x="74" y="54"/>
                    <a:pt x="74" y="54"/>
                    <a:pt x="74" y="54"/>
                  </a:cubicBezTo>
                  <a:cubicBezTo>
                    <a:pt x="81" y="54"/>
                    <a:pt x="81" y="54"/>
                    <a:pt x="81" y="54"/>
                  </a:cubicBezTo>
                  <a:cubicBezTo>
                    <a:pt x="83" y="67"/>
                    <a:pt x="83" y="67"/>
                    <a:pt x="83" y="67"/>
                  </a:cubicBezTo>
                  <a:cubicBezTo>
                    <a:pt x="83" y="71"/>
                    <a:pt x="83" y="74"/>
                    <a:pt x="84" y="78"/>
                  </a:cubicBezTo>
                  <a:cubicBezTo>
                    <a:pt x="84" y="78"/>
                    <a:pt x="84" y="78"/>
                    <a:pt x="84" y="78"/>
                  </a:cubicBezTo>
                  <a:cubicBezTo>
                    <a:pt x="84" y="74"/>
                    <a:pt x="85" y="71"/>
                    <a:pt x="86" y="67"/>
                  </a:cubicBezTo>
                  <a:cubicBezTo>
                    <a:pt x="88" y="54"/>
                    <a:pt x="88" y="54"/>
                    <a:pt x="88" y="54"/>
                  </a:cubicBezTo>
                  <a:cubicBezTo>
                    <a:pt x="93" y="54"/>
                    <a:pt x="93" y="54"/>
                    <a:pt x="93" y="54"/>
                  </a:cubicBezTo>
                  <a:cubicBezTo>
                    <a:pt x="95" y="67"/>
                    <a:pt x="95" y="67"/>
                    <a:pt x="95" y="67"/>
                  </a:cubicBezTo>
                  <a:cubicBezTo>
                    <a:pt x="96" y="70"/>
                    <a:pt x="97" y="74"/>
                    <a:pt x="97" y="78"/>
                  </a:cubicBezTo>
                  <a:cubicBezTo>
                    <a:pt x="97" y="78"/>
                    <a:pt x="97" y="78"/>
                    <a:pt x="97" y="78"/>
                  </a:cubicBezTo>
                  <a:cubicBezTo>
                    <a:pt x="97" y="74"/>
                    <a:pt x="98" y="71"/>
                    <a:pt x="98" y="67"/>
                  </a:cubicBezTo>
                  <a:cubicBezTo>
                    <a:pt x="100" y="54"/>
                    <a:pt x="100" y="54"/>
                    <a:pt x="100" y="54"/>
                  </a:cubicBezTo>
                  <a:cubicBezTo>
                    <a:pt x="106" y="54"/>
                    <a:pt x="106" y="54"/>
                    <a:pt x="106" y="54"/>
                  </a:cubicBezTo>
                  <a:lnTo>
                    <a:pt x="100" y="87"/>
                  </a:ln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74" name="组合 73"/>
          <p:cNvGrpSpPr/>
          <p:nvPr/>
        </p:nvGrpSpPr>
        <p:grpSpPr>
          <a:xfrm>
            <a:off x="6077203" y="2613067"/>
            <a:ext cx="444364" cy="444364"/>
            <a:chOff x="8105048" y="3866835"/>
            <a:chExt cx="592640" cy="592640"/>
          </a:xfrm>
        </p:grpSpPr>
        <p:sp>
          <p:nvSpPr>
            <p:cNvPr id="75" name="Rectangle 186"/>
            <p:cNvSpPr/>
            <p:nvPr/>
          </p:nvSpPr>
          <p:spPr>
            <a:xfrm>
              <a:off x="8105048" y="3866835"/>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76" name="Rectangle 185"/>
            <p:cNvSpPr/>
            <p:nvPr/>
          </p:nvSpPr>
          <p:spPr>
            <a:xfrm>
              <a:off x="8175894" y="3937681"/>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77" name="Freeform 139"/>
            <p:cNvSpPr>
              <a:spLocks noEditPoints="1"/>
            </p:cNvSpPr>
            <p:nvPr/>
          </p:nvSpPr>
          <p:spPr bwMode="auto">
            <a:xfrm>
              <a:off x="8247758" y="4055115"/>
              <a:ext cx="281091" cy="222934"/>
            </a:xfrm>
            <a:custGeom>
              <a:avLst/>
              <a:gdLst>
                <a:gd name="T0" fmla="*/ 134 w 135"/>
                <a:gd name="T1" fmla="*/ 23 h 107"/>
                <a:gd name="T2" fmla="*/ 130 w 135"/>
                <a:gd name="T3" fmla="*/ 21 h 107"/>
                <a:gd name="T4" fmla="*/ 31 w 135"/>
                <a:gd name="T5" fmla="*/ 21 h 107"/>
                <a:gd name="T6" fmla="*/ 27 w 135"/>
                <a:gd name="T7" fmla="*/ 8 h 107"/>
                <a:gd name="T8" fmla="*/ 24 w 135"/>
                <a:gd name="T9" fmla="*/ 5 h 107"/>
                <a:gd name="T10" fmla="*/ 7 w 135"/>
                <a:gd name="T11" fmla="*/ 0 h 107"/>
                <a:gd name="T12" fmla="*/ 1 w 135"/>
                <a:gd name="T13" fmla="*/ 4 h 107"/>
                <a:gd name="T14" fmla="*/ 4 w 135"/>
                <a:gd name="T15" fmla="*/ 10 h 107"/>
                <a:gd name="T16" fmla="*/ 19 w 135"/>
                <a:gd name="T17" fmla="*/ 14 h 107"/>
                <a:gd name="T18" fmla="*/ 37 w 135"/>
                <a:gd name="T19" fmla="*/ 70 h 107"/>
                <a:gd name="T20" fmla="*/ 33 w 135"/>
                <a:gd name="T21" fmla="*/ 83 h 107"/>
                <a:gd name="T22" fmla="*/ 24 w 135"/>
                <a:gd name="T23" fmla="*/ 95 h 107"/>
                <a:gd name="T24" fmla="*/ 37 w 135"/>
                <a:gd name="T25" fmla="*/ 107 h 107"/>
                <a:gd name="T26" fmla="*/ 49 w 135"/>
                <a:gd name="T27" fmla="*/ 100 h 107"/>
                <a:gd name="T28" fmla="*/ 88 w 135"/>
                <a:gd name="T29" fmla="*/ 100 h 107"/>
                <a:gd name="T30" fmla="*/ 100 w 135"/>
                <a:gd name="T31" fmla="*/ 107 h 107"/>
                <a:gd name="T32" fmla="*/ 113 w 135"/>
                <a:gd name="T33" fmla="*/ 95 h 107"/>
                <a:gd name="T34" fmla="*/ 100 w 135"/>
                <a:gd name="T35" fmla="*/ 82 h 107"/>
                <a:gd name="T36" fmla="*/ 88 w 135"/>
                <a:gd name="T37" fmla="*/ 90 h 107"/>
                <a:gd name="T38" fmla="*/ 49 w 135"/>
                <a:gd name="T39" fmla="*/ 90 h 107"/>
                <a:gd name="T40" fmla="*/ 43 w 135"/>
                <a:gd name="T41" fmla="*/ 84 h 107"/>
                <a:gd name="T42" fmla="*/ 46 w 135"/>
                <a:gd name="T43" fmla="*/ 75 h 107"/>
                <a:gd name="T44" fmla="*/ 114 w 135"/>
                <a:gd name="T45" fmla="*/ 75 h 107"/>
                <a:gd name="T46" fmla="*/ 123 w 135"/>
                <a:gd name="T47" fmla="*/ 67 h 107"/>
                <a:gd name="T48" fmla="*/ 134 w 135"/>
                <a:gd name="T49" fmla="*/ 27 h 107"/>
                <a:gd name="T50" fmla="*/ 134 w 135"/>
                <a:gd name="T51" fmla="*/ 23 h 107"/>
                <a:gd name="T52" fmla="*/ 108 w 135"/>
                <a:gd name="T53" fmla="*/ 59 h 107"/>
                <a:gd name="T54" fmla="*/ 51 w 135"/>
                <a:gd name="T55" fmla="*/ 59 h 107"/>
                <a:gd name="T56" fmla="*/ 46 w 135"/>
                <a:gd name="T57" fmla="*/ 55 h 107"/>
                <a:gd name="T58" fmla="*/ 51 w 135"/>
                <a:gd name="T59" fmla="*/ 50 h 107"/>
                <a:gd name="T60" fmla="*/ 108 w 135"/>
                <a:gd name="T61" fmla="*/ 50 h 107"/>
                <a:gd name="T62" fmla="*/ 113 w 135"/>
                <a:gd name="T63" fmla="*/ 55 h 107"/>
                <a:gd name="T64" fmla="*/ 108 w 135"/>
                <a:gd name="T65" fmla="*/ 59 h 107"/>
                <a:gd name="T66" fmla="*/ 112 w 135"/>
                <a:gd name="T67" fmla="*/ 45 h 107"/>
                <a:gd name="T68" fmla="*/ 47 w 135"/>
                <a:gd name="T69" fmla="*/ 45 h 107"/>
                <a:gd name="T70" fmla="*/ 42 w 135"/>
                <a:gd name="T71" fmla="*/ 40 h 107"/>
                <a:gd name="T72" fmla="*/ 47 w 135"/>
                <a:gd name="T73" fmla="*/ 35 h 107"/>
                <a:gd name="T74" fmla="*/ 112 w 135"/>
                <a:gd name="T75" fmla="*/ 35 h 107"/>
                <a:gd name="T76" fmla="*/ 117 w 135"/>
                <a:gd name="T77" fmla="*/ 40 h 107"/>
                <a:gd name="T78" fmla="*/ 112 w 135"/>
                <a:gd name="T79"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107">
                  <a:moveTo>
                    <a:pt x="134" y="23"/>
                  </a:moveTo>
                  <a:cubicBezTo>
                    <a:pt x="133" y="21"/>
                    <a:pt x="131" y="21"/>
                    <a:pt x="130" y="21"/>
                  </a:cubicBezTo>
                  <a:cubicBezTo>
                    <a:pt x="31" y="21"/>
                    <a:pt x="31" y="21"/>
                    <a:pt x="31" y="21"/>
                  </a:cubicBezTo>
                  <a:cubicBezTo>
                    <a:pt x="27" y="8"/>
                    <a:pt x="27" y="8"/>
                    <a:pt x="27" y="8"/>
                  </a:cubicBezTo>
                  <a:cubicBezTo>
                    <a:pt x="27" y="7"/>
                    <a:pt x="26" y="6"/>
                    <a:pt x="24" y="5"/>
                  </a:cubicBezTo>
                  <a:cubicBezTo>
                    <a:pt x="7" y="0"/>
                    <a:pt x="7" y="0"/>
                    <a:pt x="7" y="0"/>
                  </a:cubicBezTo>
                  <a:cubicBezTo>
                    <a:pt x="4" y="0"/>
                    <a:pt x="2" y="1"/>
                    <a:pt x="1" y="4"/>
                  </a:cubicBezTo>
                  <a:cubicBezTo>
                    <a:pt x="0" y="6"/>
                    <a:pt x="2" y="9"/>
                    <a:pt x="4" y="10"/>
                  </a:cubicBezTo>
                  <a:cubicBezTo>
                    <a:pt x="19" y="14"/>
                    <a:pt x="19" y="14"/>
                    <a:pt x="19" y="14"/>
                  </a:cubicBezTo>
                  <a:cubicBezTo>
                    <a:pt x="37" y="70"/>
                    <a:pt x="37" y="70"/>
                    <a:pt x="37" y="70"/>
                  </a:cubicBezTo>
                  <a:cubicBezTo>
                    <a:pt x="33" y="83"/>
                    <a:pt x="33" y="83"/>
                    <a:pt x="33" y="83"/>
                  </a:cubicBezTo>
                  <a:cubicBezTo>
                    <a:pt x="28" y="84"/>
                    <a:pt x="24" y="89"/>
                    <a:pt x="24" y="95"/>
                  </a:cubicBezTo>
                  <a:cubicBezTo>
                    <a:pt x="24" y="102"/>
                    <a:pt x="30" y="107"/>
                    <a:pt x="37" y="107"/>
                  </a:cubicBezTo>
                  <a:cubicBezTo>
                    <a:pt x="42" y="107"/>
                    <a:pt x="47" y="104"/>
                    <a:pt x="49" y="100"/>
                  </a:cubicBezTo>
                  <a:cubicBezTo>
                    <a:pt x="88" y="100"/>
                    <a:pt x="88" y="100"/>
                    <a:pt x="88" y="100"/>
                  </a:cubicBezTo>
                  <a:cubicBezTo>
                    <a:pt x="90" y="104"/>
                    <a:pt x="95" y="107"/>
                    <a:pt x="100" y="107"/>
                  </a:cubicBezTo>
                  <a:cubicBezTo>
                    <a:pt x="107" y="107"/>
                    <a:pt x="113" y="102"/>
                    <a:pt x="113" y="95"/>
                  </a:cubicBezTo>
                  <a:cubicBezTo>
                    <a:pt x="113" y="88"/>
                    <a:pt x="107" y="82"/>
                    <a:pt x="100" y="82"/>
                  </a:cubicBezTo>
                  <a:cubicBezTo>
                    <a:pt x="95" y="82"/>
                    <a:pt x="90" y="85"/>
                    <a:pt x="88" y="90"/>
                  </a:cubicBezTo>
                  <a:cubicBezTo>
                    <a:pt x="49" y="90"/>
                    <a:pt x="49" y="90"/>
                    <a:pt x="49" y="90"/>
                  </a:cubicBezTo>
                  <a:cubicBezTo>
                    <a:pt x="48" y="87"/>
                    <a:pt x="46" y="85"/>
                    <a:pt x="43" y="84"/>
                  </a:cubicBezTo>
                  <a:cubicBezTo>
                    <a:pt x="46" y="75"/>
                    <a:pt x="46" y="75"/>
                    <a:pt x="46" y="75"/>
                  </a:cubicBezTo>
                  <a:cubicBezTo>
                    <a:pt x="114" y="75"/>
                    <a:pt x="114" y="75"/>
                    <a:pt x="114" y="75"/>
                  </a:cubicBezTo>
                  <a:cubicBezTo>
                    <a:pt x="119" y="75"/>
                    <a:pt x="123" y="71"/>
                    <a:pt x="123" y="67"/>
                  </a:cubicBezTo>
                  <a:cubicBezTo>
                    <a:pt x="134" y="27"/>
                    <a:pt x="134" y="27"/>
                    <a:pt x="134" y="27"/>
                  </a:cubicBezTo>
                  <a:cubicBezTo>
                    <a:pt x="135" y="25"/>
                    <a:pt x="135" y="24"/>
                    <a:pt x="134" y="23"/>
                  </a:cubicBezTo>
                  <a:close/>
                  <a:moveTo>
                    <a:pt x="108" y="59"/>
                  </a:moveTo>
                  <a:cubicBezTo>
                    <a:pt x="51" y="59"/>
                    <a:pt x="51" y="59"/>
                    <a:pt x="51" y="59"/>
                  </a:cubicBezTo>
                  <a:cubicBezTo>
                    <a:pt x="49" y="59"/>
                    <a:pt x="46" y="57"/>
                    <a:pt x="46" y="55"/>
                  </a:cubicBezTo>
                  <a:cubicBezTo>
                    <a:pt x="46" y="52"/>
                    <a:pt x="49" y="50"/>
                    <a:pt x="51" y="50"/>
                  </a:cubicBezTo>
                  <a:cubicBezTo>
                    <a:pt x="108" y="50"/>
                    <a:pt x="108" y="50"/>
                    <a:pt x="108" y="50"/>
                  </a:cubicBezTo>
                  <a:cubicBezTo>
                    <a:pt x="111" y="50"/>
                    <a:pt x="113" y="52"/>
                    <a:pt x="113" y="55"/>
                  </a:cubicBezTo>
                  <a:cubicBezTo>
                    <a:pt x="113" y="57"/>
                    <a:pt x="111" y="59"/>
                    <a:pt x="108" y="59"/>
                  </a:cubicBezTo>
                  <a:close/>
                  <a:moveTo>
                    <a:pt x="112" y="45"/>
                  </a:moveTo>
                  <a:cubicBezTo>
                    <a:pt x="47" y="45"/>
                    <a:pt x="47" y="45"/>
                    <a:pt x="47" y="45"/>
                  </a:cubicBezTo>
                  <a:cubicBezTo>
                    <a:pt x="44" y="45"/>
                    <a:pt x="42" y="43"/>
                    <a:pt x="42" y="40"/>
                  </a:cubicBezTo>
                  <a:cubicBezTo>
                    <a:pt x="42" y="38"/>
                    <a:pt x="44" y="35"/>
                    <a:pt x="47" y="35"/>
                  </a:cubicBezTo>
                  <a:cubicBezTo>
                    <a:pt x="112" y="35"/>
                    <a:pt x="112" y="35"/>
                    <a:pt x="112" y="35"/>
                  </a:cubicBezTo>
                  <a:cubicBezTo>
                    <a:pt x="115" y="35"/>
                    <a:pt x="117" y="38"/>
                    <a:pt x="117" y="40"/>
                  </a:cubicBezTo>
                  <a:cubicBezTo>
                    <a:pt x="117" y="43"/>
                    <a:pt x="115" y="45"/>
                    <a:pt x="112" y="45"/>
                  </a:cubicBez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78" name="组合 77"/>
          <p:cNvGrpSpPr/>
          <p:nvPr/>
        </p:nvGrpSpPr>
        <p:grpSpPr>
          <a:xfrm>
            <a:off x="6077203" y="3471412"/>
            <a:ext cx="444364" cy="444364"/>
            <a:chOff x="8105048" y="5011593"/>
            <a:chExt cx="592640" cy="592640"/>
          </a:xfrm>
        </p:grpSpPr>
        <p:sp>
          <p:nvSpPr>
            <p:cNvPr id="79" name="Rectangle 187"/>
            <p:cNvSpPr/>
            <p:nvPr/>
          </p:nvSpPr>
          <p:spPr>
            <a:xfrm>
              <a:off x="8105048" y="501159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80" name="Rectangle 185"/>
            <p:cNvSpPr/>
            <p:nvPr/>
          </p:nvSpPr>
          <p:spPr>
            <a:xfrm>
              <a:off x="8175894" y="5082439"/>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81" name="Freeform 84"/>
            <p:cNvSpPr>
              <a:spLocks noEditPoints="1"/>
            </p:cNvSpPr>
            <p:nvPr/>
          </p:nvSpPr>
          <p:spPr bwMode="auto">
            <a:xfrm>
              <a:off x="8267015" y="5210680"/>
              <a:ext cx="261834" cy="200553"/>
            </a:xfrm>
            <a:custGeom>
              <a:avLst/>
              <a:gdLst>
                <a:gd name="T0" fmla="*/ 99 w 107"/>
                <a:gd name="T1" fmla="*/ 0 h 82"/>
                <a:gd name="T2" fmla="*/ 9 w 107"/>
                <a:gd name="T3" fmla="*/ 0 h 82"/>
                <a:gd name="T4" fmla="*/ 0 w 107"/>
                <a:gd name="T5" fmla="*/ 8 h 82"/>
                <a:gd name="T6" fmla="*/ 0 w 107"/>
                <a:gd name="T7" fmla="*/ 74 h 82"/>
                <a:gd name="T8" fmla="*/ 9 w 107"/>
                <a:gd name="T9" fmla="*/ 82 h 82"/>
                <a:gd name="T10" fmla="*/ 99 w 107"/>
                <a:gd name="T11" fmla="*/ 82 h 82"/>
                <a:gd name="T12" fmla="*/ 107 w 107"/>
                <a:gd name="T13" fmla="*/ 74 h 82"/>
                <a:gd name="T14" fmla="*/ 107 w 107"/>
                <a:gd name="T15" fmla="*/ 8 h 82"/>
                <a:gd name="T16" fmla="*/ 99 w 107"/>
                <a:gd name="T17" fmla="*/ 0 h 82"/>
                <a:gd name="T18" fmla="*/ 33 w 107"/>
                <a:gd name="T19" fmla="*/ 55 h 82"/>
                <a:gd name="T20" fmla="*/ 16 w 107"/>
                <a:gd name="T21" fmla="*/ 73 h 82"/>
                <a:gd name="T22" fmla="*/ 10 w 107"/>
                <a:gd name="T23" fmla="*/ 73 h 82"/>
                <a:gd name="T24" fmla="*/ 10 w 107"/>
                <a:gd name="T25" fmla="*/ 67 h 82"/>
                <a:gd name="T26" fmla="*/ 27 w 107"/>
                <a:gd name="T27" fmla="*/ 50 h 82"/>
                <a:gd name="T28" fmla="*/ 33 w 107"/>
                <a:gd name="T29" fmla="*/ 50 h 82"/>
                <a:gd name="T30" fmla="*/ 33 w 107"/>
                <a:gd name="T31" fmla="*/ 55 h 82"/>
                <a:gd name="T32" fmla="*/ 54 w 107"/>
                <a:gd name="T33" fmla="*/ 57 h 82"/>
                <a:gd name="T34" fmla="*/ 51 w 107"/>
                <a:gd name="T35" fmla="*/ 56 h 82"/>
                <a:gd name="T36" fmla="*/ 10 w 107"/>
                <a:gd name="T37" fmla="*/ 15 h 82"/>
                <a:gd name="T38" fmla="*/ 10 w 107"/>
                <a:gd name="T39" fmla="*/ 9 h 82"/>
                <a:gd name="T40" fmla="*/ 16 w 107"/>
                <a:gd name="T41" fmla="*/ 9 h 82"/>
                <a:gd name="T42" fmla="*/ 54 w 107"/>
                <a:gd name="T43" fmla="*/ 47 h 82"/>
                <a:gd name="T44" fmla="*/ 92 w 107"/>
                <a:gd name="T45" fmla="*/ 9 h 82"/>
                <a:gd name="T46" fmla="*/ 98 w 107"/>
                <a:gd name="T47" fmla="*/ 9 h 82"/>
                <a:gd name="T48" fmla="*/ 98 w 107"/>
                <a:gd name="T49" fmla="*/ 15 h 82"/>
                <a:gd name="T50" fmla="*/ 57 w 107"/>
                <a:gd name="T51" fmla="*/ 56 h 82"/>
                <a:gd name="T52" fmla="*/ 54 w 107"/>
                <a:gd name="T53" fmla="*/ 57 h 82"/>
                <a:gd name="T54" fmla="*/ 98 w 107"/>
                <a:gd name="T55" fmla="*/ 73 h 82"/>
                <a:gd name="T56" fmla="*/ 92 w 107"/>
                <a:gd name="T57" fmla="*/ 73 h 82"/>
                <a:gd name="T58" fmla="*/ 75 w 107"/>
                <a:gd name="T59" fmla="*/ 55 h 82"/>
                <a:gd name="T60" fmla="*/ 75 w 107"/>
                <a:gd name="T61" fmla="*/ 50 h 82"/>
                <a:gd name="T62" fmla="*/ 81 w 107"/>
                <a:gd name="T63" fmla="*/ 50 h 82"/>
                <a:gd name="T64" fmla="*/ 98 w 107"/>
                <a:gd name="T65" fmla="*/ 67 h 82"/>
                <a:gd name="T66" fmla="*/ 98 w 107"/>
                <a:gd name="T6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7" h="82">
                  <a:moveTo>
                    <a:pt x="99" y="0"/>
                  </a:moveTo>
                  <a:cubicBezTo>
                    <a:pt x="9" y="0"/>
                    <a:pt x="9" y="0"/>
                    <a:pt x="9" y="0"/>
                  </a:cubicBezTo>
                  <a:cubicBezTo>
                    <a:pt x="4" y="0"/>
                    <a:pt x="0" y="4"/>
                    <a:pt x="0" y="8"/>
                  </a:cubicBezTo>
                  <a:cubicBezTo>
                    <a:pt x="0" y="74"/>
                    <a:pt x="0" y="74"/>
                    <a:pt x="0" y="74"/>
                  </a:cubicBezTo>
                  <a:cubicBezTo>
                    <a:pt x="0" y="78"/>
                    <a:pt x="4" y="82"/>
                    <a:pt x="9" y="82"/>
                  </a:cubicBezTo>
                  <a:cubicBezTo>
                    <a:pt x="99" y="82"/>
                    <a:pt x="99" y="82"/>
                    <a:pt x="99" y="82"/>
                  </a:cubicBezTo>
                  <a:cubicBezTo>
                    <a:pt x="104" y="82"/>
                    <a:pt x="107" y="78"/>
                    <a:pt x="107" y="74"/>
                  </a:cubicBezTo>
                  <a:cubicBezTo>
                    <a:pt x="107" y="8"/>
                    <a:pt x="107" y="8"/>
                    <a:pt x="107" y="8"/>
                  </a:cubicBezTo>
                  <a:cubicBezTo>
                    <a:pt x="107" y="4"/>
                    <a:pt x="104" y="0"/>
                    <a:pt x="99" y="0"/>
                  </a:cubicBezTo>
                  <a:close/>
                  <a:moveTo>
                    <a:pt x="33" y="55"/>
                  </a:moveTo>
                  <a:cubicBezTo>
                    <a:pt x="16" y="73"/>
                    <a:pt x="16" y="73"/>
                    <a:pt x="16" y="73"/>
                  </a:cubicBezTo>
                  <a:cubicBezTo>
                    <a:pt x="14" y="74"/>
                    <a:pt x="11" y="74"/>
                    <a:pt x="10" y="73"/>
                  </a:cubicBezTo>
                  <a:cubicBezTo>
                    <a:pt x="8" y="71"/>
                    <a:pt x="8" y="69"/>
                    <a:pt x="10" y="67"/>
                  </a:cubicBezTo>
                  <a:cubicBezTo>
                    <a:pt x="27" y="50"/>
                    <a:pt x="27" y="50"/>
                    <a:pt x="27" y="50"/>
                  </a:cubicBezTo>
                  <a:cubicBezTo>
                    <a:pt x="29" y="48"/>
                    <a:pt x="31" y="48"/>
                    <a:pt x="33" y="50"/>
                  </a:cubicBezTo>
                  <a:cubicBezTo>
                    <a:pt x="35" y="51"/>
                    <a:pt x="35" y="54"/>
                    <a:pt x="33" y="55"/>
                  </a:cubicBezTo>
                  <a:close/>
                  <a:moveTo>
                    <a:pt x="54" y="57"/>
                  </a:moveTo>
                  <a:cubicBezTo>
                    <a:pt x="53" y="57"/>
                    <a:pt x="52" y="57"/>
                    <a:pt x="51" y="56"/>
                  </a:cubicBezTo>
                  <a:cubicBezTo>
                    <a:pt x="10" y="15"/>
                    <a:pt x="10" y="15"/>
                    <a:pt x="10" y="15"/>
                  </a:cubicBezTo>
                  <a:cubicBezTo>
                    <a:pt x="8" y="13"/>
                    <a:pt x="8" y="11"/>
                    <a:pt x="10" y="9"/>
                  </a:cubicBezTo>
                  <a:cubicBezTo>
                    <a:pt x="12" y="8"/>
                    <a:pt x="14" y="8"/>
                    <a:pt x="16" y="9"/>
                  </a:cubicBezTo>
                  <a:cubicBezTo>
                    <a:pt x="54" y="47"/>
                    <a:pt x="54" y="47"/>
                    <a:pt x="54" y="47"/>
                  </a:cubicBezTo>
                  <a:cubicBezTo>
                    <a:pt x="92" y="9"/>
                    <a:pt x="92" y="9"/>
                    <a:pt x="92" y="9"/>
                  </a:cubicBezTo>
                  <a:cubicBezTo>
                    <a:pt x="94" y="8"/>
                    <a:pt x="96" y="8"/>
                    <a:pt x="98" y="9"/>
                  </a:cubicBezTo>
                  <a:cubicBezTo>
                    <a:pt x="99" y="11"/>
                    <a:pt x="99" y="13"/>
                    <a:pt x="98" y="15"/>
                  </a:cubicBezTo>
                  <a:cubicBezTo>
                    <a:pt x="57" y="56"/>
                    <a:pt x="57" y="56"/>
                    <a:pt x="57" y="56"/>
                  </a:cubicBezTo>
                  <a:cubicBezTo>
                    <a:pt x="56" y="57"/>
                    <a:pt x="55" y="57"/>
                    <a:pt x="54" y="57"/>
                  </a:cubicBezTo>
                  <a:close/>
                  <a:moveTo>
                    <a:pt x="98" y="73"/>
                  </a:moveTo>
                  <a:cubicBezTo>
                    <a:pt x="96" y="74"/>
                    <a:pt x="94" y="74"/>
                    <a:pt x="92" y="73"/>
                  </a:cubicBezTo>
                  <a:cubicBezTo>
                    <a:pt x="75" y="55"/>
                    <a:pt x="75" y="55"/>
                    <a:pt x="75" y="55"/>
                  </a:cubicBezTo>
                  <a:cubicBezTo>
                    <a:pt x="73" y="54"/>
                    <a:pt x="73" y="51"/>
                    <a:pt x="75" y="50"/>
                  </a:cubicBezTo>
                  <a:cubicBezTo>
                    <a:pt x="76" y="48"/>
                    <a:pt x="79" y="48"/>
                    <a:pt x="81" y="50"/>
                  </a:cubicBezTo>
                  <a:cubicBezTo>
                    <a:pt x="98" y="67"/>
                    <a:pt x="98" y="67"/>
                    <a:pt x="98" y="67"/>
                  </a:cubicBezTo>
                  <a:cubicBezTo>
                    <a:pt x="100" y="69"/>
                    <a:pt x="100" y="71"/>
                    <a:pt x="98" y="73"/>
                  </a:cubicBez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82" name="组合 81"/>
          <p:cNvGrpSpPr/>
          <p:nvPr/>
        </p:nvGrpSpPr>
        <p:grpSpPr>
          <a:xfrm>
            <a:off x="2542908" y="2613067"/>
            <a:ext cx="444364" cy="444364"/>
            <a:chOff x="3391427" y="3866835"/>
            <a:chExt cx="592640" cy="592640"/>
          </a:xfrm>
        </p:grpSpPr>
        <p:sp>
          <p:nvSpPr>
            <p:cNvPr id="83" name="Rectangle 183"/>
            <p:cNvSpPr/>
            <p:nvPr/>
          </p:nvSpPr>
          <p:spPr>
            <a:xfrm>
              <a:off x="3391427" y="3866835"/>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84" name="Rectangle 185"/>
            <p:cNvSpPr/>
            <p:nvPr/>
          </p:nvSpPr>
          <p:spPr>
            <a:xfrm>
              <a:off x="3454162" y="3937681"/>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85" name="Freeform 70"/>
            <p:cNvSpPr>
              <a:spLocks noEditPoints="1"/>
            </p:cNvSpPr>
            <p:nvPr/>
          </p:nvSpPr>
          <p:spPr bwMode="auto">
            <a:xfrm>
              <a:off x="3546440" y="4004056"/>
              <a:ext cx="257213" cy="298241"/>
            </a:xfrm>
            <a:custGeom>
              <a:avLst/>
              <a:gdLst>
                <a:gd name="T0" fmla="*/ 85 w 123"/>
                <a:gd name="T1" fmla="*/ 53 h 143"/>
                <a:gd name="T2" fmla="*/ 62 w 123"/>
                <a:gd name="T3" fmla="*/ 58 h 143"/>
                <a:gd name="T4" fmla="*/ 59 w 123"/>
                <a:gd name="T5" fmla="*/ 59 h 143"/>
                <a:gd name="T6" fmla="*/ 56 w 123"/>
                <a:gd name="T7" fmla="*/ 50 h 143"/>
                <a:gd name="T8" fmla="*/ 52 w 123"/>
                <a:gd name="T9" fmla="*/ 20 h 143"/>
                <a:gd name="T10" fmla="*/ 42 w 123"/>
                <a:gd name="T11" fmla="*/ 21 h 143"/>
                <a:gd name="T12" fmla="*/ 54 w 123"/>
                <a:gd name="T13" fmla="*/ 59 h 143"/>
                <a:gd name="T14" fmla="*/ 45 w 123"/>
                <a:gd name="T15" fmla="*/ 52 h 143"/>
                <a:gd name="T16" fmla="*/ 12 w 123"/>
                <a:gd name="T17" fmla="*/ 112 h 143"/>
                <a:gd name="T18" fmla="*/ 49 w 123"/>
                <a:gd name="T19" fmla="*/ 142 h 143"/>
                <a:gd name="T20" fmla="*/ 60 w 123"/>
                <a:gd name="T21" fmla="*/ 139 h 143"/>
                <a:gd name="T22" fmla="*/ 71 w 123"/>
                <a:gd name="T23" fmla="*/ 142 h 143"/>
                <a:gd name="T24" fmla="*/ 107 w 123"/>
                <a:gd name="T25" fmla="*/ 118 h 143"/>
                <a:gd name="T26" fmla="*/ 85 w 123"/>
                <a:gd name="T27" fmla="*/ 53 h 143"/>
                <a:gd name="T28" fmla="*/ 99 w 123"/>
                <a:gd name="T29" fmla="*/ 0 h 143"/>
                <a:gd name="T30" fmla="*/ 73 w 123"/>
                <a:gd name="T31" fmla="*/ 12 h 143"/>
                <a:gd name="T32" fmla="*/ 61 w 123"/>
                <a:gd name="T33" fmla="*/ 38 h 143"/>
                <a:gd name="T34" fmla="*/ 88 w 123"/>
                <a:gd name="T35" fmla="*/ 26 h 143"/>
                <a:gd name="T36" fmla="*/ 99 w 123"/>
                <a:gd name="T3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43">
                  <a:moveTo>
                    <a:pt x="85" y="53"/>
                  </a:moveTo>
                  <a:cubicBezTo>
                    <a:pt x="77" y="52"/>
                    <a:pt x="75" y="54"/>
                    <a:pt x="62" y="58"/>
                  </a:cubicBezTo>
                  <a:cubicBezTo>
                    <a:pt x="61" y="59"/>
                    <a:pt x="60" y="59"/>
                    <a:pt x="59" y="59"/>
                  </a:cubicBezTo>
                  <a:cubicBezTo>
                    <a:pt x="58" y="57"/>
                    <a:pt x="57" y="54"/>
                    <a:pt x="56" y="50"/>
                  </a:cubicBezTo>
                  <a:cubicBezTo>
                    <a:pt x="51" y="35"/>
                    <a:pt x="52" y="20"/>
                    <a:pt x="52" y="20"/>
                  </a:cubicBezTo>
                  <a:cubicBezTo>
                    <a:pt x="52" y="20"/>
                    <a:pt x="48" y="16"/>
                    <a:pt x="42" y="21"/>
                  </a:cubicBezTo>
                  <a:cubicBezTo>
                    <a:pt x="40" y="29"/>
                    <a:pt x="49" y="49"/>
                    <a:pt x="54" y="59"/>
                  </a:cubicBezTo>
                  <a:cubicBezTo>
                    <a:pt x="50" y="57"/>
                    <a:pt x="49" y="52"/>
                    <a:pt x="45" y="52"/>
                  </a:cubicBezTo>
                  <a:cubicBezTo>
                    <a:pt x="15" y="50"/>
                    <a:pt x="0" y="84"/>
                    <a:pt x="12" y="112"/>
                  </a:cubicBezTo>
                  <a:cubicBezTo>
                    <a:pt x="19" y="130"/>
                    <a:pt x="35" y="141"/>
                    <a:pt x="49" y="142"/>
                  </a:cubicBezTo>
                  <a:cubicBezTo>
                    <a:pt x="53" y="143"/>
                    <a:pt x="56" y="139"/>
                    <a:pt x="60" y="139"/>
                  </a:cubicBezTo>
                  <a:cubicBezTo>
                    <a:pt x="64" y="139"/>
                    <a:pt x="69" y="142"/>
                    <a:pt x="71" y="142"/>
                  </a:cubicBezTo>
                  <a:cubicBezTo>
                    <a:pt x="85" y="143"/>
                    <a:pt x="97" y="134"/>
                    <a:pt x="107" y="118"/>
                  </a:cubicBezTo>
                  <a:cubicBezTo>
                    <a:pt x="123" y="91"/>
                    <a:pt x="114" y="55"/>
                    <a:pt x="85" y="53"/>
                  </a:cubicBezTo>
                  <a:close/>
                  <a:moveTo>
                    <a:pt x="99" y="0"/>
                  </a:moveTo>
                  <a:cubicBezTo>
                    <a:pt x="99" y="0"/>
                    <a:pt x="84" y="1"/>
                    <a:pt x="73" y="12"/>
                  </a:cubicBezTo>
                  <a:cubicBezTo>
                    <a:pt x="63" y="22"/>
                    <a:pt x="61" y="38"/>
                    <a:pt x="61" y="38"/>
                  </a:cubicBezTo>
                  <a:cubicBezTo>
                    <a:pt x="61" y="38"/>
                    <a:pt x="77" y="37"/>
                    <a:pt x="88" y="26"/>
                  </a:cubicBezTo>
                  <a:cubicBezTo>
                    <a:pt x="98" y="16"/>
                    <a:pt x="99" y="0"/>
                    <a:pt x="99" y="0"/>
                  </a:cubicBez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86" name="组合 85"/>
          <p:cNvGrpSpPr/>
          <p:nvPr/>
        </p:nvGrpSpPr>
        <p:grpSpPr>
          <a:xfrm>
            <a:off x="2542908" y="1735194"/>
            <a:ext cx="444364" cy="444364"/>
            <a:chOff x="3391427" y="2696033"/>
            <a:chExt cx="592640" cy="592640"/>
          </a:xfrm>
        </p:grpSpPr>
        <p:sp>
          <p:nvSpPr>
            <p:cNvPr id="87" name="Rectangle 182"/>
            <p:cNvSpPr/>
            <p:nvPr/>
          </p:nvSpPr>
          <p:spPr>
            <a:xfrm>
              <a:off x="3391427" y="269603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88" name="Rectangle 185"/>
            <p:cNvSpPr/>
            <p:nvPr/>
          </p:nvSpPr>
          <p:spPr>
            <a:xfrm>
              <a:off x="3454162" y="2766879"/>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89" name="Freeform 5"/>
            <p:cNvSpPr>
              <a:spLocks noEditPoints="1"/>
            </p:cNvSpPr>
            <p:nvPr/>
          </p:nvSpPr>
          <p:spPr bwMode="auto">
            <a:xfrm>
              <a:off x="3524597" y="2913125"/>
              <a:ext cx="304697" cy="177189"/>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90" name="组合 89"/>
          <p:cNvGrpSpPr/>
          <p:nvPr/>
        </p:nvGrpSpPr>
        <p:grpSpPr>
          <a:xfrm>
            <a:off x="2542908" y="3471412"/>
            <a:ext cx="444364" cy="444364"/>
            <a:chOff x="3391427" y="5011593"/>
            <a:chExt cx="592640" cy="592640"/>
          </a:xfrm>
        </p:grpSpPr>
        <p:sp>
          <p:nvSpPr>
            <p:cNvPr id="91" name="Rectangle 184"/>
            <p:cNvSpPr/>
            <p:nvPr/>
          </p:nvSpPr>
          <p:spPr>
            <a:xfrm>
              <a:off x="3391427" y="501159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92" name="Rectangle 185"/>
            <p:cNvSpPr/>
            <p:nvPr/>
          </p:nvSpPr>
          <p:spPr>
            <a:xfrm>
              <a:off x="3454162" y="5082439"/>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93" name="Freeform 28"/>
            <p:cNvSpPr/>
            <p:nvPr/>
          </p:nvSpPr>
          <p:spPr bwMode="auto">
            <a:xfrm>
              <a:off x="3549088" y="5181652"/>
              <a:ext cx="280206" cy="275536"/>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anim calcmode="lin" valueType="num">
                                      <p:cBhvr>
                                        <p:cTn id="27" dur="1000" fill="hold"/>
                                        <p:tgtEl>
                                          <p:spTgt spid="53"/>
                                        </p:tgtEl>
                                        <p:attrNameLst>
                                          <p:attrName>ppt_x</p:attrName>
                                        </p:attrNameLst>
                                      </p:cBhvr>
                                      <p:tavLst>
                                        <p:tav tm="0">
                                          <p:val>
                                            <p:strVal val="#ppt_x"/>
                                          </p:val>
                                        </p:tav>
                                        <p:tav tm="100000">
                                          <p:val>
                                            <p:strVal val="#ppt_x"/>
                                          </p:val>
                                        </p:tav>
                                      </p:tavLst>
                                    </p:anim>
                                    <p:anim calcmode="lin" valueType="num">
                                      <p:cBhvr>
                                        <p:cTn id="28" dur="1000" fill="hold"/>
                                        <p:tgtEl>
                                          <p:spTgt spid="53"/>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3000"/>
                            </p:stCondLst>
                            <p:childTnLst>
                              <p:par>
                                <p:cTn id="38" presetID="2" presetClass="entr" presetSubtype="2"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1+#ppt_w/2"/>
                                          </p:val>
                                        </p:tav>
                                        <p:tav tm="100000">
                                          <p:val>
                                            <p:strVal val="#ppt_x"/>
                                          </p:val>
                                        </p:tav>
                                      </p:tavLst>
                                    </p:anim>
                                    <p:anim calcmode="lin" valueType="num">
                                      <p:cBhvr additive="base">
                                        <p:cTn id="41" dur="500" fill="hold"/>
                                        <p:tgtEl>
                                          <p:spTgt spid="70"/>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par>
                          <p:cTn id="50" fill="hold">
                            <p:stCondLst>
                              <p:cond delay="4500"/>
                            </p:stCondLst>
                            <p:childTnLst>
                              <p:par>
                                <p:cTn id="51" presetID="2" presetClass="entr" presetSubtype="2"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1+#ppt_w/2"/>
                                          </p:val>
                                        </p:tav>
                                        <p:tav tm="100000">
                                          <p:val>
                                            <p:strVal val="#ppt_x"/>
                                          </p:val>
                                        </p:tav>
                                      </p:tavLst>
                                    </p:anim>
                                    <p:anim calcmode="lin" valueType="num">
                                      <p:cBhvr additive="base">
                                        <p:cTn id="54" dur="500" fill="hold"/>
                                        <p:tgtEl>
                                          <p:spTgt spid="74"/>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500"/>
                                        <p:tgtEl>
                                          <p:spTgt spid="61"/>
                                        </p:tgtEl>
                                      </p:cBhvr>
                                    </p:animEffect>
                                  </p:childTnLst>
                                </p:cTn>
                              </p:par>
                            </p:childTnLst>
                          </p:cTn>
                        </p:par>
                        <p:par>
                          <p:cTn id="63" fill="hold">
                            <p:stCondLst>
                              <p:cond delay="6000"/>
                            </p:stCondLst>
                            <p:childTnLst>
                              <p:par>
                                <p:cTn id="64" presetID="2" presetClass="entr" presetSubtype="2" fill="hold" nodeType="afterEffect">
                                  <p:stCondLst>
                                    <p:cond delay="0"/>
                                  </p:stCondLst>
                                  <p:childTnLst>
                                    <p:set>
                                      <p:cBhvr>
                                        <p:cTn id="65" dur="1" fill="hold">
                                          <p:stCondLst>
                                            <p:cond delay="0"/>
                                          </p:stCondLst>
                                        </p:cTn>
                                        <p:tgtEl>
                                          <p:spTgt spid="78"/>
                                        </p:tgtEl>
                                        <p:attrNameLst>
                                          <p:attrName>style.visibility</p:attrName>
                                        </p:attrNameLst>
                                      </p:cBhvr>
                                      <p:to>
                                        <p:strVal val="visible"/>
                                      </p:to>
                                    </p:set>
                                    <p:anim calcmode="lin" valueType="num">
                                      <p:cBhvr additive="base">
                                        <p:cTn id="66" dur="500" fill="hold"/>
                                        <p:tgtEl>
                                          <p:spTgt spid="78"/>
                                        </p:tgtEl>
                                        <p:attrNameLst>
                                          <p:attrName>ppt_x</p:attrName>
                                        </p:attrNameLst>
                                      </p:cBhvr>
                                      <p:tavLst>
                                        <p:tav tm="0">
                                          <p:val>
                                            <p:strVal val="1+#ppt_w/2"/>
                                          </p:val>
                                        </p:tav>
                                        <p:tav tm="100000">
                                          <p:val>
                                            <p:strVal val="#ppt_x"/>
                                          </p:val>
                                        </p:tav>
                                      </p:tavLst>
                                    </p:anim>
                                    <p:anim calcmode="lin" valueType="num">
                                      <p:cBhvr additive="base">
                                        <p:cTn id="67" dur="500" fill="hold"/>
                                        <p:tgtEl>
                                          <p:spTgt spid="78"/>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fade">
                                      <p:cBhvr>
                                        <p:cTn id="75" dur="500"/>
                                        <p:tgtEl>
                                          <p:spTgt spid="63"/>
                                        </p:tgtEl>
                                      </p:cBhvr>
                                    </p:animEffect>
                                  </p:childTnLst>
                                </p:cTn>
                              </p:par>
                            </p:childTnLst>
                          </p:cTn>
                        </p:par>
                        <p:par>
                          <p:cTn id="76" fill="hold">
                            <p:stCondLst>
                              <p:cond delay="7500"/>
                            </p:stCondLst>
                            <p:childTnLst>
                              <p:par>
                                <p:cTn id="77" presetID="2" presetClass="entr" presetSubtype="8"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 calcmode="lin" valueType="num">
                                      <p:cBhvr additive="base">
                                        <p:cTn id="79" dur="500" fill="hold"/>
                                        <p:tgtEl>
                                          <p:spTgt spid="86"/>
                                        </p:tgtEl>
                                        <p:attrNameLst>
                                          <p:attrName>ppt_x</p:attrName>
                                        </p:attrNameLst>
                                      </p:cBhvr>
                                      <p:tavLst>
                                        <p:tav tm="0">
                                          <p:val>
                                            <p:strVal val="0-#ppt_w/2"/>
                                          </p:val>
                                        </p:tav>
                                        <p:tav tm="100000">
                                          <p:val>
                                            <p:strVal val="#ppt_x"/>
                                          </p:val>
                                        </p:tav>
                                      </p:tavLst>
                                    </p:anim>
                                    <p:anim calcmode="lin" valueType="num">
                                      <p:cBhvr additive="base">
                                        <p:cTn id="80" dur="500" fill="hold"/>
                                        <p:tgtEl>
                                          <p:spTgt spid="86"/>
                                        </p:tgtEl>
                                        <p:attrNameLst>
                                          <p:attrName>ppt_y</p:attrName>
                                        </p:attrNameLst>
                                      </p:cBhvr>
                                      <p:tavLst>
                                        <p:tav tm="0">
                                          <p:val>
                                            <p:strVal val="#ppt_y"/>
                                          </p:val>
                                        </p:tav>
                                        <p:tav tm="100000">
                                          <p:val>
                                            <p:strVal val="#ppt_y"/>
                                          </p:val>
                                        </p:tav>
                                      </p:tavLst>
                                    </p:anim>
                                  </p:childTnLst>
                                </p:cTn>
                              </p:par>
                            </p:childTnLst>
                          </p:cTn>
                        </p:par>
                        <p:par>
                          <p:cTn id="81" fill="hold">
                            <p:stCondLst>
                              <p:cond delay="8000"/>
                            </p:stCondLst>
                            <p:childTnLst>
                              <p:par>
                                <p:cTn id="82" presetID="2" presetClass="entr" presetSubtype="8"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additive="base">
                                        <p:cTn id="84" dur="500" fill="hold"/>
                                        <p:tgtEl>
                                          <p:spTgt spid="64"/>
                                        </p:tgtEl>
                                        <p:attrNameLst>
                                          <p:attrName>ppt_x</p:attrName>
                                        </p:attrNameLst>
                                      </p:cBhvr>
                                      <p:tavLst>
                                        <p:tav tm="0">
                                          <p:val>
                                            <p:strVal val="0-#ppt_w/2"/>
                                          </p:val>
                                        </p:tav>
                                        <p:tav tm="100000">
                                          <p:val>
                                            <p:strVal val="#ppt_x"/>
                                          </p:val>
                                        </p:tav>
                                      </p:tavLst>
                                    </p:anim>
                                    <p:anim calcmode="lin" valueType="num">
                                      <p:cBhvr additive="base">
                                        <p:cTn id="85" dur="500" fill="hold"/>
                                        <p:tgtEl>
                                          <p:spTgt spid="64"/>
                                        </p:tgtEl>
                                        <p:attrNameLst>
                                          <p:attrName>ppt_y</p:attrName>
                                        </p:attrNameLst>
                                      </p:cBhvr>
                                      <p:tavLst>
                                        <p:tav tm="0">
                                          <p:val>
                                            <p:strVal val="#ppt_y"/>
                                          </p:val>
                                        </p:tav>
                                        <p:tav tm="100000">
                                          <p:val>
                                            <p:strVal val="#ppt_y"/>
                                          </p:val>
                                        </p:tav>
                                      </p:tavLst>
                                    </p:anim>
                                  </p:childTnLst>
                                </p:cTn>
                              </p:par>
                            </p:childTnLst>
                          </p:cTn>
                        </p:par>
                        <p:par>
                          <p:cTn id="86" fill="hold">
                            <p:stCondLst>
                              <p:cond delay="8500"/>
                            </p:stCondLst>
                            <p:childTnLst>
                              <p:par>
                                <p:cTn id="87" presetID="2" presetClass="entr" presetSubtype="8" fill="hold" grpId="0" nodeType="after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additive="base">
                                        <p:cTn id="89" dur="500" fill="hold"/>
                                        <p:tgtEl>
                                          <p:spTgt spid="65"/>
                                        </p:tgtEl>
                                        <p:attrNameLst>
                                          <p:attrName>ppt_x</p:attrName>
                                        </p:attrNameLst>
                                      </p:cBhvr>
                                      <p:tavLst>
                                        <p:tav tm="0">
                                          <p:val>
                                            <p:strVal val="0-#ppt_w/2"/>
                                          </p:val>
                                        </p:tav>
                                        <p:tav tm="100000">
                                          <p:val>
                                            <p:strVal val="#ppt_x"/>
                                          </p:val>
                                        </p:tav>
                                      </p:tavLst>
                                    </p:anim>
                                    <p:anim calcmode="lin" valueType="num">
                                      <p:cBhvr additive="base">
                                        <p:cTn id="90" dur="500" fill="hold"/>
                                        <p:tgtEl>
                                          <p:spTgt spid="65"/>
                                        </p:tgtEl>
                                        <p:attrNameLst>
                                          <p:attrName>ppt_y</p:attrName>
                                        </p:attrNameLst>
                                      </p:cBhvr>
                                      <p:tavLst>
                                        <p:tav tm="0">
                                          <p:val>
                                            <p:strVal val="#ppt_y"/>
                                          </p:val>
                                        </p:tav>
                                        <p:tav tm="100000">
                                          <p:val>
                                            <p:strVal val="#ppt_y"/>
                                          </p:val>
                                        </p:tav>
                                      </p:tavLst>
                                    </p:anim>
                                  </p:childTnLst>
                                </p:cTn>
                              </p:par>
                            </p:childTnLst>
                          </p:cTn>
                        </p:par>
                        <p:par>
                          <p:cTn id="91" fill="hold">
                            <p:stCondLst>
                              <p:cond delay="9000"/>
                            </p:stCondLst>
                            <p:childTnLst>
                              <p:par>
                                <p:cTn id="92" presetID="2" presetClass="entr" presetSubtype="8" fill="hold" nodeType="afterEffect">
                                  <p:stCondLst>
                                    <p:cond delay="0"/>
                                  </p:stCondLst>
                                  <p:childTnLst>
                                    <p:set>
                                      <p:cBhvr>
                                        <p:cTn id="93" dur="1" fill="hold">
                                          <p:stCondLst>
                                            <p:cond delay="0"/>
                                          </p:stCondLst>
                                        </p:cTn>
                                        <p:tgtEl>
                                          <p:spTgt spid="82"/>
                                        </p:tgtEl>
                                        <p:attrNameLst>
                                          <p:attrName>style.visibility</p:attrName>
                                        </p:attrNameLst>
                                      </p:cBhvr>
                                      <p:to>
                                        <p:strVal val="visible"/>
                                      </p:to>
                                    </p:set>
                                    <p:anim calcmode="lin" valueType="num">
                                      <p:cBhvr additive="base">
                                        <p:cTn id="94" dur="500" fill="hold"/>
                                        <p:tgtEl>
                                          <p:spTgt spid="82"/>
                                        </p:tgtEl>
                                        <p:attrNameLst>
                                          <p:attrName>ppt_x</p:attrName>
                                        </p:attrNameLst>
                                      </p:cBhvr>
                                      <p:tavLst>
                                        <p:tav tm="0">
                                          <p:val>
                                            <p:strVal val="0-#ppt_w/2"/>
                                          </p:val>
                                        </p:tav>
                                        <p:tav tm="100000">
                                          <p:val>
                                            <p:strVal val="#ppt_x"/>
                                          </p:val>
                                        </p:tav>
                                      </p:tavLst>
                                    </p:anim>
                                    <p:anim calcmode="lin" valueType="num">
                                      <p:cBhvr additive="base">
                                        <p:cTn id="95" dur="500" fill="hold"/>
                                        <p:tgtEl>
                                          <p:spTgt spid="82"/>
                                        </p:tgtEl>
                                        <p:attrNameLst>
                                          <p:attrName>ppt_y</p:attrName>
                                        </p:attrNameLst>
                                      </p:cBhvr>
                                      <p:tavLst>
                                        <p:tav tm="0">
                                          <p:val>
                                            <p:strVal val="#ppt_y"/>
                                          </p:val>
                                        </p:tav>
                                        <p:tav tm="100000">
                                          <p:val>
                                            <p:strVal val="#ppt_y"/>
                                          </p:val>
                                        </p:tav>
                                      </p:tavLst>
                                    </p:anim>
                                  </p:childTnLst>
                                </p:cTn>
                              </p:par>
                            </p:childTnLst>
                          </p:cTn>
                        </p:par>
                        <p:par>
                          <p:cTn id="96" fill="hold">
                            <p:stCondLst>
                              <p:cond delay="9500"/>
                            </p:stCondLst>
                            <p:childTnLst>
                              <p:par>
                                <p:cTn id="97" presetID="10" presetClass="entr" presetSubtype="0" fill="hold" grpId="0" nodeType="after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500"/>
                                        <p:tgtEl>
                                          <p:spTgt spid="66"/>
                                        </p:tgtEl>
                                      </p:cBhvr>
                                    </p:animEffect>
                                  </p:childTnLst>
                                </p:cTn>
                              </p:par>
                            </p:childTnLst>
                          </p:cTn>
                        </p:par>
                        <p:par>
                          <p:cTn id="100" fill="hold">
                            <p:stCondLst>
                              <p:cond delay="10000"/>
                            </p:stCondLst>
                            <p:childTnLst>
                              <p:par>
                                <p:cTn id="101" presetID="10" presetClass="entr" presetSubtype="0" fill="hold" grpId="0" nodeType="after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fade">
                                      <p:cBhvr>
                                        <p:cTn id="103" dur="500"/>
                                        <p:tgtEl>
                                          <p:spTgt spid="67"/>
                                        </p:tgtEl>
                                      </p:cBhvr>
                                    </p:animEffect>
                                  </p:childTnLst>
                                </p:cTn>
                              </p:par>
                            </p:childTnLst>
                          </p:cTn>
                        </p:par>
                        <p:par>
                          <p:cTn id="104" fill="hold">
                            <p:stCondLst>
                              <p:cond delay="10500"/>
                            </p:stCondLst>
                            <p:childTnLst>
                              <p:par>
                                <p:cTn id="105" presetID="2" presetClass="entr" presetSubtype="8" fill="hold" nodeType="afterEffect">
                                  <p:stCondLst>
                                    <p:cond delay="0"/>
                                  </p:stCondLst>
                                  <p:childTnLst>
                                    <p:set>
                                      <p:cBhvr>
                                        <p:cTn id="106" dur="1" fill="hold">
                                          <p:stCondLst>
                                            <p:cond delay="0"/>
                                          </p:stCondLst>
                                        </p:cTn>
                                        <p:tgtEl>
                                          <p:spTgt spid="90"/>
                                        </p:tgtEl>
                                        <p:attrNameLst>
                                          <p:attrName>style.visibility</p:attrName>
                                        </p:attrNameLst>
                                      </p:cBhvr>
                                      <p:to>
                                        <p:strVal val="visible"/>
                                      </p:to>
                                    </p:set>
                                    <p:anim calcmode="lin" valueType="num">
                                      <p:cBhvr additive="base">
                                        <p:cTn id="107" dur="500" fill="hold"/>
                                        <p:tgtEl>
                                          <p:spTgt spid="90"/>
                                        </p:tgtEl>
                                        <p:attrNameLst>
                                          <p:attrName>ppt_x</p:attrName>
                                        </p:attrNameLst>
                                      </p:cBhvr>
                                      <p:tavLst>
                                        <p:tav tm="0">
                                          <p:val>
                                            <p:strVal val="0-#ppt_w/2"/>
                                          </p:val>
                                        </p:tav>
                                        <p:tav tm="100000">
                                          <p:val>
                                            <p:strVal val="#ppt_x"/>
                                          </p:val>
                                        </p:tav>
                                      </p:tavLst>
                                    </p:anim>
                                    <p:anim calcmode="lin" valueType="num">
                                      <p:cBhvr additive="base">
                                        <p:cTn id="108" dur="500" fill="hold"/>
                                        <p:tgtEl>
                                          <p:spTgt spid="90"/>
                                        </p:tgtEl>
                                        <p:attrNameLst>
                                          <p:attrName>ppt_y</p:attrName>
                                        </p:attrNameLst>
                                      </p:cBhvr>
                                      <p:tavLst>
                                        <p:tav tm="0">
                                          <p:val>
                                            <p:strVal val="#ppt_y"/>
                                          </p:val>
                                        </p:tav>
                                        <p:tav tm="100000">
                                          <p:val>
                                            <p:strVal val="#ppt_y"/>
                                          </p:val>
                                        </p:tav>
                                      </p:tavLst>
                                    </p:anim>
                                  </p:childTnLst>
                                </p:cTn>
                              </p:par>
                            </p:childTnLst>
                          </p:cTn>
                        </p:par>
                        <p:par>
                          <p:cTn id="109" fill="hold">
                            <p:stCondLst>
                              <p:cond delay="11000"/>
                            </p:stCondLst>
                            <p:childTnLst>
                              <p:par>
                                <p:cTn id="110" presetID="10" presetClass="entr" presetSubtype="0" fill="hold" grpId="0" nodeType="afterEffect">
                                  <p:stCondLst>
                                    <p:cond delay="0"/>
                                  </p:stCondLst>
                                  <p:childTnLst>
                                    <p:set>
                                      <p:cBhvr>
                                        <p:cTn id="111" dur="1" fill="hold">
                                          <p:stCondLst>
                                            <p:cond delay="0"/>
                                          </p:stCondLst>
                                        </p:cTn>
                                        <p:tgtEl>
                                          <p:spTgt spid="68"/>
                                        </p:tgtEl>
                                        <p:attrNameLst>
                                          <p:attrName>style.visibility</p:attrName>
                                        </p:attrNameLst>
                                      </p:cBhvr>
                                      <p:to>
                                        <p:strVal val="visible"/>
                                      </p:to>
                                    </p:set>
                                    <p:animEffect transition="in" filter="fade">
                                      <p:cBhvr>
                                        <p:cTn id="112" dur="500"/>
                                        <p:tgtEl>
                                          <p:spTgt spid="68"/>
                                        </p:tgtEl>
                                      </p:cBhvr>
                                    </p:animEffect>
                                  </p:childTnLst>
                                </p:cTn>
                              </p:par>
                            </p:childTnLst>
                          </p:cTn>
                        </p:par>
                        <p:par>
                          <p:cTn id="113" fill="hold">
                            <p:stCondLst>
                              <p:cond delay="11500"/>
                            </p:stCondLst>
                            <p:childTnLst>
                              <p:par>
                                <p:cTn id="114" presetID="10" presetClass="entr" presetSubtype="0" fill="hold" grpId="0" nodeType="afterEffect">
                                  <p:stCondLst>
                                    <p:cond delay="0"/>
                                  </p:stCondLst>
                                  <p:childTnLst>
                                    <p:set>
                                      <p:cBhvr>
                                        <p:cTn id="115" dur="1" fill="hold">
                                          <p:stCondLst>
                                            <p:cond delay="0"/>
                                          </p:stCondLst>
                                        </p:cTn>
                                        <p:tgtEl>
                                          <p:spTgt spid="69"/>
                                        </p:tgtEl>
                                        <p:attrNameLst>
                                          <p:attrName>style.visibility</p:attrName>
                                        </p:attrNameLst>
                                      </p:cBhvr>
                                      <p:to>
                                        <p:strVal val="visible"/>
                                      </p:to>
                                    </p:set>
                                    <p:animEffect transition="in" filter="fade">
                                      <p:cBhvr>
                                        <p:cTn id="11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3572473" y="2052263"/>
            <a:ext cx="2003301" cy="3003566"/>
            <a:chOff x="7056438" y="2401888"/>
            <a:chExt cx="2671763" cy="4160838"/>
          </a:xfrm>
          <a:effectLst>
            <a:outerShdw blurRad="254000" dist="101600" dir="8100000" sx="102000" sy="102000" algn="tr" rotWithShape="0">
              <a:prstClr val="black">
                <a:alpha val="28000"/>
              </a:prstClr>
            </a:outerShdw>
          </a:effectLst>
        </p:grpSpPr>
        <p:sp>
          <p:nvSpPr>
            <p:cNvPr id="13" name="Freeform 49"/>
            <p:cNvSpPr/>
            <p:nvPr/>
          </p:nvSpPr>
          <p:spPr bwMode="auto">
            <a:xfrm>
              <a:off x="7056438" y="2401888"/>
              <a:ext cx="2671763"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4" name="Freeform 50"/>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858685"/>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5" name="Freeform 51"/>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858685"/>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6" name="Freeform 52"/>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858685"/>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7" name="Freeform 53"/>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8" name="Freeform 54"/>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sp>
        <p:nvSpPr>
          <p:cNvPr id="19" name="矩形 18"/>
          <p:cNvSpPr/>
          <p:nvPr/>
        </p:nvSpPr>
        <p:spPr>
          <a:xfrm>
            <a:off x="3800240" y="2676309"/>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4343421" y="1498442"/>
            <a:ext cx="457582" cy="458524"/>
            <a:chOff x="5792736" y="1742999"/>
            <a:chExt cx="610268" cy="611524"/>
          </a:xfrm>
        </p:grpSpPr>
        <p:sp>
          <p:nvSpPr>
            <p:cNvPr id="21" name="任意多边形 20"/>
            <p:cNvSpPr/>
            <p:nvPr/>
          </p:nvSpPr>
          <p:spPr>
            <a:xfrm>
              <a:off x="5792736" y="1742999"/>
              <a:ext cx="610268" cy="611524"/>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22" name="KSO_Shape"/>
            <p:cNvSpPr/>
            <p:nvPr/>
          </p:nvSpPr>
          <p:spPr bwMode="auto">
            <a:xfrm>
              <a:off x="5991136" y="1913773"/>
              <a:ext cx="213469" cy="269975"/>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23" name="组合 22"/>
          <p:cNvGrpSpPr/>
          <p:nvPr/>
        </p:nvGrpSpPr>
        <p:grpSpPr>
          <a:xfrm>
            <a:off x="5680184" y="3103977"/>
            <a:ext cx="457582" cy="458524"/>
            <a:chOff x="7099916" y="4007017"/>
            <a:chExt cx="610268" cy="611524"/>
          </a:xfrm>
        </p:grpSpPr>
        <p:sp>
          <p:nvSpPr>
            <p:cNvPr id="24" name="任意多边形 23"/>
            <p:cNvSpPr/>
            <p:nvPr/>
          </p:nvSpPr>
          <p:spPr>
            <a:xfrm>
              <a:off x="7099916" y="4007017"/>
              <a:ext cx="610268" cy="611524"/>
            </a:xfrm>
            <a:custGeom>
              <a:avLst/>
              <a:gdLst>
                <a:gd name="connsiteX0" fmla="*/ 413081 w 772416"/>
                <a:gd name="connsiteY0" fmla="*/ 961 h 772416"/>
                <a:gd name="connsiteX1" fmla="*/ 720618 w 772416"/>
                <a:gd name="connsiteY1" fmla="*/ 193136 h 772416"/>
                <a:gd name="connsiteX2" fmla="*/ 579280 w 772416"/>
                <a:gd name="connsiteY2" fmla="*/ 720618 h 772416"/>
                <a:gd name="connsiteX3" fmla="*/ 51797 w 772416"/>
                <a:gd name="connsiteY3" fmla="*/ 579280 h 772416"/>
                <a:gd name="connsiteX4" fmla="*/ 193136 w 772416"/>
                <a:gd name="connsiteY4" fmla="*/ 51797 h 772416"/>
                <a:gd name="connsiteX5" fmla="*/ 413081 w 772416"/>
                <a:gd name="connsiteY5" fmla="*/ 961 h 77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6">
                  <a:moveTo>
                    <a:pt x="413081" y="961"/>
                  </a:moveTo>
                  <a:cubicBezTo>
                    <a:pt x="536732" y="9700"/>
                    <a:pt x="653974" y="77705"/>
                    <a:pt x="720618" y="193136"/>
                  </a:cubicBezTo>
                  <a:cubicBezTo>
                    <a:pt x="827249" y="377825"/>
                    <a:pt x="763969" y="613988"/>
                    <a:pt x="579280" y="720618"/>
                  </a:cubicBezTo>
                  <a:cubicBezTo>
                    <a:pt x="394590" y="827249"/>
                    <a:pt x="158428" y="763969"/>
                    <a:pt x="51797" y="579280"/>
                  </a:cubicBezTo>
                  <a:cubicBezTo>
                    <a:pt x="-54833" y="394590"/>
                    <a:pt x="8446" y="158428"/>
                    <a:pt x="193136" y="51797"/>
                  </a:cubicBezTo>
                  <a:cubicBezTo>
                    <a:pt x="262394" y="11811"/>
                    <a:pt x="338891" y="-4282"/>
                    <a:pt x="413081" y="961"/>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25" name="KSO_Shape"/>
            <p:cNvSpPr/>
            <p:nvPr/>
          </p:nvSpPr>
          <p:spPr bwMode="auto">
            <a:xfrm>
              <a:off x="7333475" y="4177792"/>
              <a:ext cx="144405" cy="269974"/>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dirty="0">
                <a:latin typeface="华文中宋" panose="02010600040101010101" pitchFamily="2" charset="-122"/>
                <a:ea typeface="华文中宋" panose="02010600040101010101" pitchFamily="2" charset="-122"/>
              </a:endParaRPr>
            </a:p>
          </p:txBody>
        </p:sp>
      </p:grpSp>
      <p:grpSp>
        <p:nvGrpSpPr>
          <p:cNvPr id="26" name="组合 25"/>
          <p:cNvGrpSpPr/>
          <p:nvPr/>
        </p:nvGrpSpPr>
        <p:grpSpPr>
          <a:xfrm>
            <a:off x="3006233" y="3103977"/>
            <a:ext cx="458524" cy="458524"/>
            <a:chOff x="4485555" y="4007017"/>
            <a:chExt cx="611524" cy="611524"/>
          </a:xfrm>
        </p:grpSpPr>
        <p:sp>
          <p:nvSpPr>
            <p:cNvPr id="27" name="任意多边形 26"/>
            <p:cNvSpPr/>
            <p:nvPr/>
          </p:nvSpPr>
          <p:spPr>
            <a:xfrm>
              <a:off x="4485555" y="4007017"/>
              <a:ext cx="611524" cy="611524"/>
            </a:xfrm>
            <a:custGeom>
              <a:avLst/>
              <a:gdLst>
                <a:gd name="connsiteX0" fmla="*/ 413083 w 772417"/>
                <a:gd name="connsiteY0" fmla="*/ 961 h 772415"/>
                <a:gd name="connsiteX1" fmla="*/ 720620 w 772417"/>
                <a:gd name="connsiteY1" fmla="*/ 193136 h 772415"/>
                <a:gd name="connsiteX2" fmla="*/ 579281 w 772417"/>
                <a:gd name="connsiteY2" fmla="*/ 720618 h 772415"/>
                <a:gd name="connsiteX3" fmla="*/ 51799 w 772417"/>
                <a:gd name="connsiteY3" fmla="*/ 579279 h 772415"/>
                <a:gd name="connsiteX4" fmla="*/ 193137 w 772417"/>
                <a:gd name="connsiteY4" fmla="*/ 51797 h 772415"/>
                <a:gd name="connsiteX5" fmla="*/ 413083 w 772417"/>
                <a:gd name="connsiteY5" fmla="*/ 961 h 77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5">
                  <a:moveTo>
                    <a:pt x="413083" y="961"/>
                  </a:moveTo>
                  <a:cubicBezTo>
                    <a:pt x="536733" y="9700"/>
                    <a:pt x="653976" y="77705"/>
                    <a:pt x="720620" y="193136"/>
                  </a:cubicBezTo>
                  <a:cubicBezTo>
                    <a:pt x="827250" y="377825"/>
                    <a:pt x="763971" y="613987"/>
                    <a:pt x="579281" y="720618"/>
                  </a:cubicBezTo>
                  <a:cubicBezTo>
                    <a:pt x="394592" y="827248"/>
                    <a:pt x="158429" y="763969"/>
                    <a:pt x="51799" y="579279"/>
                  </a:cubicBezTo>
                  <a:cubicBezTo>
                    <a:pt x="-54832" y="394590"/>
                    <a:pt x="8448" y="158428"/>
                    <a:pt x="193137" y="51797"/>
                  </a:cubicBezTo>
                  <a:cubicBezTo>
                    <a:pt x="262396" y="11811"/>
                    <a:pt x="338893" y="-4282"/>
                    <a:pt x="413083" y="961"/>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28" name="KSO_Shape"/>
            <p:cNvSpPr/>
            <p:nvPr/>
          </p:nvSpPr>
          <p:spPr bwMode="auto">
            <a:xfrm>
              <a:off x="4621171" y="4212952"/>
              <a:ext cx="340293" cy="19965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29" name="组合 28"/>
          <p:cNvGrpSpPr/>
          <p:nvPr/>
        </p:nvGrpSpPr>
        <p:grpSpPr>
          <a:xfrm>
            <a:off x="5489863" y="1972262"/>
            <a:ext cx="457582" cy="458524"/>
            <a:chOff x="7099916" y="2497671"/>
            <a:chExt cx="610268" cy="611524"/>
          </a:xfrm>
        </p:grpSpPr>
        <p:sp>
          <p:nvSpPr>
            <p:cNvPr id="30" name="任意多边形 29"/>
            <p:cNvSpPr/>
            <p:nvPr/>
          </p:nvSpPr>
          <p:spPr>
            <a:xfrm>
              <a:off x="7099916" y="2497671"/>
              <a:ext cx="610268" cy="611524"/>
            </a:xfrm>
            <a:custGeom>
              <a:avLst/>
              <a:gdLst>
                <a:gd name="connsiteX0" fmla="*/ 413081 w 772416"/>
                <a:gd name="connsiteY0" fmla="*/ 962 h 772417"/>
                <a:gd name="connsiteX1" fmla="*/ 720618 w 772416"/>
                <a:gd name="connsiteY1" fmla="*/ 193137 h 772417"/>
                <a:gd name="connsiteX2" fmla="*/ 579280 w 772416"/>
                <a:gd name="connsiteY2" fmla="*/ 720619 h 772417"/>
                <a:gd name="connsiteX3" fmla="*/ 51797 w 772416"/>
                <a:gd name="connsiteY3" fmla="*/ 579281 h 772417"/>
                <a:gd name="connsiteX4" fmla="*/ 193136 w 772416"/>
                <a:gd name="connsiteY4" fmla="*/ 51798 h 772417"/>
                <a:gd name="connsiteX5" fmla="*/ 413081 w 772416"/>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7">
                  <a:moveTo>
                    <a:pt x="413081" y="962"/>
                  </a:moveTo>
                  <a:cubicBezTo>
                    <a:pt x="536732" y="9701"/>
                    <a:pt x="653974" y="77706"/>
                    <a:pt x="720618" y="193137"/>
                  </a:cubicBezTo>
                  <a:cubicBezTo>
                    <a:pt x="827249" y="377826"/>
                    <a:pt x="763969" y="613989"/>
                    <a:pt x="579280" y="720619"/>
                  </a:cubicBezTo>
                  <a:cubicBezTo>
                    <a:pt x="394590" y="827250"/>
                    <a:pt x="158428" y="763970"/>
                    <a:pt x="51797" y="579281"/>
                  </a:cubicBezTo>
                  <a:cubicBezTo>
                    <a:pt x="-54833" y="394591"/>
                    <a:pt x="8446" y="158429"/>
                    <a:pt x="193136" y="51798"/>
                  </a:cubicBezTo>
                  <a:cubicBezTo>
                    <a:pt x="262394" y="11812"/>
                    <a:pt x="338891" y="-4281"/>
                    <a:pt x="413081"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1" name="KSO_Shape"/>
            <p:cNvSpPr/>
            <p:nvPr/>
          </p:nvSpPr>
          <p:spPr bwMode="auto">
            <a:xfrm>
              <a:off x="7300826" y="2658400"/>
              <a:ext cx="271230" cy="246116"/>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32" name="组合 31"/>
          <p:cNvGrpSpPr/>
          <p:nvPr/>
        </p:nvGrpSpPr>
        <p:grpSpPr>
          <a:xfrm>
            <a:off x="3195613" y="1972262"/>
            <a:ext cx="458524" cy="458524"/>
            <a:chOff x="4485555" y="2497671"/>
            <a:chExt cx="611524" cy="611524"/>
          </a:xfrm>
        </p:grpSpPr>
        <p:sp>
          <p:nvSpPr>
            <p:cNvPr id="33" name="任意多边形 32"/>
            <p:cNvSpPr/>
            <p:nvPr/>
          </p:nvSpPr>
          <p:spPr>
            <a:xfrm>
              <a:off x="4485555" y="2497671"/>
              <a:ext cx="611524" cy="611524"/>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4" name="KSO_Shape"/>
            <p:cNvSpPr/>
            <p:nvPr/>
          </p:nvSpPr>
          <p:spPr>
            <a:xfrm>
              <a:off x="4657585" y="2668446"/>
              <a:ext cx="266207" cy="269974"/>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sp>
        <p:nvSpPr>
          <p:cNvPr id="35" name="矩形 34"/>
          <p:cNvSpPr/>
          <p:nvPr/>
        </p:nvSpPr>
        <p:spPr>
          <a:xfrm>
            <a:off x="1586570" y="1812438"/>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1370603" y="2994528"/>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6039556" y="1806706"/>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6203024" y="2988796"/>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3800239" y="736474"/>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1"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childTnLst>
                          </p:cTn>
                        </p:par>
                        <p:par>
                          <p:cTn id="34" fill="hold">
                            <p:stCondLst>
                              <p:cond delay="2500"/>
                            </p:stCondLst>
                            <p:childTnLst>
                              <p:par>
                                <p:cTn id="35" presetID="26"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290">
                                          <p:stCondLst>
                                            <p:cond delay="0"/>
                                          </p:stCondLst>
                                        </p:cTn>
                                        <p:tgtEl>
                                          <p:spTgt spid="20"/>
                                        </p:tgtEl>
                                      </p:cBhvr>
                                    </p:animEffect>
                                    <p:anim calcmode="lin" valueType="num">
                                      <p:cBhvr>
                                        <p:cTn id="3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4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4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43" dur="13">
                                          <p:stCondLst>
                                            <p:cond delay="325"/>
                                          </p:stCondLst>
                                        </p:cTn>
                                        <p:tgtEl>
                                          <p:spTgt spid="20"/>
                                        </p:tgtEl>
                                      </p:cBhvr>
                                      <p:to x="100000" y="60000"/>
                                    </p:animScale>
                                    <p:animScale>
                                      <p:cBhvr>
                                        <p:cTn id="44" dur="83" decel="50000">
                                          <p:stCondLst>
                                            <p:cond delay="338"/>
                                          </p:stCondLst>
                                        </p:cTn>
                                        <p:tgtEl>
                                          <p:spTgt spid="20"/>
                                        </p:tgtEl>
                                      </p:cBhvr>
                                      <p:to x="100000" y="100000"/>
                                    </p:animScale>
                                    <p:animScale>
                                      <p:cBhvr>
                                        <p:cTn id="45" dur="13">
                                          <p:stCondLst>
                                            <p:cond delay="656"/>
                                          </p:stCondLst>
                                        </p:cTn>
                                        <p:tgtEl>
                                          <p:spTgt spid="20"/>
                                        </p:tgtEl>
                                      </p:cBhvr>
                                      <p:to x="100000" y="80000"/>
                                    </p:animScale>
                                    <p:animScale>
                                      <p:cBhvr>
                                        <p:cTn id="46" dur="83" decel="50000">
                                          <p:stCondLst>
                                            <p:cond delay="669"/>
                                          </p:stCondLst>
                                        </p:cTn>
                                        <p:tgtEl>
                                          <p:spTgt spid="20"/>
                                        </p:tgtEl>
                                      </p:cBhvr>
                                      <p:to x="100000" y="100000"/>
                                    </p:animScale>
                                    <p:animScale>
                                      <p:cBhvr>
                                        <p:cTn id="47" dur="13">
                                          <p:stCondLst>
                                            <p:cond delay="821"/>
                                          </p:stCondLst>
                                        </p:cTn>
                                        <p:tgtEl>
                                          <p:spTgt spid="20"/>
                                        </p:tgtEl>
                                      </p:cBhvr>
                                      <p:to x="100000" y="90000"/>
                                    </p:animScale>
                                    <p:animScale>
                                      <p:cBhvr>
                                        <p:cTn id="48" dur="83" decel="50000">
                                          <p:stCondLst>
                                            <p:cond delay="834"/>
                                          </p:stCondLst>
                                        </p:cTn>
                                        <p:tgtEl>
                                          <p:spTgt spid="20"/>
                                        </p:tgtEl>
                                      </p:cBhvr>
                                      <p:to x="100000" y="100000"/>
                                    </p:animScale>
                                    <p:animScale>
                                      <p:cBhvr>
                                        <p:cTn id="49" dur="13">
                                          <p:stCondLst>
                                            <p:cond delay="904"/>
                                          </p:stCondLst>
                                        </p:cTn>
                                        <p:tgtEl>
                                          <p:spTgt spid="20"/>
                                        </p:tgtEl>
                                      </p:cBhvr>
                                      <p:to x="100000" y="95000"/>
                                    </p:animScale>
                                    <p:animScale>
                                      <p:cBhvr>
                                        <p:cTn id="50" dur="83" decel="50000">
                                          <p:stCondLst>
                                            <p:cond delay="917"/>
                                          </p:stCondLst>
                                        </p:cTn>
                                        <p:tgtEl>
                                          <p:spTgt spid="20"/>
                                        </p:tgtEl>
                                      </p:cBhvr>
                                      <p:to x="100000" y="100000"/>
                                    </p:animScale>
                                  </p:childTnLst>
                                </p:cTn>
                              </p:par>
                            </p:childTnLst>
                          </p:cTn>
                        </p:par>
                        <p:par>
                          <p:cTn id="51" fill="hold">
                            <p:stCondLst>
                              <p:cond delay="3500"/>
                            </p:stCondLst>
                            <p:childTnLst>
                              <p:par>
                                <p:cTn id="52" presetID="26"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down)">
                                      <p:cBhvr>
                                        <p:cTn id="54" dur="290">
                                          <p:stCondLst>
                                            <p:cond delay="0"/>
                                          </p:stCondLst>
                                        </p:cTn>
                                        <p:tgtEl>
                                          <p:spTgt spid="29"/>
                                        </p:tgtEl>
                                      </p:cBhvr>
                                    </p:animEffect>
                                    <p:anim calcmode="lin" valueType="num">
                                      <p:cBhvr>
                                        <p:cTn id="55"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6"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7"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58"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59"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60" dur="13">
                                          <p:stCondLst>
                                            <p:cond delay="325"/>
                                          </p:stCondLst>
                                        </p:cTn>
                                        <p:tgtEl>
                                          <p:spTgt spid="29"/>
                                        </p:tgtEl>
                                      </p:cBhvr>
                                      <p:to x="100000" y="60000"/>
                                    </p:animScale>
                                    <p:animScale>
                                      <p:cBhvr>
                                        <p:cTn id="61" dur="83" decel="50000">
                                          <p:stCondLst>
                                            <p:cond delay="338"/>
                                          </p:stCondLst>
                                        </p:cTn>
                                        <p:tgtEl>
                                          <p:spTgt spid="29"/>
                                        </p:tgtEl>
                                      </p:cBhvr>
                                      <p:to x="100000" y="100000"/>
                                    </p:animScale>
                                    <p:animScale>
                                      <p:cBhvr>
                                        <p:cTn id="62" dur="13">
                                          <p:stCondLst>
                                            <p:cond delay="656"/>
                                          </p:stCondLst>
                                        </p:cTn>
                                        <p:tgtEl>
                                          <p:spTgt spid="29"/>
                                        </p:tgtEl>
                                      </p:cBhvr>
                                      <p:to x="100000" y="80000"/>
                                    </p:animScale>
                                    <p:animScale>
                                      <p:cBhvr>
                                        <p:cTn id="63" dur="83" decel="50000">
                                          <p:stCondLst>
                                            <p:cond delay="669"/>
                                          </p:stCondLst>
                                        </p:cTn>
                                        <p:tgtEl>
                                          <p:spTgt spid="29"/>
                                        </p:tgtEl>
                                      </p:cBhvr>
                                      <p:to x="100000" y="100000"/>
                                    </p:animScale>
                                    <p:animScale>
                                      <p:cBhvr>
                                        <p:cTn id="64" dur="13">
                                          <p:stCondLst>
                                            <p:cond delay="821"/>
                                          </p:stCondLst>
                                        </p:cTn>
                                        <p:tgtEl>
                                          <p:spTgt spid="29"/>
                                        </p:tgtEl>
                                      </p:cBhvr>
                                      <p:to x="100000" y="90000"/>
                                    </p:animScale>
                                    <p:animScale>
                                      <p:cBhvr>
                                        <p:cTn id="65" dur="83" decel="50000">
                                          <p:stCondLst>
                                            <p:cond delay="834"/>
                                          </p:stCondLst>
                                        </p:cTn>
                                        <p:tgtEl>
                                          <p:spTgt spid="29"/>
                                        </p:tgtEl>
                                      </p:cBhvr>
                                      <p:to x="100000" y="100000"/>
                                    </p:animScale>
                                    <p:animScale>
                                      <p:cBhvr>
                                        <p:cTn id="66" dur="13">
                                          <p:stCondLst>
                                            <p:cond delay="904"/>
                                          </p:stCondLst>
                                        </p:cTn>
                                        <p:tgtEl>
                                          <p:spTgt spid="29"/>
                                        </p:tgtEl>
                                      </p:cBhvr>
                                      <p:to x="100000" y="95000"/>
                                    </p:animScale>
                                    <p:animScale>
                                      <p:cBhvr>
                                        <p:cTn id="67" dur="83" decel="50000">
                                          <p:stCondLst>
                                            <p:cond delay="917"/>
                                          </p:stCondLst>
                                        </p:cTn>
                                        <p:tgtEl>
                                          <p:spTgt spid="29"/>
                                        </p:tgtEl>
                                      </p:cBhvr>
                                      <p:to x="100000" y="100000"/>
                                    </p:animScale>
                                  </p:childTnLst>
                                </p:cTn>
                              </p:par>
                            </p:childTnLst>
                          </p:cTn>
                        </p:par>
                        <p:par>
                          <p:cTn id="68" fill="hold">
                            <p:stCondLst>
                              <p:cond delay="4500"/>
                            </p:stCondLst>
                            <p:childTnLst>
                              <p:par>
                                <p:cTn id="69" presetID="26" presetClass="entr" presetSubtype="0"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down)">
                                      <p:cBhvr>
                                        <p:cTn id="71" dur="290">
                                          <p:stCondLst>
                                            <p:cond delay="0"/>
                                          </p:stCondLst>
                                        </p:cTn>
                                        <p:tgtEl>
                                          <p:spTgt spid="32"/>
                                        </p:tgtEl>
                                      </p:cBhvr>
                                    </p:animEffect>
                                    <p:anim calcmode="lin" valueType="num">
                                      <p:cBhvr>
                                        <p:cTn id="72"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73"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74"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75"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76"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77" dur="13">
                                          <p:stCondLst>
                                            <p:cond delay="325"/>
                                          </p:stCondLst>
                                        </p:cTn>
                                        <p:tgtEl>
                                          <p:spTgt spid="32"/>
                                        </p:tgtEl>
                                      </p:cBhvr>
                                      <p:to x="100000" y="60000"/>
                                    </p:animScale>
                                    <p:animScale>
                                      <p:cBhvr>
                                        <p:cTn id="78" dur="83" decel="50000">
                                          <p:stCondLst>
                                            <p:cond delay="338"/>
                                          </p:stCondLst>
                                        </p:cTn>
                                        <p:tgtEl>
                                          <p:spTgt spid="32"/>
                                        </p:tgtEl>
                                      </p:cBhvr>
                                      <p:to x="100000" y="100000"/>
                                    </p:animScale>
                                    <p:animScale>
                                      <p:cBhvr>
                                        <p:cTn id="79" dur="13">
                                          <p:stCondLst>
                                            <p:cond delay="656"/>
                                          </p:stCondLst>
                                        </p:cTn>
                                        <p:tgtEl>
                                          <p:spTgt spid="32"/>
                                        </p:tgtEl>
                                      </p:cBhvr>
                                      <p:to x="100000" y="80000"/>
                                    </p:animScale>
                                    <p:animScale>
                                      <p:cBhvr>
                                        <p:cTn id="80" dur="83" decel="50000">
                                          <p:stCondLst>
                                            <p:cond delay="669"/>
                                          </p:stCondLst>
                                        </p:cTn>
                                        <p:tgtEl>
                                          <p:spTgt spid="32"/>
                                        </p:tgtEl>
                                      </p:cBhvr>
                                      <p:to x="100000" y="100000"/>
                                    </p:animScale>
                                    <p:animScale>
                                      <p:cBhvr>
                                        <p:cTn id="81" dur="13">
                                          <p:stCondLst>
                                            <p:cond delay="821"/>
                                          </p:stCondLst>
                                        </p:cTn>
                                        <p:tgtEl>
                                          <p:spTgt spid="32"/>
                                        </p:tgtEl>
                                      </p:cBhvr>
                                      <p:to x="100000" y="90000"/>
                                    </p:animScale>
                                    <p:animScale>
                                      <p:cBhvr>
                                        <p:cTn id="82" dur="83" decel="50000">
                                          <p:stCondLst>
                                            <p:cond delay="834"/>
                                          </p:stCondLst>
                                        </p:cTn>
                                        <p:tgtEl>
                                          <p:spTgt spid="32"/>
                                        </p:tgtEl>
                                      </p:cBhvr>
                                      <p:to x="100000" y="100000"/>
                                    </p:animScale>
                                    <p:animScale>
                                      <p:cBhvr>
                                        <p:cTn id="83" dur="13">
                                          <p:stCondLst>
                                            <p:cond delay="904"/>
                                          </p:stCondLst>
                                        </p:cTn>
                                        <p:tgtEl>
                                          <p:spTgt spid="32"/>
                                        </p:tgtEl>
                                      </p:cBhvr>
                                      <p:to x="100000" y="95000"/>
                                    </p:animScale>
                                    <p:animScale>
                                      <p:cBhvr>
                                        <p:cTn id="84" dur="83" decel="50000">
                                          <p:stCondLst>
                                            <p:cond delay="917"/>
                                          </p:stCondLst>
                                        </p:cTn>
                                        <p:tgtEl>
                                          <p:spTgt spid="32"/>
                                        </p:tgtEl>
                                      </p:cBhvr>
                                      <p:to x="100000" y="100000"/>
                                    </p:animScale>
                                  </p:childTnLst>
                                </p:cTn>
                              </p:par>
                            </p:childTnLst>
                          </p:cTn>
                        </p:par>
                        <p:par>
                          <p:cTn id="85" fill="hold">
                            <p:stCondLst>
                              <p:cond delay="5500"/>
                            </p:stCondLst>
                            <p:childTnLst>
                              <p:par>
                                <p:cTn id="86" presetID="26" presetClass="entr" presetSubtype="0" fill="hold"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290">
                                          <p:stCondLst>
                                            <p:cond delay="0"/>
                                          </p:stCondLst>
                                        </p:cTn>
                                        <p:tgtEl>
                                          <p:spTgt spid="23"/>
                                        </p:tgtEl>
                                      </p:cBhvr>
                                    </p:animEffect>
                                    <p:anim calcmode="lin" valueType="num">
                                      <p:cBhvr>
                                        <p:cTn id="89"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0"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91"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92"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93"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94" dur="13">
                                          <p:stCondLst>
                                            <p:cond delay="325"/>
                                          </p:stCondLst>
                                        </p:cTn>
                                        <p:tgtEl>
                                          <p:spTgt spid="23"/>
                                        </p:tgtEl>
                                      </p:cBhvr>
                                      <p:to x="100000" y="60000"/>
                                    </p:animScale>
                                    <p:animScale>
                                      <p:cBhvr>
                                        <p:cTn id="95" dur="83" decel="50000">
                                          <p:stCondLst>
                                            <p:cond delay="338"/>
                                          </p:stCondLst>
                                        </p:cTn>
                                        <p:tgtEl>
                                          <p:spTgt spid="23"/>
                                        </p:tgtEl>
                                      </p:cBhvr>
                                      <p:to x="100000" y="100000"/>
                                    </p:animScale>
                                    <p:animScale>
                                      <p:cBhvr>
                                        <p:cTn id="96" dur="13">
                                          <p:stCondLst>
                                            <p:cond delay="656"/>
                                          </p:stCondLst>
                                        </p:cTn>
                                        <p:tgtEl>
                                          <p:spTgt spid="23"/>
                                        </p:tgtEl>
                                      </p:cBhvr>
                                      <p:to x="100000" y="80000"/>
                                    </p:animScale>
                                    <p:animScale>
                                      <p:cBhvr>
                                        <p:cTn id="97" dur="83" decel="50000">
                                          <p:stCondLst>
                                            <p:cond delay="669"/>
                                          </p:stCondLst>
                                        </p:cTn>
                                        <p:tgtEl>
                                          <p:spTgt spid="23"/>
                                        </p:tgtEl>
                                      </p:cBhvr>
                                      <p:to x="100000" y="100000"/>
                                    </p:animScale>
                                    <p:animScale>
                                      <p:cBhvr>
                                        <p:cTn id="98" dur="13">
                                          <p:stCondLst>
                                            <p:cond delay="821"/>
                                          </p:stCondLst>
                                        </p:cTn>
                                        <p:tgtEl>
                                          <p:spTgt spid="23"/>
                                        </p:tgtEl>
                                      </p:cBhvr>
                                      <p:to x="100000" y="90000"/>
                                    </p:animScale>
                                    <p:animScale>
                                      <p:cBhvr>
                                        <p:cTn id="99" dur="83" decel="50000">
                                          <p:stCondLst>
                                            <p:cond delay="834"/>
                                          </p:stCondLst>
                                        </p:cTn>
                                        <p:tgtEl>
                                          <p:spTgt spid="23"/>
                                        </p:tgtEl>
                                      </p:cBhvr>
                                      <p:to x="100000" y="100000"/>
                                    </p:animScale>
                                    <p:animScale>
                                      <p:cBhvr>
                                        <p:cTn id="100" dur="13">
                                          <p:stCondLst>
                                            <p:cond delay="904"/>
                                          </p:stCondLst>
                                        </p:cTn>
                                        <p:tgtEl>
                                          <p:spTgt spid="23"/>
                                        </p:tgtEl>
                                      </p:cBhvr>
                                      <p:to x="100000" y="95000"/>
                                    </p:animScale>
                                    <p:animScale>
                                      <p:cBhvr>
                                        <p:cTn id="101" dur="83" decel="50000">
                                          <p:stCondLst>
                                            <p:cond delay="917"/>
                                          </p:stCondLst>
                                        </p:cTn>
                                        <p:tgtEl>
                                          <p:spTgt spid="23"/>
                                        </p:tgtEl>
                                      </p:cBhvr>
                                      <p:to x="100000" y="100000"/>
                                    </p:animScale>
                                  </p:childTnLst>
                                </p:cTn>
                              </p:par>
                            </p:childTnLst>
                          </p:cTn>
                        </p:par>
                        <p:par>
                          <p:cTn id="102" fill="hold">
                            <p:stCondLst>
                              <p:cond delay="6500"/>
                            </p:stCondLst>
                            <p:childTnLst>
                              <p:par>
                                <p:cTn id="103" presetID="26" presetClass="entr" presetSubtype="0" fill="hold"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down)">
                                      <p:cBhvr>
                                        <p:cTn id="105" dur="290">
                                          <p:stCondLst>
                                            <p:cond delay="0"/>
                                          </p:stCondLst>
                                        </p:cTn>
                                        <p:tgtEl>
                                          <p:spTgt spid="26"/>
                                        </p:tgtEl>
                                      </p:cBhvr>
                                    </p:animEffect>
                                    <p:anim calcmode="lin" valueType="num">
                                      <p:cBhvr>
                                        <p:cTn id="106"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07"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8"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109"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110"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111" dur="13">
                                          <p:stCondLst>
                                            <p:cond delay="325"/>
                                          </p:stCondLst>
                                        </p:cTn>
                                        <p:tgtEl>
                                          <p:spTgt spid="26"/>
                                        </p:tgtEl>
                                      </p:cBhvr>
                                      <p:to x="100000" y="60000"/>
                                    </p:animScale>
                                    <p:animScale>
                                      <p:cBhvr>
                                        <p:cTn id="112" dur="83" decel="50000">
                                          <p:stCondLst>
                                            <p:cond delay="338"/>
                                          </p:stCondLst>
                                        </p:cTn>
                                        <p:tgtEl>
                                          <p:spTgt spid="26"/>
                                        </p:tgtEl>
                                      </p:cBhvr>
                                      <p:to x="100000" y="100000"/>
                                    </p:animScale>
                                    <p:animScale>
                                      <p:cBhvr>
                                        <p:cTn id="113" dur="13">
                                          <p:stCondLst>
                                            <p:cond delay="656"/>
                                          </p:stCondLst>
                                        </p:cTn>
                                        <p:tgtEl>
                                          <p:spTgt spid="26"/>
                                        </p:tgtEl>
                                      </p:cBhvr>
                                      <p:to x="100000" y="80000"/>
                                    </p:animScale>
                                    <p:animScale>
                                      <p:cBhvr>
                                        <p:cTn id="114" dur="83" decel="50000">
                                          <p:stCondLst>
                                            <p:cond delay="669"/>
                                          </p:stCondLst>
                                        </p:cTn>
                                        <p:tgtEl>
                                          <p:spTgt spid="26"/>
                                        </p:tgtEl>
                                      </p:cBhvr>
                                      <p:to x="100000" y="100000"/>
                                    </p:animScale>
                                    <p:animScale>
                                      <p:cBhvr>
                                        <p:cTn id="115" dur="13">
                                          <p:stCondLst>
                                            <p:cond delay="821"/>
                                          </p:stCondLst>
                                        </p:cTn>
                                        <p:tgtEl>
                                          <p:spTgt spid="26"/>
                                        </p:tgtEl>
                                      </p:cBhvr>
                                      <p:to x="100000" y="90000"/>
                                    </p:animScale>
                                    <p:animScale>
                                      <p:cBhvr>
                                        <p:cTn id="116" dur="83" decel="50000">
                                          <p:stCondLst>
                                            <p:cond delay="834"/>
                                          </p:stCondLst>
                                        </p:cTn>
                                        <p:tgtEl>
                                          <p:spTgt spid="26"/>
                                        </p:tgtEl>
                                      </p:cBhvr>
                                      <p:to x="100000" y="100000"/>
                                    </p:animScale>
                                    <p:animScale>
                                      <p:cBhvr>
                                        <p:cTn id="117" dur="13">
                                          <p:stCondLst>
                                            <p:cond delay="904"/>
                                          </p:stCondLst>
                                        </p:cTn>
                                        <p:tgtEl>
                                          <p:spTgt spid="26"/>
                                        </p:tgtEl>
                                      </p:cBhvr>
                                      <p:to x="100000" y="95000"/>
                                    </p:animScale>
                                    <p:animScale>
                                      <p:cBhvr>
                                        <p:cTn id="118" dur="83" decel="50000">
                                          <p:stCondLst>
                                            <p:cond delay="917"/>
                                          </p:stCondLst>
                                        </p:cTn>
                                        <p:tgtEl>
                                          <p:spTgt spid="26"/>
                                        </p:tgtEl>
                                      </p:cBhvr>
                                      <p:to x="100000" y="100000"/>
                                    </p:animScale>
                                  </p:childTnLst>
                                </p:cTn>
                              </p:par>
                            </p:childTnLst>
                          </p:cTn>
                        </p:par>
                        <p:par>
                          <p:cTn id="119" fill="hold">
                            <p:stCondLst>
                              <p:cond delay="7500"/>
                            </p:stCondLst>
                            <p:childTnLst>
                              <p:par>
                                <p:cTn id="120" presetID="2" presetClass="entr" presetSubtype="8" fill="hold" grpId="0" nodeType="after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additive="base">
                                        <p:cTn id="122" dur="500" fill="hold"/>
                                        <p:tgtEl>
                                          <p:spTgt spid="35"/>
                                        </p:tgtEl>
                                        <p:attrNameLst>
                                          <p:attrName>ppt_x</p:attrName>
                                        </p:attrNameLst>
                                      </p:cBhvr>
                                      <p:tavLst>
                                        <p:tav tm="0">
                                          <p:val>
                                            <p:strVal val="0-#ppt_w/2"/>
                                          </p:val>
                                        </p:tav>
                                        <p:tav tm="100000">
                                          <p:val>
                                            <p:strVal val="#ppt_x"/>
                                          </p:val>
                                        </p:tav>
                                      </p:tavLst>
                                    </p:anim>
                                    <p:anim calcmode="lin" valueType="num">
                                      <p:cBhvr additive="base">
                                        <p:cTn id="123" dur="500" fill="hold"/>
                                        <p:tgtEl>
                                          <p:spTgt spid="35"/>
                                        </p:tgtEl>
                                        <p:attrNameLst>
                                          <p:attrName>ppt_y</p:attrName>
                                        </p:attrNameLst>
                                      </p:cBhvr>
                                      <p:tavLst>
                                        <p:tav tm="0">
                                          <p:val>
                                            <p:strVal val="#ppt_y"/>
                                          </p:val>
                                        </p:tav>
                                        <p:tav tm="100000">
                                          <p:val>
                                            <p:strVal val="#ppt_y"/>
                                          </p:val>
                                        </p:tav>
                                      </p:tavLst>
                                    </p:anim>
                                  </p:childTnLst>
                                </p:cTn>
                              </p:par>
                            </p:childTnLst>
                          </p:cTn>
                        </p:par>
                        <p:par>
                          <p:cTn id="124" fill="hold">
                            <p:stCondLst>
                              <p:cond delay="8000"/>
                            </p:stCondLst>
                            <p:childTnLst>
                              <p:par>
                                <p:cTn id="125" presetID="2" presetClass="entr" presetSubtype="8" fill="hold" grpId="0" nodeType="afterEffect">
                                  <p:stCondLst>
                                    <p:cond delay="0"/>
                                  </p:stCondLst>
                                  <p:childTnLst>
                                    <p:set>
                                      <p:cBhvr>
                                        <p:cTn id="126" dur="1" fill="hold">
                                          <p:stCondLst>
                                            <p:cond delay="0"/>
                                          </p:stCondLst>
                                        </p:cTn>
                                        <p:tgtEl>
                                          <p:spTgt spid="36"/>
                                        </p:tgtEl>
                                        <p:attrNameLst>
                                          <p:attrName>style.visibility</p:attrName>
                                        </p:attrNameLst>
                                      </p:cBhvr>
                                      <p:to>
                                        <p:strVal val="visible"/>
                                      </p:to>
                                    </p:set>
                                    <p:anim calcmode="lin" valueType="num">
                                      <p:cBhvr additive="base">
                                        <p:cTn id="127" dur="500" fill="hold"/>
                                        <p:tgtEl>
                                          <p:spTgt spid="36"/>
                                        </p:tgtEl>
                                        <p:attrNameLst>
                                          <p:attrName>ppt_x</p:attrName>
                                        </p:attrNameLst>
                                      </p:cBhvr>
                                      <p:tavLst>
                                        <p:tav tm="0">
                                          <p:val>
                                            <p:strVal val="0-#ppt_w/2"/>
                                          </p:val>
                                        </p:tav>
                                        <p:tav tm="100000">
                                          <p:val>
                                            <p:strVal val="#ppt_x"/>
                                          </p:val>
                                        </p:tav>
                                      </p:tavLst>
                                    </p:anim>
                                    <p:anim calcmode="lin" valueType="num">
                                      <p:cBhvr additive="base">
                                        <p:cTn id="128" dur="500" fill="hold"/>
                                        <p:tgtEl>
                                          <p:spTgt spid="36"/>
                                        </p:tgtEl>
                                        <p:attrNameLst>
                                          <p:attrName>ppt_y</p:attrName>
                                        </p:attrNameLst>
                                      </p:cBhvr>
                                      <p:tavLst>
                                        <p:tav tm="0">
                                          <p:val>
                                            <p:strVal val="#ppt_y"/>
                                          </p:val>
                                        </p:tav>
                                        <p:tav tm="100000">
                                          <p:val>
                                            <p:strVal val="#ppt_y"/>
                                          </p:val>
                                        </p:tav>
                                      </p:tavLst>
                                    </p:anim>
                                  </p:childTnLst>
                                </p:cTn>
                              </p:par>
                            </p:childTnLst>
                          </p:cTn>
                        </p:par>
                        <p:par>
                          <p:cTn id="129" fill="hold">
                            <p:stCondLst>
                              <p:cond delay="8500"/>
                            </p:stCondLst>
                            <p:childTnLst>
                              <p:par>
                                <p:cTn id="130" presetID="2" presetClass="entr" presetSubtype="2"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additive="base">
                                        <p:cTn id="132" dur="500" fill="hold"/>
                                        <p:tgtEl>
                                          <p:spTgt spid="37"/>
                                        </p:tgtEl>
                                        <p:attrNameLst>
                                          <p:attrName>ppt_x</p:attrName>
                                        </p:attrNameLst>
                                      </p:cBhvr>
                                      <p:tavLst>
                                        <p:tav tm="0">
                                          <p:val>
                                            <p:strVal val="1+#ppt_w/2"/>
                                          </p:val>
                                        </p:tav>
                                        <p:tav tm="100000">
                                          <p:val>
                                            <p:strVal val="#ppt_x"/>
                                          </p:val>
                                        </p:tav>
                                      </p:tavLst>
                                    </p:anim>
                                    <p:anim calcmode="lin" valueType="num">
                                      <p:cBhvr additive="base">
                                        <p:cTn id="133" dur="500" fill="hold"/>
                                        <p:tgtEl>
                                          <p:spTgt spid="37"/>
                                        </p:tgtEl>
                                        <p:attrNameLst>
                                          <p:attrName>ppt_y</p:attrName>
                                        </p:attrNameLst>
                                      </p:cBhvr>
                                      <p:tavLst>
                                        <p:tav tm="0">
                                          <p:val>
                                            <p:strVal val="#ppt_y"/>
                                          </p:val>
                                        </p:tav>
                                        <p:tav tm="100000">
                                          <p:val>
                                            <p:strVal val="#ppt_y"/>
                                          </p:val>
                                        </p:tav>
                                      </p:tavLst>
                                    </p:anim>
                                  </p:childTnLst>
                                </p:cTn>
                              </p:par>
                            </p:childTnLst>
                          </p:cTn>
                        </p:par>
                        <p:par>
                          <p:cTn id="134" fill="hold">
                            <p:stCondLst>
                              <p:cond delay="9000"/>
                            </p:stCondLst>
                            <p:childTnLst>
                              <p:par>
                                <p:cTn id="135" presetID="2" presetClass="entr" presetSubtype="2" fill="hold" grpId="0" nodeType="afterEffect">
                                  <p:stCondLst>
                                    <p:cond delay="0"/>
                                  </p:stCondLst>
                                  <p:childTnLst>
                                    <p:set>
                                      <p:cBhvr>
                                        <p:cTn id="136" dur="1" fill="hold">
                                          <p:stCondLst>
                                            <p:cond delay="0"/>
                                          </p:stCondLst>
                                        </p:cTn>
                                        <p:tgtEl>
                                          <p:spTgt spid="38"/>
                                        </p:tgtEl>
                                        <p:attrNameLst>
                                          <p:attrName>style.visibility</p:attrName>
                                        </p:attrNameLst>
                                      </p:cBhvr>
                                      <p:to>
                                        <p:strVal val="visible"/>
                                      </p:to>
                                    </p:set>
                                    <p:anim calcmode="lin" valueType="num">
                                      <p:cBhvr additive="base">
                                        <p:cTn id="137" dur="500" fill="hold"/>
                                        <p:tgtEl>
                                          <p:spTgt spid="38"/>
                                        </p:tgtEl>
                                        <p:attrNameLst>
                                          <p:attrName>ppt_x</p:attrName>
                                        </p:attrNameLst>
                                      </p:cBhvr>
                                      <p:tavLst>
                                        <p:tav tm="0">
                                          <p:val>
                                            <p:strVal val="1+#ppt_w/2"/>
                                          </p:val>
                                        </p:tav>
                                        <p:tav tm="100000">
                                          <p:val>
                                            <p:strVal val="#ppt_x"/>
                                          </p:val>
                                        </p:tav>
                                      </p:tavLst>
                                    </p:anim>
                                    <p:anim calcmode="lin" valueType="num">
                                      <p:cBhvr additive="base">
                                        <p:cTn id="138" dur="500" fill="hold"/>
                                        <p:tgtEl>
                                          <p:spTgt spid="38"/>
                                        </p:tgtEl>
                                        <p:attrNameLst>
                                          <p:attrName>ppt_y</p:attrName>
                                        </p:attrNameLst>
                                      </p:cBhvr>
                                      <p:tavLst>
                                        <p:tav tm="0">
                                          <p:val>
                                            <p:strVal val="#ppt_y"/>
                                          </p:val>
                                        </p:tav>
                                        <p:tav tm="100000">
                                          <p:val>
                                            <p:strVal val="#ppt_y"/>
                                          </p:val>
                                        </p:tav>
                                      </p:tavLst>
                                    </p:anim>
                                  </p:childTnLst>
                                </p:cTn>
                              </p:par>
                            </p:childTnLst>
                          </p:cTn>
                        </p:par>
                        <p:par>
                          <p:cTn id="139" fill="hold">
                            <p:stCondLst>
                              <p:cond delay="9500"/>
                            </p:stCondLst>
                            <p:childTnLst>
                              <p:par>
                                <p:cTn id="140" presetID="2" presetClass="entr" presetSubtype="1" fill="hold" grpId="0" nodeType="afterEffect">
                                  <p:stCondLst>
                                    <p:cond delay="0"/>
                                  </p:stCondLst>
                                  <p:childTnLst>
                                    <p:set>
                                      <p:cBhvr>
                                        <p:cTn id="141" dur="1" fill="hold">
                                          <p:stCondLst>
                                            <p:cond delay="0"/>
                                          </p:stCondLst>
                                        </p:cTn>
                                        <p:tgtEl>
                                          <p:spTgt spid="39"/>
                                        </p:tgtEl>
                                        <p:attrNameLst>
                                          <p:attrName>style.visibility</p:attrName>
                                        </p:attrNameLst>
                                      </p:cBhvr>
                                      <p:to>
                                        <p:strVal val="visible"/>
                                      </p:to>
                                    </p:set>
                                    <p:anim calcmode="lin" valueType="num">
                                      <p:cBhvr additive="base">
                                        <p:cTn id="142" dur="500" fill="hold"/>
                                        <p:tgtEl>
                                          <p:spTgt spid="39"/>
                                        </p:tgtEl>
                                        <p:attrNameLst>
                                          <p:attrName>ppt_x</p:attrName>
                                        </p:attrNameLst>
                                      </p:cBhvr>
                                      <p:tavLst>
                                        <p:tav tm="0">
                                          <p:val>
                                            <p:strVal val="#ppt_x"/>
                                          </p:val>
                                        </p:tav>
                                        <p:tav tm="100000">
                                          <p:val>
                                            <p:strVal val="#ppt_x"/>
                                          </p:val>
                                        </p:tav>
                                      </p:tavLst>
                                    </p:anim>
                                    <p:anim calcmode="lin" valueType="num">
                                      <p:cBhvr additive="base">
                                        <p:cTn id="143"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9" grpId="0"/>
      <p:bldP spid="35" grpId="0"/>
      <p:bldP spid="36" grpId="0"/>
      <p:bldP spid="37" grpId="0"/>
      <p:bldP spid="38" grpId="0"/>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484314" y="1525740"/>
            <a:ext cx="1046460" cy="1046460"/>
            <a:chOff x="1677608" y="2996952"/>
            <a:chExt cx="1395643" cy="1395643"/>
          </a:xfrm>
        </p:grpSpPr>
        <p:sp>
          <p:nvSpPr>
            <p:cNvPr id="1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1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5" name="组合 14"/>
          <p:cNvGrpSpPr/>
          <p:nvPr/>
        </p:nvGrpSpPr>
        <p:grpSpPr>
          <a:xfrm>
            <a:off x="4584766" y="1525740"/>
            <a:ext cx="1046460" cy="1046460"/>
            <a:chOff x="1677608" y="2996952"/>
            <a:chExt cx="1395643" cy="1395643"/>
          </a:xfrm>
        </p:grpSpPr>
        <p:sp>
          <p:nvSpPr>
            <p:cNvPr id="16"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17"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8" name="组合 17"/>
          <p:cNvGrpSpPr/>
          <p:nvPr/>
        </p:nvGrpSpPr>
        <p:grpSpPr>
          <a:xfrm>
            <a:off x="5685217" y="1525740"/>
            <a:ext cx="1046460" cy="1046460"/>
            <a:chOff x="1677608" y="2996952"/>
            <a:chExt cx="1395643" cy="1395643"/>
          </a:xfrm>
        </p:grpSpPr>
        <p:sp>
          <p:nvSpPr>
            <p:cNvPr id="1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20"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21" name="组合 20"/>
          <p:cNvGrpSpPr/>
          <p:nvPr/>
        </p:nvGrpSpPr>
        <p:grpSpPr>
          <a:xfrm>
            <a:off x="2394800" y="1506943"/>
            <a:ext cx="1046460" cy="1046460"/>
            <a:chOff x="1677608" y="2996952"/>
            <a:chExt cx="1395643" cy="1395643"/>
          </a:xfrm>
        </p:grpSpPr>
        <p:sp>
          <p:nvSpPr>
            <p:cNvPr id="22"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23"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24" name="TextBox 23"/>
          <p:cNvSpPr txBox="1"/>
          <p:nvPr/>
        </p:nvSpPr>
        <p:spPr>
          <a:xfrm flipH="1">
            <a:off x="2803032" y="174170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谢</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flipH="1">
            <a:off x="3852582" y="174170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谢</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flipH="1">
            <a:off x="4951870" y="174170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聆</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flipH="1">
            <a:off x="6042548" y="174170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听</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29" name="矩形 90"/>
          <p:cNvSpPr/>
          <p:nvPr/>
        </p:nvSpPr>
        <p:spPr>
          <a:xfrm>
            <a:off x="-27507" y="2950720"/>
            <a:ext cx="9188822" cy="2213093"/>
          </a:xfrm>
          <a:custGeom>
            <a:avLst/>
            <a:gdLst>
              <a:gd name="connsiteX0" fmla="*/ 0 w 12254953"/>
              <a:gd name="connsiteY0" fmla="*/ 0 h 2183753"/>
              <a:gd name="connsiteX1" fmla="*/ 12254953 w 12254953"/>
              <a:gd name="connsiteY1" fmla="*/ 0 h 2183753"/>
              <a:gd name="connsiteX2" fmla="*/ 12254953 w 12254953"/>
              <a:gd name="connsiteY2" fmla="*/ 2183753 h 2183753"/>
              <a:gd name="connsiteX3" fmla="*/ 0 w 12254953"/>
              <a:gd name="connsiteY3" fmla="*/ 2183753 h 2183753"/>
              <a:gd name="connsiteX4" fmla="*/ 0 w 12254953"/>
              <a:gd name="connsiteY4" fmla="*/ 0 h 2183753"/>
              <a:gd name="connsiteX0-1" fmla="*/ 0 w 12254953"/>
              <a:gd name="connsiteY0-2" fmla="*/ 0 h 2183753"/>
              <a:gd name="connsiteX1-3" fmla="*/ 5904086 w 12254953"/>
              <a:gd name="connsiteY1-4" fmla="*/ 998 h 2183753"/>
              <a:gd name="connsiteX2-5" fmla="*/ 12254953 w 12254953"/>
              <a:gd name="connsiteY2-6" fmla="*/ 0 h 2183753"/>
              <a:gd name="connsiteX3-7" fmla="*/ 12254953 w 12254953"/>
              <a:gd name="connsiteY3-8" fmla="*/ 2183753 h 2183753"/>
              <a:gd name="connsiteX4-9" fmla="*/ 0 w 12254953"/>
              <a:gd name="connsiteY4-10" fmla="*/ 2183753 h 2183753"/>
              <a:gd name="connsiteX5" fmla="*/ 0 w 12254953"/>
              <a:gd name="connsiteY5" fmla="*/ 0 h 2183753"/>
              <a:gd name="connsiteX0-11" fmla="*/ 0 w 12254953"/>
              <a:gd name="connsiteY0-12" fmla="*/ 2631 h 2186384"/>
              <a:gd name="connsiteX1-13" fmla="*/ 5904086 w 12254953"/>
              <a:gd name="connsiteY1-14" fmla="*/ 3629 h 2186384"/>
              <a:gd name="connsiteX2-15" fmla="*/ 6346772 w 12254953"/>
              <a:gd name="connsiteY2-16" fmla="*/ 0 h 2186384"/>
              <a:gd name="connsiteX3-17" fmla="*/ 12254953 w 12254953"/>
              <a:gd name="connsiteY3-18" fmla="*/ 2631 h 2186384"/>
              <a:gd name="connsiteX4-19" fmla="*/ 12254953 w 12254953"/>
              <a:gd name="connsiteY4-20" fmla="*/ 2186384 h 2186384"/>
              <a:gd name="connsiteX5-21" fmla="*/ 0 w 12254953"/>
              <a:gd name="connsiteY5-22" fmla="*/ 2186384 h 2186384"/>
              <a:gd name="connsiteX6" fmla="*/ 0 w 12254953"/>
              <a:gd name="connsiteY6" fmla="*/ 2631 h 2186384"/>
              <a:gd name="connsiteX0-23" fmla="*/ 0 w 12254953"/>
              <a:gd name="connsiteY0-24" fmla="*/ 2631 h 2186384"/>
              <a:gd name="connsiteX1-25" fmla="*/ 5904086 w 12254953"/>
              <a:gd name="connsiteY1-26" fmla="*/ 3629 h 2186384"/>
              <a:gd name="connsiteX2-27" fmla="*/ 6118172 w 12254953"/>
              <a:gd name="connsiteY2-28" fmla="*/ 0 h 2186384"/>
              <a:gd name="connsiteX3-29" fmla="*/ 6346772 w 12254953"/>
              <a:gd name="connsiteY3-30" fmla="*/ 0 h 2186384"/>
              <a:gd name="connsiteX4-31" fmla="*/ 12254953 w 12254953"/>
              <a:gd name="connsiteY4-32" fmla="*/ 2631 h 2186384"/>
              <a:gd name="connsiteX5-33" fmla="*/ 12254953 w 12254953"/>
              <a:gd name="connsiteY5-34" fmla="*/ 2186384 h 2186384"/>
              <a:gd name="connsiteX6-35" fmla="*/ 0 w 12254953"/>
              <a:gd name="connsiteY6-36" fmla="*/ 2186384 h 2186384"/>
              <a:gd name="connsiteX7" fmla="*/ 0 w 12254953"/>
              <a:gd name="connsiteY7" fmla="*/ 2631 h 2186384"/>
              <a:gd name="connsiteX0-37" fmla="*/ 0 w 12254953"/>
              <a:gd name="connsiteY0-38" fmla="*/ 2631 h 2186384"/>
              <a:gd name="connsiteX1-39" fmla="*/ 5904086 w 12254953"/>
              <a:gd name="connsiteY1-40" fmla="*/ 3629 h 2186384"/>
              <a:gd name="connsiteX2-41" fmla="*/ 6132686 w 12254953"/>
              <a:gd name="connsiteY2-42" fmla="*/ 399143 h 2186384"/>
              <a:gd name="connsiteX3-43" fmla="*/ 6346772 w 12254953"/>
              <a:gd name="connsiteY3-44" fmla="*/ 0 h 2186384"/>
              <a:gd name="connsiteX4-45" fmla="*/ 12254953 w 12254953"/>
              <a:gd name="connsiteY4-46" fmla="*/ 2631 h 2186384"/>
              <a:gd name="connsiteX5-47" fmla="*/ 12254953 w 12254953"/>
              <a:gd name="connsiteY5-48" fmla="*/ 2186384 h 2186384"/>
              <a:gd name="connsiteX6-49" fmla="*/ 0 w 12254953"/>
              <a:gd name="connsiteY6-50" fmla="*/ 2186384 h 2186384"/>
              <a:gd name="connsiteX7-51" fmla="*/ 0 w 12254953"/>
              <a:gd name="connsiteY7-52" fmla="*/ 2631 h 2186384"/>
              <a:gd name="connsiteX0-53" fmla="*/ 0 w 12254953"/>
              <a:gd name="connsiteY0-54" fmla="*/ 2631 h 2186384"/>
              <a:gd name="connsiteX1-55" fmla="*/ 5904086 w 12254953"/>
              <a:gd name="connsiteY1-56" fmla="*/ 3629 h 2186384"/>
              <a:gd name="connsiteX2-57" fmla="*/ 6132686 w 12254953"/>
              <a:gd name="connsiteY2-58" fmla="*/ 320054 h 2186384"/>
              <a:gd name="connsiteX3-59" fmla="*/ 6346772 w 12254953"/>
              <a:gd name="connsiteY3-60" fmla="*/ 0 h 2186384"/>
              <a:gd name="connsiteX4-61" fmla="*/ 12254953 w 12254953"/>
              <a:gd name="connsiteY4-62" fmla="*/ 2631 h 2186384"/>
              <a:gd name="connsiteX5-63" fmla="*/ 12254953 w 12254953"/>
              <a:gd name="connsiteY5-64" fmla="*/ 2186384 h 2186384"/>
              <a:gd name="connsiteX6-65" fmla="*/ 0 w 12254953"/>
              <a:gd name="connsiteY6-66" fmla="*/ 2186384 h 2186384"/>
              <a:gd name="connsiteX7-67" fmla="*/ 0 w 12254953"/>
              <a:gd name="connsiteY7-68" fmla="*/ 2631 h 21863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254953" h="2186384">
                <a:moveTo>
                  <a:pt x="0" y="2631"/>
                </a:moveTo>
                <a:lnTo>
                  <a:pt x="5904086" y="3629"/>
                </a:lnTo>
                <a:lnTo>
                  <a:pt x="6132686" y="320054"/>
                </a:lnTo>
                <a:lnTo>
                  <a:pt x="6346772" y="0"/>
                </a:lnTo>
                <a:lnTo>
                  <a:pt x="12254953" y="2631"/>
                </a:lnTo>
                <a:lnTo>
                  <a:pt x="12254953" y="2186384"/>
                </a:lnTo>
                <a:lnTo>
                  <a:pt x="0" y="2186384"/>
                </a:lnTo>
                <a:lnTo>
                  <a:pt x="0" y="2631"/>
                </a:lnTo>
                <a:close/>
              </a:path>
            </a:pathLst>
          </a:custGeom>
          <a:gradFill>
            <a:gsLst>
              <a:gs pos="0">
                <a:srgbClr val="0070C0"/>
              </a:gs>
              <a:gs pos="100000">
                <a:srgbClr val="00B0F0"/>
              </a:gs>
            </a:gsLst>
            <a:lin ang="5400000" scaled="1"/>
          </a:gradFill>
          <a:ln>
            <a:noFill/>
          </a:ln>
          <a:effectLst>
            <a:outerShdw blurRad="1143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30" name="组合 29"/>
          <p:cNvGrpSpPr/>
          <p:nvPr/>
        </p:nvGrpSpPr>
        <p:grpSpPr>
          <a:xfrm>
            <a:off x="6550839" y="574498"/>
            <a:ext cx="2610475" cy="539919"/>
            <a:chOff x="8418008" y="4529445"/>
            <a:chExt cx="3481540" cy="720080"/>
          </a:xfrm>
          <a:effectLst>
            <a:outerShdw blurRad="50800" dist="38100" dir="8100000" algn="tr" rotWithShape="0">
              <a:prstClr val="black">
                <a:alpha val="40000"/>
              </a:prstClr>
            </a:outerShdw>
          </a:effectLst>
        </p:grpSpPr>
        <p:sp>
          <p:nvSpPr>
            <p:cNvPr id="31" name="任意多边形 30"/>
            <p:cNvSpPr/>
            <p:nvPr/>
          </p:nvSpPr>
          <p:spPr>
            <a:xfrm>
              <a:off x="8418008" y="4529445"/>
              <a:ext cx="3481540" cy="720080"/>
            </a:xfrm>
            <a:custGeom>
              <a:avLst/>
              <a:gdLst>
                <a:gd name="connsiteX0" fmla="*/ 646485 w 3481540"/>
                <a:gd name="connsiteY0" fmla="*/ 0 h 720080"/>
                <a:gd name="connsiteX1" fmla="*/ 3481540 w 3481540"/>
                <a:gd name="connsiteY1" fmla="*/ 0 h 720080"/>
                <a:gd name="connsiteX2" fmla="*/ 3481540 w 3481540"/>
                <a:gd name="connsiteY2" fmla="*/ 720080 h 720080"/>
                <a:gd name="connsiteX3" fmla="*/ 0 w 3481540"/>
                <a:gd name="connsiteY3" fmla="*/ 720080 h 720080"/>
                <a:gd name="connsiteX4" fmla="*/ 646485 w 3481540"/>
                <a:gd name="connsiteY4" fmla="*/ 0 h 720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1540" h="720080">
                  <a:moveTo>
                    <a:pt x="646485" y="0"/>
                  </a:moveTo>
                  <a:lnTo>
                    <a:pt x="3481540" y="0"/>
                  </a:lnTo>
                  <a:lnTo>
                    <a:pt x="3481540" y="720080"/>
                  </a:lnTo>
                  <a:lnTo>
                    <a:pt x="0" y="720080"/>
                  </a:lnTo>
                  <a:lnTo>
                    <a:pt x="646485" y="0"/>
                  </a:lnTo>
                  <a:close/>
                </a:path>
              </a:pathLst>
            </a:custGeom>
            <a:gradFill>
              <a:gsLst>
                <a:gs pos="0">
                  <a:srgbClr val="0070C0"/>
                </a:gs>
                <a:gs pos="100000">
                  <a:srgbClr val="00B0F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latin typeface="微软雅黑" panose="020B0503020204020204" pitchFamily="34" charset="-122"/>
                <a:ea typeface="微软雅黑" panose="020B0503020204020204" pitchFamily="34" charset="-122"/>
              </a:endParaRPr>
            </a:p>
          </p:txBody>
        </p:sp>
        <p:sp>
          <p:nvSpPr>
            <p:cNvPr id="32" name="矩形 31"/>
            <p:cNvSpPr/>
            <p:nvPr/>
          </p:nvSpPr>
          <p:spPr>
            <a:xfrm>
              <a:off x="9509595" y="4694947"/>
              <a:ext cx="1844520" cy="415822"/>
            </a:xfrm>
            <a:prstGeom prst="rect">
              <a:avLst/>
            </a:prstGeom>
          </p:spPr>
          <p:txBody>
            <a:bodyPr wrap="none">
              <a:spAutoFit/>
            </a:bodyPr>
            <a:lstStyle/>
            <a:p>
              <a:r>
                <a:rPr lang="zh-CN" altLang="en-US" sz="1350" b="1" dirty="0">
                  <a:solidFill>
                    <a:schemeClr val="bg1"/>
                  </a:solidFill>
                  <a:latin typeface="微软雅黑" panose="020B0503020204020204" pitchFamily="34" charset="-122"/>
                  <a:ea typeface="微软雅黑" panose="020B0503020204020204" pitchFamily="34" charset="-122"/>
                </a:rPr>
                <a:t>汇报</a:t>
              </a:r>
              <a:r>
                <a:rPr lang="zh-CN" altLang="en-US" sz="1350" b="1">
                  <a:solidFill>
                    <a:schemeClr val="bg1"/>
                  </a:solidFill>
                  <a:latin typeface="微软雅黑" panose="020B0503020204020204" pitchFamily="34" charset="-122"/>
                  <a:ea typeface="微软雅黑" panose="020B0503020204020204" pitchFamily="34" charset="-122"/>
                </a:rPr>
                <a:t>人：代用名</a:t>
              </a:r>
              <a:endParaRPr lang="en-US" altLang="zh-CN" sz="1350" b="1" dirty="0">
                <a:solidFill>
                  <a:schemeClr val="bg1"/>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1981501" y="3474085"/>
            <a:ext cx="5172075" cy="613410"/>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教育</a:t>
            </a:r>
            <a:r>
              <a:rPr lang="en-US" altLang="zh-CN" sz="32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微软雅黑" panose="020B0503020204020204" pitchFamily="34" charset="-122"/>
                <a:ea typeface="微软雅黑" panose="020B0503020204020204" pitchFamily="34" charset="-122"/>
              </a:rPr>
              <a:t>培训</a:t>
            </a:r>
            <a:r>
              <a:rPr lang="en-US" altLang="zh-CN" sz="3200" b="1" dirty="0">
                <a:solidFill>
                  <a:schemeClr val="bg1"/>
                </a:solidFill>
                <a:latin typeface="微软雅黑" panose="020B0503020204020204" pitchFamily="34" charset="-122"/>
                <a:ea typeface="微软雅黑" panose="020B0503020204020204" pitchFamily="34" charset="-122"/>
                <a:sym typeface="+mn-ea"/>
              </a:rPr>
              <a:t>/</a:t>
            </a:r>
            <a:r>
              <a:rPr lang="zh-CN" altLang="en-US" sz="3200" b="1" dirty="0">
                <a:solidFill>
                  <a:schemeClr val="bg1"/>
                </a:solidFill>
                <a:latin typeface="微软雅黑" panose="020B0503020204020204" pitchFamily="34" charset="-122"/>
                <a:ea typeface="微软雅黑" panose="020B0503020204020204" pitchFamily="34" charset="-122"/>
              </a:rPr>
              <a:t>课件</a:t>
            </a:r>
            <a:r>
              <a:rPr lang="en-US" altLang="zh-CN" sz="3200" b="1" dirty="0">
                <a:solidFill>
                  <a:schemeClr val="bg1"/>
                </a:solidFill>
                <a:latin typeface="微软雅黑" panose="020B0503020204020204" pitchFamily="34" charset="-122"/>
                <a:ea typeface="微软雅黑" panose="020B0503020204020204" pitchFamily="34" charset="-122"/>
                <a:sym typeface="+mn-ea"/>
              </a:rPr>
              <a:t>/</a:t>
            </a:r>
            <a:r>
              <a:rPr lang="zh-CN" altLang="en-US" sz="3200" b="1" dirty="0">
                <a:solidFill>
                  <a:schemeClr val="bg1"/>
                </a:solidFill>
                <a:latin typeface="微软雅黑" panose="020B0503020204020204" pitchFamily="34" charset="-122"/>
                <a:ea typeface="微软雅黑" panose="020B0503020204020204" pitchFamily="34" charset="-122"/>
                <a:sym typeface="+mn-ea"/>
              </a:rPr>
              <a:t>论文答辩</a:t>
            </a:r>
          </a:p>
        </p:txBody>
      </p:sp>
      <p:sp>
        <p:nvSpPr>
          <p:cNvPr id="51" name="标题 4"/>
          <p:cNvSpPr txBox="1"/>
          <p:nvPr/>
        </p:nvSpPr>
        <p:spPr>
          <a:xfrm>
            <a:off x="2981586" y="4121846"/>
            <a:ext cx="3171906" cy="27651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简洁实用</a:t>
            </a:r>
            <a:r>
              <a:rPr lang="en-US" altLang="zh-CN" sz="1350" b="1" dirty="0">
                <a:solidFill>
                  <a:schemeClr val="bg1"/>
                </a:solidFill>
                <a:latin typeface="微软雅黑" panose="020B0503020204020204" pitchFamily="34" charset="-122"/>
                <a:ea typeface="微软雅黑" panose="020B0503020204020204" pitchFamily="34" charset="-122"/>
              </a:rPr>
              <a:t>·</a:t>
            </a:r>
            <a:r>
              <a:rPr lang="zh-CN" altLang="en-US" sz="1350" b="1" dirty="0">
                <a:solidFill>
                  <a:schemeClr val="bg1"/>
                </a:solidFill>
                <a:latin typeface="微软雅黑" panose="020B0503020204020204" pitchFamily="34" charset="-122"/>
                <a:ea typeface="微软雅黑" panose="020B0503020204020204" pitchFamily="34" charset="-122"/>
              </a:rPr>
              <a:t>适用于教育培训论文答辩等</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290">
                                          <p:stCondLst>
                                            <p:cond delay="0"/>
                                          </p:stCondLst>
                                        </p:cTn>
                                        <p:tgtEl>
                                          <p:spTgt spid="21"/>
                                        </p:tgtEl>
                                      </p:cBhvr>
                                    </p:animEffect>
                                    <p:anim calcmode="lin" valueType="num">
                                      <p:cBhvr>
                                        <p:cTn id="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3" dur="13">
                                          <p:stCondLst>
                                            <p:cond delay="325"/>
                                          </p:stCondLst>
                                        </p:cTn>
                                        <p:tgtEl>
                                          <p:spTgt spid="21"/>
                                        </p:tgtEl>
                                      </p:cBhvr>
                                      <p:to x="100000" y="60000"/>
                                    </p:animScale>
                                    <p:animScale>
                                      <p:cBhvr>
                                        <p:cTn id="14" dur="83" decel="50000">
                                          <p:stCondLst>
                                            <p:cond delay="338"/>
                                          </p:stCondLst>
                                        </p:cTn>
                                        <p:tgtEl>
                                          <p:spTgt spid="21"/>
                                        </p:tgtEl>
                                      </p:cBhvr>
                                      <p:to x="100000" y="100000"/>
                                    </p:animScale>
                                    <p:animScale>
                                      <p:cBhvr>
                                        <p:cTn id="15" dur="13">
                                          <p:stCondLst>
                                            <p:cond delay="656"/>
                                          </p:stCondLst>
                                        </p:cTn>
                                        <p:tgtEl>
                                          <p:spTgt spid="21"/>
                                        </p:tgtEl>
                                      </p:cBhvr>
                                      <p:to x="100000" y="80000"/>
                                    </p:animScale>
                                    <p:animScale>
                                      <p:cBhvr>
                                        <p:cTn id="16" dur="83" decel="50000">
                                          <p:stCondLst>
                                            <p:cond delay="669"/>
                                          </p:stCondLst>
                                        </p:cTn>
                                        <p:tgtEl>
                                          <p:spTgt spid="21"/>
                                        </p:tgtEl>
                                      </p:cBhvr>
                                      <p:to x="100000" y="100000"/>
                                    </p:animScale>
                                    <p:animScale>
                                      <p:cBhvr>
                                        <p:cTn id="17" dur="13">
                                          <p:stCondLst>
                                            <p:cond delay="821"/>
                                          </p:stCondLst>
                                        </p:cTn>
                                        <p:tgtEl>
                                          <p:spTgt spid="21"/>
                                        </p:tgtEl>
                                      </p:cBhvr>
                                      <p:to x="100000" y="90000"/>
                                    </p:animScale>
                                    <p:animScale>
                                      <p:cBhvr>
                                        <p:cTn id="18" dur="83" decel="50000">
                                          <p:stCondLst>
                                            <p:cond delay="834"/>
                                          </p:stCondLst>
                                        </p:cTn>
                                        <p:tgtEl>
                                          <p:spTgt spid="21"/>
                                        </p:tgtEl>
                                      </p:cBhvr>
                                      <p:to x="100000" y="100000"/>
                                    </p:animScale>
                                    <p:animScale>
                                      <p:cBhvr>
                                        <p:cTn id="19" dur="13">
                                          <p:stCondLst>
                                            <p:cond delay="904"/>
                                          </p:stCondLst>
                                        </p:cTn>
                                        <p:tgtEl>
                                          <p:spTgt spid="21"/>
                                        </p:tgtEl>
                                      </p:cBhvr>
                                      <p:to x="100000" y="95000"/>
                                    </p:animScale>
                                    <p:animScale>
                                      <p:cBhvr>
                                        <p:cTn id="20" dur="83" decel="50000">
                                          <p:stCondLst>
                                            <p:cond delay="917"/>
                                          </p:stCondLst>
                                        </p:cTn>
                                        <p:tgtEl>
                                          <p:spTgt spid="21"/>
                                        </p:tgtEl>
                                      </p:cBhvr>
                                      <p:to x="100000" y="100000"/>
                                    </p:animScale>
                                  </p:childTnLst>
                                </p:cTn>
                              </p:par>
                            </p:childTnLst>
                          </p:cTn>
                        </p:par>
                        <p:par>
                          <p:cTn id="21" fill="hold">
                            <p:stCondLst>
                              <p:cond delay="1000"/>
                            </p:stCondLst>
                            <p:childTnLst>
                              <p:par>
                                <p:cTn id="22" presetID="26"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290">
                                          <p:stCondLst>
                                            <p:cond delay="0"/>
                                          </p:stCondLst>
                                        </p:cTn>
                                        <p:tgtEl>
                                          <p:spTgt spid="12"/>
                                        </p:tgtEl>
                                      </p:cBhvr>
                                    </p:animEffect>
                                    <p:anim calcmode="lin" valueType="num">
                                      <p:cBhvr>
                                        <p:cTn id="25"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30" dur="13">
                                          <p:stCondLst>
                                            <p:cond delay="325"/>
                                          </p:stCondLst>
                                        </p:cTn>
                                        <p:tgtEl>
                                          <p:spTgt spid="12"/>
                                        </p:tgtEl>
                                      </p:cBhvr>
                                      <p:to x="100000" y="60000"/>
                                    </p:animScale>
                                    <p:animScale>
                                      <p:cBhvr>
                                        <p:cTn id="31" dur="83" decel="50000">
                                          <p:stCondLst>
                                            <p:cond delay="338"/>
                                          </p:stCondLst>
                                        </p:cTn>
                                        <p:tgtEl>
                                          <p:spTgt spid="12"/>
                                        </p:tgtEl>
                                      </p:cBhvr>
                                      <p:to x="100000" y="100000"/>
                                    </p:animScale>
                                    <p:animScale>
                                      <p:cBhvr>
                                        <p:cTn id="32" dur="13">
                                          <p:stCondLst>
                                            <p:cond delay="656"/>
                                          </p:stCondLst>
                                        </p:cTn>
                                        <p:tgtEl>
                                          <p:spTgt spid="12"/>
                                        </p:tgtEl>
                                      </p:cBhvr>
                                      <p:to x="100000" y="80000"/>
                                    </p:animScale>
                                    <p:animScale>
                                      <p:cBhvr>
                                        <p:cTn id="33" dur="83" decel="50000">
                                          <p:stCondLst>
                                            <p:cond delay="669"/>
                                          </p:stCondLst>
                                        </p:cTn>
                                        <p:tgtEl>
                                          <p:spTgt spid="12"/>
                                        </p:tgtEl>
                                      </p:cBhvr>
                                      <p:to x="100000" y="100000"/>
                                    </p:animScale>
                                    <p:animScale>
                                      <p:cBhvr>
                                        <p:cTn id="34" dur="13">
                                          <p:stCondLst>
                                            <p:cond delay="821"/>
                                          </p:stCondLst>
                                        </p:cTn>
                                        <p:tgtEl>
                                          <p:spTgt spid="12"/>
                                        </p:tgtEl>
                                      </p:cBhvr>
                                      <p:to x="100000" y="90000"/>
                                    </p:animScale>
                                    <p:animScale>
                                      <p:cBhvr>
                                        <p:cTn id="35" dur="83" decel="50000">
                                          <p:stCondLst>
                                            <p:cond delay="834"/>
                                          </p:stCondLst>
                                        </p:cTn>
                                        <p:tgtEl>
                                          <p:spTgt spid="12"/>
                                        </p:tgtEl>
                                      </p:cBhvr>
                                      <p:to x="100000" y="100000"/>
                                    </p:animScale>
                                    <p:animScale>
                                      <p:cBhvr>
                                        <p:cTn id="36" dur="13">
                                          <p:stCondLst>
                                            <p:cond delay="904"/>
                                          </p:stCondLst>
                                        </p:cTn>
                                        <p:tgtEl>
                                          <p:spTgt spid="12"/>
                                        </p:tgtEl>
                                      </p:cBhvr>
                                      <p:to x="100000" y="95000"/>
                                    </p:animScale>
                                    <p:animScale>
                                      <p:cBhvr>
                                        <p:cTn id="37" dur="83" decel="50000">
                                          <p:stCondLst>
                                            <p:cond delay="917"/>
                                          </p:stCondLst>
                                        </p:cTn>
                                        <p:tgtEl>
                                          <p:spTgt spid="12"/>
                                        </p:tgtEl>
                                      </p:cBhvr>
                                      <p:to x="100000" y="100000"/>
                                    </p:animScale>
                                  </p:childTnLst>
                                </p:cTn>
                              </p:par>
                            </p:childTnLst>
                          </p:cTn>
                        </p:par>
                        <p:par>
                          <p:cTn id="38" fill="hold">
                            <p:stCondLst>
                              <p:cond delay="2000"/>
                            </p:stCondLst>
                            <p:childTnLst>
                              <p:par>
                                <p:cTn id="39" presetID="26"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290">
                                          <p:stCondLst>
                                            <p:cond delay="0"/>
                                          </p:stCondLst>
                                        </p:cTn>
                                        <p:tgtEl>
                                          <p:spTgt spid="15"/>
                                        </p:tgtEl>
                                      </p:cBhvr>
                                    </p:animEffect>
                                    <p:anim calcmode="lin" valueType="num">
                                      <p:cBhvr>
                                        <p:cTn id="42"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47" dur="13">
                                          <p:stCondLst>
                                            <p:cond delay="325"/>
                                          </p:stCondLst>
                                        </p:cTn>
                                        <p:tgtEl>
                                          <p:spTgt spid="15"/>
                                        </p:tgtEl>
                                      </p:cBhvr>
                                      <p:to x="100000" y="60000"/>
                                    </p:animScale>
                                    <p:animScale>
                                      <p:cBhvr>
                                        <p:cTn id="48" dur="83" decel="50000">
                                          <p:stCondLst>
                                            <p:cond delay="338"/>
                                          </p:stCondLst>
                                        </p:cTn>
                                        <p:tgtEl>
                                          <p:spTgt spid="15"/>
                                        </p:tgtEl>
                                      </p:cBhvr>
                                      <p:to x="100000" y="100000"/>
                                    </p:animScale>
                                    <p:animScale>
                                      <p:cBhvr>
                                        <p:cTn id="49" dur="13">
                                          <p:stCondLst>
                                            <p:cond delay="656"/>
                                          </p:stCondLst>
                                        </p:cTn>
                                        <p:tgtEl>
                                          <p:spTgt spid="15"/>
                                        </p:tgtEl>
                                      </p:cBhvr>
                                      <p:to x="100000" y="80000"/>
                                    </p:animScale>
                                    <p:animScale>
                                      <p:cBhvr>
                                        <p:cTn id="50" dur="83" decel="50000">
                                          <p:stCondLst>
                                            <p:cond delay="669"/>
                                          </p:stCondLst>
                                        </p:cTn>
                                        <p:tgtEl>
                                          <p:spTgt spid="15"/>
                                        </p:tgtEl>
                                      </p:cBhvr>
                                      <p:to x="100000" y="100000"/>
                                    </p:animScale>
                                    <p:animScale>
                                      <p:cBhvr>
                                        <p:cTn id="51" dur="13">
                                          <p:stCondLst>
                                            <p:cond delay="821"/>
                                          </p:stCondLst>
                                        </p:cTn>
                                        <p:tgtEl>
                                          <p:spTgt spid="15"/>
                                        </p:tgtEl>
                                      </p:cBhvr>
                                      <p:to x="100000" y="90000"/>
                                    </p:animScale>
                                    <p:animScale>
                                      <p:cBhvr>
                                        <p:cTn id="52" dur="83" decel="50000">
                                          <p:stCondLst>
                                            <p:cond delay="834"/>
                                          </p:stCondLst>
                                        </p:cTn>
                                        <p:tgtEl>
                                          <p:spTgt spid="15"/>
                                        </p:tgtEl>
                                      </p:cBhvr>
                                      <p:to x="100000" y="100000"/>
                                    </p:animScale>
                                    <p:animScale>
                                      <p:cBhvr>
                                        <p:cTn id="53" dur="13">
                                          <p:stCondLst>
                                            <p:cond delay="904"/>
                                          </p:stCondLst>
                                        </p:cTn>
                                        <p:tgtEl>
                                          <p:spTgt spid="15"/>
                                        </p:tgtEl>
                                      </p:cBhvr>
                                      <p:to x="100000" y="95000"/>
                                    </p:animScale>
                                    <p:animScale>
                                      <p:cBhvr>
                                        <p:cTn id="54" dur="83" decel="50000">
                                          <p:stCondLst>
                                            <p:cond delay="917"/>
                                          </p:stCondLst>
                                        </p:cTn>
                                        <p:tgtEl>
                                          <p:spTgt spid="15"/>
                                        </p:tgtEl>
                                      </p:cBhvr>
                                      <p:to x="100000" y="100000"/>
                                    </p:animScale>
                                  </p:childTnLst>
                                </p:cTn>
                              </p:par>
                            </p:childTnLst>
                          </p:cTn>
                        </p:par>
                        <p:par>
                          <p:cTn id="55" fill="hold">
                            <p:stCondLst>
                              <p:cond delay="3000"/>
                            </p:stCondLst>
                            <p:childTnLst>
                              <p:par>
                                <p:cTn id="56" presetID="26" presetClass="entr" presetSubtype="0"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290">
                                          <p:stCondLst>
                                            <p:cond delay="0"/>
                                          </p:stCondLst>
                                        </p:cTn>
                                        <p:tgtEl>
                                          <p:spTgt spid="18"/>
                                        </p:tgtEl>
                                      </p:cBhvr>
                                    </p:animEffect>
                                    <p:anim calcmode="lin" valueType="num">
                                      <p:cBhvr>
                                        <p:cTn id="59"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0"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1"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62"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63"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64" dur="13">
                                          <p:stCondLst>
                                            <p:cond delay="325"/>
                                          </p:stCondLst>
                                        </p:cTn>
                                        <p:tgtEl>
                                          <p:spTgt spid="18"/>
                                        </p:tgtEl>
                                      </p:cBhvr>
                                      <p:to x="100000" y="60000"/>
                                    </p:animScale>
                                    <p:animScale>
                                      <p:cBhvr>
                                        <p:cTn id="65" dur="83" decel="50000">
                                          <p:stCondLst>
                                            <p:cond delay="338"/>
                                          </p:stCondLst>
                                        </p:cTn>
                                        <p:tgtEl>
                                          <p:spTgt spid="18"/>
                                        </p:tgtEl>
                                      </p:cBhvr>
                                      <p:to x="100000" y="100000"/>
                                    </p:animScale>
                                    <p:animScale>
                                      <p:cBhvr>
                                        <p:cTn id="66" dur="13">
                                          <p:stCondLst>
                                            <p:cond delay="656"/>
                                          </p:stCondLst>
                                        </p:cTn>
                                        <p:tgtEl>
                                          <p:spTgt spid="18"/>
                                        </p:tgtEl>
                                      </p:cBhvr>
                                      <p:to x="100000" y="80000"/>
                                    </p:animScale>
                                    <p:animScale>
                                      <p:cBhvr>
                                        <p:cTn id="67" dur="83" decel="50000">
                                          <p:stCondLst>
                                            <p:cond delay="669"/>
                                          </p:stCondLst>
                                        </p:cTn>
                                        <p:tgtEl>
                                          <p:spTgt spid="18"/>
                                        </p:tgtEl>
                                      </p:cBhvr>
                                      <p:to x="100000" y="100000"/>
                                    </p:animScale>
                                    <p:animScale>
                                      <p:cBhvr>
                                        <p:cTn id="68" dur="13">
                                          <p:stCondLst>
                                            <p:cond delay="821"/>
                                          </p:stCondLst>
                                        </p:cTn>
                                        <p:tgtEl>
                                          <p:spTgt spid="18"/>
                                        </p:tgtEl>
                                      </p:cBhvr>
                                      <p:to x="100000" y="90000"/>
                                    </p:animScale>
                                    <p:animScale>
                                      <p:cBhvr>
                                        <p:cTn id="69" dur="83" decel="50000">
                                          <p:stCondLst>
                                            <p:cond delay="834"/>
                                          </p:stCondLst>
                                        </p:cTn>
                                        <p:tgtEl>
                                          <p:spTgt spid="18"/>
                                        </p:tgtEl>
                                      </p:cBhvr>
                                      <p:to x="100000" y="100000"/>
                                    </p:animScale>
                                    <p:animScale>
                                      <p:cBhvr>
                                        <p:cTn id="70" dur="13">
                                          <p:stCondLst>
                                            <p:cond delay="904"/>
                                          </p:stCondLst>
                                        </p:cTn>
                                        <p:tgtEl>
                                          <p:spTgt spid="18"/>
                                        </p:tgtEl>
                                      </p:cBhvr>
                                      <p:to x="100000" y="95000"/>
                                    </p:animScale>
                                    <p:animScale>
                                      <p:cBhvr>
                                        <p:cTn id="71" dur="83" decel="50000">
                                          <p:stCondLst>
                                            <p:cond delay="917"/>
                                          </p:stCondLst>
                                        </p:cTn>
                                        <p:tgtEl>
                                          <p:spTgt spid="18"/>
                                        </p:tgtEl>
                                      </p:cBhvr>
                                      <p:to x="100000" y="100000"/>
                                    </p:animScale>
                                  </p:childTnLst>
                                </p:cTn>
                              </p:par>
                              <p:par>
                                <p:cTn id="72" presetID="42" presetClass="entr" presetSubtype="0" fill="hold" grpId="0" nodeType="withEffect">
                                  <p:stCondLst>
                                    <p:cond delay="10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100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100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100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1000"/>
                                        <p:tgtEl>
                                          <p:spTgt spid="27"/>
                                        </p:tgtEl>
                                      </p:cBhvr>
                                    </p:animEffect>
                                    <p:anim calcmode="lin" valueType="num">
                                      <p:cBhvr>
                                        <p:cTn id="90" dur="1000" fill="hold"/>
                                        <p:tgtEl>
                                          <p:spTgt spid="27"/>
                                        </p:tgtEl>
                                        <p:attrNameLst>
                                          <p:attrName>ppt_x</p:attrName>
                                        </p:attrNameLst>
                                      </p:cBhvr>
                                      <p:tavLst>
                                        <p:tav tm="0">
                                          <p:val>
                                            <p:strVal val="#ppt_x"/>
                                          </p:val>
                                        </p:tav>
                                        <p:tav tm="100000">
                                          <p:val>
                                            <p:strVal val="#ppt_x"/>
                                          </p:val>
                                        </p:tav>
                                      </p:tavLst>
                                    </p:anim>
                                    <p:anim calcmode="lin" valueType="num">
                                      <p:cBhvr>
                                        <p:cTn id="91" dur="1000" fill="hold"/>
                                        <p:tgtEl>
                                          <p:spTgt spid="27"/>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1000"/>
                                        <p:tgtEl>
                                          <p:spTgt spid="29"/>
                                        </p:tgtEl>
                                      </p:cBhvr>
                                    </p:animEffect>
                                    <p:anim calcmode="lin" valueType="num">
                                      <p:cBhvr>
                                        <p:cTn id="96" dur="1000" fill="hold"/>
                                        <p:tgtEl>
                                          <p:spTgt spid="29"/>
                                        </p:tgtEl>
                                        <p:attrNameLst>
                                          <p:attrName>ppt_x</p:attrName>
                                        </p:attrNameLst>
                                      </p:cBhvr>
                                      <p:tavLst>
                                        <p:tav tm="0">
                                          <p:val>
                                            <p:strVal val="#ppt_x"/>
                                          </p:val>
                                        </p:tav>
                                        <p:tav tm="100000">
                                          <p:val>
                                            <p:strVal val="#ppt_x"/>
                                          </p:val>
                                        </p:tav>
                                      </p:tavLst>
                                    </p:anim>
                                    <p:anim calcmode="lin" valueType="num">
                                      <p:cBhvr>
                                        <p:cTn id="97" dur="1000" fill="hold"/>
                                        <p:tgtEl>
                                          <p:spTgt spid="29"/>
                                        </p:tgtEl>
                                        <p:attrNameLst>
                                          <p:attrName>ppt_y</p:attrName>
                                        </p:attrNameLst>
                                      </p:cBhvr>
                                      <p:tavLst>
                                        <p:tav tm="0">
                                          <p:val>
                                            <p:strVal val="#ppt_y+.1"/>
                                          </p:val>
                                        </p:tav>
                                        <p:tav tm="100000">
                                          <p:val>
                                            <p:strVal val="#ppt_y"/>
                                          </p:val>
                                        </p:tav>
                                      </p:tavLst>
                                    </p:anim>
                                  </p:childTnLst>
                                </p:cTn>
                              </p:par>
                            </p:childTnLst>
                          </p:cTn>
                        </p:par>
                        <p:par>
                          <p:cTn id="98" fill="hold">
                            <p:stCondLst>
                              <p:cond delay="5000"/>
                            </p:stCondLst>
                            <p:childTnLst>
                              <p:par>
                                <p:cTn id="99" presetID="2" presetClass="entr" presetSubtype="2" fill="hold" nodeType="after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additive="base">
                                        <p:cTn id="101" dur="500" fill="hold"/>
                                        <p:tgtEl>
                                          <p:spTgt spid="30"/>
                                        </p:tgtEl>
                                        <p:attrNameLst>
                                          <p:attrName>ppt_x</p:attrName>
                                        </p:attrNameLst>
                                      </p:cBhvr>
                                      <p:tavLst>
                                        <p:tav tm="0">
                                          <p:val>
                                            <p:strVal val="1+#ppt_w/2"/>
                                          </p:val>
                                        </p:tav>
                                        <p:tav tm="100000">
                                          <p:val>
                                            <p:strVal val="#ppt_x"/>
                                          </p:val>
                                        </p:tav>
                                      </p:tavLst>
                                    </p:anim>
                                    <p:anim calcmode="lin" valueType="num">
                                      <p:cBhvr additive="base">
                                        <p:cTn id="102" dur="500" fill="hold"/>
                                        <p:tgtEl>
                                          <p:spTgt spid="30"/>
                                        </p:tgtEl>
                                        <p:attrNameLst>
                                          <p:attrName>ppt_y</p:attrName>
                                        </p:attrNameLst>
                                      </p:cBhvr>
                                      <p:tavLst>
                                        <p:tav tm="0">
                                          <p:val>
                                            <p:strVal val="#ppt_y"/>
                                          </p:val>
                                        </p:tav>
                                        <p:tav tm="100000">
                                          <p:val>
                                            <p:strVal val="#ppt_y"/>
                                          </p:val>
                                        </p:tav>
                                      </p:tavLst>
                                    </p:anim>
                                  </p:childTnLst>
                                </p:cTn>
                              </p:par>
                            </p:childTnLst>
                          </p:cTn>
                        </p:par>
                        <p:par>
                          <p:cTn id="103" fill="hold">
                            <p:stCondLst>
                              <p:cond delay="5500"/>
                            </p:stCondLst>
                            <p:childTnLst>
                              <p:par>
                                <p:cTn id="104" presetID="41" presetClass="entr" presetSubtype="0" fill="hold" grpId="0" nodeType="afterEffect">
                                  <p:stCondLst>
                                    <p:cond delay="0"/>
                                  </p:stCondLst>
                                  <p:iterate type="lt">
                                    <p:tmPct val="10000"/>
                                  </p:iterate>
                                  <p:childTnLst>
                                    <p:set>
                                      <p:cBhvr>
                                        <p:cTn id="105" dur="1" fill="hold">
                                          <p:stCondLst>
                                            <p:cond delay="0"/>
                                          </p:stCondLst>
                                        </p:cTn>
                                        <p:tgtEl>
                                          <p:spTgt spid="49"/>
                                        </p:tgtEl>
                                        <p:attrNameLst>
                                          <p:attrName>style.visibility</p:attrName>
                                        </p:attrNameLst>
                                      </p:cBhvr>
                                      <p:to>
                                        <p:strVal val="visible"/>
                                      </p:to>
                                    </p:set>
                                    <p:anim calcmode="lin" valueType="num">
                                      <p:cBhvr>
                                        <p:cTn id="10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49"/>
                                        </p:tgtEl>
                                        <p:attrNameLst>
                                          <p:attrName>ppt_y</p:attrName>
                                        </p:attrNameLst>
                                      </p:cBhvr>
                                      <p:tavLst>
                                        <p:tav tm="0">
                                          <p:val>
                                            <p:strVal val="#ppt_y"/>
                                          </p:val>
                                        </p:tav>
                                        <p:tav tm="100000">
                                          <p:val>
                                            <p:strVal val="#ppt_y"/>
                                          </p:val>
                                        </p:tav>
                                      </p:tavLst>
                                    </p:anim>
                                    <p:anim calcmode="lin" valueType="num">
                                      <p:cBhvr>
                                        <p:cTn id="10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0" dur="500" tmFilter="0,0; .5, 1; 1, 1"/>
                                        <p:tgtEl>
                                          <p:spTgt spid="49"/>
                                        </p:tgtEl>
                                      </p:cBhvr>
                                    </p:animEffect>
                                  </p:childTnLst>
                                </p:cTn>
                              </p:par>
                            </p:childTnLst>
                          </p:cTn>
                        </p:par>
                        <p:par>
                          <p:cTn id="111" fill="hold">
                            <p:stCondLst>
                              <p:cond delay="7599"/>
                            </p:stCondLst>
                            <p:childTnLst>
                              <p:par>
                                <p:cTn id="112" presetID="42" presetClass="entr" presetSubtype="0" fill="hold" grpId="0"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1000"/>
                                        <p:tgtEl>
                                          <p:spTgt spid="51"/>
                                        </p:tgtEl>
                                      </p:cBhvr>
                                    </p:animEffect>
                                    <p:anim calcmode="lin" valueType="num">
                                      <p:cBhvr>
                                        <p:cTn id="115" dur="1000" fill="hold"/>
                                        <p:tgtEl>
                                          <p:spTgt spid="51"/>
                                        </p:tgtEl>
                                        <p:attrNameLst>
                                          <p:attrName>ppt_x</p:attrName>
                                        </p:attrNameLst>
                                      </p:cBhvr>
                                      <p:tavLst>
                                        <p:tav tm="0">
                                          <p:val>
                                            <p:strVal val="#ppt_x"/>
                                          </p:val>
                                        </p:tav>
                                        <p:tav tm="100000">
                                          <p:val>
                                            <p:strVal val="#ppt_x"/>
                                          </p:val>
                                        </p:tav>
                                      </p:tavLst>
                                    </p:anim>
                                    <p:anim calcmode="lin" valueType="num">
                                      <p:cBhvr>
                                        <p:cTn id="1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9" grpId="0" bldLvl="0" animBg="1"/>
      <p:bldP spid="49"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5" name="KSO_Shape"/>
          <p:cNvSpPr/>
          <p:nvPr/>
        </p:nvSpPr>
        <p:spPr bwMode="auto">
          <a:xfrm>
            <a:off x="4186419" y="1491549"/>
            <a:ext cx="771161" cy="52952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
        <p:nvSpPr>
          <p:cNvPr id="6" name="TextBox 45"/>
          <p:cNvSpPr txBox="1"/>
          <p:nvPr/>
        </p:nvSpPr>
        <p:spPr>
          <a:xfrm>
            <a:off x="4049539" y="2827791"/>
            <a:ext cx="1003300" cy="414655"/>
          </a:xfrm>
          <a:prstGeom prst="rect">
            <a:avLst/>
          </a:prstGeom>
          <a:noFill/>
          <a:effectLst/>
        </p:spPr>
        <p:txBody>
          <a:bodyPr wrap="none" rtlCol="0">
            <a:spAutoFit/>
          </a:bodyPr>
          <a:lstStyle/>
          <a:p>
            <a:pPr algn="ctr"/>
            <a:r>
              <a:rPr lang="en-US" altLang="zh-CN" sz="2100" dirty="0">
                <a:solidFill>
                  <a:schemeClr val="tx1">
                    <a:lumMod val="50000"/>
                    <a:lumOff val="50000"/>
                  </a:schemeClr>
                </a:solidFill>
                <a:latin typeface="Impact MT Std" pitchFamily="34" charset="0"/>
                <a:ea typeface="方正兰亭黑简体" panose="02000000000000000000" pitchFamily="2" charset="-122"/>
              </a:rPr>
              <a:t>PART 01</a:t>
            </a: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
        <p:nvSpPr>
          <p:cNvPr id="10" name="椭圆 9"/>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1" name="椭圆 10"/>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2" name="椭圆 11"/>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3" name="椭圆 12"/>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4" name="椭圆 13"/>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5" name="椭圆 14"/>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6" name="椭圆 15"/>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7" name="椭圆 16"/>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8" name="椭圆 17"/>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9" name="椭圆 18"/>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grpSp>
        <p:nvGrpSpPr>
          <p:cNvPr id="20" name="组合 19"/>
          <p:cNvGrpSpPr/>
          <p:nvPr/>
        </p:nvGrpSpPr>
        <p:grpSpPr>
          <a:xfrm flipH="1">
            <a:off x="-17315" y="3391877"/>
            <a:ext cx="3023549" cy="1648425"/>
            <a:chOff x="5917425" y="3435846"/>
            <a:chExt cx="3226575" cy="1707654"/>
          </a:xfrm>
        </p:grpSpPr>
        <p:pic>
          <p:nvPicPr>
            <p:cNvPr id="21"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3" name="组合 22"/>
          <p:cNvGrpSpPr/>
          <p:nvPr/>
        </p:nvGrpSpPr>
        <p:grpSpPr>
          <a:xfrm>
            <a:off x="5936074" y="3343896"/>
            <a:ext cx="3225240" cy="1706947"/>
            <a:chOff x="5917425" y="3435846"/>
            <a:chExt cx="3226575" cy="1707654"/>
          </a:xfrm>
        </p:grpSpPr>
        <p:pic>
          <p:nvPicPr>
            <p:cNvPr id="2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矩形 25"/>
          <p:cNvSpPr/>
          <p:nvPr/>
        </p:nvSpPr>
        <p:spPr>
          <a:xfrm rot="2700000">
            <a:off x="1147312" y="3951350"/>
            <a:ext cx="1216668" cy="1216668"/>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rot="2700000">
            <a:off x="-207106" y="3805005"/>
            <a:ext cx="1235233" cy="1235233"/>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矩形 27"/>
          <p:cNvSpPr/>
          <p:nvPr/>
        </p:nvSpPr>
        <p:spPr>
          <a:xfrm rot="2700000">
            <a:off x="957344" y="4877204"/>
            <a:ext cx="824636" cy="824636"/>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矩形 28"/>
          <p:cNvSpPr/>
          <p:nvPr/>
        </p:nvSpPr>
        <p:spPr>
          <a:xfrm rot="2700000">
            <a:off x="7564935" y="3516124"/>
            <a:ext cx="1155661" cy="1155661"/>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矩形 29"/>
          <p:cNvSpPr/>
          <p:nvPr/>
        </p:nvSpPr>
        <p:spPr>
          <a:xfrm rot="2700000">
            <a:off x="8000881" y="4312837"/>
            <a:ext cx="1235233" cy="1235233"/>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rot="2700000">
            <a:off x="8746038" y="3589011"/>
            <a:ext cx="615819" cy="615819"/>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rot="2700000">
            <a:off x="2557352" y="4245607"/>
            <a:ext cx="163181" cy="163181"/>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矩形 32"/>
          <p:cNvSpPr/>
          <p:nvPr/>
        </p:nvSpPr>
        <p:spPr>
          <a:xfrm rot="2700000">
            <a:off x="6903418" y="4129445"/>
            <a:ext cx="349738" cy="349738"/>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2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10"/>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11"/>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12"/>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13"/>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14"/>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15"/>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16"/>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17"/>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18"/>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19"/>
                                        </p:tgtEl>
                                        <p:attrNameLst>
                                          <p:attrName>ppt_x</p:attrName>
                                          <p:attrName>ppt_y</p:attrName>
                                        </p:attrNameLst>
                                      </p:cBhvr>
                                      <p:rCtr x="17" y="18981"/>
                                    </p:animMotion>
                                  </p:childTnLst>
                                </p:cTn>
                              </p:par>
                              <p:par>
                                <p:cTn id="85" presetID="31" presetClass="entr" presetSubtype="0" fill="hold" grpId="0" nodeType="withEffect">
                                  <p:stCondLst>
                                    <p:cond delay="250"/>
                                  </p:stCondLst>
                                  <p:childTnLst>
                                    <p:set>
                                      <p:cBhvr>
                                        <p:cTn id="86" dur="1" fill="hold">
                                          <p:stCondLst>
                                            <p:cond delay="0"/>
                                          </p:stCondLst>
                                        </p:cTn>
                                        <p:tgtEl>
                                          <p:spTgt spid="26"/>
                                        </p:tgtEl>
                                        <p:attrNameLst>
                                          <p:attrName>style.visibility</p:attrName>
                                        </p:attrNameLst>
                                      </p:cBhvr>
                                      <p:to>
                                        <p:strVal val="visible"/>
                                      </p:to>
                                    </p:set>
                                    <p:anim calcmode="lin" valueType="num">
                                      <p:cBhvr>
                                        <p:cTn id="87" dur="1000" fill="hold"/>
                                        <p:tgtEl>
                                          <p:spTgt spid="26"/>
                                        </p:tgtEl>
                                        <p:attrNameLst>
                                          <p:attrName>ppt_w</p:attrName>
                                        </p:attrNameLst>
                                      </p:cBhvr>
                                      <p:tavLst>
                                        <p:tav tm="0">
                                          <p:val>
                                            <p:fltVal val="0"/>
                                          </p:val>
                                        </p:tav>
                                        <p:tav tm="100000">
                                          <p:val>
                                            <p:strVal val="#ppt_w"/>
                                          </p:val>
                                        </p:tav>
                                      </p:tavLst>
                                    </p:anim>
                                    <p:anim calcmode="lin" valueType="num">
                                      <p:cBhvr>
                                        <p:cTn id="88" dur="1000" fill="hold"/>
                                        <p:tgtEl>
                                          <p:spTgt spid="26"/>
                                        </p:tgtEl>
                                        <p:attrNameLst>
                                          <p:attrName>ppt_h</p:attrName>
                                        </p:attrNameLst>
                                      </p:cBhvr>
                                      <p:tavLst>
                                        <p:tav tm="0">
                                          <p:val>
                                            <p:fltVal val="0"/>
                                          </p:val>
                                        </p:tav>
                                        <p:tav tm="100000">
                                          <p:val>
                                            <p:strVal val="#ppt_h"/>
                                          </p:val>
                                        </p:tav>
                                      </p:tavLst>
                                    </p:anim>
                                    <p:anim calcmode="lin" valueType="num">
                                      <p:cBhvr>
                                        <p:cTn id="89" dur="1000" fill="hold"/>
                                        <p:tgtEl>
                                          <p:spTgt spid="26"/>
                                        </p:tgtEl>
                                        <p:attrNameLst>
                                          <p:attrName>style.rotation</p:attrName>
                                        </p:attrNameLst>
                                      </p:cBhvr>
                                      <p:tavLst>
                                        <p:tav tm="0">
                                          <p:val>
                                            <p:fltVal val="90"/>
                                          </p:val>
                                        </p:tav>
                                        <p:tav tm="100000">
                                          <p:val>
                                            <p:fltVal val="0"/>
                                          </p:val>
                                        </p:tav>
                                      </p:tavLst>
                                    </p:anim>
                                    <p:animEffect transition="in" filter="fade">
                                      <p:cBhvr>
                                        <p:cTn id="90" dur="1000"/>
                                        <p:tgtEl>
                                          <p:spTgt spid="26"/>
                                        </p:tgtEl>
                                      </p:cBhvr>
                                    </p:animEffect>
                                  </p:childTnLst>
                                </p:cTn>
                              </p:par>
                              <p:par>
                                <p:cTn id="91" presetID="31" presetClass="entr" presetSubtype="0" fill="hold" grpId="0" nodeType="withEffect">
                                  <p:stCondLst>
                                    <p:cond delay="2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1000" fill="hold"/>
                                        <p:tgtEl>
                                          <p:spTgt spid="27"/>
                                        </p:tgtEl>
                                        <p:attrNameLst>
                                          <p:attrName>ppt_w</p:attrName>
                                        </p:attrNameLst>
                                      </p:cBhvr>
                                      <p:tavLst>
                                        <p:tav tm="0">
                                          <p:val>
                                            <p:fltVal val="0"/>
                                          </p:val>
                                        </p:tav>
                                        <p:tav tm="100000">
                                          <p:val>
                                            <p:strVal val="#ppt_w"/>
                                          </p:val>
                                        </p:tav>
                                      </p:tavLst>
                                    </p:anim>
                                    <p:anim calcmode="lin" valueType="num">
                                      <p:cBhvr>
                                        <p:cTn id="94" dur="1000" fill="hold"/>
                                        <p:tgtEl>
                                          <p:spTgt spid="27"/>
                                        </p:tgtEl>
                                        <p:attrNameLst>
                                          <p:attrName>ppt_h</p:attrName>
                                        </p:attrNameLst>
                                      </p:cBhvr>
                                      <p:tavLst>
                                        <p:tav tm="0">
                                          <p:val>
                                            <p:fltVal val="0"/>
                                          </p:val>
                                        </p:tav>
                                        <p:tav tm="100000">
                                          <p:val>
                                            <p:strVal val="#ppt_h"/>
                                          </p:val>
                                        </p:tav>
                                      </p:tavLst>
                                    </p:anim>
                                    <p:anim calcmode="lin" valueType="num">
                                      <p:cBhvr>
                                        <p:cTn id="95" dur="1000" fill="hold"/>
                                        <p:tgtEl>
                                          <p:spTgt spid="27"/>
                                        </p:tgtEl>
                                        <p:attrNameLst>
                                          <p:attrName>style.rotation</p:attrName>
                                        </p:attrNameLst>
                                      </p:cBhvr>
                                      <p:tavLst>
                                        <p:tav tm="0">
                                          <p:val>
                                            <p:fltVal val="90"/>
                                          </p:val>
                                        </p:tav>
                                        <p:tav tm="100000">
                                          <p:val>
                                            <p:fltVal val="0"/>
                                          </p:val>
                                        </p:tav>
                                      </p:tavLst>
                                    </p:anim>
                                    <p:animEffect transition="in" filter="fade">
                                      <p:cBhvr>
                                        <p:cTn id="96" dur="1000"/>
                                        <p:tgtEl>
                                          <p:spTgt spid="27"/>
                                        </p:tgtEl>
                                      </p:cBhvr>
                                    </p:animEffect>
                                  </p:childTnLst>
                                </p:cTn>
                              </p:par>
                              <p:par>
                                <p:cTn id="97" presetID="31" presetClass="entr" presetSubtype="0" fill="hold" grpId="0" nodeType="withEffect">
                                  <p:stCondLst>
                                    <p:cond delay="250"/>
                                  </p:stCondLst>
                                  <p:childTnLst>
                                    <p:set>
                                      <p:cBhvr>
                                        <p:cTn id="98" dur="1" fill="hold">
                                          <p:stCondLst>
                                            <p:cond delay="0"/>
                                          </p:stCondLst>
                                        </p:cTn>
                                        <p:tgtEl>
                                          <p:spTgt spid="28"/>
                                        </p:tgtEl>
                                        <p:attrNameLst>
                                          <p:attrName>style.visibility</p:attrName>
                                        </p:attrNameLst>
                                      </p:cBhvr>
                                      <p:to>
                                        <p:strVal val="visible"/>
                                      </p:to>
                                    </p:set>
                                    <p:anim calcmode="lin" valueType="num">
                                      <p:cBhvr>
                                        <p:cTn id="99" dur="1000" fill="hold"/>
                                        <p:tgtEl>
                                          <p:spTgt spid="28"/>
                                        </p:tgtEl>
                                        <p:attrNameLst>
                                          <p:attrName>ppt_w</p:attrName>
                                        </p:attrNameLst>
                                      </p:cBhvr>
                                      <p:tavLst>
                                        <p:tav tm="0">
                                          <p:val>
                                            <p:fltVal val="0"/>
                                          </p:val>
                                        </p:tav>
                                        <p:tav tm="100000">
                                          <p:val>
                                            <p:strVal val="#ppt_w"/>
                                          </p:val>
                                        </p:tav>
                                      </p:tavLst>
                                    </p:anim>
                                    <p:anim calcmode="lin" valueType="num">
                                      <p:cBhvr>
                                        <p:cTn id="100" dur="1000" fill="hold"/>
                                        <p:tgtEl>
                                          <p:spTgt spid="28"/>
                                        </p:tgtEl>
                                        <p:attrNameLst>
                                          <p:attrName>ppt_h</p:attrName>
                                        </p:attrNameLst>
                                      </p:cBhvr>
                                      <p:tavLst>
                                        <p:tav tm="0">
                                          <p:val>
                                            <p:fltVal val="0"/>
                                          </p:val>
                                        </p:tav>
                                        <p:tav tm="100000">
                                          <p:val>
                                            <p:strVal val="#ppt_h"/>
                                          </p:val>
                                        </p:tav>
                                      </p:tavLst>
                                    </p:anim>
                                    <p:anim calcmode="lin" valueType="num">
                                      <p:cBhvr>
                                        <p:cTn id="101" dur="1000" fill="hold"/>
                                        <p:tgtEl>
                                          <p:spTgt spid="28"/>
                                        </p:tgtEl>
                                        <p:attrNameLst>
                                          <p:attrName>style.rotation</p:attrName>
                                        </p:attrNameLst>
                                      </p:cBhvr>
                                      <p:tavLst>
                                        <p:tav tm="0">
                                          <p:val>
                                            <p:fltVal val="90"/>
                                          </p:val>
                                        </p:tav>
                                        <p:tav tm="100000">
                                          <p:val>
                                            <p:fltVal val="0"/>
                                          </p:val>
                                        </p:tav>
                                      </p:tavLst>
                                    </p:anim>
                                    <p:animEffect transition="in" filter="fade">
                                      <p:cBhvr>
                                        <p:cTn id="102" dur="1000"/>
                                        <p:tgtEl>
                                          <p:spTgt spid="28"/>
                                        </p:tgtEl>
                                      </p:cBhvr>
                                    </p:animEffect>
                                  </p:childTnLst>
                                </p:cTn>
                              </p:par>
                              <p:par>
                                <p:cTn id="103" presetID="31" presetClass="entr" presetSubtype="0" fill="hold" grpId="0" nodeType="withEffect">
                                  <p:stCondLst>
                                    <p:cond delay="25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1000" fill="hold"/>
                                        <p:tgtEl>
                                          <p:spTgt spid="29"/>
                                        </p:tgtEl>
                                        <p:attrNameLst>
                                          <p:attrName>ppt_w</p:attrName>
                                        </p:attrNameLst>
                                      </p:cBhvr>
                                      <p:tavLst>
                                        <p:tav tm="0">
                                          <p:val>
                                            <p:fltVal val="0"/>
                                          </p:val>
                                        </p:tav>
                                        <p:tav tm="100000">
                                          <p:val>
                                            <p:strVal val="#ppt_w"/>
                                          </p:val>
                                        </p:tav>
                                      </p:tavLst>
                                    </p:anim>
                                    <p:anim calcmode="lin" valueType="num">
                                      <p:cBhvr>
                                        <p:cTn id="106" dur="1000" fill="hold"/>
                                        <p:tgtEl>
                                          <p:spTgt spid="29"/>
                                        </p:tgtEl>
                                        <p:attrNameLst>
                                          <p:attrName>ppt_h</p:attrName>
                                        </p:attrNameLst>
                                      </p:cBhvr>
                                      <p:tavLst>
                                        <p:tav tm="0">
                                          <p:val>
                                            <p:fltVal val="0"/>
                                          </p:val>
                                        </p:tav>
                                        <p:tav tm="100000">
                                          <p:val>
                                            <p:strVal val="#ppt_h"/>
                                          </p:val>
                                        </p:tav>
                                      </p:tavLst>
                                    </p:anim>
                                    <p:anim calcmode="lin" valueType="num">
                                      <p:cBhvr>
                                        <p:cTn id="107" dur="1000" fill="hold"/>
                                        <p:tgtEl>
                                          <p:spTgt spid="29"/>
                                        </p:tgtEl>
                                        <p:attrNameLst>
                                          <p:attrName>style.rotation</p:attrName>
                                        </p:attrNameLst>
                                      </p:cBhvr>
                                      <p:tavLst>
                                        <p:tav tm="0">
                                          <p:val>
                                            <p:fltVal val="90"/>
                                          </p:val>
                                        </p:tav>
                                        <p:tav tm="100000">
                                          <p:val>
                                            <p:fltVal val="0"/>
                                          </p:val>
                                        </p:tav>
                                      </p:tavLst>
                                    </p:anim>
                                    <p:animEffect transition="in" filter="fade">
                                      <p:cBhvr>
                                        <p:cTn id="108" dur="1000"/>
                                        <p:tgtEl>
                                          <p:spTgt spid="29"/>
                                        </p:tgtEl>
                                      </p:cBhvr>
                                    </p:animEffect>
                                  </p:childTnLst>
                                </p:cTn>
                              </p:par>
                              <p:par>
                                <p:cTn id="109" presetID="31" presetClass="entr" presetSubtype="0" fill="hold" grpId="0" nodeType="withEffect">
                                  <p:stCondLst>
                                    <p:cond delay="250"/>
                                  </p:stCondLst>
                                  <p:childTnLst>
                                    <p:set>
                                      <p:cBhvr>
                                        <p:cTn id="110" dur="1" fill="hold">
                                          <p:stCondLst>
                                            <p:cond delay="0"/>
                                          </p:stCondLst>
                                        </p:cTn>
                                        <p:tgtEl>
                                          <p:spTgt spid="30"/>
                                        </p:tgtEl>
                                        <p:attrNameLst>
                                          <p:attrName>style.visibility</p:attrName>
                                        </p:attrNameLst>
                                      </p:cBhvr>
                                      <p:to>
                                        <p:strVal val="visible"/>
                                      </p:to>
                                    </p:set>
                                    <p:anim calcmode="lin" valueType="num">
                                      <p:cBhvr>
                                        <p:cTn id="111" dur="1000" fill="hold"/>
                                        <p:tgtEl>
                                          <p:spTgt spid="30"/>
                                        </p:tgtEl>
                                        <p:attrNameLst>
                                          <p:attrName>ppt_w</p:attrName>
                                        </p:attrNameLst>
                                      </p:cBhvr>
                                      <p:tavLst>
                                        <p:tav tm="0">
                                          <p:val>
                                            <p:fltVal val="0"/>
                                          </p:val>
                                        </p:tav>
                                        <p:tav tm="100000">
                                          <p:val>
                                            <p:strVal val="#ppt_w"/>
                                          </p:val>
                                        </p:tav>
                                      </p:tavLst>
                                    </p:anim>
                                    <p:anim calcmode="lin" valueType="num">
                                      <p:cBhvr>
                                        <p:cTn id="112" dur="1000" fill="hold"/>
                                        <p:tgtEl>
                                          <p:spTgt spid="30"/>
                                        </p:tgtEl>
                                        <p:attrNameLst>
                                          <p:attrName>ppt_h</p:attrName>
                                        </p:attrNameLst>
                                      </p:cBhvr>
                                      <p:tavLst>
                                        <p:tav tm="0">
                                          <p:val>
                                            <p:fltVal val="0"/>
                                          </p:val>
                                        </p:tav>
                                        <p:tav tm="100000">
                                          <p:val>
                                            <p:strVal val="#ppt_h"/>
                                          </p:val>
                                        </p:tav>
                                      </p:tavLst>
                                    </p:anim>
                                    <p:anim calcmode="lin" valueType="num">
                                      <p:cBhvr>
                                        <p:cTn id="113" dur="1000" fill="hold"/>
                                        <p:tgtEl>
                                          <p:spTgt spid="30"/>
                                        </p:tgtEl>
                                        <p:attrNameLst>
                                          <p:attrName>style.rotation</p:attrName>
                                        </p:attrNameLst>
                                      </p:cBhvr>
                                      <p:tavLst>
                                        <p:tav tm="0">
                                          <p:val>
                                            <p:fltVal val="90"/>
                                          </p:val>
                                        </p:tav>
                                        <p:tav tm="100000">
                                          <p:val>
                                            <p:fltVal val="0"/>
                                          </p:val>
                                        </p:tav>
                                      </p:tavLst>
                                    </p:anim>
                                    <p:animEffect transition="in" filter="fade">
                                      <p:cBhvr>
                                        <p:cTn id="114" dur="1000"/>
                                        <p:tgtEl>
                                          <p:spTgt spid="30"/>
                                        </p:tgtEl>
                                      </p:cBhvr>
                                    </p:animEffect>
                                  </p:childTnLst>
                                </p:cTn>
                              </p:par>
                              <p:par>
                                <p:cTn id="115" presetID="31" presetClass="entr" presetSubtype="0" fill="hold" grpId="0" nodeType="withEffect">
                                  <p:stCondLst>
                                    <p:cond delay="25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1000" fill="hold"/>
                                        <p:tgtEl>
                                          <p:spTgt spid="31"/>
                                        </p:tgtEl>
                                        <p:attrNameLst>
                                          <p:attrName>ppt_w</p:attrName>
                                        </p:attrNameLst>
                                      </p:cBhvr>
                                      <p:tavLst>
                                        <p:tav tm="0">
                                          <p:val>
                                            <p:fltVal val="0"/>
                                          </p:val>
                                        </p:tav>
                                        <p:tav tm="100000">
                                          <p:val>
                                            <p:strVal val="#ppt_w"/>
                                          </p:val>
                                        </p:tav>
                                      </p:tavLst>
                                    </p:anim>
                                    <p:anim calcmode="lin" valueType="num">
                                      <p:cBhvr>
                                        <p:cTn id="118" dur="1000" fill="hold"/>
                                        <p:tgtEl>
                                          <p:spTgt spid="31"/>
                                        </p:tgtEl>
                                        <p:attrNameLst>
                                          <p:attrName>ppt_h</p:attrName>
                                        </p:attrNameLst>
                                      </p:cBhvr>
                                      <p:tavLst>
                                        <p:tav tm="0">
                                          <p:val>
                                            <p:fltVal val="0"/>
                                          </p:val>
                                        </p:tav>
                                        <p:tav tm="100000">
                                          <p:val>
                                            <p:strVal val="#ppt_h"/>
                                          </p:val>
                                        </p:tav>
                                      </p:tavLst>
                                    </p:anim>
                                    <p:anim calcmode="lin" valueType="num">
                                      <p:cBhvr>
                                        <p:cTn id="119" dur="1000" fill="hold"/>
                                        <p:tgtEl>
                                          <p:spTgt spid="31"/>
                                        </p:tgtEl>
                                        <p:attrNameLst>
                                          <p:attrName>style.rotation</p:attrName>
                                        </p:attrNameLst>
                                      </p:cBhvr>
                                      <p:tavLst>
                                        <p:tav tm="0">
                                          <p:val>
                                            <p:fltVal val="90"/>
                                          </p:val>
                                        </p:tav>
                                        <p:tav tm="100000">
                                          <p:val>
                                            <p:fltVal val="0"/>
                                          </p:val>
                                        </p:tav>
                                      </p:tavLst>
                                    </p:anim>
                                    <p:animEffect transition="in" filter="fade">
                                      <p:cBhvr>
                                        <p:cTn id="120" dur="1000"/>
                                        <p:tgtEl>
                                          <p:spTgt spid="31"/>
                                        </p:tgtEl>
                                      </p:cBhvr>
                                    </p:animEffect>
                                  </p:childTnLst>
                                </p:cTn>
                              </p:par>
                              <p:par>
                                <p:cTn id="121" presetID="31" presetClass="entr" presetSubtype="0" fill="hold" grpId="0" nodeType="withEffect">
                                  <p:stCondLst>
                                    <p:cond delay="250"/>
                                  </p:stCondLst>
                                  <p:childTnLst>
                                    <p:set>
                                      <p:cBhvr>
                                        <p:cTn id="122" dur="1" fill="hold">
                                          <p:stCondLst>
                                            <p:cond delay="0"/>
                                          </p:stCondLst>
                                        </p:cTn>
                                        <p:tgtEl>
                                          <p:spTgt spid="32"/>
                                        </p:tgtEl>
                                        <p:attrNameLst>
                                          <p:attrName>style.visibility</p:attrName>
                                        </p:attrNameLst>
                                      </p:cBhvr>
                                      <p:to>
                                        <p:strVal val="visible"/>
                                      </p:to>
                                    </p:set>
                                    <p:anim calcmode="lin" valueType="num">
                                      <p:cBhvr>
                                        <p:cTn id="123" dur="1000" fill="hold"/>
                                        <p:tgtEl>
                                          <p:spTgt spid="32"/>
                                        </p:tgtEl>
                                        <p:attrNameLst>
                                          <p:attrName>ppt_w</p:attrName>
                                        </p:attrNameLst>
                                      </p:cBhvr>
                                      <p:tavLst>
                                        <p:tav tm="0">
                                          <p:val>
                                            <p:fltVal val="0"/>
                                          </p:val>
                                        </p:tav>
                                        <p:tav tm="100000">
                                          <p:val>
                                            <p:strVal val="#ppt_w"/>
                                          </p:val>
                                        </p:tav>
                                      </p:tavLst>
                                    </p:anim>
                                    <p:anim calcmode="lin" valueType="num">
                                      <p:cBhvr>
                                        <p:cTn id="124" dur="1000" fill="hold"/>
                                        <p:tgtEl>
                                          <p:spTgt spid="32"/>
                                        </p:tgtEl>
                                        <p:attrNameLst>
                                          <p:attrName>ppt_h</p:attrName>
                                        </p:attrNameLst>
                                      </p:cBhvr>
                                      <p:tavLst>
                                        <p:tav tm="0">
                                          <p:val>
                                            <p:fltVal val="0"/>
                                          </p:val>
                                        </p:tav>
                                        <p:tav tm="100000">
                                          <p:val>
                                            <p:strVal val="#ppt_h"/>
                                          </p:val>
                                        </p:tav>
                                      </p:tavLst>
                                    </p:anim>
                                    <p:anim calcmode="lin" valueType="num">
                                      <p:cBhvr>
                                        <p:cTn id="125" dur="1000" fill="hold"/>
                                        <p:tgtEl>
                                          <p:spTgt spid="32"/>
                                        </p:tgtEl>
                                        <p:attrNameLst>
                                          <p:attrName>style.rotation</p:attrName>
                                        </p:attrNameLst>
                                      </p:cBhvr>
                                      <p:tavLst>
                                        <p:tav tm="0">
                                          <p:val>
                                            <p:fltVal val="90"/>
                                          </p:val>
                                        </p:tav>
                                        <p:tav tm="100000">
                                          <p:val>
                                            <p:fltVal val="0"/>
                                          </p:val>
                                        </p:tav>
                                      </p:tavLst>
                                    </p:anim>
                                    <p:animEffect transition="in" filter="fade">
                                      <p:cBhvr>
                                        <p:cTn id="126" dur="1000"/>
                                        <p:tgtEl>
                                          <p:spTgt spid="32"/>
                                        </p:tgtEl>
                                      </p:cBhvr>
                                    </p:animEffect>
                                  </p:childTnLst>
                                </p:cTn>
                              </p:par>
                              <p:par>
                                <p:cTn id="127" presetID="31" presetClass="entr" presetSubtype="0" fill="hold" grpId="0" nodeType="withEffect">
                                  <p:stCondLst>
                                    <p:cond delay="250"/>
                                  </p:stCondLst>
                                  <p:childTnLst>
                                    <p:set>
                                      <p:cBhvr>
                                        <p:cTn id="128" dur="1" fill="hold">
                                          <p:stCondLst>
                                            <p:cond delay="0"/>
                                          </p:stCondLst>
                                        </p:cTn>
                                        <p:tgtEl>
                                          <p:spTgt spid="33"/>
                                        </p:tgtEl>
                                        <p:attrNameLst>
                                          <p:attrName>style.visibility</p:attrName>
                                        </p:attrNameLst>
                                      </p:cBhvr>
                                      <p:to>
                                        <p:strVal val="visible"/>
                                      </p:to>
                                    </p:set>
                                    <p:anim calcmode="lin" valueType="num">
                                      <p:cBhvr>
                                        <p:cTn id="129" dur="1000" fill="hold"/>
                                        <p:tgtEl>
                                          <p:spTgt spid="33"/>
                                        </p:tgtEl>
                                        <p:attrNameLst>
                                          <p:attrName>ppt_w</p:attrName>
                                        </p:attrNameLst>
                                      </p:cBhvr>
                                      <p:tavLst>
                                        <p:tav tm="0">
                                          <p:val>
                                            <p:fltVal val="0"/>
                                          </p:val>
                                        </p:tav>
                                        <p:tav tm="100000">
                                          <p:val>
                                            <p:strVal val="#ppt_w"/>
                                          </p:val>
                                        </p:tav>
                                      </p:tavLst>
                                    </p:anim>
                                    <p:anim calcmode="lin" valueType="num">
                                      <p:cBhvr>
                                        <p:cTn id="130" dur="1000" fill="hold"/>
                                        <p:tgtEl>
                                          <p:spTgt spid="33"/>
                                        </p:tgtEl>
                                        <p:attrNameLst>
                                          <p:attrName>ppt_h</p:attrName>
                                        </p:attrNameLst>
                                      </p:cBhvr>
                                      <p:tavLst>
                                        <p:tav tm="0">
                                          <p:val>
                                            <p:fltVal val="0"/>
                                          </p:val>
                                        </p:tav>
                                        <p:tav tm="100000">
                                          <p:val>
                                            <p:strVal val="#ppt_h"/>
                                          </p:val>
                                        </p:tav>
                                      </p:tavLst>
                                    </p:anim>
                                    <p:anim calcmode="lin" valueType="num">
                                      <p:cBhvr>
                                        <p:cTn id="131" dur="1000" fill="hold"/>
                                        <p:tgtEl>
                                          <p:spTgt spid="33"/>
                                        </p:tgtEl>
                                        <p:attrNameLst>
                                          <p:attrName>style.rotation</p:attrName>
                                        </p:attrNameLst>
                                      </p:cBhvr>
                                      <p:tavLst>
                                        <p:tav tm="0">
                                          <p:val>
                                            <p:fltVal val="90"/>
                                          </p:val>
                                        </p:tav>
                                        <p:tav tm="100000">
                                          <p:val>
                                            <p:fltVal val="0"/>
                                          </p:val>
                                        </p:tav>
                                      </p:tavLst>
                                    </p:anim>
                                    <p:animEffect transition="in" filter="fade">
                                      <p:cBhvr>
                                        <p:cTn id="13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4" name="组合 13"/>
          <p:cNvGrpSpPr/>
          <p:nvPr/>
        </p:nvGrpSpPr>
        <p:grpSpPr>
          <a:xfrm>
            <a:off x="1386475" y="969251"/>
            <a:ext cx="2826456" cy="3546659"/>
            <a:chOff x="1665167" y="1192314"/>
            <a:chExt cx="3769590" cy="4730110"/>
          </a:xfrm>
        </p:grpSpPr>
        <p:sp>
          <p:nvSpPr>
            <p:cNvPr id="40" name="圆角矩形 39"/>
            <p:cNvSpPr/>
            <p:nvPr/>
          </p:nvSpPr>
          <p:spPr>
            <a:xfrm>
              <a:off x="1665167" y="1267297"/>
              <a:ext cx="3769590" cy="4655127"/>
            </a:xfrm>
            <a:prstGeom prst="roundRect">
              <a:avLst>
                <a:gd name="adj" fmla="val 4670"/>
              </a:avLst>
            </a:prstGeom>
            <a:gradFill flip="none" rotWithShape="1">
              <a:gsLst>
                <a:gs pos="0">
                  <a:srgbClr val="00B0F0"/>
                </a:gs>
                <a:gs pos="100000">
                  <a:srgbClr val="0070C0"/>
                </a:gs>
              </a:gsLst>
              <a:lin ang="2700000" scaled="1"/>
              <a:tileRect/>
            </a:gradFill>
            <a:ln w="22225">
              <a:no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40"/>
            <p:cNvSpPr/>
            <p:nvPr/>
          </p:nvSpPr>
          <p:spPr>
            <a:xfrm>
              <a:off x="1884385" y="1437511"/>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1965492" y="1519709"/>
              <a:ext cx="3168938" cy="213302"/>
              <a:chOff x="2149634" y="1165384"/>
              <a:chExt cx="3485832" cy="234632"/>
            </a:xfrm>
          </p:grpSpPr>
          <p:grpSp>
            <p:nvGrpSpPr>
              <p:cNvPr id="43" name="组合 42"/>
              <p:cNvGrpSpPr/>
              <p:nvPr/>
            </p:nvGrpSpPr>
            <p:grpSpPr>
              <a:xfrm>
                <a:off x="2149634" y="1165384"/>
                <a:ext cx="234632" cy="234632"/>
                <a:chOff x="2483009" y="1114425"/>
                <a:chExt cx="209550" cy="209550"/>
              </a:xfrm>
            </p:grpSpPr>
            <p:sp>
              <p:nvSpPr>
                <p:cNvPr id="71" name="椭圆 7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2" name="椭圆 71"/>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2510879" y="1165384"/>
                <a:ext cx="234632" cy="234632"/>
                <a:chOff x="2483009" y="1114425"/>
                <a:chExt cx="209550" cy="209550"/>
              </a:xfrm>
            </p:grpSpPr>
            <p:sp>
              <p:nvSpPr>
                <p:cNvPr id="69" name="椭圆 6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0" name="椭圆 69"/>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a:off x="2872123" y="1165384"/>
                <a:ext cx="234632" cy="234632"/>
                <a:chOff x="2483009" y="1114425"/>
                <a:chExt cx="209550" cy="209550"/>
              </a:xfrm>
            </p:grpSpPr>
            <p:sp>
              <p:nvSpPr>
                <p:cNvPr id="67" name="椭圆 6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8" name="椭圆 67"/>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3233367" y="1165384"/>
                <a:ext cx="234632" cy="234632"/>
                <a:chOff x="2483009" y="1114425"/>
                <a:chExt cx="209550" cy="209550"/>
              </a:xfrm>
            </p:grpSpPr>
            <p:sp>
              <p:nvSpPr>
                <p:cNvPr id="65" name="椭圆 6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a:off x="3594612" y="1165384"/>
                <a:ext cx="234632" cy="234632"/>
                <a:chOff x="2483009" y="1114425"/>
                <a:chExt cx="209550" cy="209550"/>
              </a:xfrm>
            </p:grpSpPr>
            <p:sp>
              <p:nvSpPr>
                <p:cNvPr id="63" name="椭圆 6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3955856" y="1165384"/>
                <a:ext cx="234632" cy="234632"/>
                <a:chOff x="2483009" y="1114425"/>
                <a:chExt cx="209550" cy="209550"/>
              </a:xfrm>
            </p:grpSpPr>
            <p:sp>
              <p:nvSpPr>
                <p:cNvPr id="61" name="椭圆 6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4317101" y="1165384"/>
                <a:ext cx="234632" cy="234632"/>
                <a:chOff x="2483009" y="1114425"/>
                <a:chExt cx="209550" cy="209550"/>
              </a:xfrm>
            </p:grpSpPr>
            <p:sp>
              <p:nvSpPr>
                <p:cNvPr id="59" name="椭圆 5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4678345" y="1165384"/>
                <a:ext cx="234632" cy="234632"/>
                <a:chOff x="2483009" y="1114425"/>
                <a:chExt cx="209550" cy="209550"/>
              </a:xfrm>
            </p:grpSpPr>
            <p:sp>
              <p:nvSpPr>
                <p:cNvPr id="57" name="椭圆 5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57"/>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5039590" y="1165384"/>
                <a:ext cx="234632" cy="234632"/>
                <a:chOff x="2483009" y="1114425"/>
                <a:chExt cx="209550" cy="209550"/>
              </a:xfrm>
            </p:grpSpPr>
            <p:sp>
              <p:nvSpPr>
                <p:cNvPr id="55" name="椭圆 5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55"/>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5400834" y="1165384"/>
                <a:ext cx="234632" cy="234632"/>
                <a:chOff x="2483009" y="1114425"/>
                <a:chExt cx="209550" cy="209550"/>
              </a:xfrm>
            </p:grpSpPr>
            <p:sp>
              <p:nvSpPr>
                <p:cNvPr id="53" name="椭圆 5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3" name="组合 72"/>
            <p:cNvGrpSpPr/>
            <p:nvPr/>
          </p:nvGrpSpPr>
          <p:grpSpPr>
            <a:xfrm>
              <a:off x="2020452" y="1192314"/>
              <a:ext cx="86065" cy="440911"/>
              <a:chOff x="2244442" y="772895"/>
              <a:chExt cx="94671" cy="485002"/>
            </a:xfrm>
          </p:grpSpPr>
          <p:sp>
            <p:nvSpPr>
              <p:cNvPr id="74" name="圆角矩形 7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5" name="圆角矩形 7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a:off x="2350139" y="1192314"/>
              <a:ext cx="86065" cy="440911"/>
              <a:chOff x="2244442" y="772895"/>
              <a:chExt cx="94671" cy="485002"/>
            </a:xfrm>
          </p:grpSpPr>
          <p:sp>
            <p:nvSpPr>
              <p:cNvPr id="77" name="圆角矩形 7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8" name="圆角矩形 7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9" name="组合 78"/>
            <p:cNvGrpSpPr/>
            <p:nvPr/>
          </p:nvGrpSpPr>
          <p:grpSpPr>
            <a:xfrm>
              <a:off x="2679826" y="1192314"/>
              <a:ext cx="86065" cy="440911"/>
              <a:chOff x="2244442" y="772895"/>
              <a:chExt cx="94671" cy="485002"/>
            </a:xfrm>
          </p:grpSpPr>
          <p:sp>
            <p:nvSpPr>
              <p:cNvPr id="80" name="圆角矩形 7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1" name="圆角矩形 8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组合 81"/>
            <p:cNvGrpSpPr/>
            <p:nvPr/>
          </p:nvGrpSpPr>
          <p:grpSpPr>
            <a:xfrm>
              <a:off x="3009512" y="1192314"/>
              <a:ext cx="86065" cy="440911"/>
              <a:chOff x="2244442" y="772895"/>
              <a:chExt cx="94671" cy="485002"/>
            </a:xfrm>
          </p:grpSpPr>
          <p:sp>
            <p:nvSpPr>
              <p:cNvPr id="83" name="圆角矩形 8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4" name="圆角矩形 8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5" name="组合 84"/>
            <p:cNvGrpSpPr/>
            <p:nvPr/>
          </p:nvGrpSpPr>
          <p:grpSpPr>
            <a:xfrm>
              <a:off x="3339200" y="1192314"/>
              <a:ext cx="86065" cy="440911"/>
              <a:chOff x="2244442" y="772895"/>
              <a:chExt cx="94671" cy="485002"/>
            </a:xfrm>
          </p:grpSpPr>
          <p:sp>
            <p:nvSpPr>
              <p:cNvPr id="86" name="圆角矩形 8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7" name="圆角矩形 8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8" name="组合 87"/>
            <p:cNvGrpSpPr/>
            <p:nvPr/>
          </p:nvGrpSpPr>
          <p:grpSpPr>
            <a:xfrm>
              <a:off x="3668886" y="1192314"/>
              <a:ext cx="86065" cy="440911"/>
              <a:chOff x="2244442" y="772895"/>
              <a:chExt cx="94671" cy="485002"/>
            </a:xfrm>
          </p:grpSpPr>
          <p:sp>
            <p:nvSpPr>
              <p:cNvPr id="89" name="圆角矩形 8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0" name="圆角矩形 8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1" name="组合 90"/>
            <p:cNvGrpSpPr/>
            <p:nvPr/>
          </p:nvGrpSpPr>
          <p:grpSpPr>
            <a:xfrm>
              <a:off x="3998573" y="1192314"/>
              <a:ext cx="86065" cy="440911"/>
              <a:chOff x="2244442" y="772895"/>
              <a:chExt cx="94671" cy="485002"/>
            </a:xfrm>
          </p:grpSpPr>
          <p:sp>
            <p:nvSpPr>
              <p:cNvPr id="92" name="圆角矩形 9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3" name="圆角矩形 9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4" name="组合 93"/>
            <p:cNvGrpSpPr/>
            <p:nvPr/>
          </p:nvGrpSpPr>
          <p:grpSpPr>
            <a:xfrm>
              <a:off x="4328260" y="1192314"/>
              <a:ext cx="86065" cy="440911"/>
              <a:chOff x="2244442" y="772895"/>
              <a:chExt cx="94671" cy="485002"/>
            </a:xfrm>
          </p:grpSpPr>
          <p:sp>
            <p:nvSpPr>
              <p:cNvPr id="95" name="圆角矩形 9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6" name="圆角矩形 9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7" name="组合 96"/>
            <p:cNvGrpSpPr/>
            <p:nvPr/>
          </p:nvGrpSpPr>
          <p:grpSpPr>
            <a:xfrm>
              <a:off x="4657947" y="1192314"/>
              <a:ext cx="86065" cy="440911"/>
              <a:chOff x="2244442" y="772895"/>
              <a:chExt cx="94671" cy="485002"/>
            </a:xfrm>
          </p:grpSpPr>
          <p:sp>
            <p:nvSpPr>
              <p:cNvPr id="98" name="圆角矩形 9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9" name="圆角矩形 9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组合 99"/>
            <p:cNvGrpSpPr/>
            <p:nvPr/>
          </p:nvGrpSpPr>
          <p:grpSpPr>
            <a:xfrm>
              <a:off x="4987634" y="1192314"/>
              <a:ext cx="86065" cy="440911"/>
              <a:chOff x="2244442" y="772895"/>
              <a:chExt cx="94671" cy="485002"/>
            </a:xfrm>
          </p:grpSpPr>
          <p:sp>
            <p:nvSpPr>
              <p:cNvPr id="101" name="圆角矩形 10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2" name="圆角矩形 10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51" name="圆角矩形 150"/>
          <p:cNvSpPr/>
          <p:nvPr/>
        </p:nvSpPr>
        <p:spPr>
          <a:xfrm>
            <a:off x="4008029" y="1153101"/>
            <a:ext cx="4307194" cy="3116461"/>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1699879" y="1492361"/>
            <a:ext cx="2142470" cy="1218970"/>
          </a:xfrm>
          <a:prstGeom prst="rect">
            <a:avLst/>
          </a:prstGeom>
          <a:blipFill>
            <a:blip r:embed="rId3"/>
            <a:srcRect/>
            <a:stretch>
              <a:fillRect l="-43863" t="-50755" r="-56461" b="-24183"/>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3" name="矩形 152"/>
          <p:cNvSpPr/>
          <p:nvPr/>
        </p:nvSpPr>
        <p:spPr>
          <a:xfrm>
            <a:off x="2866111" y="2791016"/>
            <a:ext cx="976239" cy="609485"/>
          </a:xfrm>
          <a:prstGeom prst="rect">
            <a:avLst/>
          </a:prstGeom>
          <a:blipFill>
            <a:blip r:embed="rId4">
              <a:extLst>
                <a:ext uri="{BEBA8EAE-BF5A-486C-A8C5-ECC9F3942E4B}">
                  <a14:imgProps xmlns:a14="http://schemas.microsoft.com/office/drawing/2010/main">
                    <a14:imgLayer r:embed="rId5">
                      <a14:imgEffect>
                        <a14:sharpenSoften amount="-100000"/>
                      </a14:imgEffect>
                    </a14:imgLayer>
                  </a14:imgProps>
                </a:ext>
              </a:extLst>
            </a:blip>
            <a:srcRect/>
            <a:stretch>
              <a:fillRect l="-1153" t="-14217" r="-12212" b="-23075"/>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4" name="TextBox 153"/>
          <p:cNvSpPr txBox="1"/>
          <p:nvPr/>
        </p:nvSpPr>
        <p:spPr>
          <a:xfrm>
            <a:off x="1591648" y="3121950"/>
            <a:ext cx="2285774" cy="1073785"/>
          </a:xfrm>
          <a:prstGeom prst="rect">
            <a:avLst/>
          </a:prstGeom>
          <a:noFill/>
        </p:spPr>
        <p:txBody>
          <a:bodyPr wrap="square" rtlCol="0">
            <a:spAutoFit/>
          </a:bodyPr>
          <a:lstStyle/>
          <a:p>
            <a:r>
              <a:rPr lang="zh-CN" altLang="en-US" sz="2100" b="1" dirty="0">
                <a:solidFill>
                  <a:schemeClr val="bg1">
                    <a:lumMod val="75000"/>
                  </a:schemeClr>
                </a:solidFill>
                <a:latin typeface="微软雅黑" panose="020B0503020204020204" pitchFamily="34" charset="-122"/>
                <a:ea typeface="微软雅黑" panose="020B0503020204020204" pitchFamily="34" charset="-122"/>
              </a:rPr>
              <a:t>请在此</a:t>
            </a:r>
          </a:p>
          <a:p>
            <a:r>
              <a:rPr lang="zh-CN" altLang="en-US" sz="2100" b="1" dirty="0">
                <a:solidFill>
                  <a:schemeClr val="bg1">
                    <a:lumMod val="75000"/>
                  </a:schemeClr>
                </a:solidFill>
                <a:latin typeface="微软雅黑" panose="020B0503020204020204" pitchFamily="34" charset="-122"/>
                <a:ea typeface="微软雅黑" panose="020B0503020204020204" pitchFamily="34" charset="-122"/>
              </a:rPr>
              <a:t>粘贴或者输入您的文字内容</a:t>
            </a:r>
          </a:p>
        </p:txBody>
      </p:sp>
      <p:sp>
        <p:nvSpPr>
          <p:cNvPr id="157" name="矩形 47"/>
          <p:cNvSpPr>
            <a:spLocks noChangeArrowheads="1"/>
          </p:cNvSpPr>
          <p:nvPr/>
        </p:nvSpPr>
        <p:spPr bwMode="auto">
          <a:xfrm>
            <a:off x="4248048" y="1754708"/>
            <a:ext cx="3923631" cy="67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8" rIns="51416" bIns="25708">
            <a:spAutoFit/>
          </a:bodyPr>
          <a:lstStyle/>
          <a:p>
            <a:pPr>
              <a:lnSpc>
                <a:spcPct val="130000"/>
              </a:lnSpc>
              <a:spcBef>
                <a:spcPct val="0"/>
              </a:spcBef>
              <a:buNone/>
            </a:pPr>
            <a:r>
              <a:rPr sz="105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158" name="矩形 3"/>
          <p:cNvSpPr>
            <a:spLocks noChangeArrowheads="1"/>
          </p:cNvSpPr>
          <p:nvPr/>
        </p:nvSpPr>
        <p:spPr bwMode="auto">
          <a:xfrm>
            <a:off x="4260438" y="1479630"/>
            <a:ext cx="8636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16" tIns="25708" rIns="51416" bIns="25708">
            <a:spAutoFit/>
          </a:bodyPr>
          <a:lstStyle/>
          <a:p>
            <a:pPr algn="l">
              <a:spcBef>
                <a:spcPct val="0"/>
              </a:spcBef>
              <a:buFont typeface="Arial" panose="020B0604020202020204" pitchFamily="34" charset="0"/>
              <a:buNone/>
            </a:pPr>
            <a:r>
              <a:rPr lang="zh-CN" altLang="en-US" sz="15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61" name="矩形 47"/>
          <p:cNvSpPr>
            <a:spLocks noChangeArrowheads="1"/>
          </p:cNvSpPr>
          <p:nvPr/>
        </p:nvSpPr>
        <p:spPr bwMode="auto">
          <a:xfrm>
            <a:off x="4248049" y="2847279"/>
            <a:ext cx="3923631" cy="86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8" rIns="51416" bIns="25708">
            <a:spAutoFit/>
          </a:bodyPr>
          <a:lstStyle/>
          <a:p>
            <a:r>
              <a:rPr sz="105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162" name="矩形 3"/>
          <p:cNvSpPr>
            <a:spLocks noChangeArrowheads="1"/>
          </p:cNvSpPr>
          <p:nvPr/>
        </p:nvSpPr>
        <p:spPr bwMode="auto">
          <a:xfrm>
            <a:off x="4260438" y="2559469"/>
            <a:ext cx="8636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16" tIns="25708" rIns="51416" bIns="25708">
            <a:spAutoFit/>
          </a:bodyPr>
          <a:lstStyle/>
          <a:p>
            <a:pPr algn="l">
              <a:spcBef>
                <a:spcPct val="0"/>
              </a:spcBef>
              <a:buFont typeface="Arial" panose="020B0604020202020204" pitchFamily="34" charset="0"/>
              <a:buNone/>
            </a:pPr>
            <a:r>
              <a:rPr lang="zh-CN" altLang="en-US" sz="15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51"/>
                                        </p:tgtEl>
                                        <p:attrNameLst>
                                          <p:attrName>style.visibility</p:attrName>
                                        </p:attrNameLst>
                                      </p:cBhvr>
                                      <p:to>
                                        <p:strVal val="visible"/>
                                      </p:to>
                                    </p:set>
                                    <p:animEffect transition="in" filter="wipe(left)">
                                      <p:cBhvr>
                                        <p:cTn id="32" dur="500"/>
                                        <p:tgtEl>
                                          <p:spTgt spid="151"/>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153"/>
                                        </p:tgtEl>
                                        <p:attrNameLst>
                                          <p:attrName>style.visibility</p:attrName>
                                        </p:attrNameLst>
                                      </p:cBhvr>
                                      <p:to>
                                        <p:strVal val="visible"/>
                                      </p:to>
                                    </p:set>
                                    <p:animEffect transition="in" filter="fade">
                                      <p:cBhvr>
                                        <p:cTn id="42" dur="1000"/>
                                        <p:tgtEl>
                                          <p:spTgt spid="153"/>
                                        </p:tgtEl>
                                      </p:cBhvr>
                                    </p:animEffect>
                                    <p:anim calcmode="lin" valueType="num">
                                      <p:cBhvr>
                                        <p:cTn id="43" dur="1000" fill="hold"/>
                                        <p:tgtEl>
                                          <p:spTgt spid="153"/>
                                        </p:tgtEl>
                                        <p:attrNameLst>
                                          <p:attrName>ppt_x</p:attrName>
                                        </p:attrNameLst>
                                      </p:cBhvr>
                                      <p:tavLst>
                                        <p:tav tm="0">
                                          <p:val>
                                            <p:strVal val="#ppt_x"/>
                                          </p:val>
                                        </p:tav>
                                        <p:tav tm="100000">
                                          <p:val>
                                            <p:strVal val="#ppt_x"/>
                                          </p:val>
                                        </p:tav>
                                      </p:tavLst>
                                    </p:anim>
                                    <p:anim calcmode="lin" valueType="num">
                                      <p:cBhvr>
                                        <p:cTn id="44" dur="1000" fill="hold"/>
                                        <p:tgtEl>
                                          <p:spTgt spid="153"/>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54"/>
                                        </p:tgtEl>
                                        <p:attrNameLst>
                                          <p:attrName>style.visibility</p:attrName>
                                        </p:attrNameLst>
                                      </p:cBhvr>
                                      <p:to>
                                        <p:strVal val="visible"/>
                                      </p:to>
                                    </p:set>
                                    <p:animEffect transition="in" filter="fade">
                                      <p:cBhvr>
                                        <p:cTn id="48" dur="500"/>
                                        <p:tgtEl>
                                          <p:spTgt spid="154"/>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58"/>
                                        </p:tgtEl>
                                        <p:attrNameLst>
                                          <p:attrName>style.visibility</p:attrName>
                                        </p:attrNameLst>
                                      </p:cBhvr>
                                      <p:to>
                                        <p:strVal val="visible"/>
                                      </p:to>
                                    </p:set>
                                    <p:animEffect transition="in" filter="fade">
                                      <p:cBhvr>
                                        <p:cTn id="52" dur="500"/>
                                        <p:tgtEl>
                                          <p:spTgt spid="158"/>
                                        </p:tgtEl>
                                      </p:cBhvr>
                                    </p:animEffect>
                                  </p:childTnLst>
                                </p:cTn>
                              </p:par>
                            </p:childTnLst>
                          </p:cTn>
                        </p:par>
                        <p:par>
                          <p:cTn id="53" fill="hold">
                            <p:stCondLst>
                              <p:cond delay="5500"/>
                            </p:stCondLst>
                            <p:childTnLst>
                              <p:par>
                                <p:cTn id="54" presetID="42" presetClass="entr" presetSubtype="0" fill="hold" grpId="0" nodeType="afterEffect">
                                  <p:stCondLst>
                                    <p:cond delay="0"/>
                                  </p:stCondLst>
                                  <p:childTnLst>
                                    <p:set>
                                      <p:cBhvr>
                                        <p:cTn id="55" dur="1" fill="hold">
                                          <p:stCondLst>
                                            <p:cond delay="0"/>
                                          </p:stCondLst>
                                        </p:cTn>
                                        <p:tgtEl>
                                          <p:spTgt spid="157"/>
                                        </p:tgtEl>
                                        <p:attrNameLst>
                                          <p:attrName>style.visibility</p:attrName>
                                        </p:attrNameLst>
                                      </p:cBhvr>
                                      <p:to>
                                        <p:strVal val="visible"/>
                                      </p:to>
                                    </p:set>
                                    <p:animEffect transition="in" filter="fade">
                                      <p:cBhvr>
                                        <p:cTn id="56" dur="1000"/>
                                        <p:tgtEl>
                                          <p:spTgt spid="157"/>
                                        </p:tgtEl>
                                      </p:cBhvr>
                                    </p:animEffect>
                                    <p:anim calcmode="lin" valueType="num">
                                      <p:cBhvr>
                                        <p:cTn id="57" dur="1000" fill="hold"/>
                                        <p:tgtEl>
                                          <p:spTgt spid="157"/>
                                        </p:tgtEl>
                                        <p:attrNameLst>
                                          <p:attrName>ppt_x</p:attrName>
                                        </p:attrNameLst>
                                      </p:cBhvr>
                                      <p:tavLst>
                                        <p:tav tm="0">
                                          <p:val>
                                            <p:strVal val="#ppt_x"/>
                                          </p:val>
                                        </p:tav>
                                        <p:tav tm="100000">
                                          <p:val>
                                            <p:strVal val="#ppt_x"/>
                                          </p:val>
                                        </p:tav>
                                      </p:tavLst>
                                    </p:anim>
                                    <p:anim calcmode="lin" valueType="num">
                                      <p:cBhvr>
                                        <p:cTn id="58" dur="1000" fill="hold"/>
                                        <p:tgtEl>
                                          <p:spTgt spid="157"/>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162"/>
                                        </p:tgtEl>
                                        <p:attrNameLst>
                                          <p:attrName>style.visibility</p:attrName>
                                        </p:attrNameLst>
                                      </p:cBhvr>
                                      <p:to>
                                        <p:strVal val="visible"/>
                                      </p:to>
                                    </p:set>
                                    <p:animEffect transition="in" filter="fade">
                                      <p:cBhvr>
                                        <p:cTn id="62" dur="500"/>
                                        <p:tgtEl>
                                          <p:spTgt spid="162"/>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61"/>
                                        </p:tgtEl>
                                        <p:attrNameLst>
                                          <p:attrName>style.visibility</p:attrName>
                                        </p:attrNameLst>
                                      </p:cBhvr>
                                      <p:to>
                                        <p:strVal val="visible"/>
                                      </p:to>
                                    </p:set>
                                    <p:animEffect transition="in" filter="fade">
                                      <p:cBhvr>
                                        <p:cTn id="66" dur="1000"/>
                                        <p:tgtEl>
                                          <p:spTgt spid="161"/>
                                        </p:tgtEl>
                                      </p:cBhvr>
                                    </p:animEffect>
                                    <p:anim calcmode="lin" valueType="num">
                                      <p:cBhvr>
                                        <p:cTn id="67" dur="1000" fill="hold"/>
                                        <p:tgtEl>
                                          <p:spTgt spid="161"/>
                                        </p:tgtEl>
                                        <p:attrNameLst>
                                          <p:attrName>ppt_x</p:attrName>
                                        </p:attrNameLst>
                                      </p:cBhvr>
                                      <p:tavLst>
                                        <p:tav tm="0">
                                          <p:val>
                                            <p:strVal val="#ppt_x"/>
                                          </p:val>
                                        </p:tav>
                                        <p:tav tm="100000">
                                          <p:val>
                                            <p:strVal val="#ppt_x"/>
                                          </p:val>
                                        </p:tav>
                                      </p:tavLst>
                                    </p:anim>
                                    <p:anim calcmode="lin" valueType="num">
                                      <p:cBhvr>
                                        <p:cTn id="68" dur="10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51" grpId="0" bldLvl="0" animBg="1"/>
      <p:bldP spid="15" grpId="0" bldLvl="0" animBg="1"/>
      <p:bldP spid="153" grpId="0" bldLvl="0" animBg="1"/>
      <p:bldP spid="154" grpId="0"/>
      <p:bldP spid="157" grpId="0"/>
      <p:bldP spid="158" grpId="0"/>
      <p:bldP spid="161" grpId="0"/>
      <p:bldP spid="16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44" name="组合 43"/>
          <p:cNvGrpSpPr/>
          <p:nvPr/>
        </p:nvGrpSpPr>
        <p:grpSpPr>
          <a:xfrm>
            <a:off x="2644063" y="679449"/>
            <a:ext cx="4681952" cy="4754324"/>
            <a:chOff x="3526336" y="669650"/>
            <a:chExt cx="6244229" cy="6340750"/>
          </a:xfrm>
        </p:grpSpPr>
        <p:sp>
          <p:nvSpPr>
            <p:cNvPr id="45" name="任意多边形 44"/>
            <p:cNvSpPr/>
            <p:nvPr/>
          </p:nvSpPr>
          <p:spPr>
            <a:xfrm>
              <a:off x="5488123" y="5367020"/>
              <a:ext cx="2209437" cy="1643380"/>
            </a:xfrm>
            <a:custGeom>
              <a:avLst/>
              <a:gdLst>
                <a:gd name="connsiteX0" fmla="*/ 870857 w 2293257"/>
                <a:gd name="connsiteY0" fmla="*/ 0 h 1727200"/>
                <a:gd name="connsiteX1" fmla="*/ 2293257 w 2293257"/>
                <a:gd name="connsiteY1" fmla="*/ 1422400 h 1727200"/>
                <a:gd name="connsiteX2" fmla="*/ 914400 w 2293257"/>
                <a:gd name="connsiteY2" fmla="*/ 1727200 h 1727200"/>
                <a:gd name="connsiteX3" fmla="*/ 0 w 2293257"/>
                <a:gd name="connsiteY3" fmla="*/ 870857 h 1727200"/>
                <a:gd name="connsiteX4" fmla="*/ 870857 w 2293257"/>
                <a:gd name="connsiteY4" fmla="*/ 0 h 1727200"/>
                <a:gd name="connsiteX0-1" fmla="*/ 825137 w 2293257"/>
                <a:gd name="connsiteY0-2" fmla="*/ 0 h 1658620"/>
                <a:gd name="connsiteX1-3" fmla="*/ 2293257 w 2293257"/>
                <a:gd name="connsiteY1-4" fmla="*/ 1353820 h 1658620"/>
                <a:gd name="connsiteX2-5" fmla="*/ 914400 w 2293257"/>
                <a:gd name="connsiteY2-6" fmla="*/ 1658620 h 1658620"/>
                <a:gd name="connsiteX3-7" fmla="*/ 0 w 2293257"/>
                <a:gd name="connsiteY3-8" fmla="*/ 802277 h 1658620"/>
                <a:gd name="connsiteX4-9" fmla="*/ 825137 w 2293257"/>
                <a:gd name="connsiteY4-10" fmla="*/ 0 h 1658620"/>
                <a:gd name="connsiteX0-11" fmla="*/ 825137 w 2209437"/>
                <a:gd name="connsiteY0-12" fmla="*/ 0 h 1658620"/>
                <a:gd name="connsiteX1-13" fmla="*/ 2209437 w 2209437"/>
                <a:gd name="connsiteY1-14" fmla="*/ 1376680 h 1658620"/>
                <a:gd name="connsiteX2-15" fmla="*/ 914400 w 2209437"/>
                <a:gd name="connsiteY2-16" fmla="*/ 1658620 h 1658620"/>
                <a:gd name="connsiteX3-17" fmla="*/ 0 w 2209437"/>
                <a:gd name="connsiteY3-18" fmla="*/ 802277 h 1658620"/>
                <a:gd name="connsiteX4-19" fmla="*/ 825137 w 2209437"/>
                <a:gd name="connsiteY4-20" fmla="*/ 0 h 1658620"/>
                <a:gd name="connsiteX0-21" fmla="*/ 817517 w 2209437"/>
                <a:gd name="connsiteY0-22" fmla="*/ 0 h 1643380"/>
                <a:gd name="connsiteX1-23" fmla="*/ 2209437 w 2209437"/>
                <a:gd name="connsiteY1-24" fmla="*/ 1361440 h 1643380"/>
                <a:gd name="connsiteX2-25" fmla="*/ 914400 w 2209437"/>
                <a:gd name="connsiteY2-26" fmla="*/ 1643380 h 1643380"/>
                <a:gd name="connsiteX3-27" fmla="*/ 0 w 2209437"/>
                <a:gd name="connsiteY3-28" fmla="*/ 787037 h 1643380"/>
                <a:gd name="connsiteX4-29" fmla="*/ 817517 w 2209437"/>
                <a:gd name="connsiteY4-30" fmla="*/ 0 h 16433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9437" h="1643380">
                  <a:moveTo>
                    <a:pt x="817517" y="0"/>
                  </a:moveTo>
                  <a:lnTo>
                    <a:pt x="2209437" y="1361440"/>
                  </a:lnTo>
                  <a:lnTo>
                    <a:pt x="914400" y="1643380"/>
                  </a:lnTo>
                  <a:lnTo>
                    <a:pt x="0" y="787037"/>
                  </a:lnTo>
                  <a:lnTo>
                    <a:pt x="817517" y="0"/>
                  </a:lnTo>
                  <a:close/>
                </a:path>
              </a:pathLst>
            </a:custGeom>
            <a:gradFill>
              <a:gsLst>
                <a:gs pos="80000">
                  <a:srgbClr val="C6C6C6">
                    <a:alpha val="0"/>
                  </a:srgbClr>
                </a:gs>
                <a:gs pos="25000">
                  <a:schemeClr val="tx1">
                    <a:alpha val="38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6" name="任意多边形 45"/>
            <p:cNvSpPr/>
            <p:nvPr/>
          </p:nvSpPr>
          <p:spPr>
            <a:xfrm>
              <a:off x="6379665" y="2060300"/>
              <a:ext cx="3390900" cy="4775200"/>
            </a:xfrm>
            <a:custGeom>
              <a:avLst/>
              <a:gdLst>
                <a:gd name="connsiteX0" fmla="*/ 1460500 w 3390900"/>
                <a:gd name="connsiteY0" fmla="*/ 0 h 4775200"/>
                <a:gd name="connsiteX1" fmla="*/ 1038839 w 3390900"/>
                <a:gd name="connsiteY1" fmla="*/ 975322 h 4775200"/>
                <a:gd name="connsiteX2" fmla="*/ 2829134 w 3390900"/>
                <a:gd name="connsiteY2" fmla="*/ 2765618 h 4775200"/>
                <a:gd name="connsiteX3" fmla="*/ 3390900 w 3390900"/>
                <a:gd name="connsiteY3" fmla="*/ 1955800 h 4775200"/>
                <a:gd name="connsiteX4" fmla="*/ 1435100 w 3390900"/>
                <a:gd name="connsiteY4" fmla="*/ 4775200 h 4775200"/>
                <a:gd name="connsiteX5" fmla="*/ 0 w 3390900"/>
                <a:gd name="connsiteY5" fmla="*/ 3378200 h 47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900" h="4775200">
                  <a:moveTo>
                    <a:pt x="1460500" y="0"/>
                  </a:moveTo>
                  <a:lnTo>
                    <a:pt x="1038839" y="975322"/>
                  </a:lnTo>
                  <a:lnTo>
                    <a:pt x="2829134" y="2765618"/>
                  </a:lnTo>
                  <a:lnTo>
                    <a:pt x="3390900" y="1955800"/>
                  </a:lnTo>
                  <a:lnTo>
                    <a:pt x="1435100" y="4775200"/>
                  </a:lnTo>
                  <a:lnTo>
                    <a:pt x="0" y="3378200"/>
                  </a:lnTo>
                  <a:close/>
                </a:path>
              </a:pathLst>
            </a:custGeom>
            <a:gradFill>
              <a:gsLst>
                <a:gs pos="71000">
                  <a:srgbClr val="CCCCCC">
                    <a:alpha val="0"/>
                  </a:srgbClr>
                </a:gs>
                <a:gs pos="24000">
                  <a:schemeClr val="tx1">
                    <a:alpha val="65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7" name="任意多边形 46"/>
            <p:cNvSpPr/>
            <p:nvPr/>
          </p:nvSpPr>
          <p:spPr>
            <a:xfrm>
              <a:off x="3870574" y="4340856"/>
              <a:ext cx="2619375" cy="2524125"/>
            </a:xfrm>
            <a:custGeom>
              <a:avLst/>
              <a:gdLst>
                <a:gd name="connsiteX0" fmla="*/ 0 w 2619375"/>
                <a:gd name="connsiteY0" fmla="*/ 571500 h 2524125"/>
                <a:gd name="connsiteX1" fmla="*/ 1952625 w 2619375"/>
                <a:gd name="connsiteY1" fmla="*/ 2524125 h 2524125"/>
                <a:gd name="connsiteX2" fmla="*/ 2619375 w 2619375"/>
                <a:gd name="connsiteY2" fmla="*/ 2514600 h 2524125"/>
                <a:gd name="connsiteX3" fmla="*/ 1057275 w 2619375"/>
                <a:gd name="connsiteY3" fmla="*/ 0 h 2524125"/>
                <a:gd name="connsiteX4" fmla="*/ 0 w 2619375"/>
                <a:gd name="connsiteY4" fmla="*/ 57150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75" h="2524125">
                  <a:moveTo>
                    <a:pt x="0" y="571500"/>
                  </a:moveTo>
                  <a:lnTo>
                    <a:pt x="1952625" y="2524125"/>
                  </a:lnTo>
                  <a:lnTo>
                    <a:pt x="2619375" y="2514600"/>
                  </a:lnTo>
                  <a:lnTo>
                    <a:pt x="1057275" y="0"/>
                  </a:lnTo>
                  <a:lnTo>
                    <a:pt x="0" y="571500"/>
                  </a:lnTo>
                  <a:close/>
                </a:path>
              </a:pathLst>
            </a:custGeom>
            <a:gradFill>
              <a:gsLst>
                <a:gs pos="77000">
                  <a:srgbClr val="C6C6C6">
                    <a:alpha val="0"/>
                  </a:srgbClr>
                </a:gs>
                <a:gs pos="20000">
                  <a:schemeClr val="tx1">
                    <a:alpha val="2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8" name="任意多边形 47"/>
            <p:cNvSpPr/>
            <p:nvPr/>
          </p:nvSpPr>
          <p:spPr>
            <a:xfrm>
              <a:off x="7327700" y="1980019"/>
              <a:ext cx="2352061" cy="2765618"/>
            </a:xfrm>
            <a:custGeom>
              <a:avLst/>
              <a:gdLst>
                <a:gd name="connsiteX0" fmla="*/ 421661 w 2352061"/>
                <a:gd name="connsiteY0" fmla="*/ 0 h 2765618"/>
                <a:gd name="connsiteX1" fmla="*/ 2352061 w 2352061"/>
                <a:gd name="connsiteY1" fmla="*/ 1955800 h 2765618"/>
                <a:gd name="connsiteX2" fmla="*/ 1790295 w 2352061"/>
                <a:gd name="connsiteY2" fmla="*/ 2765618 h 2765618"/>
                <a:gd name="connsiteX3" fmla="*/ 0 w 2352061"/>
                <a:gd name="connsiteY3" fmla="*/ 975322 h 2765618"/>
              </a:gdLst>
              <a:ahLst/>
              <a:cxnLst>
                <a:cxn ang="0">
                  <a:pos x="connsiteX0" y="connsiteY0"/>
                </a:cxn>
                <a:cxn ang="0">
                  <a:pos x="connsiteX1" y="connsiteY1"/>
                </a:cxn>
                <a:cxn ang="0">
                  <a:pos x="connsiteX2" y="connsiteY2"/>
                </a:cxn>
                <a:cxn ang="0">
                  <a:pos x="connsiteX3" y="connsiteY3"/>
                </a:cxn>
              </a:cxnLst>
              <a:rect l="l" t="t" r="r" b="b"/>
              <a:pathLst>
                <a:path w="2352061" h="2765618">
                  <a:moveTo>
                    <a:pt x="421661" y="0"/>
                  </a:moveTo>
                  <a:lnTo>
                    <a:pt x="2352061" y="1955800"/>
                  </a:lnTo>
                  <a:lnTo>
                    <a:pt x="1790295" y="2765618"/>
                  </a:lnTo>
                  <a:lnTo>
                    <a:pt x="0" y="975322"/>
                  </a:lnTo>
                  <a:close/>
                </a:path>
              </a:pathLst>
            </a:custGeom>
            <a:gradFill>
              <a:gsLst>
                <a:gs pos="73000">
                  <a:srgbClr val="CCCCCC">
                    <a:alpha val="0"/>
                  </a:srgbClr>
                </a:gs>
                <a:gs pos="0">
                  <a:schemeClr val="tx1">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9" name="任意多边形 48"/>
            <p:cNvSpPr/>
            <p:nvPr/>
          </p:nvSpPr>
          <p:spPr>
            <a:xfrm>
              <a:off x="6139997" y="669650"/>
              <a:ext cx="1242060" cy="1463040"/>
            </a:xfrm>
            <a:custGeom>
              <a:avLst/>
              <a:gdLst>
                <a:gd name="connsiteX0" fmla="*/ 0 w 1249680"/>
                <a:gd name="connsiteY0" fmla="*/ 0 h 1447800"/>
                <a:gd name="connsiteX1" fmla="*/ 1249680 w 1249680"/>
                <a:gd name="connsiteY1" fmla="*/ 1219200 h 1447800"/>
                <a:gd name="connsiteX2" fmla="*/ 243840 w 1249680"/>
                <a:gd name="connsiteY2" fmla="*/ 1447800 h 1447800"/>
                <a:gd name="connsiteX3" fmla="*/ 0 w 1249680"/>
                <a:gd name="connsiteY3" fmla="*/ 0 h 1447800"/>
                <a:gd name="connsiteX0-1" fmla="*/ 0 w 1242060"/>
                <a:gd name="connsiteY0-2" fmla="*/ 0 h 1463040"/>
                <a:gd name="connsiteX1-3" fmla="*/ 1242060 w 1242060"/>
                <a:gd name="connsiteY1-4" fmla="*/ 1234440 h 1463040"/>
                <a:gd name="connsiteX2-5" fmla="*/ 236220 w 1242060"/>
                <a:gd name="connsiteY2-6" fmla="*/ 1463040 h 1463040"/>
                <a:gd name="connsiteX3-7" fmla="*/ 0 w 1242060"/>
                <a:gd name="connsiteY3-8" fmla="*/ 0 h 1463040"/>
              </a:gdLst>
              <a:ahLst/>
              <a:cxnLst>
                <a:cxn ang="0">
                  <a:pos x="connsiteX0-1" y="connsiteY0-2"/>
                </a:cxn>
                <a:cxn ang="0">
                  <a:pos x="connsiteX1-3" y="connsiteY1-4"/>
                </a:cxn>
                <a:cxn ang="0">
                  <a:pos x="connsiteX2-5" y="connsiteY2-6"/>
                </a:cxn>
                <a:cxn ang="0">
                  <a:pos x="connsiteX3-7" y="connsiteY3-8"/>
                </a:cxn>
              </a:cxnLst>
              <a:rect l="l" t="t" r="r" b="b"/>
              <a:pathLst>
                <a:path w="1242060" h="1463040">
                  <a:moveTo>
                    <a:pt x="0" y="0"/>
                  </a:moveTo>
                  <a:lnTo>
                    <a:pt x="1242060" y="1234440"/>
                  </a:lnTo>
                  <a:lnTo>
                    <a:pt x="236220" y="1463040"/>
                  </a:lnTo>
                  <a:lnTo>
                    <a:pt x="0" y="0"/>
                  </a:lnTo>
                  <a:close/>
                </a:path>
              </a:pathLst>
            </a:custGeom>
            <a:gradFill>
              <a:gsLst>
                <a:gs pos="41000">
                  <a:schemeClr val="tx1">
                    <a:alpha val="14000"/>
                  </a:schemeClr>
                </a:gs>
                <a:gs pos="100000">
                  <a:srgbClr val="DCDCDC">
                    <a:alpha val="0"/>
                  </a:srgbClr>
                </a:gs>
                <a:gs pos="0">
                  <a:schemeClr val="tx1">
                    <a:alpha val="3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0" name="任意多边形 49"/>
            <p:cNvSpPr/>
            <p:nvPr/>
          </p:nvSpPr>
          <p:spPr>
            <a:xfrm>
              <a:off x="3526336" y="676977"/>
              <a:ext cx="4861562" cy="5547946"/>
            </a:xfrm>
            <a:custGeom>
              <a:avLst/>
              <a:gdLst>
                <a:gd name="connsiteX0" fmla="*/ 2615203 w 4861562"/>
                <a:gd name="connsiteY0" fmla="*/ 0 h 5547946"/>
                <a:gd name="connsiteX1" fmla="*/ 2937535 w 4861562"/>
                <a:gd name="connsiteY1" fmla="*/ 787621 h 5547946"/>
                <a:gd name="connsiteX2" fmla="*/ 2941269 w 4861562"/>
                <a:gd name="connsiteY2" fmla="*/ 1275578 h 5547946"/>
                <a:gd name="connsiteX3" fmla="*/ 2965270 w 4861562"/>
                <a:gd name="connsiteY3" fmla="*/ 1262372 h 5547946"/>
                <a:gd name="connsiteX4" fmla="*/ 3039387 w 4861562"/>
                <a:gd name="connsiteY4" fmla="*/ 1217344 h 5547946"/>
                <a:gd name="connsiteX5" fmla="*/ 3565276 w 4861562"/>
                <a:gd name="connsiteY5" fmla="*/ 1084184 h 5547946"/>
                <a:gd name="connsiteX6" fmla="*/ 4668557 w 4861562"/>
                <a:gd name="connsiteY6" fmla="*/ 2187465 h 5547946"/>
                <a:gd name="connsiteX7" fmla="*/ 4480134 w 4861562"/>
                <a:gd name="connsiteY7" fmla="*/ 2804320 h 5547946"/>
                <a:gd name="connsiteX8" fmla="*/ 4422795 w 4861562"/>
                <a:gd name="connsiteY8" fmla="*/ 2880998 h 5547946"/>
                <a:gd name="connsiteX9" fmla="*/ 4506328 w 4861562"/>
                <a:gd name="connsiteY9" fmla="*/ 2949920 h 5547946"/>
                <a:gd name="connsiteX10" fmla="*/ 4861562 w 4861562"/>
                <a:gd name="connsiteY10" fmla="*/ 3807530 h 5547946"/>
                <a:gd name="connsiteX11" fmla="*/ 3648718 w 4861562"/>
                <a:gd name="connsiteY11" fmla="*/ 5020375 h 5547946"/>
                <a:gd name="connsiteX12" fmla="*/ 2970605 w 4861562"/>
                <a:gd name="connsiteY12" fmla="*/ 4813240 h 5547946"/>
                <a:gd name="connsiteX13" fmla="*/ 2841791 w 4861562"/>
                <a:gd name="connsiteY13" fmla="*/ 4706959 h 5547946"/>
                <a:gd name="connsiteX14" fmla="*/ 2940267 w 4861562"/>
                <a:gd name="connsiteY14" fmla="*/ 5065358 h 5547946"/>
                <a:gd name="connsiteX15" fmla="*/ 2972136 w 4861562"/>
                <a:gd name="connsiteY15" fmla="*/ 5547946 h 5547946"/>
                <a:gd name="connsiteX16" fmla="*/ 2025170 w 4861562"/>
                <a:gd name="connsiteY16" fmla="*/ 5534288 h 5547946"/>
                <a:gd name="connsiteX17" fmla="*/ 1692822 w 4861562"/>
                <a:gd name="connsiteY17" fmla="*/ 4987962 h 5547946"/>
                <a:gd name="connsiteX18" fmla="*/ 1762607 w 4861562"/>
                <a:gd name="connsiteY18" fmla="*/ 4482609 h 5547946"/>
                <a:gd name="connsiteX19" fmla="*/ 1768051 w 4861562"/>
                <a:gd name="connsiteY19" fmla="*/ 4464595 h 5547946"/>
                <a:gd name="connsiteX20" fmla="*/ 1691610 w 4861562"/>
                <a:gd name="connsiteY20" fmla="*/ 4506086 h 5547946"/>
                <a:gd name="connsiteX21" fmla="*/ 1217647 w 4861562"/>
                <a:gd name="connsiteY21" fmla="*/ 4601775 h 5547946"/>
                <a:gd name="connsiteX22" fmla="*/ 0 w 4861562"/>
                <a:gd name="connsiteY22" fmla="*/ 3384127 h 5547946"/>
                <a:gd name="connsiteX23" fmla="*/ 1217647 w 4861562"/>
                <a:gd name="connsiteY23" fmla="*/ 2166480 h 5547946"/>
                <a:gd name="connsiteX24" fmla="*/ 1282063 w 4861562"/>
                <a:gd name="connsiteY24" fmla="*/ 2172974 h 5547946"/>
                <a:gd name="connsiteX25" fmla="*/ 1369579 w 4861562"/>
                <a:gd name="connsiteY25" fmla="*/ 2165274 h 5547946"/>
                <a:gd name="connsiteX26" fmla="*/ 1326083 w 4861562"/>
                <a:gd name="connsiteY26" fmla="*/ 2105990 h 5547946"/>
                <a:gd name="connsiteX27" fmla="*/ 1212334 w 4861562"/>
                <a:gd name="connsiteY27" fmla="*/ 2044248 h 5547946"/>
                <a:gd name="connsiteX28" fmla="*/ 820919 w 4861562"/>
                <a:gd name="connsiteY28" fmla="*/ 1308087 h 5547946"/>
                <a:gd name="connsiteX29" fmla="*/ 1708700 w 4861562"/>
                <a:gd name="connsiteY29" fmla="*/ 420306 h 5547946"/>
                <a:gd name="connsiteX30" fmla="*/ 2054265 w 4861562"/>
                <a:gd name="connsiteY30" fmla="*/ 490072 h 5547946"/>
                <a:gd name="connsiteX31" fmla="*/ 2165344 w 4861562"/>
                <a:gd name="connsiteY31" fmla="*/ 550365 h 5547946"/>
                <a:gd name="connsiteX32" fmla="*/ 2314723 w 4861562"/>
                <a:gd name="connsiteY32" fmla="*/ 637381 h 5547946"/>
                <a:gd name="connsiteX33" fmla="*/ 2615203 w 4861562"/>
                <a:gd name="connsiteY33" fmla="*/ 0 h 554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861562" h="5547946">
                  <a:moveTo>
                    <a:pt x="2615203" y="0"/>
                  </a:moveTo>
                  <a:cubicBezTo>
                    <a:pt x="2857408" y="503986"/>
                    <a:pt x="2903223" y="545888"/>
                    <a:pt x="2937535" y="787621"/>
                  </a:cubicBezTo>
                  <a:cubicBezTo>
                    <a:pt x="2960921" y="1018427"/>
                    <a:pt x="2950713" y="1050673"/>
                    <a:pt x="2941269" y="1275578"/>
                  </a:cubicBezTo>
                  <a:lnTo>
                    <a:pt x="2965270" y="1262372"/>
                  </a:lnTo>
                  <a:lnTo>
                    <a:pt x="3039387" y="1217344"/>
                  </a:lnTo>
                  <a:cubicBezTo>
                    <a:pt x="3195715" y="1132422"/>
                    <a:pt x="3374862" y="1084184"/>
                    <a:pt x="3565276" y="1084184"/>
                  </a:cubicBezTo>
                  <a:cubicBezTo>
                    <a:pt x="4174601" y="1084184"/>
                    <a:pt x="4668557" y="1578140"/>
                    <a:pt x="4668557" y="2187465"/>
                  </a:cubicBezTo>
                  <a:cubicBezTo>
                    <a:pt x="4668557" y="2415962"/>
                    <a:pt x="4599095" y="2628235"/>
                    <a:pt x="4480134" y="2804320"/>
                  </a:cubicBezTo>
                  <a:lnTo>
                    <a:pt x="4422795" y="2880998"/>
                  </a:lnTo>
                  <a:lnTo>
                    <a:pt x="4506328" y="2949920"/>
                  </a:lnTo>
                  <a:cubicBezTo>
                    <a:pt x="4725811" y="3169402"/>
                    <a:pt x="4861562" y="3472614"/>
                    <a:pt x="4861562" y="3807530"/>
                  </a:cubicBezTo>
                  <a:cubicBezTo>
                    <a:pt x="4861562" y="4477366"/>
                    <a:pt x="4318553" y="5020375"/>
                    <a:pt x="3648718" y="5020375"/>
                  </a:cubicBezTo>
                  <a:cubicBezTo>
                    <a:pt x="3397529" y="5020375"/>
                    <a:pt x="3164176" y="4944015"/>
                    <a:pt x="2970605" y="4813240"/>
                  </a:cubicBezTo>
                  <a:lnTo>
                    <a:pt x="2841791" y="4706959"/>
                  </a:lnTo>
                  <a:lnTo>
                    <a:pt x="2940267" y="5065358"/>
                  </a:lnTo>
                  <a:cubicBezTo>
                    <a:pt x="2972895" y="5225462"/>
                    <a:pt x="3079124" y="5396948"/>
                    <a:pt x="2972136" y="5547946"/>
                  </a:cubicBezTo>
                  <a:lnTo>
                    <a:pt x="2025170" y="5534288"/>
                  </a:lnTo>
                  <a:cubicBezTo>
                    <a:pt x="1821057" y="5359009"/>
                    <a:pt x="1729244" y="5187523"/>
                    <a:pt x="1692822" y="4987962"/>
                  </a:cubicBezTo>
                  <a:cubicBezTo>
                    <a:pt x="1665506" y="4838291"/>
                    <a:pt x="1715016" y="4642950"/>
                    <a:pt x="1762607" y="4482609"/>
                  </a:cubicBezTo>
                  <a:lnTo>
                    <a:pt x="1768051" y="4464595"/>
                  </a:lnTo>
                  <a:lnTo>
                    <a:pt x="1691610" y="4506086"/>
                  </a:lnTo>
                  <a:cubicBezTo>
                    <a:pt x="1545933" y="4567703"/>
                    <a:pt x="1385769" y="4601775"/>
                    <a:pt x="1217647" y="4601775"/>
                  </a:cubicBezTo>
                  <a:cubicBezTo>
                    <a:pt x="545159" y="4601775"/>
                    <a:pt x="0" y="4056615"/>
                    <a:pt x="0" y="3384127"/>
                  </a:cubicBezTo>
                  <a:cubicBezTo>
                    <a:pt x="0" y="2711640"/>
                    <a:pt x="545159" y="2166480"/>
                    <a:pt x="1217647" y="2166480"/>
                  </a:cubicBezTo>
                  <a:lnTo>
                    <a:pt x="1282063" y="2172974"/>
                  </a:lnTo>
                  <a:lnTo>
                    <a:pt x="1369579" y="2165274"/>
                  </a:lnTo>
                  <a:lnTo>
                    <a:pt x="1326083" y="2105990"/>
                  </a:lnTo>
                  <a:lnTo>
                    <a:pt x="1212334" y="2044248"/>
                  </a:lnTo>
                  <a:cubicBezTo>
                    <a:pt x="976182" y="1884708"/>
                    <a:pt x="820919" y="1614528"/>
                    <a:pt x="820919" y="1308087"/>
                  </a:cubicBezTo>
                  <a:cubicBezTo>
                    <a:pt x="820919" y="817779"/>
                    <a:pt x="1218393" y="420306"/>
                    <a:pt x="1708700" y="420306"/>
                  </a:cubicBezTo>
                  <a:cubicBezTo>
                    <a:pt x="1831278" y="420306"/>
                    <a:pt x="1948051" y="445149"/>
                    <a:pt x="2054265" y="490072"/>
                  </a:cubicBezTo>
                  <a:lnTo>
                    <a:pt x="2165344" y="550365"/>
                  </a:lnTo>
                  <a:cubicBezTo>
                    <a:pt x="2215137" y="579370"/>
                    <a:pt x="2281035" y="684133"/>
                    <a:pt x="2314723" y="637381"/>
                  </a:cubicBezTo>
                  <a:cubicBezTo>
                    <a:pt x="2590320" y="389597"/>
                    <a:pt x="2525970" y="359210"/>
                    <a:pt x="2615203" y="0"/>
                  </a:cubicBezTo>
                  <a:close/>
                </a:path>
              </a:pathLst>
            </a:custGeom>
            <a:gradFill>
              <a:gsLst>
                <a:gs pos="0">
                  <a:schemeClr val="bg1">
                    <a:lumMod val="92000"/>
                  </a:schemeClr>
                </a:gs>
                <a:gs pos="100000">
                  <a:schemeClr val="bg1">
                    <a:lumMod val="95000"/>
                    <a:lumOff val="5000"/>
                  </a:schemeClr>
                </a:gs>
              </a:gsLst>
              <a:lin ang="2700000" scaled="1"/>
            </a:gradFill>
            <a:ln w="15875">
              <a:gradFill flip="none" rotWithShape="1">
                <a:gsLst>
                  <a:gs pos="0">
                    <a:schemeClr val="bg1"/>
                  </a:gs>
                  <a:gs pos="100000">
                    <a:schemeClr val="bg1">
                      <a:lumMod val="85000"/>
                    </a:schemeClr>
                  </a:gs>
                </a:gsLst>
                <a:lin ang="2700000" scaled="1"/>
                <a:tileRect/>
              </a:gradFill>
            </a:ln>
            <a:effectLst>
              <a:outerShdw blurRad="2286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任意多边形 50"/>
            <p:cNvSpPr/>
            <p:nvPr/>
          </p:nvSpPr>
          <p:spPr>
            <a:xfrm>
              <a:off x="5750832" y="4568825"/>
              <a:ext cx="2009775" cy="1885950"/>
            </a:xfrm>
            <a:custGeom>
              <a:avLst/>
              <a:gdLst>
                <a:gd name="connsiteX0" fmla="*/ 1276350 w 2133600"/>
                <a:gd name="connsiteY0" fmla="*/ 76200 h 1914525"/>
                <a:gd name="connsiteX1" fmla="*/ 2133600 w 2133600"/>
                <a:gd name="connsiteY1" fmla="*/ 933450 h 1914525"/>
                <a:gd name="connsiteX2" fmla="*/ 1181100 w 2133600"/>
                <a:gd name="connsiteY2" fmla="*/ 1885950 h 1914525"/>
                <a:gd name="connsiteX3" fmla="*/ 476250 w 2133600"/>
                <a:gd name="connsiteY3" fmla="*/ 1914525 h 1914525"/>
                <a:gd name="connsiteX4" fmla="*/ 0 w 2133600"/>
                <a:gd name="connsiteY4" fmla="*/ 1457325 h 1914525"/>
                <a:gd name="connsiteX5" fmla="*/ 123825 w 2133600"/>
                <a:gd name="connsiteY5" fmla="*/ 381000 h 1914525"/>
                <a:gd name="connsiteX6" fmla="*/ 352425 w 2133600"/>
                <a:gd name="connsiteY6" fmla="*/ 142875 h 1914525"/>
                <a:gd name="connsiteX7" fmla="*/ 666750 w 2133600"/>
                <a:gd name="connsiteY7" fmla="*/ 85725 h 1914525"/>
                <a:gd name="connsiteX8" fmla="*/ 933450 w 2133600"/>
                <a:gd name="connsiteY8" fmla="*/ 0 h 1914525"/>
                <a:gd name="connsiteX9" fmla="*/ 1276350 w 2133600"/>
                <a:gd name="connsiteY9" fmla="*/ 76200 h 1914525"/>
                <a:gd name="connsiteX0-1" fmla="*/ 1276350 w 2133600"/>
                <a:gd name="connsiteY0-2" fmla="*/ 76200 h 1885950"/>
                <a:gd name="connsiteX1-3" fmla="*/ 2133600 w 2133600"/>
                <a:gd name="connsiteY1-4" fmla="*/ 933450 h 1885950"/>
                <a:gd name="connsiteX2-5" fmla="*/ 1181100 w 2133600"/>
                <a:gd name="connsiteY2-6" fmla="*/ 1885950 h 1885950"/>
                <a:gd name="connsiteX3-7" fmla="*/ 0 w 2133600"/>
                <a:gd name="connsiteY3-8" fmla="*/ 1457325 h 1885950"/>
                <a:gd name="connsiteX4-9" fmla="*/ 123825 w 2133600"/>
                <a:gd name="connsiteY4-10" fmla="*/ 381000 h 1885950"/>
                <a:gd name="connsiteX5-11" fmla="*/ 352425 w 2133600"/>
                <a:gd name="connsiteY5-12" fmla="*/ 142875 h 1885950"/>
                <a:gd name="connsiteX6-13" fmla="*/ 666750 w 2133600"/>
                <a:gd name="connsiteY6-14" fmla="*/ 85725 h 1885950"/>
                <a:gd name="connsiteX7-15" fmla="*/ 933450 w 2133600"/>
                <a:gd name="connsiteY7-16" fmla="*/ 0 h 1885950"/>
                <a:gd name="connsiteX8-17" fmla="*/ 1276350 w 2133600"/>
                <a:gd name="connsiteY8-18" fmla="*/ 76200 h 1885950"/>
                <a:gd name="connsiteX0-19" fmla="*/ 1152525 w 2009775"/>
                <a:gd name="connsiteY0-20" fmla="*/ 76200 h 1885950"/>
                <a:gd name="connsiteX1-21" fmla="*/ 2009775 w 2009775"/>
                <a:gd name="connsiteY1-22" fmla="*/ 933450 h 1885950"/>
                <a:gd name="connsiteX2-23" fmla="*/ 1057275 w 2009775"/>
                <a:gd name="connsiteY2-24" fmla="*/ 1885950 h 1885950"/>
                <a:gd name="connsiteX3-25" fmla="*/ 0 w 2009775"/>
                <a:gd name="connsiteY3-26" fmla="*/ 381000 h 1885950"/>
                <a:gd name="connsiteX4-27" fmla="*/ 228600 w 2009775"/>
                <a:gd name="connsiteY4-28" fmla="*/ 142875 h 1885950"/>
                <a:gd name="connsiteX5-29" fmla="*/ 542925 w 2009775"/>
                <a:gd name="connsiteY5-30" fmla="*/ 85725 h 1885950"/>
                <a:gd name="connsiteX6-31" fmla="*/ 809625 w 2009775"/>
                <a:gd name="connsiteY6-32" fmla="*/ 0 h 1885950"/>
                <a:gd name="connsiteX7-33" fmla="*/ 1152525 w 2009775"/>
                <a:gd name="connsiteY7-34" fmla="*/ 76200 h 1885950"/>
                <a:gd name="connsiteX0-35" fmla="*/ 1152525 w 2009775"/>
                <a:gd name="connsiteY0-36" fmla="*/ 76200 h 1885950"/>
                <a:gd name="connsiteX1-37" fmla="*/ 2009775 w 2009775"/>
                <a:gd name="connsiteY1-38" fmla="*/ 933450 h 1885950"/>
                <a:gd name="connsiteX2-39" fmla="*/ 1057275 w 2009775"/>
                <a:gd name="connsiteY2-40" fmla="*/ 1885950 h 1885950"/>
                <a:gd name="connsiteX3-41" fmla="*/ 88900 w 2009775"/>
                <a:gd name="connsiteY3-42" fmla="*/ 936625 h 1885950"/>
                <a:gd name="connsiteX4-43" fmla="*/ 0 w 2009775"/>
                <a:gd name="connsiteY4-44" fmla="*/ 381000 h 1885950"/>
                <a:gd name="connsiteX5-45" fmla="*/ 228600 w 2009775"/>
                <a:gd name="connsiteY5-46" fmla="*/ 142875 h 1885950"/>
                <a:gd name="connsiteX6-47" fmla="*/ 542925 w 2009775"/>
                <a:gd name="connsiteY6-48" fmla="*/ 85725 h 1885950"/>
                <a:gd name="connsiteX7-49" fmla="*/ 809625 w 2009775"/>
                <a:gd name="connsiteY7-50" fmla="*/ 0 h 1885950"/>
                <a:gd name="connsiteX8-51" fmla="*/ 1152525 w 2009775"/>
                <a:gd name="connsiteY8-52" fmla="*/ 76200 h 1885950"/>
                <a:gd name="connsiteX0-53" fmla="*/ 1152525 w 2009775"/>
                <a:gd name="connsiteY0-54" fmla="*/ 76200 h 1885950"/>
                <a:gd name="connsiteX1-55" fmla="*/ 2009775 w 2009775"/>
                <a:gd name="connsiteY1-56" fmla="*/ 933450 h 1885950"/>
                <a:gd name="connsiteX2-57" fmla="*/ 1057275 w 2009775"/>
                <a:gd name="connsiteY2-58" fmla="*/ 1885950 h 1885950"/>
                <a:gd name="connsiteX3-59" fmla="*/ 88900 w 2009775"/>
                <a:gd name="connsiteY3-60" fmla="*/ 936625 h 1885950"/>
                <a:gd name="connsiteX4-61" fmla="*/ 0 w 2009775"/>
                <a:gd name="connsiteY4-62" fmla="*/ 381000 h 1885950"/>
                <a:gd name="connsiteX5-63" fmla="*/ 228600 w 2009775"/>
                <a:gd name="connsiteY5-64" fmla="*/ 142875 h 1885950"/>
                <a:gd name="connsiteX6-65" fmla="*/ 542925 w 2009775"/>
                <a:gd name="connsiteY6-66" fmla="*/ 85725 h 1885950"/>
                <a:gd name="connsiteX7-67" fmla="*/ 809625 w 2009775"/>
                <a:gd name="connsiteY7-68" fmla="*/ 0 h 1885950"/>
                <a:gd name="connsiteX8-69" fmla="*/ 1152525 w 2009775"/>
                <a:gd name="connsiteY8-70" fmla="*/ 76200 h 1885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009775" h="1885950">
                  <a:moveTo>
                    <a:pt x="1152525" y="76200"/>
                  </a:moveTo>
                  <a:lnTo>
                    <a:pt x="2009775" y="933450"/>
                  </a:lnTo>
                  <a:lnTo>
                    <a:pt x="1057275" y="1885950"/>
                  </a:lnTo>
                  <a:cubicBezTo>
                    <a:pt x="751417" y="1590675"/>
                    <a:pt x="343958" y="1301750"/>
                    <a:pt x="88900" y="936625"/>
                  </a:cubicBezTo>
                  <a:lnTo>
                    <a:pt x="0" y="381000"/>
                  </a:lnTo>
                  <a:lnTo>
                    <a:pt x="228600" y="142875"/>
                  </a:lnTo>
                  <a:lnTo>
                    <a:pt x="542925" y="85725"/>
                  </a:lnTo>
                  <a:lnTo>
                    <a:pt x="809625" y="0"/>
                  </a:lnTo>
                  <a:lnTo>
                    <a:pt x="1152525" y="76200"/>
                  </a:lnTo>
                  <a:close/>
                </a:path>
              </a:pathLst>
            </a:custGeom>
            <a:gradFill>
              <a:gsLst>
                <a:gs pos="59000">
                  <a:schemeClr val="bg1">
                    <a:alpha val="0"/>
                  </a:schemeClr>
                </a:gs>
                <a:gs pos="0">
                  <a:schemeClr val="tx1">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2" name="任意多边形 51"/>
            <p:cNvSpPr/>
            <p:nvPr/>
          </p:nvSpPr>
          <p:spPr>
            <a:xfrm>
              <a:off x="5912122" y="2586990"/>
              <a:ext cx="1737360" cy="2240280"/>
            </a:xfrm>
            <a:custGeom>
              <a:avLst/>
              <a:gdLst>
                <a:gd name="connsiteX0" fmla="*/ 929640 w 1501140"/>
                <a:gd name="connsiteY0" fmla="*/ 0 h 2118360"/>
                <a:gd name="connsiteX1" fmla="*/ 1501140 w 1501140"/>
                <a:gd name="connsiteY1" fmla="*/ 571500 h 2118360"/>
                <a:gd name="connsiteX2" fmla="*/ 982980 w 1501140"/>
                <a:gd name="connsiteY2" fmla="*/ 739140 h 2118360"/>
                <a:gd name="connsiteX3" fmla="*/ 914400 w 1501140"/>
                <a:gd name="connsiteY3" fmla="*/ 1127760 h 2118360"/>
                <a:gd name="connsiteX4" fmla="*/ 990600 w 1501140"/>
                <a:gd name="connsiteY4" fmla="*/ 1417320 h 2118360"/>
                <a:gd name="connsiteX5" fmla="*/ 1066800 w 1501140"/>
                <a:gd name="connsiteY5" fmla="*/ 1653540 h 2118360"/>
                <a:gd name="connsiteX6" fmla="*/ 937260 w 1501140"/>
                <a:gd name="connsiteY6" fmla="*/ 1821180 h 2118360"/>
                <a:gd name="connsiteX7" fmla="*/ 1196340 w 1501140"/>
                <a:gd name="connsiteY7" fmla="*/ 2072640 h 2118360"/>
                <a:gd name="connsiteX8" fmla="*/ 1013460 w 1501140"/>
                <a:gd name="connsiteY8" fmla="*/ 2080260 h 2118360"/>
                <a:gd name="connsiteX9" fmla="*/ 800100 w 1501140"/>
                <a:gd name="connsiteY9" fmla="*/ 1996440 h 2118360"/>
                <a:gd name="connsiteX10" fmla="*/ 38100 w 1501140"/>
                <a:gd name="connsiteY10" fmla="*/ 2118360 h 2118360"/>
                <a:gd name="connsiteX11" fmla="*/ 205740 w 1501140"/>
                <a:gd name="connsiteY11" fmla="*/ 1546860 h 2118360"/>
                <a:gd name="connsiteX12" fmla="*/ 0 w 1501140"/>
                <a:gd name="connsiteY12" fmla="*/ 914400 h 2118360"/>
                <a:gd name="connsiteX13" fmla="*/ 190500 w 1501140"/>
                <a:gd name="connsiteY13" fmla="*/ 381000 h 2118360"/>
                <a:gd name="connsiteX14" fmla="*/ 464820 w 1501140"/>
                <a:gd name="connsiteY14" fmla="*/ 106680 h 2118360"/>
                <a:gd name="connsiteX15" fmla="*/ 701040 w 1501140"/>
                <a:gd name="connsiteY15" fmla="*/ 15240 h 2118360"/>
                <a:gd name="connsiteX16" fmla="*/ 929640 w 1501140"/>
                <a:gd name="connsiteY16" fmla="*/ 0 h 2118360"/>
                <a:gd name="connsiteX0-1" fmla="*/ 929640 w 1501140"/>
                <a:gd name="connsiteY0-2" fmla="*/ 0 h 2118360"/>
                <a:gd name="connsiteX1-3" fmla="*/ 1501140 w 1501140"/>
                <a:gd name="connsiteY1-4" fmla="*/ 571500 h 2118360"/>
                <a:gd name="connsiteX2-5" fmla="*/ 982980 w 1501140"/>
                <a:gd name="connsiteY2-6" fmla="*/ 739140 h 2118360"/>
                <a:gd name="connsiteX3-7" fmla="*/ 914400 w 1501140"/>
                <a:gd name="connsiteY3-8" fmla="*/ 1127760 h 2118360"/>
                <a:gd name="connsiteX4-9" fmla="*/ 990600 w 1501140"/>
                <a:gd name="connsiteY4-10" fmla="*/ 1417320 h 2118360"/>
                <a:gd name="connsiteX5-11" fmla="*/ 1066800 w 1501140"/>
                <a:gd name="connsiteY5-12" fmla="*/ 1653540 h 2118360"/>
                <a:gd name="connsiteX6-13" fmla="*/ 1196340 w 1501140"/>
                <a:gd name="connsiteY6-14" fmla="*/ 2072640 h 2118360"/>
                <a:gd name="connsiteX7-15" fmla="*/ 1013460 w 1501140"/>
                <a:gd name="connsiteY7-16" fmla="*/ 2080260 h 2118360"/>
                <a:gd name="connsiteX8-17" fmla="*/ 800100 w 1501140"/>
                <a:gd name="connsiteY8-18" fmla="*/ 1996440 h 2118360"/>
                <a:gd name="connsiteX9-19" fmla="*/ 38100 w 1501140"/>
                <a:gd name="connsiteY9-20" fmla="*/ 2118360 h 2118360"/>
                <a:gd name="connsiteX10-21" fmla="*/ 205740 w 1501140"/>
                <a:gd name="connsiteY10-22" fmla="*/ 1546860 h 2118360"/>
                <a:gd name="connsiteX11-23" fmla="*/ 0 w 1501140"/>
                <a:gd name="connsiteY11-24" fmla="*/ 914400 h 2118360"/>
                <a:gd name="connsiteX12-25" fmla="*/ 190500 w 1501140"/>
                <a:gd name="connsiteY12-26" fmla="*/ 381000 h 2118360"/>
                <a:gd name="connsiteX13-27" fmla="*/ 464820 w 1501140"/>
                <a:gd name="connsiteY13-28" fmla="*/ 106680 h 2118360"/>
                <a:gd name="connsiteX14-29" fmla="*/ 701040 w 1501140"/>
                <a:gd name="connsiteY14-30" fmla="*/ 15240 h 2118360"/>
                <a:gd name="connsiteX15-31" fmla="*/ 929640 w 1501140"/>
                <a:gd name="connsiteY15-32" fmla="*/ 0 h 2118360"/>
                <a:gd name="connsiteX0-33" fmla="*/ 929640 w 1501140"/>
                <a:gd name="connsiteY0-34" fmla="*/ 0 h 2118360"/>
                <a:gd name="connsiteX1-35" fmla="*/ 1501140 w 1501140"/>
                <a:gd name="connsiteY1-36" fmla="*/ 571500 h 2118360"/>
                <a:gd name="connsiteX2-37" fmla="*/ 982980 w 1501140"/>
                <a:gd name="connsiteY2-38" fmla="*/ 739140 h 2118360"/>
                <a:gd name="connsiteX3-39" fmla="*/ 914400 w 1501140"/>
                <a:gd name="connsiteY3-40" fmla="*/ 1127760 h 2118360"/>
                <a:gd name="connsiteX4-41" fmla="*/ 990600 w 1501140"/>
                <a:gd name="connsiteY4-42" fmla="*/ 1417320 h 2118360"/>
                <a:gd name="connsiteX5-43" fmla="*/ 1196340 w 1501140"/>
                <a:gd name="connsiteY5-44" fmla="*/ 2072640 h 2118360"/>
                <a:gd name="connsiteX6-45" fmla="*/ 1013460 w 1501140"/>
                <a:gd name="connsiteY6-46" fmla="*/ 2080260 h 2118360"/>
                <a:gd name="connsiteX7-47" fmla="*/ 800100 w 1501140"/>
                <a:gd name="connsiteY7-48" fmla="*/ 1996440 h 2118360"/>
                <a:gd name="connsiteX8-49" fmla="*/ 38100 w 1501140"/>
                <a:gd name="connsiteY8-50" fmla="*/ 2118360 h 2118360"/>
                <a:gd name="connsiteX9-51" fmla="*/ 205740 w 1501140"/>
                <a:gd name="connsiteY9-52" fmla="*/ 1546860 h 2118360"/>
                <a:gd name="connsiteX10-53" fmla="*/ 0 w 1501140"/>
                <a:gd name="connsiteY10-54" fmla="*/ 914400 h 2118360"/>
                <a:gd name="connsiteX11-55" fmla="*/ 190500 w 1501140"/>
                <a:gd name="connsiteY11-56" fmla="*/ 381000 h 2118360"/>
                <a:gd name="connsiteX12-57" fmla="*/ 464820 w 1501140"/>
                <a:gd name="connsiteY12-58" fmla="*/ 106680 h 2118360"/>
                <a:gd name="connsiteX13-59" fmla="*/ 701040 w 1501140"/>
                <a:gd name="connsiteY13-60" fmla="*/ 15240 h 2118360"/>
                <a:gd name="connsiteX14-61" fmla="*/ 929640 w 1501140"/>
                <a:gd name="connsiteY14-62" fmla="*/ 0 h 2118360"/>
                <a:gd name="connsiteX0-63" fmla="*/ 929640 w 1501140"/>
                <a:gd name="connsiteY0-64" fmla="*/ 0 h 2118360"/>
                <a:gd name="connsiteX1-65" fmla="*/ 1501140 w 1501140"/>
                <a:gd name="connsiteY1-66" fmla="*/ 571500 h 2118360"/>
                <a:gd name="connsiteX2-67" fmla="*/ 982980 w 1501140"/>
                <a:gd name="connsiteY2-68" fmla="*/ 739140 h 2118360"/>
                <a:gd name="connsiteX3-69" fmla="*/ 914400 w 1501140"/>
                <a:gd name="connsiteY3-70" fmla="*/ 1127760 h 2118360"/>
                <a:gd name="connsiteX4-71" fmla="*/ 1196340 w 1501140"/>
                <a:gd name="connsiteY4-72" fmla="*/ 2072640 h 2118360"/>
                <a:gd name="connsiteX5-73" fmla="*/ 1013460 w 1501140"/>
                <a:gd name="connsiteY5-74" fmla="*/ 2080260 h 2118360"/>
                <a:gd name="connsiteX6-75" fmla="*/ 800100 w 1501140"/>
                <a:gd name="connsiteY6-76" fmla="*/ 1996440 h 2118360"/>
                <a:gd name="connsiteX7-77" fmla="*/ 38100 w 1501140"/>
                <a:gd name="connsiteY7-78" fmla="*/ 2118360 h 2118360"/>
                <a:gd name="connsiteX8-79" fmla="*/ 205740 w 1501140"/>
                <a:gd name="connsiteY8-80" fmla="*/ 1546860 h 2118360"/>
                <a:gd name="connsiteX9-81" fmla="*/ 0 w 1501140"/>
                <a:gd name="connsiteY9-82" fmla="*/ 914400 h 2118360"/>
                <a:gd name="connsiteX10-83" fmla="*/ 190500 w 1501140"/>
                <a:gd name="connsiteY10-84" fmla="*/ 381000 h 2118360"/>
                <a:gd name="connsiteX11-85" fmla="*/ 464820 w 1501140"/>
                <a:gd name="connsiteY11-86" fmla="*/ 106680 h 2118360"/>
                <a:gd name="connsiteX12-87" fmla="*/ 701040 w 1501140"/>
                <a:gd name="connsiteY12-88" fmla="*/ 15240 h 2118360"/>
                <a:gd name="connsiteX13-89" fmla="*/ 929640 w 1501140"/>
                <a:gd name="connsiteY13-90" fmla="*/ 0 h 2118360"/>
                <a:gd name="connsiteX0-91" fmla="*/ 929640 w 1501140"/>
                <a:gd name="connsiteY0-92" fmla="*/ 0 h 2118360"/>
                <a:gd name="connsiteX1-93" fmla="*/ 1501140 w 1501140"/>
                <a:gd name="connsiteY1-94" fmla="*/ 571500 h 2118360"/>
                <a:gd name="connsiteX2-95" fmla="*/ 982980 w 1501140"/>
                <a:gd name="connsiteY2-96" fmla="*/ 739140 h 2118360"/>
                <a:gd name="connsiteX3-97" fmla="*/ 1196340 w 1501140"/>
                <a:gd name="connsiteY3-98" fmla="*/ 2072640 h 2118360"/>
                <a:gd name="connsiteX4-99" fmla="*/ 1013460 w 1501140"/>
                <a:gd name="connsiteY4-100" fmla="*/ 2080260 h 2118360"/>
                <a:gd name="connsiteX5-101" fmla="*/ 800100 w 1501140"/>
                <a:gd name="connsiteY5-102" fmla="*/ 1996440 h 2118360"/>
                <a:gd name="connsiteX6-103" fmla="*/ 38100 w 1501140"/>
                <a:gd name="connsiteY6-104" fmla="*/ 2118360 h 2118360"/>
                <a:gd name="connsiteX7-105" fmla="*/ 205740 w 1501140"/>
                <a:gd name="connsiteY7-106" fmla="*/ 1546860 h 2118360"/>
                <a:gd name="connsiteX8-107" fmla="*/ 0 w 1501140"/>
                <a:gd name="connsiteY8-108" fmla="*/ 914400 h 2118360"/>
                <a:gd name="connsiteX9-109" fmla="*/ 190500 w 1501140"/>
                <a:gd name="connsiteY9-110" fmla="*/ 381000 h 2118360"/>
                <a:gd name="connsiteX10-111" fmla="*/ 464820 w 1501140"/>
                <a:gd name="connsiteY10-112" fmla="*/ 106680 h 2118360"/>
                <a:gd name="connsiteX11-113" fmla="*/ 701040 w 1501140"/>
                <a:gd name="connsiteY11-114" fmla="*/ 15240 h 2118360"/>
                <a:gd name="connsiteX12-115" fmla="*/ 929640 w 1501140"/>
                <a:gd name="connsiteY12-116" fmla="*/ 0 h 2118360"/>
                <a:gd name="connsiteX0-117" fmla="*/ 929640 w 1501140"/>
                <a:gd name="connsiteY0-118" fmla="*/ 0 h 2118360"/>
                <a:gd name="connsiteX1-119" fmla="*/ 1501140 w 1501140"/>
                <a:gd name="connsiteY1-120" fmla="*/ 571500 h 2118360"/>
                <a:gd name="connsiteX2-121" fmla="*/ 1196340 w 1501140"/>
                <a:gd name="connsiteY2-122" fmla="*/ 2072640 h 2118360"/>
                <a:gd name="connsiteX3-123" fmla="*/ 1013460 w 1501140"/>
                <a:gd name="connsiteY3-124" fmla="*/ 2080260 h 2118360"/>
                <a:gd name="connsiteX4-125" fmla="*/ 800100 w 1501140"/>
                <a:gd name="connsiteY4-126" fmla="*/ 1996440 h 2118360"/>
                <a:gd name="connsiteX5-127" fmla="*/ 38100 w 1501140"/>
                <a:gd name="connsiteY5-128" fmla="*/ 2118360 h 2118360"/>
                <a:gd name="connsiteX6-129" fmla="*/ 205740 w 1501140"/>
                <a:gd name="connsiteY6-130" fmla="*/ 1546860 h 2118360"/>
                <a:gd name="connsiteX7-131" fmla="*/ 0 w 1501140"/>
                <a:gd name="connsiteY7-132" fmla="*/ 914400 h 2118360"/>
                <a:gd name="connsiteX8-133" fmla="*/ 190500 w 1501140"/>
                <a:gd name="connsiteY8-134" fmla="*/ 381000 h 2118360"/>
                <a:gd name="connsiteX9-135" fmla="*/ 464820 w 1501140"/>
                <a:gd name="connsiteY9-136" fmla="*/ 106680 h 2118360"/>
                <a:gd name="connsiteX10-137" fmla="*/ 701040 w 1501140"/>
                <a:gd name="connsiteY10-138" fmla="*/ 15240 h 2118360"/>
                <a:gd name="connsiteX11-139" fmla="*/ 929640 w 1501140"/>
                <a:gd name="connsiteY11-140" fmla="*/ 0 h 2118360"/>
                <a:gd name="connsiteX0-141" fmla="*/ 929640 w 1661160"/>
                <a:gd name="connsiteY0-142" fmla="*/ 0 h 2179320"/>
                <a:gd name="connsiteX1-143" fmla="*/ 1501140 w 1661160"/>
                <a:gd name="connsiteY1-144" fmla="*/ 571500 h 2179320"/>
                <a:gd name="connsiteX2-145" fmla="*/ 1661160 w 1661160"/>
                <a:gd name="connsiteY2-146" fmla="*/ 2179320 h 2179320"/>
                <a:gd name="connsiteX3-147" fmla="*/ 1013460 w 1661160"/>
                <a:gd name="connsiteY3-148" fmla="*/ 2080260 h 2179320"/>
                <a:gd name="connsiteX4-149" fmla="*/ 800100 w 1661160"/>
                <a:gd name="connsiteY4-150" fmla="*/ 1996440 h 2179320"/>
                <a:gd name="connsiteX5-151" fmla="*/ 38100 w 1661160"/>
                <a:gd name="connsiteY5-152" fmla="*/ 2118360 h 2179320"/>
                <a:gd name="connsiteX6-153" fmla="*/ 205740 w 1661160"/>
                <a:gd name="connsiteY6-154" fmla="*/ 1546860 h 2179320"/>
                <a:gd name="connsiteX7-155" fmla="*/ 0 w 1661160"/>
                <a:gd name="connsiteY7-156" fmla="*/ 914400 h 2179320"/>
                <a:gd name="connsiteX8-157" fmla="*/ 190500 w 1661160"/>
                <a:gd name="connsiteY8-158" fmla="*/ 381000 h 2179320"/>
                <a:gd name="connsiteX9-159" fmla="*/ 464820 w 1661160"/>
                <a:gd name="connsiteY9-160" fmla="*/ 106680 h 2179320"/>
                <a:gd name="connsiteX10-161" fmla="*/ 701040 w 1661160"/>
                <a:gd name="connsiteY10-162" fmla="*/ 15240 h 2179320"/>
                <a:gd name="connsiteX11-163" fmla="*/ 929640 w 1661160"/>
                <a:gd name="connsiteY11-164" fmla="*/ 0 h 2179320"/>
                <a:gd name="connsiteX0-165" fmla="*/ 929640 w 1737360"/>
                <a:gd name="connsiteY0-166" fmla="*/ 0 h 2240280"/>
                <a:gd name="connsiteX1-167" fmla="*/ 1501140 w 1737360"/>
                <a:gd name="connsiteY1-168" fmla="*/ 571500 h 2240280"/>
                <a:gd name="connsiteX2-169" fmla="*/ 1737360 w 1737360"/>
                <a:gd name="connsiteY2-170" fmla="*/ 2240280 h 2240280"/>
                <a:gd name="connsiteX3-171" fmla="*/ 1013460 w 1737360"/>
                <a:gd name="connsiteY3-172" fmla="*/ 2080260 h 2240280"/>
                <a:gd name="connsiteX4-173" fmla="*/ 800100 w 1737360"/>
                <a:gd name="connsiteY4-174" fmla="*/ 1996440 h 2240280"/>
                <a:gd name="connsiteX5-175" fmla="*/ 38100 w 1737360"/>
                <a:gd name="connsiteY5-176" fmla="*/ 2118360 h 2240280"/>
                <a:gd name="connsiteX6-177" fmla="*/ 205740 w 1737360"/>
                <a:gd name="connsiteY6-178" fmla="*/ 1546860 h 2240280"/>
                <a:gd name="connsiteX7-179" fmla="*/ 0 w 1737360"/>
                <a:gd name="connsiteY7-180" fmla="*/ 914400 h 2240280"/>
                <a:gd name="connsiteX8-181" fmla="*/ 190500 w 1737360"/>
                <a:gd name="connsiteY8-182" fmla="*/ 381000 h 2240280"/>
                <a:gd name="connsiteX9-183" fmla="*/ 464820 w 1737360"/>
                <a:gd name="connsiteY9-184" fmla="*/ 106680 h 2240280"/>
                <a:gd name="connsiteX10-185" fmla="*/ 701040 w 1737360"/>
                <a:gd name="connsiteY10-186" fmla="*/ 15240 h 2240280"/>
                <a:gd name="connsiteX11-187" fmla="*/ 929640 w 1737360"/>
                <a:gd name="connsiteY11-188" fmla="*/ 0 h 22402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737360" h="2240280">
                  <a:moveTo>
                    <a:pt x="929640" y="0"/>
                  </a:moveTo>
                  <a:lnTo>
                    <a:pt x="1501140" y="571500"/>
                  </a:lnTo>
                  <a:lnTo>
                    <a:pt x="1737360" y="2240280"/>
                  </a:lnTo>
                  <a:cubicBezTo>
                    <a:pt x="1521460" y="2207260"/>
                    <a:pt x="1169670" y="2120900"/>
                    <a:pt x="1013460" y="2080260"/>
                  </a:cubicBezTo>
                  <a:cubicBezTo>
                    <a:pt x="857250" y="2039620"/>
                    <a:pt x="871220" y="2024380"/>
                    <a:pt x="800100" y="1996440"/>
                  </a:cubicBezTo>
                  <a:lnTo>
                    <a:pt x="38100" y="2118360"/>
                  </a:lnTo>
                  <a:lnTo>
                    <a:pt x="205740" y="1546860"/>
                  </a:lnTo>
                  <a:lnTo>
                    <a:pt x="0" y="914400"/>
                  </a:lnTo>
                  <a:lnTo>
                    <a:pt x="190500" y="381000"/>
                  </a:lnTo>
                  <a:lnTo>
                    <a:pt x="464820" y="106680"/>
                  </a:lnTo>
                  <a:lnTo>
                    <a:pt x="701040" y="15240"/>
                  </a:lnTo>
                  <a:lnTo>
                    <a:pt x="929640" y="0"/>
                  </a:lnTo>
                  <a:close/>
                </a:path>
              </a:pathLst>
            </a:custGeom>
            <a:gradFill>
              <a:gsLst>
                <a:gs pos="73000">
                  <a:schemeClr val="bg1">
                    <a:alpha val="0"/>
                  </a:schemeClr>
                </a:gs>
                <a:gs pos="0">
                  <a:schemeClr val="tx1">
                    <a:alpha val="48000"/>
                  </a:schemeClr>
                </a:gs>
              </a:gsLst>
              <a:lin ang="4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3" name="任意多边形 52"/>
            <p:cNvSpPr/>
            <p:nvPr/>
          </p:nvSpPr>
          <p:spPr>
            <a:xfrm>
              <a:off x="4900613" y="3585210"/>
              <a:ext cx="1264920" cy="1036320"/>
            </a:xfrm>
            <a:custGeom>
              <a:avLst/>
              <a:gdLst>
                <a:gd name="connsiteX0" fmla="*/ 0 w 1264920"/>
                <a:gd name="connsiteY0" fmla="*/ 99060 h 1036320"/>
                <a:gd name="connsiteX1" fmla="*/ 937260 w 1264920"/>
                <a:gd name="connsiteY1" fmla="*/ 1036320 h 1036320"/>
                <a:gd name="connsiteX2" fmla="*/ 1264920 w 1264920"/>
                <a:gd name="connsiteY2" fmla="*/ 601980 h 1036320"/>
                <a:gd name="connsiteX3" fmla="*/ 1059180 w 1264920"/>
                <a:gd name="connsiteY3" fmla="*/ 137160 h 1036320"/>
                <a:gd name="connsiteX4" fmla="*/ 762000 w 1264920"/>
                <a:gd name="connsiteY4" fmla="*/ 53340 h 1036320"/>
                <a:gd name="connsiteX5" fmla="*/ 548640 w 1264920"/>
                <a:gd name="connsiteY5" fmla="*/ 0 h 1036320"/>
                <a:gd name="connsiteX6" fmla="*/ 312420 w 1264920"/>
                <a:gd name="connsiteY6" fmla="*/ 15240 h 1036320"/>
                <a:gd name="connsiteX7" fmla="*/ 0 w 1264920"/>
                <a:gd name="connsiteY7" fmla="*/ 99060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4920" h="1036320">
                  <a:moveTo>
                    <a:pt x="0" y="99060"/>
                  </a:moveTo>
                  <a:lnTo>
                    <a:pt x="937260" y="1036320"/>
                  </a:lnTo>
                  <a:lnTo>
                    <a:pt x="1264920" y="601980"/>
                  </a:lnTo>
                  <a:lnTo>
                    <a:pt x="1059180" y="137160"/>
                  </a:lnTo>
                  <a:lnTo>
                    <a:pt x="762000" y="53340"/>
                  </a:lnTo>
                  <a:lnTo>
                    <a:pt x="548640" y="0"/>
                  </a:lnTo>
                  <a:lnTo>
                    <a:pt x="312420" y="15240"/>
                  </a:lnTo>
                  <a:lnTo>
                    <a:pt x="0" y="99060"/>
                  </a:lnTo>
                  <a:close/>
                </a:path>
              </a:pathLst>
            </a:custGeom>
            <a:gradFill>
              <a:gsLst>
                <a:gs pos="0">
                  <a:schemeClr val="tx1">
                    <a:alpha val="35000"/>
                  </a:schemeClr>
                </a:gs>
                <a:gs pos="68000">
                  <a:schemeClr val="bg1">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4" name="任意多边形 53"/>
            <p:cNvSpPr/>
            <p:nvPr/>
          </p:nvSpPr>
          <p:spPr>
            <a:xfrm>
              <a:off x="5467351" y="1914526"/>
              <a:ext cx="652463" cy="652463"/>
            </a:xfrm>
            <a:custGeom>
              <a:avLst/>
              <a:gdLst>
                <a:gd name="connsiteX0" fmla="*/ 0 w 652463"/>
                <a:gd name="connsiteY0" fmla="*/ 0 h 652463"/>
                <a:gd name="connsiteX1" fmla="*/ 652463 w 652463"/>
                <a:gd name="connsiteY1" fmla="*/ 652463 h 652463"/>
                <a:gd name="connsiteX2" fmla="*/ 604838 w 652463"/>
                <a:gd name="connsiteY2" fmla="*/ 152400 h 652463"/>
                <a:gd name="connsiteX3" fmla="*/ 352425 w 652463"/>
                <a:gd name="connsiteY3" fmla="*/ 33338 h 652463"/>
                <a:gd name="connsiteX4" fmla="*/ 0 w 652463"/>
                <a:gd name="connsiteY4" fmla="*/ 0 h 652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63" h="652463">
                  <a:moveTo>
                    <a:pt x="0" y="0"/>
                  </a:moveTo>
                  <a:lnTo>
                    <a:pt x="652463" y="652463"/>
                  </a:lnTo>
                  <a:lnTo>
                    <a:pt x="604838" y="152400"/>
                  </a:lnTo>
                  <a:lnTo>
                    <a:pt x="352425" y="33338"/>
                  </a:lnTo>
                  <a:lnTo>
                    <a:pt x="0" y="0"/>
                  </a:lnTo>
                  <a:close/>
                </a:path>
              </a:pathLst>
            </a:custGeom>
            <a:gradFill>
              <a:gsLst>
                <a:gs pos="83000">
                  <a:schemeClr val="bg1">
                    <a:alpha val="0"/>
                  </a:schemeClr>
                </a:gs>
                <a:gs pos="3000">
                  <a:schemeClr val="tx1">
                    <a:alpha val="3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5" name="任意多边形 54"/>
            <p:cNvSpPr/>
            <p:nvPr/>
          </p:nvSpPr>
          <p:spPr>
            <a:xfrm>
              <a:off x="5592082" y="5689600"/>
              <a:ext cx="1092200" cy="755650"/>
            </a:xfrm>
            <a:custGeom>
              <a:avLst/>
              <a:gdLst>
                <a:gd name="connsiteX0" fmla="*/ 0 w 1092200"/>
                <a:gd name="connsiteY0" fmla="*/ 317500 h 755650"/>
                <a:gd name="connsiteX1" fmla="*/ 469900 w 1092200"/>
                <a:gd name="connsiteY1" fmla="*/ 755650 h 755650"/>
                <a:gd name="connsiteX2" fmla="*/ 1060450 w 1092200"/>
                <a:gd name="connsiteY2" fmla="*/ 742950 h 755650"/>
                <a:gd name="connsiteX3" fmla="*/ 1092200 w 1092200"/>
                <a:gd name="connsiteY3" fmla="*/ 679450 h 755650"/>
                <a:gd name="connsiteX4" fmla="*/ 762000 w 1092200"/>
                <a:gd name="connsiteY4" fmla="*/ 298450 h 755650"/>
                <a:gd name="connsiteX5" fmla="*/ 412750 w 1092200"/>
                <a:gd name="connsiteY5" fmla="*/ 0 h 755650"/>
                <a:gd name="connsiteX6" fmla="*/ 0 w 1092200"/>
                <a:gd name="connsiteY6" fmla="*/ 31750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2200" h="755650">
                  <a:moveTo>
                    <a:pt x="0" y="317500"/>
                  </a:moveTo>
                  <a:lnTo>
                    <a:pt x="469900" y="755650"/>
                  </a:lnTo>
                  <a:lnTo>
                    <a:pt x="1060450" y="742950"/>
                  </a:lnTo>
                  <a:lnTo>
                    <a:pt x="1092200" y="679450"/>
                  </a:lnTo>
                  <a:lnTo>
                    <a:pt x="762000" y="298450"/>
                  </a:lnTo>
                  <a:lnTo>
                    <a:pt x="412750" y="0"/>
                  </a:lnTo>
                  <a:lnTo>
                    <a:pt x="0" y="317500"/>
                  </a:lnTo>
                  <a:close/>
                </a:path>
              </a:pathLst>
            </a:custGeom>
            <a:gradFill>
              <a:gsLst>
                <a:gs pos="16000">
                  <a:schemeClr val="tx1">
                    <a:alpha val="57000"/>
                  </a:schemeClr>
                </a:gs>
                <a:gs pos="76000">
                  <a:schemeClr val="bg1">
                    <a:lumMod val="97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6" name="任意多边形 55"/>
            <p:cNvSpPr/>
            <p:nvPr/>
          </p:nvSpPr>
          <p:spPr>
            <a:xfrm>
              <a:off x="6056902" y="933450"/>
              <a:ext cx="723978" cy="1988820"/>
            </a:xfrm>
            <a:custGeom>
              <a:avLst/>
              <a:gdLst>
                <a:gd name="connsiteX0" fmla="*/ 99060 w 701040"/>
                <a:gd name="connsiteY0" fmla="*/ 0 h 1996440"/>
                <a:gd name="connsiteX1" fmla="*/ 701040 w 701040"/>
                <a:gd name="connsiteY1" fmla="*/ 601980 h 1996440"/>
                <a:gd name="connsiteX2" fmla="*/ 579120 w 701040"/>
                <a:gd name="connsiteY2" fmla="*/ 1684020 h 1996440"/>
                <a:gd name="connsiteX3" fmla="*/ 106680 w 701040"/>
                <a:gd name="connsiteY3" fmla="*/ 1996440 h 1996440"/>
                <a:gd name="connsiteX4" fmla="*/ 0 w 701040"/>
                <a:gd name="connsiteY4" fmla="*/ 868680 h 1996440"/>
                <a:gd name="connsiteX5" fmla="*/ 99060 w 701040"/>
                <a:gd name="connsiteY5" fmla="*/ 0 h 1996440"/>
                <a:gd name="connsiteX0-1" fmla="*/ 91440 w 723484"/>
                <a:gd name="connsiteY0-2" fmla="*/ 0 h 1988820"/>
                <a:gd name="connsiteX1-3" fmla="*/ 701040 w 723484"/>
                <a:gd name="connsiteY1-4" fmla="*/ 594360 h 1988820"/>
                <a:gd name="connsiteX2-5" fmla="*/ 579120 w 723484"/>
                <a:gd name="connsiteY2-6" fmla="*/ 1676400 h 1988820"/>
                <a:gd name="connsiteX3-7" fmla="*/ 106680 w 723484"/>
                <a:gd name="connsiteY3-8" fmla="*/ 1988820 h 1988820"/>
                <a:gd name="connsiteX4-9" fmla="*/ 0 w 723484"/>
                <a:gd name="connsiteY4-10" fmla="*/ 861060 h 1988820"/>
                <a:gd name="connsiteX5-11" fmla="*/ 91440 w 723484"/>
                <a:gd name="connsiteY5-12" fmla="*/ 0 h 1988820"/>
                <a:gd name="connsiteX0-13" fmla="*/ 91440 w 716648"/>
                <a:gd name="connsiteY0-14" fmla="*/ 0 h 1988820"/>
                <a:gd name="connsiteX1-15" fmla="*/ 693420 w 716648"/>
                <a:gd name="connsiteY1-16" fmla="*/ 655320 h 1988820"/>
                <a:gd name="connsiteX2-17" fmla="*/ 579120 w 716648"/>
                <a:gd name="connsiteY2-18" fmla="*/ 1676400 h 1988820"/>
                <a:gd name="connsiteX3-19" fmla="*/ 106680 w 716648"/>
                <a:gd name="connsiteY3-20" fmla="*/ 1988820 h 1988820"/>
                <a:gd name="connsiteX4-21" fmla="*/ 0 w 716648"/>
                <a:gd name="connsiteY4-22" fmla="*/ 861060 h 1988820"/>
                <a:gd name="connsiteX5-23" fmla="*/ 91440 w 716648"/>
                <a:gd name="connsiteY5-24" fmla="*/ 0 h 1988820"/>
                <a:gd name="connsiteX0-25" fmla="*/ 91440 w 739505"/>
                <a:gd name="connsiteY0-26" fmla="*/ 0 h 1988820"/>
                <a:gd name="connsiteX1-27" fmla="*/ 693420 w 739505"/>
                <a:gd name="connsiteY1-28" fmla="*/ 655320 h 1988820"/>
                <a:gd name="connsiteX2-29" fmla="*/ 670560 w 739505"/>
                <a:gd name="connsiteY2-30" fmla="*/ 1615440 h 1988820"/>
                <a:gd name="connsiteX3-31" fmla="*/ 106680 w 739505"/>
                <a:gd name="connsiteY3-32" fmla="*/ 1988820 h 1988820"/>
                <a:gd name="connsiteX4-33" fmla="*/ 0 w 739505"/>
                <a:gd name="connsiteY4-34" fmla="*/ 861060 h 1988820"/>
                <a:gd name="connsiteX5-35" fmla="*/ 91440 w 739505"/>
                <a:gd name="connsiteY5-36" fmla="*/ 0 h 1988820"/>
                <a:gd name="connsiteX0-37" fmla="*/ 91440 w 723978"/>
                <a:gd name="connsiteY0-38" fmla="*/ 0 h 1988820"/>
                <a:gd name="connsiteX1-39" fmla="*/ 670560 w 723978"/>
                <a:gd name="connsiteY1-40" fmla="*/ 701040 h 1988820"/>
                <a:gd name="connsiteX2-41" fmla="*/ 670560 w 723978"/>
                <a:gd name="connsiteY2-42" fmla="*/ 1615440 h 1988820"/>
                <a:gd name="connsiteX3-43" fmla="*/ 106680 w 723978"/>
                <a:gd name="connsiteY3-44" fmla="*/ 1988820 h 1988820"/>
                <a:gd name="connsiteX4-45" fmla="*/ 0 w 723978"/>
                <a:gd name="connsiteY4-46" fmla="*/ 861060 h 1988820"/>
                <a:gd name="connsiteX5-47" fmla="*/ 91440 w 723978"/>
                <a:gd name="connsiteY5-48" fmla="*/ 0 h 1988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23978" h="1988820">
                  <a:moveTo>
                    <a:pt x="91440" y="0"/>
                  </a:moveTo>
                  <a:cubicBezTo>
                    <a:pt x="294640" y="198120"/>
                    <a:pt x="574040" y="431800"/>
                    <a:pt x="670560" y="701040"/>
                  </a:cubicBezTo>
                  <a:cubicBezTo>
                    <a:pt x="767080" y="970280"/>
                    <a:pt x="711200" y="1254760"/>
                    <a:pt x="670560" y="1615440"/>
                  </a:cubicBezTo>
                  <a:lnTo>
                    <a:pt x="106680" y="1988820"/>
                  </a:lnTo>
                  <a:lnTo>
                    <a:pt x="0" y="861060"/>
                  </a:lnTo>
                  <a:lnTo>
                    <a:pt x="91440" y="0"/>
                  </a:lnTo>
                  <a:close/>
                </a:path>
              </a:pathLst>
            </a:custGeom>
            <a:gradFill>
              <a:gsLst>
                <a:gs pos="0">
                  <a:schemeClr val="tx1">
                    <a:alpha val="50000"/>
                  </a:schemeClr>
                </a:gs>
                <a:gs pos="100000">
                  <a:srgbClr val="C2C2C2">
                    <a:alpha val="0"/>
                  </a:srgbClr>
                </a:gs>
              </a:gsLst>
              <a:lin ang="1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任意多边形 56"/>
            <p:cNvSpPr/>
            <p:nvPr/>
          </p:nvSpPr>
          <p:spPr>
            <a:xfrm>
              <a:off x="4896335" y="912895"/>
              <a:ext cx="2045082" cy="5144992"/>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gradFill>
              <a:gsLst>
                <a:gs pos="0">
                  <a:srgbClr val="0070C0"/>
                </a:gs>
                <a:gs pos="100000">
                  <a:srgbClr val="00B0F0"/>
                </a:gs>
              </a:gsLst>
              <a:lin ang="18900000" scaled="0"/>
            </a:gra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8" name="任意多边形 57"/>
            <p:cNvSpPr/>
            <p:nvPr/>
          </p:nvSpPr>
          <p:spPr>
            <a:xfrm>
              <a:off x="6155962" y="948690"/>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69" name="组合 68"/>
          <p:cNvGrpSpPr/>
          <p:nvPr/>
        </p:nvGrpSpPr>
        <p:grpSpPr>
          <a:xfrm>
            <a:off x="2304338" y="2788168"/>
            <a:ext cx="2159678" cy="1035736"/>
            <a:chOff x="3073251" y="3717032"/>
            <a:chExt cx="2880320" cy="1381341"/>
          </a:xfrm>
        </p:grpSpPr>
        <p:sp>
          <p:nvSpPr>
            <p:cNvPr id="59" name="文本框 9"/>
            <p:cNvSpPr txBox="1"/>
            <p:nvPr/>
          </p:nvSpPr>
          <p:spPr>
            <a:xfrm>
              <a:off x="3073251" y="3933056"/>
              <a:ext cx="954443" cy="1165317"/>
            </a:xfrm>
            <a:prstGeom prst="rect">
              <a:avLst/>
            </a:prstGeom>
            <a:noFill/>
          </p:spPr>
          <p:txBody>
            <a:bodyPr wrap="square" lIns="51421" tIns="25710" rIns="51421" bIns="25710" rtlCol="0">
              <a:spAutoFit/>
            </a:bodyPr>
            <a:lstStyle/>
            <a:p>
              <a:pPr marL="0" lvl="1" algn="ctr"/>
              <a:r>
                <a:rPr lang="zh-CN" altLang="en-US" sz="5400" b="1" dirty="0">
                  <a:solidFill>
                    <a:srgbClr val="0070C0"/>
                  </a:solidFill>
                  <a:latin typeface="方正兰亭黑简体" panose="02000000000000000000" pitchFamily="2" charset="-122"/>
                  <a:ea typeface="方正兰亭黑简体" panose="02000000000000000000" pitchFamily="2" charset="-122"/>
                </a:rPr>
                <a:t>“</a:t>
              </a:r>
              <a:endParaRPr lang="en-US" altLang="zh-CN" sz="5400" b="1" dirty="0">
                <a:solidFill>
                  <a:srgbClr val="0070C0"/>
                </a:solidFill>
                <a:latin typeface="方正兰亭黑简体" panose="02000000000000000000" pitchFamily="2" charset="-122"/>
                <a:ea typeface="方正兰亭黑简体" panose="02000000000000000000" pitchFamily="2" charset="-122"/>
              </a:endParaRPr>
            </a:p>
          </p:txBody>
        </p:sp>
        <p:sp>
          <p:nvSpPr>
            <p:cNvPr id="60" name="文本框 9"/>
            <p:cNvSpPr txBox="1"/>
            <p:nvPr/>
          </p:nvSpPr>
          <p:spPr>
            <a:xfrm>
              <a:off x="3937347" y="4077072"/>
              <a:ext cx="1224136" cy="654644"/>
            </a:xfrm>
            <a:prstGeom prst="rect">
              <a:avLst/>
            </a:prstGeom>
            <a:noFill/>
          </p:spPr>
          <p:txBody>
            <a:bodyPr wrap="square" lIns="51421" tIns="25710" rIns="51421" bIns="25710" rtlCol="0">
              <a:spAutoFit/>
            </a:bodyPr>
            <a:lstStyle/>
            <a:p>
              <a:pPr marL="0" lvl="1" algn="ctr"/>
              <a:r>
                <a:rPr lang="zh-CN" altLang="en-US" sz="2700" b="1" dirty="0">
                  <a:solidFill>
                    <a:schemeClr val="tx1">
                      <a:lumMod val="50000"/>
                      <a:lumOff val="50000"/>
                    </a:schemeClr>
                  </a:solidFill>
                  <a:latin typeface="Impact MT Std" pitchFamily="34" charset="0"/>
                  <a:ea typeface="微软雅黑" panose="020B0503020204020204" pitchFamily="34" charset="-122"/>
                </a:rPr>
                <a:t>专业</a:t>
              </a:r>
              <a:endParaRPr lang="en-US" altLang="zh-CN"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文本框 9"/>
            <p:cNvSpPr txBox="1"/>
            <p:nvPr/>
          </p:nvSpPr>
          <p:spPr>
            <a:xfrm rot="10800000">
              <a:off x="4999128" y="3717032"/>
              <a:ext cx="954443" cy="1165317"/>
            </a:xfrm>
            <a:prstGeom prst="rect">
              <a:avLst/>
            </a:prstGeom>
            <a:noFill/>
          </p:spPr>
          <p:txBody>
            <a:bodyPr wrap="square" lIns="51421" tIns="25710" rIns="51421" bIns="25710" rtlCol="0">
              <a:spAutoFit/>
            </a:bodyPr>
            <a:lstStyle/>
            <a:p>
              <a:pPr marL="0" lvl="1" algn="ctr"/>
              <a:r>
                <a:rPr lang="zh-CN" altLang="en-US" sz="5400" b="1" dirty="0">
                  <a:solidFill>
                    <a:srgbClr val="0070C0"/>
                  </a:solidFill>
                  <a:latin typeface="方正兰亭黑简体" panose="02000000000000000000" pitchFamily="2" charset="-122"/>
                  <a:ea typeface="方正兰亭黑简体" panose="02000000000000000000" pitchFamily="2" charset="-122"/>
                </a:rPr>
                <a:t>“</a:t>
              </a:r>
              <a:endParaRPr lang="en-US" altLang="zh-CN" sz="5400" b="1" dirty="0">
                <a:solidFill>
                  <a:srgbClr val="0070C0"/>
                </a:solidFill>
                <a:latin typeface="方正兰亭黑简体" panose="02000000000000000000" pitchFamily="2" charset="-122"/>
                <a:ea typeface="方正兰亭黑简体" panose="02000000000000000000" pitchFamily="2" charset="-122"/>
              </a:endParaRPr>
            </a:p>
          </p:txBody>
        </p:sp>
      </p:grpSp>
      <p:grpSp>
        <p:nvGrpSpPr>
          <p:cNvPr id="70" name="组合 69"/>
          <p:cNvGrpSpPr/>
          <p:nvPr/>
        </p:nvGrpSpPr>
        <p:grpSpPr>
          <a:xfrm>
            <a:off x="4464016" y="2950144"/>
            <a:ext cx="2159678" cy="1035736"/>
            <a:chOff x="5953571" y="3933056"/>
            <a:chExt cx="2880320" cy="1381341"/>
          </a:xfrm>
        </p:grpSpPr>
        <p:sp>
          <p:nvSpPr>
            <p:cNvPr id="62" name="文本框 9"/>
            <p:cNvSpPr txBox="1"/>
            <p:nvPr/>
          </p:nvSpPr>
          <p:spPr>
            <a:xfrm>
              <a:off x="5953571" y="4149080"/>
              <a:ext cx="954443" cy="1165317"/>
            </a:xfrm>
            <a:prstGeom prst="rect">
              <a:avLst/>
            </a:prstGeom>
            <a:noFill/>
          </p:spPr>
          <p:txBody>
            <a:bodyPr wrap="square" lIns="51421" tIns="25710" rIns="51421" bIns="25710" rtlCol="0">
              <a:spAutoFit/>
            </a:bodyPr>
            <a:lstStyle/>
            <a:p>
              <a:pPr marL="0" lvl="1" algn="ctr"/>
              <a:r>
                <a:rPr lang="zh-CN" altLang="en-US" sz="5400" b="1" dirty="0">
                  <a:solidFill>
                    <a:srgbClr val="0070C0"/>
                  </a:solidFill>
                  <a:latin typeface="方正兰亭黑简体" panose="02000000000000000000" pitchFamily="2" charset="-122"/>
                  <a:ea typeface="方正兰亭黑简体" panose="02000000000000000000" pitchFamily="2" charset="-122"/>
                </a:rPr>
                <a:t>“</a:t>
              </a:r>
              <a:endParaRPr lang="en-US" altLang="zh-CN" sz="5400" b="1" dirty="0">
                <a:solidFill>
                  <a:srgbClr val="0070C0"/>
                </a:solidFill>
                <a:latin typeface="方正兰亭黑简体" panose="02000000000000000000" pitchFamily="2" charset="-122"/>
                <a:ea typeface="方正兰亭黑简体" panose="02000000000000000000" pitchFamily="2" charset="-122"/>
              </a:endParaRPr>
            </a:p>
          </p:txBody>
        </p:sp>
        <p:sp>
          <p:nvSpPr>
            <p:cNvPr id="63" name="文本框 9"/>
            <p:cNvSpPr txBox="1"/>
            <p:nvPr/>
          </p:nvSpPr>
          <p:spPr>
            <a:xfrm>
              <a:off x="6817667" y="4293096"/>
              <a:ext cx="1224136" cy="654644"/>
            </a:xfrm>
            <a:prstGeom prst="rect">
              <a:avLst/>
            </a:prstGeom>
            <a:noFill/>
          </p:spPr>
          <p:txBody>
            <a:bodyPr wrap="square" lIns="51421" tIns="25710" rIns="51421" bIns="25710" rtlCol="0">
              <a:spAutoFit/>
            </a:bodyPr>
            <a:lstStyle/>
            <a:p>
              <a:pPr marL="0" lvl="1" algn="ctr"/>
              <a:r>
                <a:rPr lang="zh-CN" altLang="en-US" sz="2700" b="1" dirty="0">
                  <a:solidFill>
                    <a:schemeClr val="tx1">
                      <a:lumMod val="50000"/>
                      <a:lumOff val="50000"/>
                    </a:schemeClr>
                  </a:solidFill>
                  <a:latin typeface="Impact MT Std" pitchFamily="34" charset="0"/>
                  <a:ea typeface="微软雅黑" panose="020B0503020204020204" pitchFamily="34" charset="-122"/>
                </a:rPr>
                <a:t>激情</a:t>
              </a:r>
              <a:endParaRPr lang="en-US" altLang="zh-CN" sz="2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文本框 9"/>
            <p:cNvSpPr txBox="1"/>
            <p:nvPr/>
          </p:nvSpPr>
          <p:spPr>
            <a:xfrm rot="10800000">
              <a:off x="7879448" y="3933056"/>
              <a:ext cx="954443" cy="1165317"/>
            </a:xfrm>
            <a:prstGeom prst="rect">
              <a:avLst/>
            </a:prstGeom>
            <a:noFill/>
          </p:spPr>
          <p:txBody>
            <a:bodyPr wrap="square" lIns="51421" tIns="25710" rIns="51421" bIns="25710" rtlCol="0">
              <a:spAutoFit/>
            </a:bodyPr>
            <a:lstStyle/>
            <a:p>
              <a:pPr marL="0" lvl="1" algn="ctr"/>
              <a:r>
                <a:rPr lang="zh-CN" altLang="en-US" sz="5400" b="1" dirty="0">
                  <a:solidFill>
                    <a:srgbClr val="0070C0"/>
                  </a:solidFill>
                  <a:latin typeface="方正兰亭黑简体" panose="02000000000000000000" pitchFamily="2" charset="-122"/>
                  <a:ea typeface="方正兰亭黑简体" panose="02000000000000000000" pitchFamily="2" charset="-122"/>
                </a:rPr>
                <a:t>“</a:t>
              </a:r>
              <a:endParaRPr lang="en-US" altLang="zh-CN" sz="5400" b="1" dirty="0">
                <a:solidFill>
                  <a:srgbClr val="0070C0"/>
                </a:solidFill>
                <a:latin typeface="方正兰亭黑简体" panose="02000000000000000000" pitchFamily="2" charset="-122"/>
                <a:ea typeface="方正兰亭黑简体" panose="02000000000000000000" pitchFamily="2" charset="-122"/>
              </a:endParaRPr>
            </a:p>
          </p:txBody>
        </p:sp>
      </p:grpSp>
      <p:grpSp>
        <p:nvGrpSpPr>
          <p:cNvPr id="68" name="组合 67"/>
          <p:cNvGrpSpPr/>
          <p:nvPr/>
        </p:nvGrpSpPr>
        <p:grpSpPr>
          <a:xfrm>
            <a:off x="4396273" y="1508144"/>
            <a:ext cx="2025203" cy="932540"/>
            <a:chOff x="5863224" y="2009889"/>
            <a:chExt cx="2700974" cy="1243711"/>
          </a:xfrm>
        </p:grpSpPr>
        <p:sp>
          <p:nvSpPr>
            <p:cNvPr id="65" name="文本框 9"/>
            <p:cNvSpPr txBox="1"/>
            <p:nvPr/>
          </p:nvSpPr>
          <p:spPr>
            <a:xfrm>
              <a:off x="5863224" y="2179747"/>
              <a:ext cx="954443" cy="1073853"/>
            </a:xfrm>
            <a:prstGeom prst="rect">
              <a:avLst/>
            </a:prstGeom>
            <a:noFill/>
          </p:spPr>
          <p:txBody>
            <a:bodyPr wrap="square" lIns="51421" tIns="25710" rIns="51421" bIns="25710" rtlCol="0">
              <a:spAutoFit/>
            </a:bodyPr>
            <a:lstStyle/>
            <a:p>
              <a:pPr marL="0" lvl="1" algn="ctr"/>
              <a:r>
                <a:rPr lang="zh-CN" altLang="en-US" sz="4950" b="1" dirty="0">
                  <a:solidFill>
                    <a:srgbClr val="0070C0"/>
                  </a:solidFill>
                  <a:latin typeface="方正兰亭黑简体" panose="02000000000000000000" pitchFamily="2" charset="-122"/>
                  <a:ea typeface="方正兰亭黑简体" panose="02000000000000000000" pitchFamily="2" charset="-122"/>
                </a:rPr>
                <a:t>“</a:t>
              </a:r>
              <a:endParaRPr lang="en-US" altLang="zh-CN" sz="4950" b="1" dirty="0">
                <a:solidFill>
                  <a:srgbClr val="0070C0"/>
                </a:solidFill>
                <a:latin typeface="方正兰亭黑简体" panose="02000000000000000000" pitchFamily="2" charset="-122"/>
                <a:ea typeface="方正兰亭黑简体" panose="02000000000000000000" pitchFamily="2" charset="-122"/>
              </a:endParaRPr>
            </a:p>
          </p:txBody>
        </p:sp>
        <p:sp>
          <p:nvSpPr>
            <p:cNvPr id="66" name="文本框 9"/>
            <p:cNvSpPr txBox="1"/>
            <p:nvPr/>
          </p:nvSpPr>
          <p:spPr>
            <a:xfrm>
              <a:off x="6601643" y="2323763"/>
              <a:ext cx="1224136" cy="590280"/>
            </a:xfrm>
            <a:prstGeom prst="rect">
              <a:avLst/>
            </a:prstGeom>
            <a:noFill/>
          </p:spPr>
          <p:txBody>
            <a:bodyPr wrap="square" lIns="51421" tIns="25710" rIns="51421" bIns="25710" rtlCol="0">
              <a:spAutoFit/>
            </a:bodyPr>
            <a:lstStyle/>
            <a:p>
              <a:pPr marL="0" lvl="1" algn="ctr"/>
              <a:r>
                <a:rPr lang="zh-CN" altLang="en-US" sz="2400" b="1" dirty="0">
                  <a:solidFill>
                    <a:schemeClr val="tx1">
                      <a:lumMod val="50000"/>
                      <a:lumOff val="50000"/>
                    </a:schemeClr>
                  </a:solidFill>
                  <a:latin typeface="Impact MT Std" pitchFamily="34" charset="0"/>
                  <a:ea typeface="微软雅黑" panose="020B0503020204020204" pitchFamily="34" charset="-122"/>
                </a:rPr>
                <a:t>年轻</a:t>
              </a:r>
              <a:endParaRPr lang="en-US" altLang="zh-CN"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文本框 9"/>
            <p:cNvSpPr txBox="1"/>
            <p:nvPr/>
          </p:nvSpPr>
          <p:spPr>
            <a:xfrm rot="10800000">
              <a:off x="7609755" y="2009889"/>
              <a:ext cx="954443" cy="1073853"/>
            </a:xfrm>
            <a:prstGeom prst="rect">
              <a:avLst/>
            </a:prstGeom>
            <a:noFill/>
          </p:spPr>
          <p:txBody>
            <a:bodyPr wrap="square" lIns="51421" tIns="25710" rIns="51421" bIns="25710" rtlCol="0">
              <a:spAutoFit/>
            </a:bodyPr>
            <a:lstStyle/>
            <a:p>
              <a:pPr marL="0" lvl="1" algn="ctr"/>
              <a:r>
                <a:rPr lang="zh-CN" altLang="en-US" sz="4950" b="1" dirty="0">
                  <a:solidFill>
                    <a:srgbClr val="0070C0"/>
                  </a:solidFill>
                  <a:latin typeface="方正兰亭黑简体" panose="02000000000000000000" pitchFamily="2" charset="-122"/>
                  <a:ea typeface="方正兰亭黑简体" panose="02000000000000000000" pitchFamily="2" charset="-122"/>
                </a:rPr>
                <a:t>“</a:t>
              </a:r>
              <a:endParaRPr lang="en-US" altLang="zh-CN" sz="4950" b="1" dirty="0">
                <a:solidFill>
                  <a:srgbClr val="0070C0"/>
                </a:solidFill>
                <a:latin typeface="方正兰亭黑简体" panose="02000000000000000000" pitchFamily="2" charset="-122"/>
                <a:ea typeface="方正兰亭黑简体" panose="02000000000000000000" pitchFamily="2" charset="-122"/>
              </a:endParaRPr>
            </a:p>
          </p:txBody>
        </p:sp>
      </p:grpSp>
      <p:grpSp>
        <p:nvGrpSpPr>
          <p:cNvPr id="71" name="组合 70"/>
          <p:cNvGrpSpPr/>
          <p:nvPr/>
        </p:nvGrpSpPr>
        <p:grpSpPr>
          <a:xfrm>
            <a:off x="2952241" y="1411263"/>
            <a:ext cx="1849477" cy="829345"/>
            <a:chOff x="5988901" y="2056055"/>
            <a:chExt cx="2466611" cy="1106081"/>
          </a:xfrm>
        </p:grpSpPr>
        <p:sp>
          <p:nvSpPr>
            <p:cNvPr id="72" name="文本框 9"/>
            <p:cNvSpPr txBox="1"/>
            <p:nvPr/>
          </p:nvSpPr>
          <p:spPr>
            <a:xfrm>
              <a:off x="5988901" y="2179747"/>
              <a:ext cx="954443" cy="982389"/>
            </a:xfrm>
            <a:prstGeom prst="rect">
              <a:avLst/>
            </a:prstGeom>
            <a:noFill/>
          </p:spPr>
          <p:txBody>
            <a:bodyPr wrap="square" lIns="51421" tIns="25710" rIns="51421" bIns="25710" rtlCol="0">
              <a:spAutoFit/>
            </a:bodyPr>
            <a:lstStyle/>
            <a:p>
              <a:pPr marL="0" lvl="1" algn="ctr"/>
              <a:r>
                <a:rPr lang="zh-CN" altLang="en-US" sz="4500" b="1" dirty="0">
                  <a:solidFill>
                    <a:srgbClr val="0070C0"/>
                  </a:solidFill>
                  <a:latin typeface="方正兰亭黑简体" panose="02000000000000000000" pitchFamily="2" charset="-122"/>
                  <a:ea typeface="方正兰亭黑简体" panose="02000000000000000000" pitchFamily="2" charset="-122"/>
                </a:rPr>
                <a:t>“</a:t>
              </a:r>
              <a:endParaRPr lang="en-US" altLang="zh-CN" sz="4500" b="1" dirty="0">
                <a:solidFill>
                  <a:srgbClr val="0070C0"/>
                </a:solidFill>
                <a:latin typeface="方正兰亭黑简体" panose="02000000000000000000" pitchFamily="2" charset="-122"/>
                <a:ea typeface="方正兰亭黑简体" panose="02000000000000000000" pitchFamily="2" charset="-122"/>
              </a:endParaRPr>
            </a:p>
          </p:txBody>
        </p:sp>
        <p:sp>
          <p:nvSpPr>
            <p:cNvPr id="73" name="文本框 9"/>
            <p:cNvSpPr txBox="1"/>
            <p:nvPr/>
          </p:nvSpPr>
          <p:spPr>
            <a:xfrm>
              <a:off x="6601643" y="2323763"/>
              <a:ext cx="1224136" cy="524223"/>
            </a:xfrm>
            <a:prstGeom prst="rect">
              <a:avLst/>
            </a:prstGeom>
            <a:noFill/>
          </p:spPr>
          <p:txBody>
            <a:bodyPr wrap="square" lIns="51421" tIns="25710" rIns="51421" bIns="25710" rtlCol="0">
              <a:spAutoFit/>
            </a:bodyPr>
            <a:lstStyle/>
            <a:p>
              <a:pPr marL="0" lvl="1" algn="ctr"/>
              <a:r>
                <a:rPr lang="zh-CN" altLang="en-US" sz="2100" b="1" dirty="0">
                  <a:solidFill>
                    <a:schemeClr val="tx1">
                      <a:lumMod val="50000"/>
                      <a:lumOff val="50000"/>
                    </a:schemeClr>
                  </a:solidFill>
                  <a:latin typeface="Impact MT Std" pitchFamily="34" charset="0"/>
                  <a:ea typeface="微软雅黑" panose="020B0503020204020204" pitchFamily="34" charset="-122"/>
                </a:rPr>
                <a:t>梦想</a:t>
              </a:r>
              <a:endParaRPr lang="en-US" altLang="zh-CN" sz="21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文本框 9"/>
            <p:cNvSpPr txBox="1"/>
            <p:nvPr/>
          </p:nvSpPr>
          <p:spPr>
            <a:xfrm rot="10800000">
              <a:off x="7501069" y="2056055"/>
              <a:ext cx="954443" cy="982389"/>
            </a:xfrm>
            <a:prstGeom prst="rect">
              <a:avLst/>
            </a:prstGeom>
            <a:noFill/>
          </p:spPr>
          <p:txBody>
            <a:bodyPr wrap="square" lIns="51421" tIns="25710" rIns="51421" bIns="25710" rtlCol="0">
              <a:spAutoFit/>
            </a:bodyPr>
            <a:lstStyle/>
            <a:p>
              <a:pPr marL="0" lvl="1" algn="ctr"/>
              <a:r>
                <a:rPr lang="zh-CN" altLang="en-US" sz="4500" b="1" dirty="0">
                  <a:solidFill>
                    <a:srgbClr val="0070C0"/>
                  </a:solidFill>
                  <a:latin typeface="方正兰亭黑简体" panose="02000000000000000000" pitchFamily="2" charset="-122"/>
                  <a:ea typeface="方正兰亭黑简体" panose="02000000000000000000" pitchFamily="2" charset="-122"/>
                </a:rPr>
                <a:t>“</a:t>
              </a:r>
              <a:endParaRPr lang="en-US" altLang="zh-CN" sz="4500" b="1" dirty="0">
                <a:solidFill>
                  <a:srgbClr val="0070C0"/>
                </a:solidFill>
                <a:latin typeface="方正兰亭黑简体" panose="02000000000000000000" pitchFamily="2" charset="-122"/>
                <a:ea typeface="方正兰亭黑简体" panose="02000000000000000000" pitchFamily="2" charset="-122"/>
              </a:endParaRPr>
            </a:p>
          </p:txBody>
        </p:sp>
      </p:grpSp>
      <p:grpSp>
        <p:nvGrpSpPr>
          <p:cNvPr id="78" name="组合 77"/>
          <p:cNvGrpSpPr/>
          <p:nvPr/>
        </p:nvGrpSpPr>
        <p:grpSpPr>
          <a:xfrm>
            <a:off x="5867806" y="1599533"/>
            <a:ext cx="865318" cy="353819"/>
            <a:chOff x="9017000" y="2870200"/>
            <a:chExt cx="714376" cy="292100"/>
          </a:xfrm>
          <a:solidFill>
            <a:schemeClr val="tx1">
              <a:lumMod val="50000"/>
              <a:lumOff val="50000"/>
            </a:schemeClr>
          </a:solidFill>
        </p:grpSpPr>
        <p:sp>
          <p:nvSpPr>
            <p:cNvPr id="79"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80" name="Oval 269"/>
            <p:cNvSpPr>
              <a:spLocks noChangeArrowheads="1"/>
            </p:cNvSpPr>
            <p:nvPr/>
          </p:nvSpPr>
          <p:spPr bwMode="auto">
            <a:xfrm>
              <a:off x="9017000" y="3062288"/>
              <a:ext cx="95250" cy="100012"/>
            </a:xfrm>
            <a:prstGeom prst="ellipse">
              <a:avLst/>
            </a:prstGeom>
            <a:gradFill>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82" name="组合 81"/>
          <p:cNvGrpSpPr/>
          <p:nvPr/>
        </p:nvGrpSpPr>
        <p:grpSpPr>
          <a:xfrm flipH="1" flipV="1">
            <a:off x="2032931" y="3568180"/>
            <a:ext cx="865318" cy="353819"/>
            <a:chOff x="9017000" y="2870200"/>
            <a:chExt cx="714376" cy="292100"/>
          </a:xfrm>
          <a:solidFill>
            <a:schemeClr val="tx1">
              <a:lumMod val="50000"/>
              <a:lumOff val="50000"/>
            </a:schemeClr>
          </a:solidFill>
        </p:grpSpPr>
        <p:sp>
          <p:nvSpPr>
            <p:cNvPr id="83"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84" name="Oval 269"/>
            <p:cNvSpPr>
              <a:spLocks noChangeArrowheads="1"/>
            </p:cNvSpPr>
            <p:nvPr/>
          </p:nvSpPr>
          <p:spPr bwMode="auto">
            <a:xfrm>
              <a:off x="9017000" y="3062288"/>
              <a:ext cx="95250" cy="100012"/>
            </a:xfrm>
            <a:prstGeom prst="ellipse">
              <a:avLst/>
            </a:prstGeom>
            <a:gradFill>
              <a:gsLst>
                <a:gs pos="0">
                  <a:srgbClr val="0070C0"/>
                </a:gs>
                <a:gs pos="100000">
                  <a:srgbClr val="00B0F0"/>
                </a:gs>
              </a:gsLst>
              <a:lin ang="5400000" scaled="1"/>
            </a:gradFill>
            <a:ln w="9525">
              <a:noFill/>
              <a:round/>
            </a:ln>
          </p:spPr>
          <p:txBody>
            <a:bodyPr vert="horz" wrap="square" lIns="68562" tIns="34281" rIns="68562" bIns="34281" numCol="1" anchor="t" anchorCtr="0" compatLnSpc="1"/>
            <a:lstStyle/>
            <a:p>
              <a:endParaRPr lang="zh-CN" altLang="en-US" sz="1350">
                <a:solidFill>
                  <a:prstClr val="black"/>
                </a:solidFill>
              </a:endParaRPr>
            </a:p>
          </p:txBody>
        </p:sp>
      </p:grpSp>
      <p:grpSp>
        <p:nvGrpSpPr>
          <p:cNvPr id="85" name="组合 84"/>
          <p:cNvGrpSpPr/>
          <p:nvPr/>
        </p:nvGrpSpPr>
        <p:grpSpPr>
          <a:xfrm>
            <a:off x="6082327" y="2974269"/>
            <a:ext cx="865318" cy="353819"/>
            <a:chOff x="9017000" y="2870200"/>
            <a:chExt cx="714376" cy="292100"/>
          </a:xfrm>
          <a:solidFill>
            <a:schemeClr val="tx1">
              <a:lumMod val="50000"/>
              <a:lumOff val="50000"/>
            </a:schemeClr>
          </a:solidFill>
        </p:grpSpPr>
        <p:sp>
          <p:nvSpPr>
            <p:cNvPr id="86"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87" name="Oval 269"/>
            <p:cNvSpPr>
              <a:spLocks noChangeArrowheads="1"/>
            </p:cNvSpPr>
            <p:nvPr/>
          </p:nvSpPr>
          <p:spPr bwMode="auto">
            <a:xfrm>
              <a:off x="9017000" y="3062288"/>
              <a:ext cx="95250" cy="100012"/>
            </a:xfrm>
            <a:prstGeom prst="ellipse">
              <a:avLst/>
            </a:prstGeom>
            <a:gradFill>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88" name="组合 87"/>
          <p:cNvGrpSpPr/>
          <p:nvPr/>
        </p:nvGrpSpPr>
        <p:grpSpPr>
          <a:xfrm flipH="1" flipV="1">
            <a:off x="2572851" y="1438369"/>
            <a:ext cx="865318" cy="353819"/>
            <a:chOff x="9017000" y="2870200"/>
            <a:chExt cx="714376" cy="292100"/>
          </a:xfrm>
          <a:solidFill>
            <a:schemeClr val="tx1">
              <a:lumMod val="50000"/>
              <a:lumOff val="50000"/>
            </a:schemeClr>
          </a:solidFill>
        </p:grpSpPr>
        <p:sp>
          <p:nvSpPr>
            <p:cNvPr id="89"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90" name="Oval 269"/>
            <p:cNvSpPr>
              <a:spLocks noChangeArrowheads="1"/>
            </p:cNvSpPr>
            <p:nvPr/>
          </p:nvSpPr>
          <p:spPr bwMode="auto">
            <a:xfrm>
              <a:off x="9017000" y="3062288"/>
              <a:ext cx="95250" cy="100012"/>
            </a:xfrm>
            <a:prstGeom prst="ellipse">
              <a:avLst/>
            </a:prstGeom>
            <a:gradFill>
              <a:gsLst>
                <a:gs pos="0">
                  <a:srgbClr val="0070C0"/>
                </a:gs>
                <a:gs pos="100000">
                  <a:srgbClr val="00B0F0"/>
                </a:gs>
              </a:gsLst>
              <a:lin ang="5400000" scaled="1"/>
            </a:gradFill>
            <a:ln w="9525">
              <a:noFill/>
              <a:round/>
            </a:ln>
          </p:spPr>
          <p:txBody>
            <a:bodyPr vert="horz" wrap="square" lIns="68562" tIns="34281" rIns="68562" bIns="34281" numCol="1" anchor="t" anchorCtr="0" compatLnSpc="1"/>
            <a:lstStyle/>
            <a:p>
              <a:endParaRPr lang="zh-CN" altLang="en-US" sz="1350">
                <a:solidFill>
                  <a:prstClr val="black"/>
                </a:solidFill>
              </a:endParaRPr>
            </a:p>
          </p:txBody>
        </p:sp>
      </p:grpSp>
      <p:sp>
        <p:nvSpPr>
          <p:cNvPr id="91" name="文本框 9"/>
          <p:cNvSpPr txBox="1"/>
          <p:nvPr/>
        </p:nvSpPr>
        <p:spPr>
          <a:xfrm>
            <a:off x="1105412" y="1572804"/>
            <a:ext cx="1576869" cy="752475"/>
          </a:xfrm>
          <a:prstGeom prst="rect">
            <a:avLst/>
          </a:prstGeom>
          <a:noFill/>
        </p:spPr>
        <p:txBody>
          <a:bodyPr wrap="square" lIns="51421" tIns="25710" rIns="51421" bIns="25710" rtlCol="0">
            <a:spAutoFit/>
          </a:bodyPr>
          <a:lstStyle/>
          <a:p>
            <a:pPr marL="0" lvl="1"/>
            <a:r>
              <a:rPr lang="zh-CN" altLang="en-US" sz="1500" b="1" dirty="0">
                <a:solidFill>
                  <a:srgbClr val="0070C0"/>
                </a:solidFill>
                <a:latin typeface="Impact MT Std" pitchFamily="34" charset="0"/>
                <a:ea typeface="微软雅黑" panose="020B0503020204020204" pitchFamily="34" charset="-122"/>
              </a:rPr>
              <a:t>输入您的文字内容输入您的文字内容</a:t>
            </a:r>
          </a:p>
        </p:txBody>
      </p:sp>
      <p:sp>
        <p:nvSpPr>
          <p:cNvPr id="92" name="文本框 9"/>
          <p:cNvSpPr txBox="1"/>
          <p:nvPr/>
        </p:nvSpPr>
        <p:spPr>
          <a:xfrm>
            <a:off x="576596" y="3570506"/>
            <a:ext cx="1576869" cy="752475"/>
          </a:xfrm>
          <a:prstGeom prst="rect">
            <a:avLst/>
          </a:prstGeom>
          <a:noFill/>
        </p:spPr>
        <p:txBody>
          <a:bodyPr wrap="square" lIns="51421" tIns="25710" rIns="51421" bIns="25710" rtlCol="0">
            <a:spAutoFit/>
          </a:bodyPr>
          <a:lstStyle/>
          <a:p>
            <a:pPr marL="0" lvl="1"/>
            <a:r>
              <a:rPr lang="zh-CN" altLang="en-US" sz="1500" b="1" dirty="0">
                <a:solidFill>
                  <a:srgbClr val="0070C0"/>
                </a:solidFill>
                <a:latin typeface="Impact MT Std" pitchFamily="34" charset="0"/>
                <a:ea typeface="微软雅黑" panose="020B0503020204020204" pitchFamily="34" charset="-122"/>
              </a:rPr>
              <a:t>输入您的文字内容输入您的文字内容</a:t>
            </a:r>
          </a:p>
        </p:txBody>
      </p:sp>
      <p:sp>
        <p:nvSpPr>
          <p:cNvPr id="93" name="文本框 9"/>
          <p:cNvSpPr txBox="1"/>
          <p:nvPr/>
        </p:nvSpPr>
        <p:spPr>
          <a:xfrm>
            <a:off x="6774566" y="1356836"/>
            <a:ext cx="1576869" cy="752475"/>
          </a:xfrm>
          <a:prstGeom prst="rect">
            <a:avLst/>
          </a:prstGeom>
          <a:noFill/>
        </p:spPr>
        <p:txBody>
          <a:bodyPr wrap="square" lIns="51421" tIns="25710" rIns="51421" bIns="25710" rtlCol="0">
            <a:spAutoFit/>
          </a:bodyPr>
          <a:lstStyle/>
          <a:p>
            <a:pPr marL="0" lvl="1"/>
            <a:r>
              <a:rPr sz="1500" b="1" dirty="0">
                <a:solidFill>
                  <a:srgbClr val="0070C0"/>
                </a:solidFill>
                <a:latin typeface="Impact MT Std" pitchFamily="34" charset="0"/>
                <a:ea typeface="微软雅黑" panose="020B0503020204020204" pitchFamily="34" charset="-122"/>
              </a:rPr>
              <a:t>输入您的文字内容输入您的文字内容</a:t>
            </a:r>
          </a:p>
        </p:txBody>
      </p:sp>
      <p:sp>
        <p:nvSpPr>
          <p:cNvPr id="94" name="文本框 9"/>
          <p:cNvSpPr txBox="1"/>
          <p:nvPr/>
        </p:nvSpPr>
        <p:spPr>
          <a:xfrm>
            <a:off x="7044526" y="2788168"/>
            <a:ext cx="1576869" cy="752475"/>
          </a:xfrm>
          <a:prstGeom prst="rect">
            <a:avLst/>
          </a:prstGeom>
          <a:noFill/>
        </p:spPr>
        <p:txBody>
          <a:bodyPr wrap="square" lIns="51421" tIns="25710" rIns="51421" bIns="25710" rtlCol="0">
            <a:spAutoFit/>
          </a:bodyPr>
          <a:lstStyle/>
          <a:p>
            <a:pPr marL="0" lvl="1"/>
            <a:r>
              <a:rPr lang="zh-CN" altLang="en-US" sz="1500" b="1" dirty="0">
                <a:solidFill>
                  <a:srgbClr val="0070C0"/>
                </a:solidFill>
                <a:latin typeface="Impact MT Std" pitchFamily="34" charset="0"/>
                <a:ea typeface="微软雅黑" panose="020B0503020204020204" pitchFamily="34" charset="-122"/>
              </a:rPr>
              <a:t>输入您的文字内容输入您的文字内容</a:t>
            </a: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82"/>
                                        </p:tgtEl>
                                        <p:attrNameLst>
                                          <p:attrName>style.visibility</p:attrName>
                                        </p:attrNameLst>
                                      </p:cBhvr>
                                      <p:to>
                                        <p:strVal val="visible"/>
                                      </p:to>
                                    </p:set>
                                    <p:animEffect transition="in" filter="wipe(up)">
                                      <p:cBhvr>
                                        <p:cTn id="36" dur="500"/>
                                        <p:tgtEl>
                                          <p:spTgt spid="82"/>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1000"/>
                                        <p:tgtEl>
                                          <p:spTgt spid="92"/>
                                        </p:tgtEl>
                                      </p:cBhvr>
                                    </p:animEffect>
                                    <p:anim calcmode="lin" valueType="num">
                                      <p:cBhvr>
                                        <p:cTn id="41" dur="1000" fill="hold"/>
                                        <p:tgtEl>
                                          <p:spTgt spid="92"/>
                                        </p:tgtEl>
                                        <p:attrNameLst>
                                          <p:attrName>ppt_x</p:attrName>
                                        </p:attrNameLst>
                                      </p:cBhvr>
                                      <p:tavLst>
                                        <p:tav tm="0">
                                          <p:val>
                                            <p:strVal val="#ppt_x"/>
                                          </p:val>
                                        </p:tav>
                                        <p:tav tm="100000">
                                          <p:val>
                                            <p:strVal val="#ppt_x"/>
                                          </p:val>
                                        </p:tav>
                                      </p:tavLst>
                                    </p:anim>
                                    <p:anim calcmode="lin" valueType="num">
                                      <p:cBhvr>
                                        <p:cTn id="42" dur="1000" fill="hold"/>
                                        <p:tgtEl>
                                          <p:spTgt spid="92"/>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10" presetClass="entr" presetSubtype="0" fill="hold" nodeType="after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fade">
                                      <p:cBhvr>
                                        <p:cTn id="46" dur="500"/>
                                        <p:tgtEl>
                                          <p:spTgt spid="71"/>
                                        </p:tgtEl>
                                      </p:cBhvr>
                                    </p:animEffect>
                                  </p:childTnLst>
                                </p:cTn>
                              </p:par>
                            </p:childTnLst>
                          </p:cTn>
                        </p:par>
                        <p:par>
                          <p:cTn id="47" fill="hold">
                            <p:stCondLst>
                              <p:cond delay="4500"/>
                            </p:stCondLst>
                            <p:childTnLst>
                              <p:par>
                                <p:cTn id="48" presetID="22" presetClass="entr" presetSubtype="1" fill="hold" nodeType="after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wipe(up)">
                                      <p:cBhvr>
                                        <p:cTn id="50" dur="500"/>
                                        <p:tgtEl>
                                          <p:spTgt spid="88"/>
                                        </p:tgtEl>
                                      </p:cBhvr>
                                    </p:animEffect>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1000"/>
                                        <p:tgtEl>
                                          <p:spTgt spid="91"/>
                                        </p:tgtEl>
                                      </p:cBhvr>
                                    </p:animEffect>
                                    <p:anim calcmode="lin" valueType="num">
                                      <p:cBhvr>
                                        <p:cTn id="55" dur="1000" fill="hold"/>
                                        <p:tgtEl>
                                          <p:spTgt spid="91"/>
                                        </p:tgtEl>
                                        <p:attrNameLst>
                                          <p:attrName>ppt_x</p:attrName>
                                        </p:attrNameLst>
                                      </p:cBhvr>
                                      <p:tavLst>
                                        <p:tav tm="0">
                                          <p:val>
                                            <p:strVal val="#ppt_x"/>
                                          </p:val>
                                        </p:tav>
                                        <p:tav tm="100000">
                                          <p:val>
                                            <p:strVal val="#ppt_x"/>
                                          </p:val>
                                        </p:tav>
                                      </p:tavLst>
                                    </p:anim>
                                    <p:anim calcmode="lin" valueType="num">
                                      <p:cBhvr>
                                        <p:cTn id="56" dur="1000" fill="hold"/>
                                        <p:tgtEl>
                                          <p:spTgt spid="91"/>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fade">
                                      <p:cBhvr>
                                        <p:cTn id="60" dur="500"/>
                                        <p:tgtEl>
                                          <p:spTgt spid="68"/>
                                        </p:tgtEl>
                                      </p:cBhvr>
                                    </p:animEffect>
                                  </p:childTnLst>
                                </p:cTn>
                              </p:par>
                            </p:childTnLst>
                          </p:cTn>
                        </p:par>
                        <p:par>
                          <p:cTn id="61" fill="hold">
                            <p:stCondLst>
                              <p:cond delay="6500"/>
                            </p:stCondLst>
                            <p:childTnLst>
                              <p:par>
                                <p:cTn id="62" presetID="22" presetClass="entr" presetSubtype="4" fill="hold"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down)">
                                      <p:cBhvr>
                                        <p:cTn id="64" dur="500"/>
                                        <p:tgtEl>
                                          <p:spTgt spid="78"/>
                                        </p:tgtEl>
                                      </p:cBhvr>
                                    </p:animEffect>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93"/>
                                        </p:tgtEl>
                                        <p:attrNameLst>
                                          <p:attrName>style.visibility</p:attrName>
                                        </p:attrNameLst>
                                      </p:cBhvr>
                                      <p:to>
                                        <p:strVal val="visible"/>
                                      </p:to>
                                    </p:set>
                                    <p:animEffect transition="in" filter="fade">
                                      <p:cBhvr>
                                        <p:cTn id="68" dur="1000"/>
                                        <p:tgtEl>
                                          <p:spTgt spid="93"/>
                                        </p:tgtEl>
                                      </p:cBhvr>
                                    </p:animEffect>
                                    <p:anim calcmode="lin" valueType="num">
                                      <p:cBhvr>
                                        <p:cTn id="69" dur="1000" fill="hold"/>
                                        <p:tgtEl>
                                          <p:spTgt spid="93"/>
                                        </p:tgtEl>
                                        <p:attrNameLst>
                                          <p:attrName>ppt_x</p:attrName>
                                        </p:attrNameLst>
                                      </p:cBhvr>
                                      <p:tavLst>
                                        <p:tav tm="0">
                                          <p:val>
                                            <p:strVal val="#ppt_x"/>
                                          </p:val>
                                        </p:tav>
                                        <p:tav tm="100000">
                                          <p:val>
                                            <p:strVal val="#ppt_x"/>
                                          </p:val>
                                        </p:tav>
                                      </p:tavLst>
                                    </p:anim>
                                    <p:anim calcmode="lin" valueType="num">
                                      <p:cBhvr>
                                        <p:cTn id="70" dur="1000" fill="hold"/>
                                        <p:tgtEl>
                                          <p:spTgt spid="93"/>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fade">
                                      <p:cBhvr>
                                        <p:cTn id="74" dur="500"/>
                                        <p:tgtEl>
                                          <p:spTgt spid="70"/>
                                        </p:tgtEl>
                                      </p:cBhvr>
                                    </p:animEffect>
                                  </p:childTnLst>
                                </p:cTn>
                              </p:par>
                            </p:childTnLst>
                          </p:cTn>
                        </p:par>
                        <p:par>
                          <p:cTn id="75" fill="hold">
                            <p:stCondLst>
                              <p:cond delay="8500"/>
                            </p:stCondLst>
                            <p:childTnLst>
                              <p:par>
                                <p:cTn id="76" presetID="22" presetClass="entr" presetSubtype="4" fill="hold" nodeType="after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wipe(down)">
                                      <p:cBhvr>
                                        <p:cTn id="78" dur="500"/>
                                        <p:tgtEl>
                                          <p:spTgt spid="85"/>
                                        </p:tgtEl>
                                      </p:cBhvr>
                                    </p:animEffect>
                                  </p:childTnLst>
                                </p:cTn>
                              </p:par>
                            </p:childTnLst>
                          </p:cTn>
                        </p:par>
                        <p:par>
                          <p:cTn id="79" fill="hold">
                            <p:stCondLst>
                              <p:cond delay="9000"/>
                            </p:stCondLst>
                            <p:childTnLst>
                              <p:par>
                                <p:cTn id="80" presetID="42" presetClass="entr" presetSubtype="0"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fade">
                                      <p:cBhvr>
                                        <p:cTn id="82" dur="1000"/>
                                        <p:tgtEl>
                                          <p:spTgt spid="94"/>
                                        </p:tgtEl>
                                      </p:cBhvr>
                                    </p:animEffect>
                                    <p:anim calcmode="lin" valueType="num">
                                      <p:cBhvr>
                                        <p:cTn id="83" dur="1000" fill="hold"/>
                                        <p:tgtEl>
                                          <p:spTgt spid="94"/>
                                        </p:tgtEl>
                                        <p:attrNameLst>
                                          <p:attrName>ppt_x</p:attrName>
                                        </p:attrNameLst>
                                      </p:cBhvr>
                                      <p:tavLst>
                                        <p:tav tm="0">
                                          <p:val>
                                            <p:strVal val="#ppt_x"/>
                                          </p:val>
                                        </p:tav>
                                        <p:tav tm="100000">
                                          <p:val>
                                            <p:strVal val="#ppt_x"/>
                                          </p:val>
                                        </p:tav>
                                      </p:tavLst>
                                    </p:anim>
                                    <p:anim calcmode="lin" valueType="num">
                                      <p:cBhvr>
                                        <p:cTn id="84"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91" grpId="0"/>
      <p:bldP spid="92" grpId="0"/>
      <p:bldP spid="93" grpId="0"/>
      <p:bldP spid="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23910" y="1020787"/>
            <a:ext cx="4472054" cy="4401640"/>
            <a:chOff x="1498937" y="1359910"/>
            <a:chExt cx="5964292" cy="5870382"/>
          </a:xfrm>
        </p:grpSpPr>
        <p:grpSp>
          <p:nvGrpSpPr>
            <p:cNvPr id="21" name="组合 20"/>
            <p:cNvGrpSpPr/>
            <p:nvPr/>
          </p:nvGrpSpPr>
          <p:grpSpPr>
            <a:xfrm>
              <a:off x="1498937" y="1359910"/>
              <a:ext cx="5964292" cy="5870382"/>
              <a:chOff x="1498937" y="1359910"/>
              <a:chExt cx="5964292" cy="5870382"/>
            </a:xfrm>
          </p:grpSpPr>
          <p:grpSp>
            <p:nvGrpSpPr>
              <p:cNvPr id="13" name="组合 12"/>
              <p:cNvGrpSpPr/>
              <p:nvPr/>
            </p:nvGrpSpPr>
            <p:grpSpPr>
              <a:xfrm>
                <a:off x="1498937" y="1359910"/>
                <a:ext cx="5964292" cy="5870382"/>
                <a:chOff x="1498937" y="1359910"/>
                <a:chExt cx="5964292" cy="5870382"/>
              </a:xfrm>
            </p:grpSpPr>
            <p:sp>
              <p:nvSpPr>
                <p:cNvPr id="290" name="圆角矩形 41"/>
                <p:cNvSpPr/>
                <p:nvPr/>
              </p:nvSpPr>
              <p:spPr>
                <a:xfrm rot="2760000">
                  <a:off x="2028690" y="1795753"/>
                  <a:ext cx="4904786" cy="5964292"/>
                </a:xfrm>
                <a:custGeom>
                  <a:avLst/>
                  <a:gdLst>
                    <a:gd name="connsiteX0" fmla="*/ 0 w 7173915"/>
                    <a:gd name="connsiteY0" fmla="*/ 1374924 h 5961603"/>
                    <a:gd name="connsiteX1" fmla="*/ 1374924 w 7173915"/>
                    <a:gd name="connsiteY1" fmla="*/ 0 h 5961603"/>
                    <a:gd name="connsiteX2" fmla="*/ 5798991 w 7173915"/>
                    <a:gd name="connsiteY2" fmla="*/ 0 h 5961603"/>
                    <a:gd name="connsiteX3" fmla="*/ 7173915 w 7173915"/>
                    <a:gd name="connsiteY3" fmla="*/ 1374924 h 5961603"/>
                    <a:gd name="connsiteX4" fmla="*/ 7173915 w 7173915"/>
                    <a:gd name="connsiteY4" fmla="*/ 4586679 h 5961603"/>
                    <a:gd name="connsiteX5" fmla="*/ 5798991 w 7173915"/>
                    <a:gd name="connsiteY5" fmla="*/ 5961603 h 5961603"/>
                    <a:gd name="connsiteX6" fmla="*/ 1374924 w 7173915"/>
                    <a:gd name="connsiteY6" fmla="*/ 5961603 h 5961603"/>
                    <a:gd name="connsiteX7" fmla="*/ 0 w 7173915"/>
                    <a:gd name="connsiteY7" fmla="*/ 4586679 h 5961603"/>
                    <a:gd name="connsiteX8" fmla="*/ 0 w 7173915"/>
                    <a:gd name="connsiteY8" fmla="*/ 1374924 h 5961603"/>
                    <a:gd name="connsiteX0-1" fmla="*/ 692418 w 7866333"/>
                    <a:gd name="connsiteY0-2" fmla="*/ 1374924 h 5961603"/>
                    <a:gd name="connsiteX1-3" fmla="*/ 35627 w 7866333"/>
                    <a:gd name="connsiteY1-4" fmla="*/ 364012 h 5961603"/>
                    <a:gd name="connsiteX2-5" fmla="*/ 2067342 w 7866333"/>
                    <a:gd name="connsiteY2-6" fmla="*/ 0 h 5961603"/>
                    <a:gd name="connsiteX3-7" fmla="*/ 6491409 w 7866333"/>
                    <a:gd name="connsiteY3-8" fmla="*/ 0 h 5961603"/>
                    <a:gd name="connsiteX4-9" fmla="*/ 7866333 w 7866333"/>
                    <a:gd name="connsiteY4-10" fmla="*/ 1374924 h 5961603"/>
                    <a:gd name="connsiteX5-11" fmla="*/ 7866333 w 7866333"/>
                    <a:gd name="connsiteY5-12" fmla="*/ 4586679 h 5961603"/>
                    <a:gd name="connsiteX6-13" fmla="*/ 6491409 w 7866333"/>
                    <a:gd name="connsiteY6-14" fmla="*/ 5961603 h 5961603"/>
                    <a:gd name="connsiteX7-15" fmla="*/ 2067342 w 7866333"/>
                    <a:gd name="connsiteY7-16" fmla="*/ 5961603 h 5961603"/>
                    <a:gd name="connsiteX8-17" fmla="*/ 692418 w 7866333"/>
                    <a:gd name="connsiteY8-18" fmla="*/ 4586679 h 5961603"/>
                    <a:gd name="connsiteX9" fmla="*/ 692418 w 7866333"/>
                    <a:gd name="connsiteY9" fmla="*/ 1374924 h 5961603"/>
                    <a:gd name="connsiteX0-19" fmla="*/ 114358 w 7913056"/>
                    <a:gd name="connsiteY0-20" fmla="*/ 1857365 h 5961603"/>
                    <a:gd name="connsiteX1-21" fmla="*/ 82350 w 7913056"/>
                    <a:gd name="connsiteY1-22" fmla="*/ 364012 h 5961603"/>
                    <a:gd name="connsiteX2-23" fmla="*/ 2114065 w 7913056"/>
                    <a:gd name="connsiteY2-24" fmla="*/ 0 h 5961603"/>
                    <a:gd name="connsiteX3-25" fmla="*/ 6538132 w 7913056"/>
                    <a:gd name="connsiteY3-26" fmla="*/ 0 h 5961603"/>
                    <a:gd name="connsiteX4-27" fmla="*/ 7913056 w 7913056"/>
                    <a:gd name="connsiteY4-28" fmla="*/ 1374924 h 5961603"/>
                    <a:gd name="connsiteX5-29" fmla="*/ 7913056 w 7913056"/>
                    <a:gd name="connsiteY5-30" fmla="*/ 4586679 h 5961603"/>
                    <a:gd name="connsiteX6-31" fmla="*/ 6538132 w 7913056"/>
                    <a:gd name="connsiteY6-32" fmla="*/ 5961603 h 5961603"/>
                    <a:gd name="connsiteX7-33" fmla="*/ 2114065 w 7913056"/>
                    <a:gd name="connsiteY7-34" fmla="*/ 5961603 h 5961603"/>
                    <a:gd name="connsiteX8-35" fmla="*/ 739141 w 7913056"/>
                    <a:gd name="connsiteY8-36" fmla="*/ 4586679 h 5961603"/>
                    <a:gd name="connsiteX9-37" fmla="*/ 114358 w 7913056"/>
                    <a:gd name="connsiteY9-38" fmla="*/ 1857365 h 5961603"/>
                    <a:gd name="connsiteX0-39" fmla="*/ 147918 w 7946616"/>
                    <a:gd name="connsiteY0-40" fmla="*/ 1857365 h 5961603"/>
                    <a:gd name="connsiteX1-41" fmla="*/ 115910 w 7946616"/>
                    <a:gd name="connsiteY1-42" fmla="*/ 364012 h 5961603"/>
                    <a:gd name="connsiteX2-43" fmla="*/ 2147625 w 7946616"/>
                    <a:gd name="connsiteY2-44" fmla="*/ 0 h 5961603"/>
                    <a:gd name="connsiteX3-45" fmla="*/ 6571692 w 7946616"/>
                    <a:gd name="connsiteY3-46" fmla="*/ 0 h 5961603"/>
                    <a:gd name="connsiteX4-47" fmla="*/ 7946616 w 7946616"/>
                    <a:gd name="connsiteY4-48" fmla="*/ 1374924 h 5961603"/>
                    <a:gd name="connsiteX5-49" fmla="*/ 7946616 w 7946616"/>
                    <a:gd name="connsiteY5-50" fmla="*/ 4586679 h 5961603"/>
                    <a:gd name="connsiteX6-51" fmla="*/ 6571692 w 7946616"/>
                    <a:gd name="connsiteY6-52" fmla="*/ 5961603 h 5961603"/>
                    <a:gd name="connsiteX7-53" fmla="*/ 2147625 w 7946616"/>
                    <a:gd name="connsiteY7-54" fmla="*/ 5961603 h 5961603"/>
                    <a:gd name="connsiteX8-55" fmla="*/ 772701 w 7946616"/>
                    <a:gd name="connsiteY8-56" fmla="*/ 4586679 h 5961603"/>
                    <a:gd name="connsiteX9-57" fmla="*/ 147918 w 7946616"/>
                    <a:gd name="connsiteY9-58" fmla="*/ 1857365 h 5961603"/>
                    <a:gd name="connsiteX0-59" fmla="*/ 147918 w 7946616"/>
                    <a:gd name="connsiteY0-60" fmla="*/ 1857365 h 6003613"/>
                    <a:gd name="connsiteX1-61" fmla="*/ 115910 w 7946616"/>
                    <a:gd name="connsiteY1-62" fmla="*/ 364012 h 6003613"/>
                    <a:gd name="connsiteX2-63" fmla="*/ 2147625 w 7946616"/>
                    <a:gd name="connsiteY2-64" fmla="*/ 0 h 6003613"/>
                    <a:gd name="connsiteX3-65" fmla="*/ 6571692 w 7946616"/>
                    <a:gd name="connsiteY3-66" fmla="*/ 0 h 6003613"/>
                    <a:gd name="connsiteX4-67" fmla="*/ 7946616 w 7946616"/>
                    <a:gd name="connsiteY4-68" fmla="*/ 1374924 h 6003613"/>
                    <a:gd name="connsiteX5-69" fmla="*/ 7946616 w 7946616"/>
                    <a:gd name="connsiteY5-70" fmla="*/ 4586679 h 6003613"/>
                    <a:gd name="connsiteX6-71" fmla="*/ 6571692 w 7946616"/>
                    <a:gd name="connsiteY6-72" fmla="*/ 5961603 h 6003613"/>
                    <a:gd name="connsiteX7-73" fmla="*/ 3283845 w 7946616"/>
                    <a:gd name="connsiteY7-74" fmla="*/ 6003613 h 6003613"/>
                    <a:gd name="connsiteX8-75" fmla="*/ 772701 w 7946616"/>
                    <a:gd name="connsiteY8-76" fmla="*/ 4586679 h 6003613"/>
                    <a:gd name="connsiteX9-77" fmla="*/ 147918 w 7946616"/>
                    <a:gd name="connsiteY9-78" fmla="*/ 1857365 h 6003613"/>
                    <a:gd name="connsiteX0-79" fmla="*/ 147918 w 7946616"/>
                    <a:gd name="connsiteY0-80" fmla="*/ 1857365 h 6003613"/>
                    <a:gd name="connsiteX1-81" fmla="*/ 115910 w 7946616"/>
                    <a:gd name="connsiteY1-82" fmla="*/ 364012 h 6003613"/>
                    <a:gd name="connsiteX2-83" fmla="*/ 2147625 w 7946616"/>
                    <a:gd name="connsiteY2-84" fmla="*/ 0 h 6003613"/>
                    <a:gd name="connsiteX3-85" fmla="*/ 6571692 w 7946616"/>
                    <a:gd name="connsiteY3-86" fmla="*/ 0 h 6003613"/>
                    <a:gd name="connsiteX4-87" fmla="*/ 7946616 w 7946616"/>
                    <a:gd name="connsiteY4-88" fmla="*/ 1374924 h 6003613"/>
                    <a:gd name="connsiteX5-89" fmla="*/ 7946616 w 7946616"/>
                    <a:gd name="connsiteY5-90" fmla="*/ 4586679 h 6003613"/>
                    <a:gd name="connsiteX6-91" fmla="*/ 6571692 w 7946616"/>
                    <a:gd name="connsiteY6-92" fmla="*/ 5961603 h 6003613"/>
                    <a:gd name="connsiteX7-93" fmla="*/ 3283845 w 7946616"/>
                    <a:gd name="connsiteY7-94" fmla="*/ 6003613 h 6003613"/>
                    <a:gd name="connsiteX8-95" fmla="*/ 772701 w 7946616"/>
                    <a:gd name="connsiteY8-96" fmla="*/ 4586679 h 6003613"/>
                    <a:gd name="connsiteX9-97" fmla="*/ 147918 w 7946616"/>
                    <a:gd name="connsiteY9-98" fmla="*/ 1857365 h 6003613"/>
                    <a:gd name="connsiteX0-99" fmla="*/ 147918 w 7946616"/>
                    <a:gd name="connsiteY0-100" fmla="*/ 1857365 h 6024618"/>
                    <a:gd name="connsiteX1-101" fmla="*/ 115910 w 7946616"/>
                    <a:gd name="connsiteY1-102" fmla="*/ 364012 h 6024618"/>
                    <a:gd name="connsiteX2-103" fmla="*/ 2147625 w 7946616"/>
                    <a:gd name="connsiteY2-104" fmla="*/ 0 h 6024618"/>
                    <a:gd name="connsiteX3-105" fmla="*/ 6571692 w 7946616"/>
                    <a:gd name="connsiteY3-106" fmla="*/ 0 h 6024618"/>
                    <a:gd name="connsiteX4-107" fmla="*/ 7946616 w 7946616"/>
                    <a:gd name="connsiteY4-108" fmla="*/ 1374924 h 6024618"/>
                    <a:gd name="connsiteX5-109" fmla="*/ 7946616 w 7946616"/>
                    <a:gd name="connsiteY5-110" fmla="*/ 4586679 h 6024618"/>
                    <a:gd name="connsiteX6-111" fmla="*/ 6571692 w 7946616"/>
                    <a:gd name="connsiteY6-112" fmla="*/ 5961603 h 6024618"/>
                    <a:gd name="connsiteX7-113" fmla="*/ 3851956 w 7946616"/>
                    <a:gd name="connsiteY7-114" fmla="*/ 6024618 h 6024618"/>
                    <a:gd name="connsiteX8-115" fmla="*/ 772701 w 7946616"/>
                    <a:gd name="connsiteY8-116" fmla="*/ 4586679 h 6024618"/>
                    <a:gd name="connsiteX9-117" fmla="*/ 147918 w 7946616"/>
                    <a:gd name="connsiteY9-118" fmla="*/ 1857365 h 6024618"/>
                    <a:gd name="connsiteX0-119" fmla="*/ 147918 w 7946616"/>
                    <a:gd name="connsiteY0-120" fmla="*/ 1857365 h 6027463"/>
                    <a:gd name="connsiteX1-121" fmla="*/ 115910 w 7946616"/>
                    <a:gd name="connsiteY1-122" fmla="*/ 364012 h 6027463"/>
                    <a:gd name="connsiteX2-123" fmla="*/ 2147625 w 7946616"/>
                    <a:gd name="connsiteY2-124" fmla="*/ 0 h 6027463"/>
                    <a:gd name="connsiteX3-125" fmla="*/ 6571692 w 7946616"/>
                    <a:gd name="connsiteY3-126" fmla="*/ 0 h 6027463"/>
                    <a:gd name="connsiteX4-127" fmla="*/ 7946616 w 7946616"/>
                    <a:gd name="connsiteY4-128" fmla="*/ 1374924 h 6027463"/>
                    <a:gd name="connsiteX5-129" fmla="*/ 7946616 w 7946616"/>
                    <a:gd name="connsiteY5-130" fmla="*/ 4586679 h 6027463"/>
                    <a:gd name="connsiteX6-131" fmla="*/ 6571692 w 7946616"/>
                    <a:gd name="connsiteY6-132" fmla="*/ 5961603 h 6027463"/>
                    <a:gd name="connsiteX7-133" fmla="*/ 3590103 w 7946616"/>
                    <a:gd name="connsiteY7-134" fmla="*/ 6027463 h 6027463"/>
                    <a:gd name="connsiteX8-135" fmla="*/ 772701 w 7946616"/>
                    <a:gd name="connsiteY8-136" fmla="*/ 4586679 h 6027463"/>
                    <a:gd name="connsiteX9-137" fmla="*/ 147918 w 7946616"/>
                    <a:gd name="connsiteY9-138" fmla="*/ 1857365 h 6027463"/>
                    <a:gd name="connsiteX0-139" fmla="*/ 147918 w 7946616"/>
                    <a:gd name="connsiteY0-140" fmla="*/ 1857365 h 6016012"/>
                    <a:gd name="connsiteX1-141" fmla="*/ 115910 w 7946616"/>
                    <a:gd name="connsiteY1-142" fmla="*/ 364012 h 6016012"/>
                    <a:gd name="connsiteX2-143" fmla="*/ 2147625 w 7946616"/>
                    <a:gd name="connsiteY2-144" fmla="*/ 0 h 6016012"/>
                    <a:gd name="connsiteX3-145" fmla="*/ 6571692 w 7946616"/>
                    <a:gd name="connsiteY3-146" fmla="*/ 0 h 6016012"/>
                    <a:gd name="connsiteX4-147" fmla="*/ 7946616 w 7946616"/>
                    <a:gd name="connsiteY4-148" fmla="*/ 1374924 h 6016012"/>
                    <a:gd name="connsiteX5-149" fmla="*/ 7946616 w 7946616"/>
                    <a:gd name="connsiteY5-150" fmla="*/ 4586679 h 6016012"/>
                    <a:gd name="connsiteX6-151" fmla="*/ 6571692 w 7946616"/>
                    <a:gd name="connsiteY6-152" fmla="*/ 5961603 h 6016012"/>
                    <a:gd name="connsiteX7-153" fmla="*/ 3393334 w 7946616"/>
                    <a:gd name="connsiteY7-154" fmla="*/ 6016012 h 6016012"/>
                    <a:gd name="connsiteX8-155" fmla="*/ 772701 w 7946616"/>
                    <a:gd name="connsiteY8-156" fmla="*/ 4586679 h 6016012"/>
                    <a:gd name="connsiteX9-157" fmla="*/ 147918 w 7946616"/>
                    <a:gd name="connsiteY9-158" fmla="*/ 1857365 h 60160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7946616" h="6016012">
                      <a:moveTo>
                        <a:pt x="147918" y="1857365"/>
                      </a:moveTo>
                      <a:cubicBezTo>
                        <a:pt x="51854" y="1020875"/>
                        <a:pt x="-113244" y="593166"/>
                        <a:pt x="115910" y="364012"/>
                      </a:cubicBezTo>
                      <a:cubicBezTo>
                        <a:pt x="345064" y="134858"/>
                        <a:pt x="1249034" y="59818"/>
                        <a:pt x="2147625" y="0"/>
                      </a:cubicBezTo>
                      <a:lnTo>
                        <a:pt x="6571692" y="0"/>
                      </a:lnTo>
                      <a:cubicBezTo>
                        <a:pt x="7331042" y="0"/>
                        <a:pt x="7946616" y="615574"/>
                        <a:pt x="7946616" y="1374924"/>
                      </a:cubicBezTo>
                      <a:lnTo>
                        <a:pt x="7946616" y="4586679"/>
                      </a:lnTo>
                      <a:cubicBezTo>
                        <a:pt x="7946616" y="5346029"/>
                        <a:pt x="7331042" y="5961603"/>
                        <a:pt x="6571692" y="5961603"/>
                      </a:cubicBezTo>
                      <a:lnTo>
                        <a:pt x="3393334" y="6016012"/>
                      </a:lnTo>
                      <a:cubicBezTo>
                        <a:pt x="2633984" y="6016012"/>
                        <a:pt x="772701" y="5346029"/>
                        <a:pt x="772701" y="4586679"/>
                      </a:cubicBezTo>
                      <a:lnTo>
                        <a:pt x="147918" y="1857365"/>
                      </a:lnTo>
                      <a:close/>
                    </a:path>
                  </a:pathLst>
                </a:custGeom>
                <a:gradFill>
                  <a:gsLst>
                    <a:gs pos="15000">
                      <a:schemeClr val="tx1">
                        <a:alpha val="27000"/>
                      </a:schemeClr>
                    </a:gs>
                    <a:gs pos="100000">
                      <a:srgbClr val="CBCBCB">
                        <a:alpha val="0"/>
                      </a:srgbClr>
                    </a:gs>
                  </a:gsLst>
                  <a:lin ang="0" scaled="0"/>
                </a:gradFill>
                <a:ln>
                  <a:noFill/>
                </a:ln>
                <a:effectLst>
                  <a:softEdge rad="292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prstClr val="white"/>
                      </a:solidFill>
                    </a:rPr>
                    <a:t>%</a:t>
                  </a:r>
                  <a:endParaRPr lang="zh-CN" altLang="en-US" sz="1350" dirty="0">
                    <a:solidFill>
                      <a:prstClr val="white"/>
                    </a:solidFill>
                  </a:endParaRPr>
                </a:p>
              </p:txBody>
            </p:sp>
            <p:sp>
              <p:nvSpPr>
                <p:cNvPr id="301" name="圆角矩形 300"/>
                <p:cNvSpPr/>
                <p:nvPr/>
              </p:nvSpPr>
              <p:spPr>
                <a:xfrm>
                  <a:off x="2063318" y="1359910"/>
                  <a:ext cx="2881540" cy="4907643"/>
                </a:xfrm>
                <a:prstGeom prst="roundRect">
                  <a:avLst>
                    <a:gd name="adj" fmla="val 12701"/>
                  </a:avLst>
                </a:prstGeom>
                <a:gradFill>
                  <a:gsLst>
                    <a:gs pos="0">
                      <a:srgbClr val="F1F1F1"/>
                    </a:gs>
                    <a:gs pos="100000">
                      <a:srgbClr val="C0C1C3"/>
                    </a:gs>
                  </a:gsLst>
                  <a:lin ang="2700000" scaled="1"/>
                </a:gradFill>
                <a:ln w="15875">
                  <a:gradFill flip="none" rotWithShape="1">
                    <a:gsLst>
                      <a:gs pos="0">
                        <a:schemeClr val="bg1"/>
                      </a:gs>
                      <a:gs pos="100000">
                        <a:schemeClr val="bg1">
                          <a:lumMod val="75000"/>
                        </a:schemeClr>
                      </a:gs>
                    </a:gsLst>
                    <a:lin ang="2700000" scaled="1"/>
                    <a:tileRect/>
                  </a:gradFill>
                </a:ln>
                <a:effectLst>
                  <a:outerShdw blurRad="6858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302" name="圆角矩形 301"/>
              <p:cNvSpPr/>
              <p:nvPr/>
            </p:nvSpPr>
            <p:spPr>
              <a:xfrm>
                <a:off x="2988494" y="1573365"/>
                <a:ext cx="1032548" cy="66349"/>
              </a:xfrm>
              <a:prstGeom prst="roundRect">
                <a:avLst>
                  <a:gd name="adj" fmla="val 50000"/>
                </a:avLst>
              </a:prstGeom>
              <a:solidFill>
                <a:srgbClr val="4D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320" name="矩形 319"/>
            <p:cNvSpPr/>
            <p:nvPr/>
          </p:nvSpPr>
          <p:spPr>
            <a:xfrm rot="5400000" flipV="1">
              <a:off x="3426747" y="4173162"/>
              <a:ext cx="152392" cy="2715573"/>
            </a:xfrm>
            <a:prstGeom prst="rect">
              <a:avLst/>
            </a:prstGeom>
            <a:gradFill>
              <a:gsLst>
                <a:gs pos="61000">
                  <a:schemeClr val="tx1">
                    <a:alpha val="10000"/>
                  </a:schemeClr>
                </a:gs>
                <a:gs pos="100000">
                  <a:schemeClr val="tx1">
                    <a:alpha val="48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7" name="组合 16"/>
          <p:cNvGrpSpPr/>
          <p:nvPr/>
        </p:nvGrpSpPr>
        <p:grpSpPr>
          <a:xfrm>
            <a:off x="1608448" y="1503371"/>
            <a:ext cx="5501173" cy="682478"/>
            <a:chOff x="2145156" y="2003523"/>
            <a:chExt cx="7336807" cy="910208"/>
          </a:xfrm>
        </p:grpSpPr>
        <p:sp>
          <p:nvSpPr>
            <p:cNvPr id="305" name="矩形 304"/>
            <p:cNvSpPr/>
            <p:nvPr/>
          </p:nvSpPr>
          <p:spPr>
            <a:xfrm>
              <a:off x="2146549" y="2013731"/>
              <a:ext cx="7335414" cy="900000"/>
            </a:xfrm>
            <a:prstGeom prst="rect">
              <a:avLst/>
            </a:prstGeom>
            <a:gradFill>
              <a:gsLst>
                <a:gs pos="0">
                  <a:srgbClr val="0070C0"/>
                </a:gs>
                <a:gs pos="100000">
                  <a:srgbClr val="00B0F0"/>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6" name="矩形 315"/>
            <p:cNvSpPr/>
            <p:nvPr/>
          </p:nvSpPr>
          <p:spPr>
            <a:xfrm rot="16200000">
              <a:off x="3409278" y="739401"/>
              <a:ext cx="187330"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8" name="组合 17"/>
          <p:cNvGrpSpPr/>
          <p:nvPr/>
        </p:nvGrpSpPr>
        <p:grpSpPr>
          <a:xfrm>
            <a:off x="1608448" y="2185800"/>
            <a:ext cx="4766500" cy="674874"/>
            <a:chOff x="2145156" y="2913665"/>
            <a:chExt cx="6356989" cy="900066"/>
          </a:xfrm>
        </p:grpSpPr>
        <p:sp>
          <p:nvSpPr>
            <p:cNvPr id="306" name="矩形 305"/>
            <p:cNvSpPr/>
            <p:nvPr/>
          </p:nvSpPr>
          <p:spPr>
            <a:xfrm>
              <a:off x="2146549" y="2913731"/>
              <a:ext cx="6355596" cy="900000"/>
            </a:xfrm>
            <a:prstGeom prst="rect">
              <a:avLst/>
            </a:prstGeom>
            <a:gradFill>
              <a:gsLst>
                <a:gs pos="0">
                  <a:srgbClr val="0070C0"/>
                </a:gs>
                <a:gs pos="100000">
                  <a:srgbClr val="00B0F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7" name="矩形 316"/>
            <p:cNvSpPr/>
            <p:nvPr/>
          </p:nvSpPr>
          <p:spPr>
            <a:xfrm rot="16200000">
              <a:off x="3366735" y="1692086"/>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9" name="组合 18"/>
          <p:cNvGrpSpPr/>
          <p:nvPr/>
        </p:nvGrpSpPr>
        <p:grpSpPr>
          <a:xfrm>
            <a:off x="1608448" y="2857381"/>
            <a:ext cx="5501173" cy="678117"/>
            <a:chOff x="2145156" y="3809340"/>
            <a:chExt cx="7336807" cy="904391"/>
          </a:xfrm>
        </p:grpSpPr>
        <p:sp>
          <p:nvSpPr>
            <p:cNvPr id="307" name="矩形 306"/>
            <p:cNvSpPr/>
            <p:nvPr/>
          </p:nvSpPr>
          <p:spPr>
            <a:xfrm>
              <a:off x="2146549" y="3813731"/>
              <a:ext cx="7335414" cy="900000"/>
            </a:xfrm>
            <a:prstGeom prst="rect">
              <a:avLst/>
            </a:prstGeom>
            <a:gradFill>
              <a:gsLst>
                <a:gs pos="0">
                  <a:srgbClr val="0070C0"/>
                </a:gs>
                <a:gs pos="100000">
                  <a:srgbClr val="00B0F0"/>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8" name="矩形 317"/>
            <p:cNvSpPr/>
            <p:nvPr/>
          </p:nvSpPr>
          <p:spPr>
            <a:xfrm rot="16200000">
              <a:off x="3366735" y="2587761"/>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0" name="组合 19"/>
          <p:cNvGrpSpPr/>
          <p:nvPr/>
        </p:nvGrpSpPr>
        <p:grpSpPr>
          <a:xfrm>
            <a:off x="1608447" y="3534776"/>
            <a:ext cx="4766502" cy="675546"/>
            <a:chOff x="2145154" y="4712769"/>
            <a:chExt cx="6356991" cy="900962"/>
          </a:xfrm>
        </p:grpSpPr>
        <p:sp>
          <p:nvSpPr>
            <p:cNvPr id="308" name="矩形 307"/>
            <p:cNvSpPr/>
            <p:nvPr/>
          </p:nvSpPr>
          <p:spPr>
            <a:xfrm>
              <a:off x="2146549" y="4713731"/>
              <a:ext cx="6355596" cy="900000"/>
            </a:xfrm>
            <a:prstGeom prst="rect">
              <a:avLst/>
            </a:prstGeom>
            <a:gradFill>
              <a:gsLst>
                <a:gs pos="0">
                  <a:srgbClr val="0070C0"/>
                </a:gs>
                <a:gs pos="100000">
                  <a:srgbClr val="00B0F0"/>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9" name="矩形 318"/>
            <p:cNvSpPr/>
            <p:nvPr/>
          </p:nvSpPr>
          <p:spPr>
            <a:xfrm rot="16200000">
              <a:off x="3366733" y="3491190"/>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2" name="组合 11"/>
          <p:cNvGrpSpPr/>
          <p:nvPr/>
        </p:nvGrpSpPr>
        <p:grpSpPr>
          <a:xfrm>
            <a:off x="3045624" y="1630026"/>
            <a:ext cx="475690" cy="776383"/>
            <a:chOff x="4061890" y="2172440"/>
            <a:chExt cx="634418" cy="1035447"/>
          </a:xfrm>
        </p:grpSpPr>
        <p:sp>
          <p:nvSpPr>
            <p:cNvPr id="358" name="椭圆 357"/>
            <p:cNvSpPr/>
            <p:nvPr/>
          </p:nvSpPr>
          <p:spPr>
            <a:xfrm>
              <a:off x="4061890" y="2172440"/>
              <a:ext cx="634418" cy="63441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60" name="文本框 80"/>
            <p:cNvSpPr txBox="1"/>
            <p:nvPr/>
          </p:nvSpPr>
          <p:spPr>
            <a:xfrm>
              <a:off x="4103505" y="2228039"/>
              <a:ext cx="551188" cy="979848"/>
            </a:xfrm>
            <a:prstGeom prst="rect">
              <a:avLst/>
            </a:prstGeom>
            <a:noFill/>
          </p:spPr>
          <p:txBody>
            <a:bodyPr wrap="square" rtlCol="0">
              <a:spAutoFit/>
            </a:bodyPr>
            <a:lstStyle/>
            <a:p>
              <a:pPr algn="ctr"/>
              <a:r>
                <a:rPr lang="en-US" altLang="zh-CN" sz="2100" dirty="0">
                  <a:solidFill>
                    <a:srgbClr val="0070C0"/>
                  </a:solidFill>
                  <a:latin typeface="Impact MT Std" pitchFamily="34" charset="0"/>
                </a:rPr>
                <a:t>01</a:t>
              </a:r>
              <a:endParaRPr lang="zh-CN" altLang="en-US" sz="2100" dirty="0">
                <a:solidFill>
                  <a:srgbClr val="0070C0"/>
                </a:solidFill>
                <a:latin typeface="Impact MT Std" pitchFamily="34" charset="0"/>
              </a:endParaRPr>
            </a:p>
          </p:txBody>
        </p:sp>
      </p:grpSp>
      <p:grpSp>
        <p:nvGrpSpPr>
          <p:cNvPr id="103" name="组合 102"/>
          <p:cNvGrpSpPr/>
          <p:nvPr/>
        </p:nvGrpSpPr>
        <p:grpSpPr>
          <a:xfrm>
            <a:off x="6607473" y="1330386"/>
            <a:ext cx="1004858" cy="1004858"/>
            <a:chOff x="1677608" y="2996952"/>
            <a:chExt cx="1395643" cy="1395643"/>
          </a:xfrm>
        </p:grpSpPr>
        <p:sp>
          <p:nvSpPr>
            <p:cNvPr id="104"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05" name="Oval 29"/>
            <p:cNvSpPr>
              <a:spLocks noChangeAspect="1"/>
            </p:cNvSpPr>
            <p:nvPr/>
          </p:nvSpPr>
          <p:spPr>
            <a:xfrm>
              <a:off x="1850114" y="3169458"/>
              <a:ext cx="1050630" cy="1050630"/>
            </a:xfrm>
            <a:prstGeom prst="ellipse">
              <a:avLst/>
            </a:prstGeom>
            <a:blipFill>
              <a:blip r:embed="rId3">
                <a:extLst>
                  <a:ext uri="{BEBA8EAE-BF5A-486C-A8C5-ECC9F3942E4B}">
                    <a14:imgProps xmlns:a14="http://schemas.microsoft.com/office/drawing/2010/main">
                      <a14:imgLayer r:embed="rId4">
                        <a14:imgEffect>
                          <a14:brightnessContrast bright="9000"/>
                        </a14:imgEffect>
                        <a14:imgEffect>
                          <a14:sharpenSoften amount="-100000"/>
                        </a14:imgEffect>
                      </a14:imgLayer>
                    </a14:imgProps>
                  </a:ext>
                </a:extLst>
              </a:blip>
              <a:srcRect/>
              <a:stretch>
                <a:fillRect l="-101980" t="-13479" r="-127524" b="-120759"/>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06" name="组合 105"/>
          <p:cNvGrpSpPr/>
          <p:nvPr/>
        </p:nvGrpSpPr>
        <p:grpSpPr>
          <a:xfrm>
            <a:off x="6623693" y="2734176"/>
            <a:ext cx="1004858" cy="1004858"/>
            <a:chOff x="1677608" y="2996952"/>
            <a:chExt cx="1395643" cy="1395643"/>
          </a:xfrm>
        </p:grpSpPr>
        <p:sp>
          <p:nvSpPr>
            <p:cNvPr id="10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08" name="Oval 29"/>
            <p:cNvSpPr>
              <a:spLocks noChangeAspect="1"/>
            </p:cNvSpPr>
            <p:nvPr/>
          </p:nvSpPr>
          <p:spPr>
            <a:xfrm>
              <a:off x="1850114" y="3169458"/>
              <a:ext cx="1050630" cy="1050630"/>
            </a:xfrm>
            <a:prstGeom prst="ellipse">
              <a:avLst/>
            </a:prstGeom>
            <a:blipFill>
              <a:blip r:embed="rId3">
                <a:extLst>
                  <a:ext uri="{BEBA8EAE-BF5A-486C-A8C5-ECC9F3942E4B}">
                    <a14:imgProps xmlns:a14="http://schemas.microsoft.com/office/drawing/2010/main">
                      <a14:imgLayer r:embed="rId4">
                        <a14:imgEffect>
                          <a14:brightnessContrast bright="9000"/>
                        </a14:imgEffect>
                        <a14:imgEffect>
                          <a14:sharpenSoften amount="-100000"/>
                        </a14:imgEffect>
                      </a14:imgLayer>
                    </a14:imgProps>
                  </a:ext>
                </a:extLst>
              </a:blip>
              <a:srcRect/>
              <a:stretch>
                <a:fillRect l="-288995" t="-31435" r="-3525" b="-102803"/>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09" name="组合 108"/>
          <p:cNvGrpSpPr/>
          <p:nvPr/>
        </p:nvGrpSpPr>
        <p:grpSpPr>
          <a:xfrm>
            <a:off x="5651838" y="1999277"/>
            <a:ext cx="1004858" cy="1004858"/>
            <a:chOff x="1677608" y="2996952"/>
            <a:chExt cx="1395643" cy="1395643"/>
          </a:xfrm>
        </p:grpSpPr>
        <p:sp>
          <p:nvSpPr>
            <p:cNvPr id="110"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11" name="Oval 29"/>
            <p:cNvSpPr>
              <a:spLocks noChangeAspect="1"/>
            </p:cNvSpPr>
            <p:nvPr/>
          </p:nvSpPr>
          <p:spPr>
            <a:xfrm>
              <a:off x="1850114" y="3169458"/>
              <a:ext cx="1050630" cy="1050630"/>
            </a:xfrm>
            <a:prstGeom prst="ellipse">
              <a:avLst/>
            </a:prstGeom>
            <a:blipFill>
              <a:blip r:embed="rId3">
                <a:extLst>
                  <a:ext uri="{BEBA8EAE-BF5A-486C-A8C5-ECC9F3942E4B}">
                    <a14:imgProps xmlns:a14="http://schemas.microsoft.com/office/drawing/2010/main">
                      <a14:imgLayer r:embed="rId4">
                        <a14:imgEffect>
                          <a14:brightnessContrast bright="9000"/>
                        </a14:imgEffect>
                        <a14:imgEffect>
                          <a14:sharpenSoften amount="-100000"/>
                        </a14:imgEffect>
                      </a14:imgLayer>
                    </a14:imgProps>
                  </a:ext>
                </a:extLst>
              </a:blip>
              <a:srcRect/>
              <a:stretch>
                <a:fillRect l="-255096" t="-19467" r="-69540" b="-126751"/>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12" name="组合 111"/>
          <p:cNvGrpSpPr/>
          <p:nvPr/>
        </p:nvGrpSpPr>
        <p:grpSpPr>
          <a:xfrm>
            <a:off x="5672827" y="3382079"/>
            <a:ext cx="1004858" cy="1004858"/>
            <a:chOff x="1677608" y="2996952"/>
            <a:chExt cx="1395643" cy="1395643"/>
          </a:xfrm>
        </p:grpSpPr>
        <p:sp>
          <p:nvSpPr>
            <p:cNvPr id="11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14" name="Oval 29"/>
            <p:cNvSpPr>
              <a:spLocks noChangeAspect="1"/>
            </p:cNvSpPr>
            <p:nvPr/>
          </p:nvSpPr>
          <p:spPr>
            <a:xfrm>
              <a:off x="1850114" y="3169458"/>
              <a:ext cx="1050630" cy="1050630"/>
            </a:xfrm>
            <a:prstGeom prst="ellipse">
              <a:avLst/>
            </a:prstGeom>
            <a:blipFill>
              <a:blip r:embed="rId3">
                <a:extLst>
                  <a:ext uri="{BEBA8EAE-BF5A-486C-A8C5-ECC9F3942E4B}">
                    <a14:imgProps xmlns:a14="http://schemas.microsoft.com/office/drawing/2010/main">
                      <a14:imgLayer r:embed="rId4">
                        <a14:imgEffect>
                          <a14:brightnessContrast bright="9000"/>
                        </a14:imgEffect>
                        <a14:imgEffect>
                          <a14:sharpenSoften amount="-100000"/>
                        </a14:imgEffect>
                      </a14:imgLayer>
                    </a14:imgProps>
                  </a:ext>
                </a:extLst>
              </a:blip>
              <a:srcRect/>
              <a:stretch>
                <a:fillRect l="-43385" t="4248" r="-186119" b="-138486"/>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15" name="组合 114"/>
          <p:cNvGrpSpPr/>
          <p:nvPr/>
        </p:nvGrpSpPr>
        <p:grpSpPr>
          <a:xfrm>
            <a:off x="3045624" y="2950144"/>
            <a:ext cx="475690" cy="776383"/>
            <a:chOff x="4061890" y="2172440"/>
            <a:chExt cx="634418" cy="1035447"/>
          </a:xfrm>
        </p:grpSpPr>
        <p:sp>
          <p:nvSpPr>
            <p:cNvPr id="116" name="椭圆 115"/>
            <p:cNvSpPr/>
            <p:nvPr/>
          </p:nvSpPr>
          <p:spPr>
            <a:xfrm>
              <a:off x="4061890" y="2172440"/>
              <a:ext cx="634418" cy="63441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17" name="文本框 80"/>
            <p:cNvSpPr txBox="1"/>
            <p:nvPr/>
          </p:nvSpPr>
          <p:spPr>
            <a:xfrm>
              <a:off x="4061890" y="2228039"/>
              <a:ext cx="592803" cy="979848"/>
            </a:xfrm>
            <a:prstGeom prst="rect">
              <a:avLst/>
            </a:prstGeom>
            <a:noFill/>
          </p:spPr>
          <p:txBody>
            <a:bodyPr wrap="square" rtlCol="0">
              <a:spAutoFit/>
            </a:bodyPr>
            <a:lstStyle/>
            <a:p>
              <a:pPr algn="ctr"/>
              <a:r>
                <a:rPr lang="en-US" altLang="zh-CN" sz="2100" dirty="0">
                  <a:solidFill>
                    <a:srgbClr val="0070C0"/>
                  </a:solidFill>
                  <a:latin typeface="Impact MT Std" pitchFamily="34" charset="0"/>
                </a:rPr>
                <a:t>03</a:t>
              </a:r>
              <a:endParaRPr lang="zh-CN" altLang="en-US" sz="2100" dirty="0">
                <a:solidFill>
                  <a:srgbClr val="0070C0"/>
                </a:solidFill>
                <a:latin typeface="Impact MT Std" pitchFamily="34" charset="0"/>
              </a:endParaRPr>
            </a:p>
          </p:txBody>
        </p:sp>
      </p:grpSp>
      <p:grpSp>
        <p:nvGrpSpPr>
          <p:cNvPr id="118" name="组合 117"/>
          <p:cNvGrpSpPr/>
          <p:nvPr/>
        </p:nvGrpSpPr>
        <p:grpSpPr>
          <a:xfrm>
            <a:off x="3045624" y="2302241"/>
            <a:ext cx="475690" cy="776383"/>
            <a:chOff x="4061890" y="2172440"/>
            <a:chExt cx="634418" cy="1035447"/>
          </a:xfrm>
        </p:grpSpPr>
        <p:sp>
          <p:nvSpPr>
            <p:cNvPr id="119" name="椭圆 118"/>
            <p:cNvSpPr/>
            <p:nvPr/>
          </p:nvSpPr>
          <p:spPr>
            <a:xfrm>
              <a:off x="4061890" y="2172440"/>
              <a:ext cx="634418" cy="63441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0" name="文本框 80"/>
            <p:cNvSpPr txBox="1"/>
            <p:nvPr/>
          </p:nvSpPr>
          <p:spPr>
            <a:xfrm>
              <a:off x="4103505" y="2228039"/>
              <a:ext cx="551188" cy="979848"/>
            </a:xfrm>
            <a:prstGeom prst="rect">
              <a:avLst/>
            </a:prstGeom>
            <a:noFill/>
          </p:spPr>
          <p:txBody>
            <a:bodyPr wrap="square" rtlCol="0">
              <a:spAutoFit/>
            </a:bodyPr>
            <a:lstStyle/>
            <a:p>
              <a:pPr algn="ctr"/>
              <a:r>
                <a:rPr lang="en-US" altLang="zh-CN" sz="2100" dirty="0">
                  <a:solidFill>
                    <a:srgbClr val="00B0F0"/>
                  </a:solidFill>
                  <a:latin typeface="Impact MT Std" pitchFamily="34" charset="0"/>
                </a:rPr>
                <a:t>02</a:t>
              </a:r>
              <a:endParaRPr lang="zh-CN" altLang="en-US" sz="2100" dirty="0">
                <a:solidFill>
                  <a:srgbClr val="00B0F0"/>
                </a:solidFill>
                <a:latin typeface="Impact MT Std" pitchFamily="34" charset="0"/>
              </a:endParaRPr>
            </a:p>
          </p:txBody>
        </p:sp>
      </p:grpSp>
      <p:grpSp>
        <p:nvGrpSpPr>
          <p:cNvPr id="14" name="组合 13"/>
          <p:cNvGrpSpPr/>
          <p:nvPr/>
        </p:nvGrpSpPr>
        <p:grpSpPr>
          <a:xfrm>
            <a:off x="1808409" y="1600345"/>
            <a:ext cx="809880" cy="281597"/>
            <a:chOff x="2411840" y="2132856"/>
            <a:chExt cx="1080121" cy="375561"/>
          </a:xfrm>
        </p:grpSpPr>
        <p:sp>
          <p:nvSpPr>
            <p:cNvPr id="128" name="圆角矩形 127"/>
            <p:cNvSpPr/>
            <p:nvPr/>
          </p:nvSpPr>
          <p:spPr>
            <a:xfrm>
              <a:off x="2411840" y="2132856"/>
              <a:ext cx="1080121" cy="368288"/>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sp>
          <p:nvSpPr>
            <p:cNvPr id="129" name="文本框 9"/>
            <p:cNvSpPr txBox="1"/>
            <p:nvPr/>
          </p:nvSpPr>
          <p:spPr>
            <a:xfrm>
              <a:off x="2532052" y="2179825"/>
              <a:ext cx="839697" cy="328592"/>
            </a:xfrm>
            <a:prstGeom prst="rect">
              <a:avLst/>
            </a:prstGeom>
            <a:noFill/>
          </p:spPr>
          <p:txBody>
            <a:bodyPr wrap="square" lIns="51421" tIns="25710" rIns="51421" bIns="25710" rtlCol="0">
              <a:spAutoFit/>
            </a:bodyPr>
            <a:lstStyle/>
            <a:p>
              <a:pPr marL="0" lvl="1" algn="ctr"/>
              <a:r>
                <a:rPr lang="zh-CN" altLang="en-US" sz="1200" b="1" dirty="0">
                  <a:solidFill>
                    <a:srgbClr val="0070C0"/>
                  </a:solidFill>
                  <a:latin typeface="微软雅黑" panose="020B0503020204020204" pitchFamily="34" charset="-122"/>
                  <a:ea typeface="微软雅黑" panose="020B0503020204020204" pitchFamily="34" charset="-122"/>
                </a:rPr>
                <a:t>标题</a:t>
              </a:r>
            </a:p>
          </p:txBody>
        </p:sp>
      </p:grpSp>
      <p:sp>
        <p:nvSpPr>
          <p:cNvPr id="130" name="Rectangle 49"/>
          <p:cNvSpPr/>
          <p:nvPr/>
        </p:nvSpPr>
        <p:spPr>
          <a:xfrm>
            <a:off x="1831589" y="1930481"/>
            <a:ext cx="763520" cy="262890"/>
          </a:xfrm>
          <a:prstGeom prst="rect">
            <a:avLst/>
          </a:prstGeom>
        </p:spPr>
        <p:txBody>
          <a:bodyPr wrap="square">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添加标题</a:t>
            </a:r>
          </a:p>
        </p:txBody>
      </p:sp>
      <p:sp>
        <p:nvSpPr>
          <p:cNvPr id="131" name="Rectangle 60"/>
          <p:cNvSpPr/>
          <p:nvPr/>
        </p:nvSpPr>
        <p:spPr>
          <a:xfrm>
            <a:off x="3762121" y="1639968"/>
            <a:ext cx="2159678" cy="582930"/>
          </a:xfrm>
          <a:prstGeom prst="rect">
            <a:avLst/>
          </a:prstGeom>
        </p:spPr>
        <p:txBody>
          <a:bodyPr wrap="square">
            <a:spAutoFit/>
          </a:bodyPr>
          <a:lstStyle/>
          <a:p>
            <a:r>
              <a:rPr sz="1050" dirty="0">
                <a:solidFill>
                  <a:schemeClr val="bg1"/>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grpSp>
        <p:nvGrpSpPr>
          <p:cNvPr id="133" name="组合 132"/>
          <p:cNvGrpSpPr/>
          <p:nvPr/>
        </p:nvGrpSpPr>
        <p:grpSpPr>
          <a:xfrm>
            <a:off x="1818411" y="2983146"/>
            <a:ext cx="809880" cy="281597"/>
            <a:chOff x="2411840" y="2132856"/>
            <a:chExt cx="1080121" cy="375561"/>
          </a:xfrm>
        </p:grpSpPr>
        <p:sp>
          <p:nvSpPr>
            <p:cNvPr id="134" name="圆角矩形 133"/>
            <p:cNvSpPr/>
            <p:nvPr/>
          </p:nvSpPr>
          <p:spPr>
            <a:xfrm>
              <a:off x="2411840" y="2132856"/>
              <a:ext cx="1080121" cy="368288"/>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sp>
          <p:nvSpPr>
            <p:cNvPr id="135" name="文本框 9"/>
            <p:cNvSpPr txBox="1"/>
            <p:nvPr/>
          </p:nvSpPr>
          <p:spPr>
            <a:xfrm>
              <a:off x="2532052" y="2179825"/>
              <a:ext cx="839697" cy="328592"/>
            </a:xfrm>
            <a:prstGeom prst="rect">
              <a:avLst/>
            </a:prstGeom>
            <a:noFill/>
          </p:spPr>
          <p:txBody>
            <a:bodyPr wrap="square" lIns="51421" tIns="25710" rIns="51421" bIns="25710" rtlCol="0">
              <a:spAutoFit/>
            </a:bodyPr>
            <a:lstStyle/>
            <a:p>
              <a:pPr marL="0" lvl="1" algn="ctr"/>
              <a:r>
                <a:rPr lang="zh-CN" altLang="en-US" sz="1200" b="1" dirty="0">
                  <a:solidFill>
                    <a:srgbClr val="0070C0"/>
                  </a:solidFill>
                  <a:latin typeface="微软雅黑" panose="020B0503020204020204" pitchFamily="34" charset="-122"/>
                  <a:ea typeface="微软雅黑" panose="020B0503020204020204" pitchFamily="34" charset="-122"/>
                </a:rPr>
                <a:t>标题</a:t>
              </a:r>
            </a:p>
          </p:txBody>
        </p:sp>
      </p:grpSp>
      <p:sp>
        <p:nvSpPr>
          <p:cNvPr id="136" name="Rectangle 49"/>
          <p:cNvSpPr/>
          <p:nvPr/>
        </p:nvSpPr>
        <p:spPr>
          <a:xfrm>
            <a:off x="1841590" y="3313282"/>
            <a:ext cx="763520" cy="262890"/>
          </a:xfrm>
          <a:prstGeom prst="rect">
            <a:avLst/>
          </a:prstGeom>
        </p:spPr>
        <p:txBody>
          <a:bodyPr wrap="square">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添加标题</a:t>
            </a:r>
          </a:p>
        </p:txBody>
      </p:sp>
      <p:sp>
        <p:nvSpPr>
          <p:cNvPr id="137" name="Rectangle 60"/>
          <p:cNvSpPr/>
          <p:nvPr/>
        </p:nvSpPr>
        <p:spPr>
          <a:xfrm>
            <a:off x="3772122" y="3022769"/>
            <a:ext cx="2159678" cy="582930"/>
          </a:xfrm>
          <a:prstGeom prst="rect">
            <a:avLst/>
          </a:prstGeom>
        </p:spPr>
        <p:txBody>
          <a:bodyPr wrap="square">
            <a:spAutoFit/>
          </a:bodyPr>
          <a:lstStyle/>
          <a:p>
            <a:r>
              <a:rPr sz="1050" dirty="0">
                <a:solidFill>
                  <a:schemeClr val="bg1"/>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grpSp>
        <p:nvGrpSpPr>
          <p:cNvPr id="138" name="组合 137"/>
          <p:cNvGrpSpPr/>
          <p:nvPr/>
        </p:nvGrpSpPr>
        <p:grpSpPr>
          <a:xfrm>
            <a:off x="1818410" y="2281251"/>
            <a:ext cx="809880" cy="281597"/>
            <a:chOff x="2411840" y="2132856"/>
            <a:chExt cx="1080121" cy="375561"/>
          </a:xfrm>
        </p:grpSpPr>
        <p:sp>
          <p:nvSpPr>
            <p:cNvPr id="139" name="圆角矩形 138"/>
            <p:cNvSpPr/>
            <p:nvPr/>
          </p:nvSpPr>
          <p:spPr>
            <a:xfrm>
              <a:off x="2411840" y="2132856"/>
              <a:ext cx="1080121" cy="368288"/>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sp>
          <p:nvSpPr>
            <p:cNvPr id="140" name="文本框 9"/>
            <p:cNvSpPr txBox="1"/>
            <p:nvPr/>
          </p:nvSpPr>
          <p:spPr>
            <a:xfrm>
              <a:off x="2532052" y="2179825"/>
              <a:ext cx="839697" cy="328592"/>
            </a:xfrm>
            <a:prstGeom prst="rect">
              <a:avLst/>
            </a:prstGeom>
            <a:noFill/>
          </p:spPr>
          <p:txBody>
            <a:bodyPr wrap="square" lIns="51421" tIns="25710" rIns="51421" bIns="25710" rtlCol="0">
              <a:spAutoFit/>
            </a:bodyPr>
            <a:lstStyle/>
            <a:p>
              <a:pPr marL="0" lvl="1" algn="ctr"/>
              <a:r>
                <a:rPr lang="zh-CN" altLang="en-US" sz="1200" b="1" dirty="0">
                  <a:solidFill>
                    <a:srgbClr val="0070C0"/>
                  </a:solidFill>
                  <a:latin typeface="微软雅黑" panose="020B0503020204020204" pitchFamily="34" charset="-122"/>
                  <a:ea typeface="微软雅黑" panose="020B0503020204020204" pitchFamily="34" charset="-122"/>
                </a:rPr>
                <a:t>标题</a:t>
              </a:r>
            </a:p>
          </p:txBody>
        </p:sp>
      </p:grpSp>
      <p:sp>
        <p:nvSpPr>
          <p:cNvPr id="141" name="Rectangle 49"/>
          <p:cNvSpPr/>
          <p:nvPr/>
        </p:nvSpPr>
        <p:spPr>
          <a:xfrm>
            <a:off x="1841589" y="2611387"/>
            <a:ext cx="763520" cy="262890"/>
          </a:xfrm>
          <a:prstGeom prst="rect">
            <a:avLst/>
          </a:prstGeom>
        </p:spPr>
        <p:txBody>
          <a:bodyPr wrap="square">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添加标题</a:t>
            </a:r>
          </a:p>
        </p:txBody>
      </p:sp>
      <p:sp>
        <p:nvSpPr>
          <p:cNvPr id="142" name="Rectangle 60"/>
          <p:cNvSpPr/>
          <p:nvPr/>
        </p:nvSpPr>
        <p:spPr>
          <a:xfrm>
            <a:off x="3762121" y="2341863"/>
            <a:ext cx="1835726" cy="582930"/>
          </a:xfrm>
          <a:prstGeom prst="rect">
            <a:avLst/>
          </a:prstGeom>
        </p:spPr>
        <p:txBody>
          <a:bodyPr wrap="square">
            <a:spAutoFit/>
          </a:bodyPr>
          <a:lstStyle/>
          <a:p>
            <a:r>
              <a:rPr sz="1050" dirty="0">
                <a:solidFill>
                  <a:schemeClr val="bg1"/>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147" name="Rectangle 60"/>
          <p:cNvSpPr/>
          <p:nvPr/>
        </p:nvSpPr>
        <p:spPr>
          <a:xfrm>
            <a:off x="3762121" y="3691662"/>
            <a:ext cx="1835726" cy="582930"/>
          </a:xfrm>
          <a:prstGeom prst="rect">
            <a:avLst/>
          </a:prstGeom>
        </p:spPr>
        <p:txBody>
          <a:bodyPr wrap="square">
            <a:spAutoFit/>
          </a:bodyPr>
          <a:lstStyle/>
          <a:p>
            <a:r>
              <a:rPr sz="1050" dirty="0">
                <a:solidFill>
                  <a:schemeClr val="bg1"/>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grpSp>
        <p:nvGrpSpPr>
          <p:cNvPr id="70" name="组合 69"/>
          <p:cNvGrpSpPr/>
          <p:nvPr/>
        </p:nvGrpSpPr>
        <p:grpSpPr>
          <a:xfrm>
            <a:off x="3045624" y="3662277"/>
            <a:ext cx="475690" cy="776383"/>
            <a:chOff x="4061890" y="2172440"/>
            <a:chExt cx="634418" cy="1035447"/>
          </a:xfrm>
        </p:grpSpPr>
        <p:sp>
          <p:nvSpPr>
            <p:cNvPr id="71" name="椭圆 70"/>
            <p:cNvSpPr/>
            <p:nvPr/>
          </p:nvSpPr>
          <p:spPr>
            <a:xfrm>
              <a:off x="4061890" y="2172440"/>
              <a:ext cx="634418" cy="63441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2" name="文本框 80"/>
            <p:cNvSpPr txBox="1"/>
            <p:nvPr/>
          </p:nvSpPr>
          <p:spPr>
            <a:xfrm>
              <a:off x="4103505" y="2228039"/>
              <a:ext cx="551188" cy="979848"/>
            </a:xfrm>
            <a:prstGeom prst="rect">
              <a:avLst/>
            </a:prstGeom>
            <a:noFill/>
          </p:spPr>
          <p:txBody>
            <a:bodyPr wrap="square" rtlCol="0">
              <a:spAutoFit/>
            </a:bodyPr>
            <a:lstStyle/>
            <a:p>
              <a:pPr algn="ctr"/>
              <a:r>
                <a:rPr lang="en-US" altLang="zh-CN" sz="2100" dirty="0">
                  <a:solidFill>
                    <a:srgbClr val="00B0F0"/>
                  </a:solidFill>
                  <a:latin typeface="Impact MT Std" pitchFamily="34" charset="0"/>
                </a:rPr>
                <a:t>04</a:t>
              </a:r>
              <a:endParaRPr lang="zh-CN" altLang="en-US" sz="2100" dirty="0">
                <a:solidFill>
                  <a:srgbClr val="00B0F0"/>
                </a:solidFill>
                <a:latin typeface="Impact MT Std" pitchFamily="34" charset="0"/>
              </a:endParaRPr>
            </a:p>
          </p:txBody>
        </p:sp>
      </p:grpSp>
      <p:grpSp>
        <p:nvGrpSpPr>
          <p:cNvPr id="73" name="组合 72"/>
          <p:cNvGrpSpPr/>
          <p:nvPr/>
        </p:nvGrpSpPr>
        <p:grpSpPr>
          <a:xfrm>
            <a:off x="1818411" y="3631050"/>
            <a:ext cx="809880" cy="281597"/>
            <a:chOff x="2411840" y="2132856"/>
            <a:chExt cx="1080121" cy="375561"/>
          </a:xfrm>
        </p:grpSpPr>
        <p:sp>
          <p:nvSpPr>
            <p:cNvPr id="74" name="圆角矩形 73"/>
            <p:cNvSpPr/>
            <p:nvPr/>
          </p:nvSpPr>
          <p:spPr>
            <a:xfrm>
              <a:off x="2411840" y="2132856"/>
              <a:ext cx="1080121" cy="368288"/>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sp>
          <p:nvSpPr>
            <p:cNvPr id="75" name="文本框 9"/>
            <p:cNvSpPr txBox="1"/>
            <p:nvPr/>
          </p:nvSpPr>
          <p:spPr>
            <a:xfrm>
              <a:off x="2532052" y="2179825"/>
              <a:ext cx="839697" cy="328592"/>
            </a:xfrm>
            <a:prstGeom prst="rect">
              <a:avLst/>
            </a:prstGeom>
            <a:noFill/>
          </p:spPr>
          <p:txBody>
            <a:bodyPr wrap="square" lIns="51421" tIns="25710" rIns="51421" bIns="25710" rtlCol="0">
              <a:spAutoFit/>
            </a:bodyPr>
            <a:lstStyle/>
            <a:p>
              <a:pPr marL="0" lvl="1" algn="ctr"/>
              <a:r>
                <a:rPr lang="zh-CN" altLang="en-US" sz="1200" b="1" dirty="0">
                  <a:solidFill>
                    <a:srgbClr val="0070C0"/>
                  </a:solidFill>
                  <a:latin typeface="微软雅黑" panose="020B0503020204020204" pitchFamily="34" charset="-122"/>
                  <a:ea typeface="微软雅黑" panose="020B0503020204020204" pitchFamily="34" charset="-122"/>
                </a:rPr>
                <a:t>标题</a:t>
              </a:r>
            </a:p>
          </p:txBody>
        </p:sp>
      </p:grpSp>
      <p:sp>
        <p:nvSpPr>
          <p:cNvPr id="76" name="Rectangle 49"/>
          <p:cNvSpPr/>
          <p:nvPr/>
        </p:nvSpPr>
        <p:spPr>
          <a:xfrm>
            <a:off x="1841590" y="3961186"/>
            <a:ext cx="763520" cy="262890"/>
          </a:xfrm>
          <a:prstGeom prst="rect">
            <a:avLst/>
          </a:prstGeom>
        </p:spPr>
        <p:txBody>
          <a:bodyPr wrap="square">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添加标题</a:t>
            </a:r>
          </a:p>
        </p:txBody>
      </p:sp>
      <p:sp>
        <p:nvSpPr>
          <p:cNvPr id="315" name="矩形 314"/>
          <p:cNvSpPr/>
          <p:nvPr/>
        </p:nvSpPr>
        <p:spPr>
          <a:xfrm>
            <a:off x="3521989" y="1507732"/>
            <a:ext cx="122607" cy="2699297"/>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315"/>
                                        </p:tgtEl>
                                        <p:attrNameLst>
                                          <p:attrName>style.visibility</p:attrName>
                                        </p:attrNameLst>
                                      </p:cBhvr>
                                      <p:to>
                                        <p:strVal val="visible"/>
                                      </p:to>
                                    </p:set>
                                    <p:animEffect transition="in" filter="fade">
                                      <p:cBhvr>
                                        <p:cTn id="32" dur="500"/>
                                        <p:tgtEl>
                                          <p:spTgt spid="315"/>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2" presetClass="entr" presetSubtype="8" fill="hold" nodeType="withEffect">
                                  <p:stCondLst>
                                    <p:cond delay="5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130"/>
                                        </p:tgtEl>
                                        <p:attrNameLst>
                                          <p:attrName>style.visibility</p:attrName>
                                        </p:attrNameLst>
                                      </p:cBhvr>
                                      <p:to>
                                        <p:strVal val="visible"/>
                                      </p:to>
                                    </p:set>
                                    <p:anim calcmode="lin" valueType="num">
                                      <p:cBhvr additive="base">
                                        <p:cTn id="47" dur="500" fill="hold"/>
                                        <p:tgtEl>
                                          <p:spTgt spid="130"/>
                                        </p:tgtEl>
                                        <p:attrNameLst>
                                          <p:attrName>ppt_x</p:attrName>
                                        </p:attrNameLst>
                                      </p:cBhvr>
                                      <p:tavLst>
                                        <p:tav tm="0">
                                          <p:val>
                                            <p:strVal val="0-#ppt_w/2"/>
                                          </p:val>
                                        </p:tav>
                                        <p:tav tm="100000">
                                          <p:val>
                                            <p:strVal val="#ppt_x"/>
                                          </p:val>
                                        </p:tav>
                                      </p:tavLst>
                                    </p:anim>
                                    <p:anim calcmode="lin" valueType="num">
                                      <p:cBhvr additive="base">
                                        <p:cTn id="48" dur="500" fill="hold"/>
                                        <p:tgtEl>
                                          <p:spTgt spid="130"/>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fade">
                                      <p:cBhvr>
                                        <p:cTn id="52" dur="500"/>
                                        <p:tgtEl>
                                          <p:spTgt spid="131"/>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fade">
                                      <p:cBhvr>
                                        <p:cTn id="56" dur="500"/>
                                        <p:tgtEl>
                                          <p:spTgt spid="103"/>
                                        </p:tgtEl>
                                      </p:cBhvr>
                                    </p:animEffec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 presetClass="entr" presetSubtype="8" fill="hold" nodeType="withEffect">
                                  <p:stCondLst>
                                    <p:cond delay="500"/>
                                  </p:stCondLst>
                                  <p:childTnLst>
                                    <p:set>
                                      <p:cBhvr>
                                        <p:cTn id="62" dur="1" fill="hold">
                                          <p:stCondLst>
                                            <p:cond delay="0"/>
                                          </p:stCondLst>
                                        </p:cTn>
                                        <p:tgtEl>
                                          <p:spTgt spid="118"/>
                                        </p:tgtEl>
                                        <p:attrNameLst>
                                          <p:attrName>style.visibility</p:attrName>
                                        </p:attrNameLst>
                                      </p:cBhvr>
                                      <p:to>
                                        <p:strVal val="visible"/>
                                      </p:to>
                                    </p:set>
                                    <p:anim calcmode="lin" valueType="num">
                                      <p:cBhvr additive="base">
                                        <p:cTn id="63" dur="500" fill="hold"/>
                                        <p:tgtEl>
                                          <p:spTgt spid="118"/>
                                        </p:tgtEl>
                                        <p:attrNameLst>
                                          <p:attrName>ppt_x</p:attrName>
                                        </p:attrNameLst>
                                      </p:cBhvr>
                                      <p:tavLst>
                                        <p:tav tm="0">
                                          <p:val>
                                            <p:strVal val="0-#ppt_w/2"/>
                                          </p:val>
                                        </p:tav>
                                        <p:tav tm="100000">
                                          <p:val>
                                            <p:strVal val="#ppt_x"/>
                                          </p:val>
                                        </p:tav>
                                      </p:tavLst>
                                    </p:anim>
                                    <p:anim calcmode="lin" valueType="num">
                                      <p:cBhvr additive="base">
                                        <p:cTn id="64" dur="500" fill="hold"/>
                                        <p:tgtEl>
                                          <p:spTgt spid="118"/>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500"/>
                                  </p:stCondLst>
                                  <p:childTnLst>
                                    <p:set>
                                      <p:cBhvr>
                                        <p:cTn id="66" dur="1" fill="hold">
                                          <p:stCondLst>
                                            <p:cond delay="0"/>
                                          </p:stCondLst>
                                        </p:cTn>
                                        <p:tgtEl>
                                          <p:spTgt spid="138"/>
                                        </p:tgtEl>
                                        <p:attrNameLst>
                                          <p:attrName>style.visibility</p:attrName>
                                        </p:attrNameLst>
                                      </p:cBhvr>
                                      <p:to>
                                        <p:strVal val="visible"/>
                                      </p:to>
                                    </p:set>
                                    <p:anim calcmode="lin" valueType="num">
                                      <p:cBhvr additive="base">
                                        <p:cTn id="67" dur="500" fill="hold"/>
                                        <p:tgtEl>
                                          <p:spTgt spid="138"/>
                                        </p:tgtEl>
                                        <p:attrNameLst>
                                          <p:attrName>ppt_x</p:attrName>
                                        </p:attrNameLst>
                                      </p:cBhvr>
                                      <p:tavLst>
                                        <p:tav tm="0">
                                          <p:val>
                                            <p:strVal val="0-#ppt_w/2"/>
                                          </p:val>
                                        </p:tav>
                                        <p:tav tm="100000">
                                          <p:val>
                                            <p:strVal val="#ppt_x"/>
                                          </p:val>
                                        </p:tav>
                                      </p:tavLst>
                                    </p:anim>
                                    <p:anim calcmode="lin" valueType="num">
                                      <p:cBhvr additive="base">
                                        <p:cTn id="68" dur="500" fill="hold"/>
                                        <p:tgtEl>
                                          <p:spTgt spid="13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500"/>
                                  </p:stCondLst>
                                  <p:childTnLst>
                                    <p:set>
                                      <p:cBhvr>
                                        <p:cTn id="70" dur="1" fill="hold">
                                          <p:stCondLst>
                                            <p:cond delay="0"/>
                                          </p:stCondLst>
                                        </p:cTn>
                                        <p:tgtEl>
                                          <p:spTgt spid="141"/>
                                        </p:tgtEl>
                                        <p:attrNameLst>
                                          <p:attrName>style.visibility</p:attrName>
                                        </p:attrNameLst>
                                      </p:cBhvr>
                                      <p:to>
                                        <p:strVal val="visible"/>
                                      </p:to>
                                    </p:set>
                                    <p:anim calcmode="lin" valueType="num">
                                      <p:cBhvr additive="base">
                                        <p:cTn id="71" dur="500" fill="hold"/>
                                        <p:tgtEl>
                                          <p:spTgt spid="141"/>
                                        </p:tgtEl>
                                        <p:attrNameLst>
                                          <p:attrName>ppt_x</p:attrName>
                                        </p:attrNameLst>
                                      </p:cBhvr>
                                      <p:tavLst>
                                        <p:tav tm="0">
                                          <p:val>
                                            <p:strVal val="0-#ppt_w/2"/>
                                          </p:val>
                                        </p:tav>
                                        <p:tav tm="100000">
                                          <p:val>
                                            <p:strVal val="#ppt_x"/>
                                          </p:val>
                                        </p:tav>
                                      </p:tavLst>
                                    </p:anim>
                                    <p:anim calcmode="lin" valueType="num">
                                      <p:cBhvr additive="base">
                                        <p:cTn id="72" dur="500" fill="hold"/>
                                        <p:tgtEl>
                                          <p:spTgt spid="141"/>
                                        </p:tgtEl>
                                        <p:attrNameLst>
                                          <p:attrName>ppt_y</p:attrName>
                                        </p:attrNameLst>
                                      </p:cBhvr>
                                      <p:tavLst>
                                        <p:tav tm="0">
                                          <p:val>
                                            <p:strVal val="#ppt_y"/>
                                          </p:val>
                                        </p:tav>
                                        <p:tav tm="100000">
                                          <p:val>
                                            <p:strVal val="#ppt_y"/>
                                          </p:val>
                                        </p:tav>
                                      </p:tavLst>
                                    </p:anim>
                                  </p:childTnLst>
                                </p:cTn>
                              </p:par>
                            </p:childTnLst>
                          </p:cTn>
                        </p:par>
                        <p:par>
                          <p:cTn id="73" fill="hold">
                            <p:stCondLst>
                              <p:cond delay="4500"/>
                            </p:stCondLst>
                            <p:childTnLst>
                              <p:par>
                                <p:cTn id="74" presetID="10" presetClass="entr" presetSubtype="0" fill="hold" grpId="0" nodeType="afterEffect">
                                  <p:stCondLst>
                                    <p:cond delay="0"/>
                                  </p:stCondLst>
                                  <p:childTnLst>
                                    <p:set>
                                      <p:cBhvr>
                                        <p:cTn id="75" dur="1" fill="hold">
                                          <p:stCondLst>
                                            <p:cond delay="0"/>
                                          </p:stCondLst>
                                        </p:cTn>
                                        <p:tgtEl>
                                          <p:spTgt spid="142"/>
                                        </p:tgtEl>
                                        <p:attrNameLst>
                                          <p:attrName>style.visibility</p:attrName>
                                        </p:attrNameLst>
                                      </p:cBhvr>
                                      <p:to>
                                        <p:strVal val="visible"/>
                                      </p:to>
                                    </p:set>
                                    <p:animEffect transition="in" filter="fade">
                                      <p:cBhvr>
                                        <p:cTn id="76" dur="500"/>
                                        <p:tgtEl>
                                          <p:spTgt spid="142"/>
                                        </p:tgtEl>
                                      </p:cBhvr>
                                    </p:animEffect>
                                  </p:childTnLst>
                                </p:cTn>
                              </p:par>
                            </p:childTnLst>
                          </p:cTn>
                        </p:par>
                        <p:par>
                          <p:cTn id="77" fill="hold">
                            <p:stCondLst>
                              <p:cond delay="5000"/>
                            </p:stCondLst>
                            <p:childTnLst>
                              <p:par>
                                <p:cTn id="78" presetID="10" presetClass="entr" presetSubtype="0" fill="hold"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childTnLst>
                          </p:cTn>
                        </p:par>
                        <p:par>
                          <p:cTn id="81" fill="hold">
                            <p:stCondLst>
                              <p:cond delay="55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500"/>
                                        <p:tgtEl>
                                          <p:spTgt spid="19"/>
                                        </p:tgtEl>
                                      </p:cBhvr>
                                    </p:animEffect>
                                  </p:childTnLst>
                                </p:cTn>
                              </p:par>
                              <p:par>
                                <p:cTn id="85" presetID="2" presetClass="entr" presetSubtype="8" fill="hold" nodeType="withEffect">
                                  <p:stCondLst>
                                    <p:cond delay="500"/>
                                  </p:stCondLst>
                                  <p:childTnLst>
                                    <p:set>
                                      <p:cBhvr>
                                        <p:cTn id="86" dur="1" fill="hold">
                                          <p:stCondLst>
                                            <p:cond delay="0"/>
                                          </p:stCondLst>
                                        </p:cTn>
                                        <p:tgtEl>
                                          <p:spTgt spid="115"/>
                                        </p:tgtEl>
                                        <p:attrNameLst>
                                          <p:attrName>style.visibility</p:attrName>
                                        </p:attrNameLst>
                                      </p:cBhvr>
                                      <p:to>
                                        <p:strVal val="visible"/>
                                      </p:to>
                                    </p:set>
                                    <p:anim calcmode="lin" valueType="num">
                                      <p:cBhvr additive="base">
                                        <p:cTn id="87" dur="500" fill="hold"/>
                                        <p:tgtEl>
                                          <p:spTgt spid="115"/>
                                        </p:tgtEl>
                                        <p:attrNameLst>
                                          <p:attrName>ppt_x</p:attrName>
                                        </p:attrNameLst>
                                      </p:cBhvr>
                                      <p:tavLst>
                                        <p:tav tm="0">
                                          <p:val>
                                            <p:strVal val="0-#ppt_w/2"/>
                                          </p:val>
                                        </p:tav>
                                        <p:tav tm="100000">
                                          <p:val>
                                            <p:strVal val="#ppt_x"/>
                                          </p:val>
                                        </p:tav>
                                      </p:tavLst>
                                    </p:anim>
                                    <p:anim calcmode="lin" valueType="num">
                                      <p:cBhvr additive="base">
                                        <p:cTn id="88" dur="500" fill="hold"/>
                                        <p:tgtEl>
                                          <p:spTgt spid="115"/>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500"/>
                                  </p:stCondLst>
                                  <p:childTnLst>
                                    <p:set>
                                      <p:cBhvr>
                                        <p:cTn id="90" dur="1" fill="hold">
                                          <p:stCondLst>
                                            <p:cond delay="0"/>
                                          </p:stCondLst>
                                        </p:cTn>
                                        <p:tgtEl>
                                          <p:spTgt spid="133"/>
                                        </p:tgtEl>
                                        <p:attrNameLst>
                                          <p:attrName>style.visibility</p:attrName>
                                        </p:attrNameLst>
                                      </p:cBhvr>
                                      <p:to>
                                        <p:strVal val="visible"/>
                                      </p:to>
                                    </p:set>
                                    <p:anim calcmode="lin" valueType="num">
                                      <p:cBhvr additive="base">
                                        <p:cTn id="91" dur="500" fill="hold"/>
                                        <p:tgtEl>
                                          <p:spTgt spid="133"/>
                                        </p:tgtEl>
                                        <p:attrNameLst>
                                          <p:attrName>ppt_x</p:attrName>
                                        </p:attrNameLst>
                                      </p:cBhvr>
                                      <p:tavLst>
                                        <p:tav tm="0">
                                          <p:val>
                                            <p:strVal val="0-#ppt_w/2"/>
                                          </p:val>
                                        </p:tav>
                                        <p:tav tm="100000">
                                          <p:val>
                                            <p:strVal val="#ppt_x"/>
                                          </p:val>
                                        </p:tav>
                                      </p:tavLst>
                                    </p:anim>
                                    <p:anim calcmode="lin" valueType="num">
                                      <p:cBhvr additive="base">
                                        <p:cTn id="92" dur="500" fill="hold"/>
                                        <p:tgtEl>
                                          <p:spTgt spid="13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136"/>
                                        </p:tgtEl>
                                        <p:attrNameLst>
                                          <p:attrName>style.visibility</p:attrName>
                                        </p:attrNameLst>
                                      </p:cBhvr>
                                      <p:to>
                                        <p:strVal val="visible"/>
                                      </p:to>
                                    </p:set>
                                    <p:anim calcmode="lin" valueType="num">
                                      <p:cBhvr additive="base">
                                        <p:cTn id="95" dur="500" fill="hold"/>
                                        <p:tgtEl>
                                          <p:spTgt spid="136"/>
                                        </p:tgtEl>
                                        <p:attrNameLst>
                                          <p:attrName>ppt_x</p:attrName>
                                        </p:attrNameLst>
                                      </p:cBhvr>
                                      <p:tavLst>
                                        <p:tav tm="0">
                                          <p:val>
                                            <p:strVal val="0-#ppt_w/2"/>
                                          </p:val>
                                        </p:tav>
                                        <p:tav tm="100000">
                                          <p:val>
                                            <p:strVal val="#ppt_x"/>
                                          </p:val>
                                        </p:tav>
                                      </p:tavLst>
                                    </p:anim>
                                    <p:anim calcmode="lin" valueType="num">
                                      <p:cBhvr additive="base">
                                        <p:cTn id="96" dur="500" fill="hold"/>
                                        <p:tgtEl>
                                          <p:spTgt spid="136"/>
                                        </p:tgtEl>
                                        <p:attrNameLst>
                                          <p:attrName>ppt_y</p:attrName>
                                        </p:attrNameLst>
                                      </p:cBhvr>
                                      <p:tavLst>
                                        <p:tav tm="0">
                                          <p:val>
                                            <p:strVal val="#ppt_y"/>
                                          </p:val>
                                        </p:tav>
                                        <p:tav tm="100000">
                                          <p:val>
                                            <p:strVal val="#ppt_y"/>
                                          </p:val>
                                        </p:tav>
                                      </p:tavLst>
                                    </p:anim>
                                  </p:childTnLst>
                                </p:cTn>
                              </p:par>
                            </p:childTnLst>
                          </p:cTn>
                        </p:par>
                        <p:par>
                          <p:cTn id="97" fill="hold">
                            <p:stCondLst>
                              <p:cond delay="6000"/>
                            </p:stCondLst>
                            <p:childTnLst>
                              <p:par>
                                <p:cTn id="98" presetID="10" presetClass="entr" presetSubtype="0" fill="hold" grpId="0" nodeType="after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fade">
                                      <p:cBhvr>
                                        <p:cTn id="100" dur="500"/>
                                        <p:tgtEl>
                                          <p:spTgt spid="137"/>
                                        </p:tgtEl>
                                      </p:cBhvr>
                                    </p:animEffect>
                                  </p:childTnLst>
                                </p:cTn>
                              </p:par>
                            </p:childTnLst>
                          </p:cTn>
                        </p:par>
                        <p:par>
                          <p:cTn id="101" fill="hold">
                            <p:stCondLst>
                              <p:cond delay="6500"/>
                            </p:stCondLst>
                            <p:childTnLst>
                              <p:par>
                                <p:cTn id="102" presetID="10" presetClass="entr" presetSubtype="0" fill="hold" nodeType="afterEffect">
                                  <p:stCondLst>
                                    <p:cond delay="0"/>
                                  </p:stCondLst>
                                  <p:childTnLst>
                                    <p:set>
                                      <p:cBhvr>
                                        <p:cTn id="103" dur="1" fill="hold">
                                          <p:stCondLst>
                                            <p:cond delay="0"/>
                                          </p:stCondLst>
                                        </p:cTn>
                                        <p:tgtEl>
                                          <p:spTgt spid="106"/>
                                        </p:tgtEl>
                                        <p:attrNameLst>
                                          <p:attrName>style.visibility</p:attrName>
                                        </p:attrNameLst>
                                      </p:cBhvr>
                                      <p:to>
                                        <p:strVal val="visible"/>
                                      </p:to>
                                    </p:set>
                                    <p:animEffect transition="in" filter="fade">
                                      <p:cBhvr>
                                        <p:cTn id="104" dur="500"/>
                                        <p:tgtEl>
                                          <p:spTgt spid="106"/>
                                        </p:tgtEl>
                                      </p:cBhvr>
                                    </p:animEffect>
                                  </p:childTnLst>
                                </p:cTn>
                              </p:par>
                            </p:childTnLst>
                          </p:cTn>
                        </p:par>
                        <p:par>
                          <p:cTn id="105" fill="hold">
                            <p:stCondLst>
                              <p:cond delay="7000"/>
                            </p:stCondLst>
                            <p:childTnLst>
                              <p:par>
                                <p:cTn id="106" presetID="22" presetClass="entr" presetSubtype="8" fill="hold" nodeType="after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wipe(left)">
                                      <p:cBhvr>
                                        <p:cTn id="108" dur="500"/>
                                        <p:tgtEl>
                                          <p:spTgt spid="20"/>
                                        </p:tgtEl>
                                      </p:cBhvr>
                                    </p:animEffect>
                                  </p:childTnLst>
                                </p:cTn>
                              </p:par>
                              <p:par>
                                <p:cTn id="109" presetID="2" presetClass="entr" presetSubtype="8" fill="hold" nodeType="withEffect">
                                  <p:stCondLst>
                                    <p:cond delay="500"/>
                                  </p:stCondLst>
                                  <p:childTnLst>
                                    <p:set>
                                      <p:cBhvr>
                                        <p:cTn id="110" dur="1" fill="hold">
                                          <p:stCondLst>
                                            <p:cond delay="0"/>
                                          </p:stCondLst>
                                        </p:cTn>
                                        <p:tgtEl>
                                          <p:spTgt spid="70"/>
                                        </p:tgtEl>
                                        <p:attrNameLst>
                                          <p:attrName>style.visibility</p:attrName>
                                        </p:attrNameLst>
                                      </p:cBhvr>
                                      <p:to>
                                        <p:strVal val="visible"/>
                                      </p:to>
                                    </p:set>
                                    <p:anim calcmode="lin" valueType="num">
                                      <p:cBhvr additive="base">
                                        <p:cTn id="111" dur="500" fill="hold"/>
                                        <p:tgtEl>
                                          <p:spTgt spid="70"/>
                                        </p:tgtEl>
                                        <p:attrNameLst>
                                          <p:attrName>ppt_x</p:attrName>
                                        </p:attrNameLst>
                                      </p:cBhvr>
                                      <p:tavLst>
                                        <p:tav tm="0">
                                          <p:val>
                                            <p:strVal val="0-#ppt_w/2"/>
                                          </p:val>
                                        </p:tav>
                                        <p:tav tm="100000">
                                          <p:val>
                                            <p:strVal val="#ppt_x"/>
                                          </p:val>
                                        </p:tav>
                                      </p:tavLst>
                                    </p:anim>
                                    <p:anim calcmode="lin" valueType="num">
                                      <p:cBhvr additive="base">
                                        <p:cTn id="112" dur="500" fill="hold"/>
                                        <p:tgtEl>
                                          <p:spTgt spid="7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50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500"/>
                                  </p:stCondLst>
                                  <p:childTnLst>
                                    <p:set>
                                      <p:cBhvr>
                                        <p:cTn id="118" dur="1" fill="hold">
                                          <p:stCondLst>
                                            <p:cond delay="0"/>
                                          </p:stCondLst>
                                        </p:cTn>
                                        <p:tgtEl>
                                          <p:spTgt spid="76"/>
                                        </p:tgtEl>
                                        <p:attrNameLst>
                                          <p:attrName>style.visibility</p:attrName>
                                        </p:attrNameLst>
                                      </p:cBhvr>
                                      <p:to>
                                        <p:strVal val="visible"/>
                                      </p:to>
                                    </p:set>
                                    <p:anim calcmode="lin" valueType="num">
                                      <p:cBhvr additive="base">
                                        <p:cTn id="119" dur="500" fill="hold"/>
                                        <p:tgtEl>
                                          <p:spTgt spid="76"/>
                                        </p:tgtEl>
                                        <p:attrNameLst>
                                          <p:attrName>ppt_x</p:attrName>
                                        </p:attrNameLst>
                                      </p:cBhvr>
                                      <p:tavLst>
                                        <p:tav tm="0">
                                          <p:val>
                                            <p:strVal val="0-#ppt_w/2"/>
                                          </p:val>
                                        </p:tav>
                                        <p:tav tm="100000">
                                          <p:val>
                                            <p:strVal val="#ppt_x"/>
                                          </p:val>
                                        </p:tav>
                                      </p:tavLst>
                                    </p:anim>
                                    <p:anim calcmode="lin" valueType="num">
                                      <p:cBhvr additive="base">
                                        <p:cTn id="120" dur="500" fill="hold"/>
                                        <p:tgtEl>
                                          <p:spTgt spid="76"/>
                                        </p:tgtEl>
                                        <p:attrNameLst>
                                          <p:attrName>ppt_y</p:attrName>
                                        </p:attrNameLst>
                                      </p:cBhvr>
                                      <p:tavLst>
                                        <p:tav tm="0">
                                          <p:val>
                                            <p:strVal val="#ppt_y"/>
                                          </p:val>
                                        </p:tav>
                                        <p:tav tm="100000">
                                          <p:val>
                                            <p:strVal val="#ppt_y"/>
                                          </p:val>
                                        </p:tav>
                                      </p:tavLst>
                                    </p:anim>
                                  </p:childTnLst>
                                </p:cTn>
                              </p:par>
                            </p:childTnLst>
                          </p:cTn>
                        </p:par>
                        <p:par>
                          <p:cTn id="121" fill="hold">
                            <p:stCondLst>
                              <p:cond delay="7500"/>
                            </p:stCondLst>
                            <p:childTnLst>
                              <p:par>
                                <p:cTn id="122" presetID="10" presetClass="entr" presetSubtype="0" fill="hold" grpId="0" nodeType="afterEffect">
                                  <p:stCondLst>
                                    <p:cond delay="0"/>
                                  </p:stCondLst>
                                  <p:childTnLst>
                                    <p:set>
                                      <p:cBhvr>
                                        <p:cTn id="123" dur="1" fill="hold">
                                          <p:stCondLst>
                                            <p:cond delay="0"/>
                                          </p:stCondLst>
                                        </p:cTn>
                                        <p:tgtEl>
                                          <p:spTgt spid="147"/>
                                        </p:tgtEl>
                                        <p:attrNameLst>
                                          <p:attrName>style.visibility</p:attrName>
                                        </p:attrNameLst>
                                      </p:cBhvr>
                                      <p:to>
                                        <p:strVal val="visible"/>
                                      </p:to>
                                    </p:set>
                                    <p:animEffect transition="in" filter="fade">
                                      <p:cBhvr>
                                        <p:cTn id="124" dur="500"/>
                                        <p:tgtEl>
                                          <p:spTgt spid="147"/>
                                        </p:tgtEl>
                                      </p:cBhvr>
                                    </p:animEffect>
                                  </p:childTnLst>
                                </p:cTn>
                              </p:par>
                            </p:childTnLst>
                          </p:cTn>
                        </p:par>
                        <p:par>
                          <p:cTn id="125" fill="hold">
                            <p:stCondLst>
                              <p:cond delay="8000"/>
                            </p:stCondLst>
                            <p:childTnLst>
                              <p:par>
                                <p:cTn id="126" presetID="10" presetClass="entr" presetSubtype="0" fill="hold" nodeType="afterEffect">
                                  <p:stCondLst>
                                    <p:cond delay="0"/>
                                  </p:stCondLst>
                                  <p:childTnLst>
                                    <p:set>
                                      <p:cBhvr>
                                        <p:cTn id="127" dur="1" fill="hold">
                                          <p:stCondLst>
                                            <p:cond delay="0"/>
                                          </p:stCondLst>
                                        </p:cTn>
                                        <p:tgtEl>
                                          <p:spTgt spid="112"/>
                                        </p:tgtEl>
                                        <p:attrNameLst>
                                          <p:attrName>style.visibility</p:attrName>
                                        </p:attrNameLst>
                                      </p:cBhvr>
                                      <p:to>
                                        <p:strVal val="visible"/>
                                      </p:to>
                                    </p:set>
                                    <p:animEffect transition="in" filter="fade">
                                      <p:cBhvr>
                                        <p:cTn id="128"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30" grpId="0"/>
      <p:bldP spid="131" grpId="0"/>
      <p:bldP spid="136" grpId="0"/>
      <p:bldP spid="137" grpId="0"/>
      <p:bldP spid="141" grpId="0"/>
      <p:bldP spid="142" grpId="0"/>
      <p:bldP spid="147" grpId="0"/>
      <p:bldP spid="76" grpId="0"/>
      <p:bldP spid="31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sp>
        <p:nvSpPr>
          <p:cNvPr id="104" name="圆角矩形 103"/>
          <p:cNvSpPr/>
          <p:nvPr/>
        </p:nvSpPr>
        <p:spPr>
          <a:xfrm>
            <a:off x="2196872" y="3593221"/>
            <a:ext cx="1086274" cy="1086274"/>
          </a:xfrm>
          <a:prstGeom prst="roundRect">
            <a:avLst>
              <a:gd name="adj" fmla="val 12985"/>
            </a:avLst>
          </a:prstGeom>
          <a:gradFill>
            <a:gsLst>
              <a:gs pos="0">
                <a:srgbClr val="00B0F0"/>
              </a:gs>
              <a:gs pos="100000">
                <a:srgbClr val="0070C0"/>
              </a:gs>
            </a:gsLst>
            <a:lin ang="2700000" scaled="1"/>
          </a:gra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5" name="圆角矩形 104"/>
          <p:cNvSpPr/>
          <p:nvPr/>
        </p:nvSpPr>
        <p:spPr>
          <a:xfrm>
            <a:off x="3784920" y="3280847"/>
            <a:ext cx="860202" cy="860202"/>
          </a:xfrm>
          <a:prstGeom prst="roundRect">
            <a:avLst>
              <a:gd name="adj" fmla="val 12985"/>
            </a:avLst>
          </a:prstGeom>
          <a:gradFill>
            <a:gsLst>
              <a:gs pos="0">
                <a:srgbClr val="00B0F0"/>
              </a:gs>
              <a:gs pos="100000">
                <a:srgbClr val="0070C0"/>
              </a:gs>
            </a:gsLst>
            <a:lin ang="2700000" scaled="1"/>
          </a:gra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6" name="圆角矩形 105"/>
          <p:cNvSpPr/>
          <p:nvPr/>
        </p:nvSpPr>
        <p:spPr>
          <a:xfrm>
            <a:off x="5679094" y="1342644"/>
            <a:ext cx="860202" cy="860202"/>
          </a:xfrm>
          <a:prstGeom prst="roundRect">
            <a:avLst>
              <a:gd name="adj" fmla="val 12985"/>
            </a:avLst>
          </a:prstGeom>
          <a:gradFill>
            <a:gsLst>
              <a:gs pos="0">
                <a:srgbClr val="00B0F0"/>
              </a:gs>
              <a:gs pos="100000">
                <a:srgbClr val="0070C0"/>
              </a:gs>
            </a:gsLst>
            <a:lin ang="2700000" scaled="1"/>
          </a:gra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7" name="圆角矩形 106"/>
          <p:cNvSpPr/>
          <p:nvPr/>
        </p:nvSpPr>
        <p:spPr>
          <a:xfrm>
            <a:off x="4073418" y="1704307"/>
            <a:ext cx="1086274" cy="1086274"/>
          </a:xfrm>
          <a:prstGeom prst="roundRect">
            <a:avLst>
              <a:gd name="adj" fmla="val 12985"/>
            </a:avLst>
          </a:prstGeom>
          <a:gradFill>
            <a:gsLst>
              <a:gs pos="0">
                <a:srgbClr val="00B0F0"/>
              </a:gs>
              <a:gs pos="100000">
                <a:srgbClr val="0070C0"/>
              </a:gs>
            </a:gsLst>
            <a:lin ang="2700000" scaled="1"/>
          </a:gra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8" name="任意多边形 107"/>
          <p:cNvSpPr/>
          <p:nvPr/>
        </p:nvSpPr>
        <p:spPr>
          <a:xfrm rot="18900000">
            <a:off x="1752962" y="2223048"/>
            <a:ext cx="5266356" cy="1390436"/>
          </a:xfrm>
          <a:custGeom>
            <a:avLst/>
            <a:gdLst>
              <a:gd name="connsiteX0" fmla="*/ 6382501 w 7023637"/>
              <a:gd name="connsiteY0" fmla="*/ 230936 h 1854397"/>
              <a:gd name="connsiteX1" fmla="*/ 6984659 w 7023637"/>
              <a:gd name="connsiteY1" fmla="*/ 833094 h 1854397"/>
              <a:gd name="connsiteX2" fmla="*/ 6984659 w 7023637"/>
              <a:gd name="connsiteY2" fmla="*/ 1021294 h 1854397"/>
              <a:gd name="connsiteX3" fmla="*/ 6382502 w 7023637"/>
              <a:gd name="connsiteY3" fmla="*/ 1623452 h 1854397"/>
              <a:gd name="connsiteX4" fmla="*/ 6238324 w 7023637"/>
              <a:gd name="connsiteY4" fmla="*/ 1652686 h 1854397"/>
              <a:gd name="connsiteX5" fmla="*/ 6233468 w 7023637"/>
              <a:gd name="connsiteY5" fmla="*/ 1649461 h 1854397"/>
              <a:gd name="connsiteX6" fmla="*/ 5619292 w 7023637"/>
              <a:gd name="connsiteY6" fmla="*/ 1035284 h 1854397"/>
              <a:gd name="connsiteX7" fmla="*/ 5381956 w 7023637"/>
              <a:gd name="connsiteY7" fmla="*/ 1035284 h 1854397"/>
              <a:gd name="connsiteX8" fmla="*/ 4622585 w 7023637"/>
              <a:gd name="connsiteY8" fmla="*/ 1794655 h 1854397"/>
              <a:gd name="connsiteX9" fmla="*/ 4612056 w 7023637"/>
              <a:gd name="connsiteY9" fmla="*/ 1810510 h 1854397"/>
              <a:gd name="connsiteX10" fmla="*/ 4564487 w 7023637"/>
              <a:gd name="connsiteY10" fmla="*/ 1842098 h 1854397"/>
              <a:gd name="connsiteX11" fmla="*/ 4423292 w 7023637"/>
              <a:gd name="connsiteY11" fmla="*/ 1835186 h 1854397"/>
              <a:gd name="connsiteX12" fmla="*/ 4387173 w 7023637"/>
              <a:gd name="connsiteY12" fmla="*/ 1808553 h 1854397"/>
              <a:gd name="connsiteX13" fmla="*/ 4380859 w 7023637"/>
              <a:gd name="connsiteY13" fmla="*/ 1799045 h 1854397"/>
              <a:gd name="connsiteX14" fmla="*/ 3621487 w 7023637"/>
              <a:gd name="connsiteY14" fmla="*/ 1039674 h 1854397"/>
              <a:gd name="connsiteX15" fmla="*/ 3439668 w 7023637"/>
              <a:gd name="connsiteY15" fmla="*/ 1002808 h 1854397"/>
              <a:gd name="connsiteX16" fmla="*/ 3407952 w 7023637"/>
              <a:gd name="connsiteY16" fmla="*/ 1023869 h 1854397"/>
              <a:gd name="connsiteX17" fmla="*/ 2808370 w 7023637"/>
              <a:gd name="connsiteY17" fmla="*/ 1623451 h 1854397"/>
              <a:gd name="connsiteX18" fmla="*/ 2620170 w 7023637"/>
              <a:gd name="connsiteY18" fmla="*/ 1623451 h 1854397"/>
              <a:gd name="connsiteX19" fmla="*/ 2194586 w 7023637"/>
              <a:gd name="connsiteY19" fmla="*/ 1197867 h 1854397"/>
              <a:gd name="connsiteX20" fmla="*/ 2194565 w 7023637"/>
              <a:gd name="connsiteY20" fmla="*/ 1197867 h 1854397"/>
              <a:gd name="connsiteX21" fmla="*/ 2042569 w 7023637"/>
              <a:gd name="connsiteY21" fmla="*/ 1045871 h 1854397"/>
              <a:gd name="connsiteX22" fmla="*/ 1805233 w 7023637"/>
              <a:gd name="connsiteY22" fmla="*/ 1045871 h 1854397"/>
              <a:gd name="connsiteX23" fmla="*/ 1045861 w 7023637"/>
              <a:gd name="connsiteY23" fmla="*/ 1805242 h 1854397"/>
              <a:gd name="connsiteX24" fmla="*/ 1045860 w 7023637"/>
              <a:gd name="connsiteY24" fmla="*/ 1805244 h 1854397"/>
              <a:gd name="connsiteX25" fmla="*/ 990345 w 7023637"/>
              <a:gd name="connsiteY25" fmla="*/ 1842109 h 1854397"/>
              <a:gd name="connsiteX26" fmla="*/ 808525 w 7023637"/>
              <a:gd name="connsiteY26" fmla="*/ 1805243 h 1854397"/>
              <a:gd name="connsiteX27" fmla="*/ 49154 w 7023637"/>
              <a:gd name="connsiteY27" fmla="*/ 1045872 h 1854397"/>
              <a:gd name="connsiteX28" fmla="*/ 49154 w 7023637"/>
              <a:gd name="connsiteY28" fmla="*/ 808536 h 1854397"/>
              <a:gd name="connsiteX29" fmla="*/ 808525 w 7023637"/>
              <a:gd name="connsiteY29" fmla="*/ 49164 h 1854397"/>
              <a:gd name="connsiteX30" fmla="*/ 1045861 w 7023637"/>
              <a:gd name="connsiteY30" fmla="*/ 49164 h 1854397"/>
              <a:gd name="connsiteX31" fmla="*/ 1653226 w 7023637"/>
              <a:gd name="connsiteY31" fmla="*/ 656529 h 1854397"/>
              <a:gd name="connsiteX32" fmla="*/ 1653248 w 7023637"/>
              <a:gd name="connsiteY32" fmla="*/ 656529 h 1854397"/>
              <a:gd name="connsiteX33" fmla="*/ 1805243 w 7023637"/>
              <a:gd name="connsiteY33" fmla="*/ 808524 h 1854397"/>
              <a:gd name="connsiteX34" fmla="*/ 2042579 w 7023637"/>
              <a:gd name="connsiteY34" fmla="*/ 808524 h 1854397"/>
              <a:gd name="connsiteX35" fmla="*/ 2112731 w 7023637"/>
              <a:gd name="connsiteY35" fmla="*/ 738372 h 1854397"/>
              <a:gd name="connsiteX36" fmla="*/ 2620169 w 7023637"/>
              <a:gd name="connsiteY36" fmla="*/ 230935 h 1854397"/>
              <a:gd name="connsiteX37" fmla="*/ 2808370 w 7023637"/>
              <a:gd name="connsiteY37" fmla="*/ 230935 h 1854397"/>
              <a:gd name="connsiteX38" fmla="*/ 3236140 w 7023637"/>
              <a:gd name="connsiteY38" fmla="*/ 658705 h 1854397"/>
              <a:gd name="connsiteX39" fmla="*/ 3240530 w 7023637"/>
              <a:gd name="connsiteY39" fmla="*/ 658705 h 1854397"/>
              <a:gd name="connsiteX40" fmla="*/ 3388156 w 7023637"/>
              <a:gd name="connsiteY40" fmla="*/ 806331 h 1854397"/>
              <a:gd name="connsiteX41" fmla="*/ 3625492 w 7023637"/>
              <a:gd name="connsiteY41" fmla="*/ 806331 h 1854397"/>
              <a:gd name="connsiteX42" fmla="*/ 4382672 w 7023637"/>
              <a:gd name="connsiteY42" fmla="*/ 49151 h 1854397"/>
              <a:gd name="connsiteX43" fmla="*/ 4438185 w 7023637"/>
              <a:gd name="connsiteY43" fmla="*/ 12288 h 1854397"/>
              <a:gd name="connsiteX44" fmla="*/ 4579381 w 7023637"/>
              <a:gd name="connsiteY44" fmla="*/ 19201 h 1854397"/>
              <a:gd name="connsiteX45" fmla="*/ 4615497 w 7023637"/>
              <a:gd name="connsiteY45" fmla="*/ 45831 h 1854397"/>
              <a:gd name="connsiteX46" fmla="*/ 4621812 w 7023637"/>
              <a:gd name="connsiteY46" fmla="*/ 55341 h 1854397"/>
              <a:gd name="connsiteX47" fmla="*/ 5381183 w 7023637"/>
              <a:gd name="connsiteY47" fmla="*/ 814712 h 1854397"/>
              <a:gd name="connsiteX48" fmla="*/ 5618519 w 7023637"/>
              <a:gd name="connsiteY48" fmla="*/ 814712 h 1854397"/>
              <a:gd name="connsiteX49" fmla="*/ 6218098 w 7023637"/>
              <a:gd name="connsiteY49" fmla="*/ 215133 h 1854397"/>
              <a:gd name="connsiteX50" fmla="*/ 6238324 w 7023637"/>
              <a:gd name="connsiteY50" fmla="*/ 201702 h 1854397"/>
              <a:gd name="connsiteX51" fmla="*/ 6382501 w 7023637"/>
              <a:gd name="connsiteY51" fmla="*/ 230936 h 18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23637" h="1854397">
                <a:moveTo>
                  <a:pt x="6382501" y="230936"/>
                </a:moveTo>
                <a:lnTo>
                  <a:pt x="6984659" y="833094"/>
                </a:lnTo>
                <a:cubicBezTo>
                  <a:pt x="7036630" y="885064"/>
                  <a:pt x="7036630" y="969325"/>
                  <a:pt x="6984659" y="1021294"/>
                </a:cubicBezTo>
                <a:lnTo>
                  <a:pt x="6382502" y="1623452"/>
                </a:lnTo>
                <a:cubicBezTo>
                  <a:pt x="6343525" y="1662430"/>
                  <a:pt x="6286384" y="1672174"/>
                  <a:pt x="6238324" y="1652686"/>
                </a:cubicBezTo>
                <a:lnTo>
                  <a:pt x="6233468" y="1649461"/>
                </a:lnTo>
                <a:lnTo>
                  <a:pt x="5619292" y="1035284"/>
                </a:lnTo>
                <a:cubicBezTo>
                  <a:pt x="5553753" y="969745"/>
                  <a:pt x="5447494" y="969745"/>
                  <a:pt x="5381956" y="1035284"/>
                </a:cubicBezTo>
                <a:lnTo>
                  <a:pt x="4622585" y="1794655"/>
                </a:lnTo>
                <a:lnTo>
                  <a:pt x="4612056" y="1810510"/>
                </a:lnTo>
                <a:lnTo>
                  <a:pt x="4564487" y="1842098"/>
                </a:lnTo>
                <a:cubicBezTo>
                  <a:pt x="4519032" y="1860531"/>
                  <a:pt x="4467136" y="1858226"/>
                  <a:pt x="4423292" y="1835186"/>
                </a:cubicBezTo>
                <a:lnTo>
                  <a:pt x="4387173" y="1808553"/>
                </a:lnTo>
                <a:lnTo>
                  <a:pt x="4380859" y="1799045"/>
                </a:lnTo>
                <a:lnTo>
                  <a:pt x="3621487" y="1039674"/>
                </a:lnTo>
                <a:cubicBezTo>
                  <a:pt x="3572333" y="990520"/>
                  <a:pt x="3500274" y="978231"/>
                  <a:pt x="3439668" y="1002808"/>
                </a:cubicBezTo>
                <a:lnTo>
                  <a:pt x="3407952" y="1023869"/>
                </a:lnTo>
                <a:lnTo>
                  <a:pt x="2808370" y="1623451"/>
                </a:lnTo>
                <a:cubicBezTo>
                  <a:pt x="2756400" y="1675421"/>
                  <a:pt x="2672140" y="1675421"/>
                  <a:pt x="2620170" y="1623451"/>
                </a:cubicBezTo>
                <a:lnTo>
                  <a:pt x="2194586" y="1197867"/>
                </a:lnTo>
                <a:lnTo>
                  <a:pt x="2194565" y="1197867"/>
                </a:lnTo>
                <a:lnTo>
                  <a:pt x="2042569" y="1045871"/>
                </a:lnTo>
                <a:cubicBezTo>
                  <a:pt x="1977030" y="980332"/>
                  <a:pt x="1870772" y="980332"/>
                  <a:pt x="1805233" y="1045871"/>
                </a:cubicBezTo>
                <a:lnTo>
                  <a:pt x="1045861" y="1805242"/>
                </a:lnTo>
                <a:lnTo>
                  <a:pt x="1045860" y="1805244"/>
                </a:lnTo>
                <a:lnTo>
                  <a:pt x="990345" y="1842109"/>
                </a:lnTo>
                <a:cubicBezTo>
                  <a:pt x="929738" y="1866686"/>
                  <a:pt x="857679" y="1854397"/>
                  <a:pt x="808525" y="1805243"/>
                </a:cubicBezTo>
                <a:lnTo>
                  <a:pt x="49154" y="1045872"/>
                </a:lnTo>
                <a:cubicBezTo>
                  <a:pt x="-16385" y="980333"/>
                  <a:pt x="-16385" y="874074"/>
                  <a:pt x="49154" y="808536"/>
                </a:cubicBezTo>
                <a:lnTo>
                  <a:pt x="808525" y="49164"/>
                </a:lnTo>
                <a:cubicBezTo>
                  <a:pt x="874064" y="-16375"/>
                  <a:pt x="980322" y="-16375"/>
                  <a:pt x="1045861" y="49164"/>
                </a:cubicBezTo>
                <a:lnTo>
                  <a:pt x="1653226" y="656529"/>
                </a:lnTo>
                <a:lnTo>
                  <a:pt x="1653248" y="656529"/>
                </a:lnTo>
                <a:lnTo>
                  <a:pt x="1805243" y="808524"/>
                </a:lnTo>
                <a:cubicBezTo>
                  <a:pt x="1870782" y="874063"/>
                  <a:pt x="1977040" y="874063"/>
                  <a:pt x="2042579" y="808524"/>
                </a:cubicBezTo>
                <a:lnTo>
                  <a:pt x="2112731" y="738372"/>
                </a:lnTo>
                <a:lnTo>
                  <a:pt x="2620169" y="230935"/>
                </a:lnTo>
                <a:cubicBezTo>
                  <a:pt x="2672139" y="178964"/>
                  <a:pt x="2756399" y="178964"/>
                  <a:pt x="2808370" y="230935"/>
                </a:cubicBezTo>
                <a:lnTo>
                  <a:pt x="3236140" y="658705"/>
                </a:lnTo>
                <a:lnTo>
                  <a:pt x="3240530" y="658705"/>
                </a:lnTo>
                <a:lnTo>
                  <a:pt x="3388156" y="806331"/>
                </a:lnTo>
                <a:cubicBezTo>
                  <a:pt x="3453695" y="871870"/>
                  <a:pt x="3559954" y="871870"/>
                  <a:pt x="3625492" y="806331"/>
                </a:cubicBezTo>
                <a:lnTo>
                  <a:pt x="4382672" y="49151"/>
                </a:lnTo>
                <a:lnTo>
                  <a:pt x="4438185" y="12288"/>
                </a:lnTo>
                <a:cubicBezTo>
                  <a:pt x="4483639" y="-6144"/>
                  <a:pt x="4535536" y="-3840"/>
                  <a:pt x="4579381" y="19201"/>
                </a:cubicBezTo>
                <a:lnTo>
                  <a:pt x="4615497" y="45831"/>
                </a:lnTo>
                <a:lnTo>
                  <a:pt x="4621812" y="55341"/>
                </a:lnTo>
                <a:lnTo>
                  <a:pt x="5381183" y="814712"/>
                </a:lnTo>
                <a:cubicBezTo>
                  <a:pt x="5446722" y="880251"/>
                  <a:pt x="5552980" y="880251"/>
                  <a:pt x="5618519" y="814712"/>
                </a:cubicBezTo>
                <a:lnTo>
                  <a:pt x="6218098" y="215133"/>
                </a:lnTo>
                <a:lnTo>
                  <a:pt x="6238324" y="201702"/>
                </a:lnTo>
                <a:cubicBezTo>
                  <a:pt x="6286383" y="182213"/>
                  <a:pt x="6343523" y="191958"/>
                  <a:pt x="6382501" y="230936"/>
                </a:cubicBezTo>
                <a:close/>
              </a:path>
            </a:pathLst>
          </a:custGeom>
          <a:gradFill>
            <a:gsLst>
              <a:gs pos="100000">
                <a:srgbClr val="F5F5F5"/>
              </a:gs>
              <a:gs pos="0">
                <a:srgbClr val="D9D9D9"/>
              </a:gs>
            </a:gsLst>
            <a:lin ang="5400000" scaled="0"/>
          </a:gradFill>
          <a:ln w="22225">
            <a:gradFill>
              <a:gsLst>
                <a:gs pos="0">
                  <a:schemeClr val="bg1"/>
                </a:gs>
                <a:gs pos="100000">
                  <a:schemeClr val="bg1">
                    <a:lumMod val="85000"/>
                  </a:schemeClr>
                </a:gs>
              </a:gsLst>
              <a:lin ang="5400000" scaled="1"/>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9" name="文本框 45"/>
          <p:cNvSpPr txBox="1"/>
          <p:nvPr/>
        </p:nvSpPr>
        <p:spPr>
          <a:xfrm>
            <a:off x="3003389" y="3813821"/>
            <a:ext cx="466603" cy="552450"/>
          </a:xfrm>
          <a:prstGeom prst="rect">
            <a:avLst/>
          </a:prstGeom>
          <a:noFill/>
        </p:spPr>
        <p:txBody>
          <a:bodyPr wrap="square" rtlCol="0">
            <a:spAutoFit/>
          </a:bodyPr>
          <a:lstStyle/>
          <a:p>
            <a:pPr algn="ctr"/>
            <a:r>
              <a:rPr lang="en-US" altLang="zh-CN" sz="3000" dirty="0">
                <a:solidFill>
                  <a:srgbClr val="0070C0"/>
                </a:solidFill>
                <a:latin typeface="Impact" panose="020B0806030902050204" pitchFamily="34" charset="0"/>
              </a:rPr>
              <a:t>A</a:t>
            </a:r>
            <a:endParaRPr lang="zh-CN" altLang="en-US" sz="3000" dirty="0">
              <a:solidFill>
                <a:srgbClr val="0070C0"/>
              </a:solidFill>
              <a:latin typeface="Impact" panose="020B0806030902050204" pitchFamily="34" charset="0"/>
            </a:endParaRPr>
          </a:p>
        </p:txBody>
      </p:sp>
      <p:sp>
        <p:nvSpPr>
          <p:cNvPr id="110" name="文本框 49"/>
          <p:cNvSpPr txBox="1"/>
          <p:nvPr/>
        </p:nvSpPr>
        <p:spPr>
          <a:xfrm>
            <a:off x="3908939" y="2949950"/>
            <a:ext cx="466603" cy="506730"/>
          </a:xfrm>
          <a:prstGeom prst="rect">
            <a:avLst/>
          </a:prstGeom>
          <a:noFill/>
        </p:spPr>
        <p:txBody>
          <a:bodyPr wrap="square" rtlCol="0">
            <a:spAutoFit/>
          </a:bodyPr>
          <a:lstStyle/>
          <a:p>
            <a:pPr algn="ctr"/>
            <a:r>
              <a:rPr lang="en-US" altLang="zh-CN" sz="2700" dirty="0">
                <a:solidFill>
                  <a:srgbClr val="0070C0"/>
                </a:solidFill>
                <a:latin typeface="Impact" panose="020B0806030902050204" pitchFamily="34" charset="0"/>
              </a:rPr>
              <a:t>B</a:t>
            </a:r>
            <a:endParaRPr lang="zh-CN" altLang="en-US" sz="2700" dirty="0">
              <a:solidFill>
                <a:srgbClr val="0070C0"/>
              </a:solidFill>
              <a:latin typeface="Impact" panose="020B0806030902050204" pitchFamily="34" charset="0"/>
            </a:endParaRPr>
          </a:p>
        </p:txBody>
      </p:sp>
      <p:sp>
        <p:nvSpPr>
          <p:cNvPr id="111" name="文本框 52"/>
          <p:cNvSpPr txBox="1"/>
          <p:nvPr/>
        </p:nvSpPr>
        <p:spPr>
          <a:xfrm>
            <a:off x="4865982" y="1924103"/>
            <a:ext cx="466603" cy="552450"/>
          </a:xfrm>
          <a:prstGeom prst="rect">
            <a:avLst/>
          </a:prstGeom>
          <a:noFill/>
        </p:spPr>
        <p:txBody>
          <a:bodyPr wrap="square" rtlCol="0">
            <a:spAutoFit/>
          </a:bodyPr>
          <a:lstStyle/>
          <a:p>
            <a:pPr algn="ctr"/>
            <a:r>
              <a:rPr lang="en-US" altLang="zh-CN" sz="3000" dirty="0">
                <a:solidFill>
                  <a:srgbClr val="0070C0"/>
                </a:solidFill>
                <a:latin typeface="Impact" panose="020B0806030902050204" pitchFamily="34" charset="0"/>
              </a:rPr>
              <a:t>C</a:t>
            </a:r>
            <a:endParaRPr lang="zh-CN" altLang="en-US" sz="3000" dirty="0">
              <a:solidFill>
                <a:srgbClr val="0070C0"/>
              </a:solidFill>
              <a:latin typeface="Impact" panose="020B0806030902050204" pitchFamily="34" charset="0"/>
            </a:endParaRPr>
          </a:p>
        </p:txBody>
      </p:sp>
      <p:sp>
        <p:nvSpPr>
          <p:cNvPr id="112" name="文本框 55"/>
          <p:cNvSpPr txBox="1"/>
          <p:nvPr/>
        </p:nvSpPr>
        <p:spPr>
          <a:xfrm>
            <a:off x="5801370" y="1060232"/>
            <a:ext cx="466603" cy="506730"/>
          </a:xfrm>
          <a:prstGeom prst="rect">
            <a:avLst/>
          </a:prstGeom>
          <a:noFill/>
        </p:spPr>
        <p:txBody>
          <a:bodyPr wrap="square" rtlCol="0">
            <a:spAutoFit/>
          </a:bodyPr>
          <a:lstStyle/>
          <a:p>
            <a:pPr algn="ctr"/>
            <a:r>
              <a:rPr lang="en-US" altLang="zh-CN" sz="2700" dirty="0">
                <a:solidFill>
                  <a:srgbClr val="0070C0"/>
                </a:solidFill>
                <a:latin typeface="Impact" panose="020B0806030902050204" pitchFamily="34" charset="0"/>
              </a:rPr>
              <a:t>D</a:t>
            </a:r>
            <a:endParaRPr lang="zh-CN" altLang="en-US" sz="2700" dirty="0">
              <a:solidFill>
                <a:srgbClr val="0070C0"/>
              </a:solidFill>
              <a:latin typeface="Impact" panose="020B0806030902050204" pitchFamily="34" charset="0"/>
            </a:endParaRPr>
          </a:p>
        </p:txBody>
      </p:sp>
      <p:grpSp>
        <p:nvGrpSpPr>
          <p:cNvPr id="113" name="Group 4"/>
          <p:cNvGrpSpPr>
            <a:grpSpLocks noChangeAspect="1"/>
          </p:cNvGrpSpPr>
          <p:nvPr/>
        </p:nvGrpSpPr>
        <p:grpSpPr bwMode="auto">
          <a:xfrm>
            <a:off x="4708172" y="2465380"/>
            <a:ext cx="396626" cy="376586"/>
            <a:chOff x="4797" y="1501"/>
            <a:chExt cx="950" cy="902"/>
          </a:xfrm>
          <a:gradFill>
            <a:gsLst>
              <a:gs pos="0">
                <a:srgbClr val="00B0F0"/>
              </a:gs>
              <a:gs pos="100000">
                <a:srgbClr val="0070C0"/>
              </a:gs>
            </a:gsLst>
            <a:lin ang="2700000" scaled="1"/>
          </a:gradFill>
        </p:grpSpPr>
        <p:sp>
          <p:nvSpPr>
            <p:cNvPr id="114" name="Freeform 5"/>
            <p:cNvSpPr/>
            <p:nvPr/>
          </p:nvSpPr>
          <p:spPr bwMode="auto">
            <a:xfrm>
              <a:off x="4797" y="1501"/>
              <a:ext cx="950" cy="902"/>
            </a:xfrm>
            <a:custGeom>
              <a:avLst/>
              <a:gdLst>
                <a:gd name="T0" fmla="*/ 384 w 399"/>
                <a:gd name="T1" fmla="*/ 350 h 379"/>
                <a:gd name="T2" fmla="*/ 371 w 399"/>
                <a:gd name="T3" fmla="*/ 360 h 379"/>
                <a:gd name="T4" fmla="*/ 307 w 399"/>
                <a:gd name="T5" fmla="*/ 360 h 379"/>
                <a:gd name="T6" fmla="*/ 307 w 399"/>
                <a:gd name="T7" fmla="*/ 349 h 379"/>
                <a:gd name="T8" fmla="*/ 297 w 399"/>
                <a:gd name="T9" fmla="*/ 349 h 379"/>
                <a:gd name="T10" fmla="*/ 297 w 399"/>
                <a:gd name="T11" fmla="*/ 360 h 379"/>
                <a:gd name="T12" fmla="*/ 224 w 399"/>
                <a:gd name="T13" fmla="*/ 360 h 379"/>
                <a:gd name="T14" fmla="*/ 224 w 399"/>
                <a:gd name="T15" fmla="*/ 349 h 379"/>
                <a:gd name="T16" fmla="*/ 215 w 399"/>
                <a:gd name="T17" fmla="*/ 349 h 379"/>
                <a:gd name="T18" fmla="*/ 215 w 399"/>
                <a:gd name="T19" fmla="*/ 360 h 379"/>
                <a:gd name="T20" fmla="*/ 141 w 399"/>
                <a:gd name="T21" fmla="*/ 360 h 379"/>
                <a:gd name="T22" fmla="*/ 141 w 399"/>
                <a:gd name="T23" fmla="*/ 349 h 379"/>
                <a:gd name="T24" fmla="*/ 132 w 399"/>
                <a:gd name="T25" fmla="*/ 349 h 379"/>
                <a:gd name="T26" fmla="*/ 132 w 399"/>
                <a:gd name="T27" fmla="*/ 360 h 379"/>
                <a:gd name="T28" fmla="*/ 59 w 399"/>
                <a:gd name="T29" fmla="*/ 360 h 379"/>
                <a:gd name="T30" fmla="*/ 59 w 399"/>
                <a:gd name="T31" fmla="*/ 349 h 379"/>
                <a:gd name="T32" fmla="*/ 49 w 399"/>
                <a:gd name="T33" fmla="*/ 349 h 379"/>
                <a:gd name="T34" fmla="*/ 49 w 399"/>
                <a:gd name="T35" fmla="*/ 360 h 379"/>
                <a:gd name="T36" fmla="*/ 20 w 399"/>
                <a:gd name="T37" fmla="*/ 360 h 379"/>
                <a:gd name="T38" fmla="*/ 20 w 399"/>
                <a:gd name="T39" fmla="*/ 331 h 379"/>
                <a:gd name="T40" fmla="*/ 31 w 399"/>
                <a:gd name="T41" fmla="*/ 331 h 379"/>
                <a:gd name="T42" fmla="*/ 31 w 399"/>
                <a:gd name="T43" fmla="*/ 322 h 379"/>
                <a:gd name="T44" fmla="*/ 20 w 399"/>
                <a:gd name="T45" fmla="*/ 322 h 379"/>
                <a:gd name="T46" fmla="*/ 20 w 399"/>
                <a:gd name="T47" fmla="*/ 244 h 379"/>
                <a:gd name="T48" fmla="*/ 31 w 399"/>
                <a:gd name="T49" fmla="*/ 244 h 379"/>
                <a:gd name="T50" fmla="*/ 31 w 399"/>
                <a:gd name="T51" fmla="*/ 235 h 379"/>
                <a:gd name="T52" fmla="*/ 20 w 399"/>
                <a:gd name="T53" fmla="*/ 235 h 379"/>
                <a:gd name="T54" fmla="*/ 20 w 399"/>
                <a:gd name="T55" fmla="*/ 157 h 379"/>
                <a:gd name="T56" fmla="*/ 31 w 399"/>
                <a:gd name="T57" fmla="*/ 157 h 379"/>
                <a:gd name="T58" fmla="*/ 31 w 399"/>
                <a:gd name="T59" fmla="*/ 148 h 379"/>
                <a:gd name="T60" fmla="*/ 20 w 399"/>
                <a:gd name="T61" fmla="*/ 148 h 379"/>
                <a:gd name="T62" fmla="*/ 20 w 399"/>
                <a:gd name="T63" fmla="*/ 70 h 379"/>
                <a:gd name="T64" fmla="*/ 31 w 399"/>
                <a:gd name="T65" fmla="*/ 70 h 379"/>
                <a:gd name="T66" fmla="*/ 31 w 399"/>
                <a:gd name="T67" fmla="*/ 61 h 379"/>
                <a:gd name="T68" fmla="*/ 20 w 399"/>
                <a:gd name="T69" fmla="*/ 61 h 379"/>
                <a:gd name="T70" fmla="*/ 20 w 399"/>
                <a:gd name="T71" fmla="*/ 28 h 379"/>
                <a:gd name="T72" fmla="*/ 30 w 399"/>
                <a:gd name="T73" fmla="*/ 14 h 379"/>
                <a:gd name="T74" fmla="*/ 16 w 399"/>
                <a:gd name="T75" fmla="*/ 0 h 379"/>
                <a:gd name="T76" fmla="*/ 1 w 399"/>
                <a:gd name="T77" fmla="*/ 14 h 379"/>
                <a:gd name="T78" fmla="*/ 11 w 399"/>
                <a:gd name="T79" fmla="*/ 28 h 379"/>
                <a:gd name="T80" fmla="*/ 11 w 399"/>
                <a:gd name="T81" fmla="*/ 61 h 379"/>
                <a:gd name="T82" fmla="*/ 0 w 399"/>
                <a:gd name="T83" fmla="*/ 61 h 379"/>
                <a:gd name="T84" fmla="*/ 0 w 399"/>
                <a:gd name="T85" fmla="*/ 70 h 379"/>
                <a:gd name="T86" fmla="*/ 11 w 399"/>
                <a:gd name="T87" fmla="*/ 70 h 379"/>
                <a:gd name="T88" fmla="*/ 11 w 399"/>
                <a:gd name="T89" fmla="*/ 148 h 379"/>
                <a:gd name="T90" fmla="*/ 0 w 399"/>
                <a:gd name="T91" fmla="*/ 148 h 379"/>
                <a:gd name="T92" fmla="*/ 0 w 399"/>
                <a:gd name="T93" fmla="*/ 157 h 379"/>
                <a:gd name="T94" fmla="*/ 11 w 399"/>
                <a:gd name="T95" fmla="*/ 157 h 379"/>
                <a:gd name="T96" fmla="*/ 11 w 399"/>
                <a:gd name="T97" fmla="*/ 235 h 379"/>
                <a:gd name="T98" fmla="*/ 0 w 399"/>
                <a:gd name="T99" fmla="*/ 235 h 379"/>
                <a:gd name="T100" fmla="*/ 0 w 399"/>
                <a:gd name="T101" fmla="*/ 244 h 379"/>
                <a:gd name="T102" fmla="*/ 11 w 399"/>
                <a:gd name="T103" fmla="*/ 244 h 379"/>
                <a:gd name="T104" fmla="*/ 11 w 399"/>
                <a:gd name="T105" fmla="*/ 322 h 379"/>
                <a:gd name="T106" fmla="*/ 0 w 399"/>
                <a:gd name="T107" fmla="*/ 322 h 379"/>
                <a:gd name="T108" fmla="*/ 0 w 399"/>
                <a:gd name="T109" fmla="*/ 331 h 379"/>
                <a:gd name="T110" fmla="*/ 11 w 399"/>
                <a:gd name="T111" fmla="*/ 331 h 379"/>
                <a:gd name="T112" fmla="*/ 11 w 399"/>
                <a:gd name="T113" fmla="*/ 369 h 379"/>
                <a:gd name="T114" fmla="*/ 371 w 399"/>
                <a:gd name="T115" fmla="*/ 369 h 379"/>
                <a:gd name="T116" fmla="*/ 384 w 399"/>
                <a:gd name="T117" fmla="*/ 379 h 379"/>
                <a:gd name="T118" fmla="*/ 399 w 399"/>
                <a:gd name="T119" fmla="*/ 365 h 379"/>
                <a:gd name="T120" fmla="*/ 384 w 399"/>
                <a:gd name="T121" fmla="*/ 35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379">
                  <a:moveTo>
                    <a:pt x="384" y="350"/>
                  </a:moveTo>
                  <a:cubicBezTo>
                    <a:pt x="378" y="350"/>
                    <a:pt x="373" y="354"/>
                    <a:pt x="371" y="360"/>
                  </a:cubicBezTo>
                  <a:cubicBezTo>
                    <a:pt x="307" y="360"/>
                    <a:pt x="307" y="360"/>
                    <a:pt x="307" y="360"/>
                  </a:cubicBezTo>
                  <a:cubicBezTo>
                    <a:pt x="307" y="349"/>
                    <a:pt x="307" y="349"/>
                    <a:pt x="307" y="349"/>
                  </a:cubicBezTo>
                  <a:cubicBezTo>
                    <a:pt x="297" y="349"/>
                    <a:pt x="297" y="349"/>
                    <a:pt x="297" y="349"/>
                  </a:cubicBezTo>
                  <a:cubicBezTo>
                    <a:pt x="297" y="360"/>
                    <a:pt x="297" y="360"/>
                    <a:pt x="297" y="360"/>
                  </a:cubicBezTo>
                  <a:cubicBezTo>
                    <a:pt x="224" y="360"/>
                    <a:pt x="224" y="360"/>
                    <a:pt x="224" y="360"/>
                  </a:cubicBezTo>
                  <a:cubicBezTo>
                    <a:pt x="224" y="349"/>
                    <a:pt x="224" y="349"/>
                    <a:pt x="224" y="349"/>
                  </a:cubicBezTo>
                  <a:cubicBezTo>
                    <a:pt x="215" y="349"/>
                    <a:pt x="215" y="349"/>
                    <a:pt x="215" y="349"/>
                  </a:cubicBezTo>
                  <a:cubicBezTo>
                    <a:pt x="215" y="360"/>
                    <a:pt x="215" y="360"/>
                    <a:pt x="215" y="360"/>
                  </a:cubicBezTo>
                  <a:cubicBezTo>
                    <a:pt x="141" y="360"/>
                    <a:pt x="141" y="360"/>
                    <a:pt x="141" y="360"/>
                  </a:cubicBezTo>
                  <a:cubicBezTo>
                    <a:pt x="141" y="349"/>
                    <a:pt x="141" y="349"/>
                    <a:pt x="141" y="349"/>
                  </a:cubicBezTo>
                  <a:cubicBezTo>
                    <a:pt x="132" y="349"/>
                    <a:pt x="132" y="349"/>
                    <a:pt x="132" y="349"/>
                  </a:cubicBezTo>
                  <a:cubicBezTo>
                    <a:pt x="132" y="360"/>
                    <a:pt x="132" y="360"/>
                    <a:pt x="132" y="360"/>
                  </a:cubicBezTo>
                  <a:cubicBezTo>
                    <a:pt x="59" y="360"/>
                    <a:pt x="59" y="360"/>
                    <a:pt x="59" y="360"/>
                  </a:cubicBezTo>
                  <a:cubicBezTo>
                    <a:pt x="59" y="349"/>
                    <a:pt x="59" y="349"/>
                    <a:pt x="59" y="349"/>
                  </a:cubicBezTo>
                  <a:cubicBezTo>
                    <a:pt x="49" y="349"/>
                    <a:pt x="49" y="349"/>
                    <a:pt x="49" y="349"/>
                  </a:cubicBezTo>
                  <a:cubicBezTo>
                    <a:pt x="49" y="360"/>
                    <a:pt x="49" y="360"/>
                    <a:pt x="49" y="360"/>
                  </a:cubicBezTo>
                  <a:cubicBezTo>
                    <a:pt x="20" y="360"/>
                    <a:pt x="20" y="360"/>
                    <a:pt x="20" y="360"/>
                  </a:cubicBezTo>
                  <a:cubicBezTo>
                    <a:pt x="20" y="331"/>
                    <a:pt x="20" y="331"/>
                    <a:pt x="20" y="331"/>
                  </a:cubicBezTo>
                  <a:cubicBezTo>
                    <a:pt x="31" y="331"/>
                    <a:pt x="31" y="331"/>
                    <a:pt x="31" y="331"/>
                  </a:cubicBezTo>
                  <a:cubicBezTo>
                    <a:pt x="31" y="322"/>
                    <a:pt x="31" y="322"/>
                    <a:pt x="31" y="322"/>
                  </a:cubicBezTo>
                  <a:cubicBezTo>
                    <a:pt x="20" y="322"/>
                    <a:pt x="20" y="322"/>
                    <a:pt x="20" y="322"/>
                  </a:cubicBezTo>
                  <a:cubicBezTo>
                    <a:pt x="20" y="244"/>
                    <a:pt x="20" y="244"/>
                    <a:pt x="20" y="244"/>
                  </a:cubicBezTo>
                  <a:cubicBezTo>
                    <a:pt x="31" y="244"/>
                    <a:pt x="31" y="244"/>
                    <a:pt x="31" y="244"/>
                  </a:cubicBezTo>
                  <a:cubicBezTo>
                    <a:pt x="31" y="235"/>
                    <a:pt x="31" y="235"/>
                    <a:pt x="31" y="235"/>
                  </a:cubicBezTo>
                  <a:cubicBezTo>
                    <a:pt x="20" y="235"/>
                    <a:pt x="20" y="235"/>
                    <a:pt x="20" y="235"/>
                  </a:cubicBezTo>
                  <a:cubicBezTo>
                    <a:pt x="20" y="157"/>
                    <a:pt x="20" y="157"/>
                    <a:pt x="20" y="157"/>
                  </a:cubicBezTo>
                  <a:cubicBezTo>
                    <a:pt x="31" y="157"/>
                    <a:pt x="31" y="157"/>
                    <a:pt x="31" y="157"/>
                  </a:cubicBezTo>
                  <a:cubicBezTo>
                    <a:pt x="31" y="148"/>
                    <a:pt x="31" y="148"/>
                    <a:pt x="31" y="148"/>
                  </a:cubicBezTo>
                  <a:cubicBezTo>
                    <a:pt x="20" y="148"/>
                    <a:pt x="20" y="148"/>
                    <a:pt x="20" y="148"/>
                  </a:cubicBezTo>
                  <a:cubicBezTo>
                    <a:pt x="20" y="70"/>
                    <a:pt x="20" y="70"/>
                    <a:pt x="20" y="70"/>
                  </a:cubicBezTo>
                  <a:cubicBezTo>
                    <a:pt x="31" y="70"/>
                    <a:pt x="31" y="70"/>
                    <a:pt x="31" y="70"/>
                  </a:cubicBezTo>
                  <a:cubicBezTo>
                    <a:pt x="31" y="61"/>
                    <a:pt x="31" y="61"/>
                    <a:pt x="31" y="61"/>
                  </a:cubicBezTo>
                  <a:cubicBezTo>
                    <a:pt x="20" y="61"/>
                    <a:pt x="20" y="61"/>
                    <a:pt x="20" y="61"/>
                  </a:cubicBezTo>
                  <a:cubicBezTo>
                    <a:pt x="20" y="28"/>
                    <a:pt x="20" y="28"/>
                    <a:pt x="20" y="28"/>
                  </a:cubicBezTo>
                  <a:cubicBezTo>
                    <a:pt x="26" y="26"/>
                    <a:pt x="30" y="21"/>
                    <a:pt x="30" y="14"/>
                  </a:cubicBezTo>
                  <a:cubicBezTo>
                    <a:pt x="30" y="6"/>
                    <a:pt x="24" y="0"/>
                    <a:pt x="16" y="0"/>
                  </a:cubicBezTo>
                  <a:cubicBezTo>
                    <a:pt x="8" y="0"/>
                    <a:pt x="1" y="6"/>
                    <a:pt x="1" y="14"/>
                  </a:cubicBezTo>
                  <a:cubicBezTo>
                    <a:pt x="1" y="21"/>
                    <a:pt x="5" y="26"/>
                    <a:pt x="11" y="28"/>
                  </a:cubicBezTo>
                  <a:cubicBezTo>
                    <a:pt x="11" y="61"/>
                    <a:pt x="11" y="61"/>
                    <a:pt x="11" y="61"/>
                  </a:cubicBezTo>
                  <a:cubicBezTo>
                    <a:pt x="0" y="61"/>
                    <a:pt x="0" y="61"/>
                    <a:pt x="0" y="61"/>
                  </a:cubicBezTo>
                  <a:cubicBezTo>
                    <a:pt x="0" y="70"/>
                    <a:pt x="0" y="70"/>
                    <a:pt x="0" y="70"/>
                  </a:cubicBezTo>
                  <a:cubicBezTo>
                    <a:pt x="11" y="70"/>
                    <a:pt x="11" y="70"/>
                    <a:pt x="11" y="70"/>
                  </a:cubicBezTo>
                  <a:cubicBezTo>
                    <a:pt x="11" y="148"/>
                    <a:pt x="11" y="148"/>
                    <a:pt x="11" y="148"/>
                  </a:cubicBezTo>
                  <a:cubicBezTo>
                    <a:pt x="0" y="148"/>
                    <a:pt x="0" y="148"/>
                    <a:pt x="0" y="148"/>
                  </a:cubicBezTo>
                  <a:cubicBezTo>
                    <a:pt x="0" y="157"/>
                    <a:pt x="0" y="157"/>
                    <a:pt x="0" y="157"/>
                  </a:cubicBezTo>
                  <a:cubicBezTo>
                    <a:pt x="11" y="157"/>
                    <a:pt x="11" y="157"/>
                    <a:pt x="11" y="157"/>
                  </a:cubicBezTo>
                  <a:cubicBezTo>
                    <a:pt x="11" y="235"/>
                    <a:pt x="11" y="235"/>
                    <a:pt x="11" y="235"/>
                  </a:cubicBezTo>
                  <a:cubicBezTo>
                    <a:pt x="0" y="235"/>
                    <a:pt x="0" y="235"/>
                    <a:pt x="0" y="235"/>
                  </a:cubicBezTo>
                  <a:cubicBezTo>
                    <a:pt x="0" y="244"/>
                    <a:pt x="0" y="244"/>
                    <a:pt x="0" y="244"/>
                  </a:cubicBezTo>
                  <a:cubicBezTo>
                    <a:pt x="11" y="244"/>
                    <a:pt x="11" y="244"/>
                    <a:pt x="11" y="244"/>
                  </a:cubicBezTo>
                  <a:cubicBezTo>
                    <a:pt x="11" y="322"/>
                    <a:pt x="11" y="322"/>
                    <a:pt x="11" y="322"/>
                  </a:cubicBezTo>
                  <a:cubicBezTo>
                    <a:pt x="0" y="322"/>
                    <a:pt x="0" y="322"/>
                    <a:pt x="0" y="322"/>
                  </a:cubicBezTo>
                  <a:cubicBezTo>
                    <a:pt x="0" y="331"/>
                    <a:pt x="0" y="331"/>
                    <a:pt x="0" y="331"/>
                  </a:cubicBezTo>
                  <a:cubicBezTo>
                    <a:pt x="11" y="331"/>
                    <a:pt x="11" y="331"/>
                    <a:pt x="11" y="331"/>
                  </a:cubicBezTo>
                  <a:cubicBezTo>
                    <a:pt x="11" y="369"/>
                    <a:pt x="11" y="369"/>
                    <a:pt x="11" y="369"/>
                  </a:cubicBezTo>
                  <a:cubicBezTo>
                    <a:pt x="371" y="369"/>
                    <a:pt x="371" y="369"/>
                    <a:pt x="371" y="369"/>
                  </a:cubicBezTo>
                  <a:cubicBezTo>
                    <a:pt x="373" y="375"/>
                    <a:pt x="378" y="379"/>
                    <a:pt x="384" y="379"/>
                  </a:cubicBezTo>
                  <a:cubicBezTo>
                    <a:pt x="392" y="379"/>
                    <a:pt x="399" y="372"/>
                    <a:pt x="399" y="365"/>
                  </a:cubicBezTo>
                  <a:cubicBezTo>
                    <a:pt x="399" y="357"/>
                    <a:pt x="392" y="350"/>
                    <a:pt x="384" y="3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5" name="Freeform 6"/>
            <p:cNvSpPr/>
            <p:nvPr/>
          </p:nvSpPr>
          <p:spPr bwMode="auto">
            <a:xfrm>
              <a:off x="4868" y="1594"/>
              <a:ext cx="793" cy="667"/>
            </a:xfrm>
            <a:custGeom>
              <a:avLst/>
              <a:gdLst>
                <a:gd name="T0" fmla="*/ 206 w 333"/>
                <a:gd name="T1" fmla="*/ 121 h 280"/>
                <a:gd name="T2" fmla="*/ 189 w 333"/>
                <a:gd name="T3" fmla="*/ 104 h 280"/>
                <a:gd name="T4" fmla="*/ 101 w 333"/>
                <a:gd name="T5" fmla="*/ 193 h 280"/>
                <a:gd name="T6" fmla="*/ 80 w 333"/>
                <a:gd name="T7" fmla="*/ 172 h 280"/>
                <a:gd name="T8" fmla="*/ 0 w 333"/>
                <a:gd name="T9" fmla="*/ 252 h 280"/>
                <a:gd name="T10" fmla="*/ 0 w 333"/>
                <a:gd name="T11" fmla="*/ 276 h 280"/>
                <a:gd name="T12" fmla="*/ 8 w 333"/>
                <a:gd name="T13" fmla="*/ 276 h 280"/>
                <a:gd name="T14" fmla="*/ 8 w 333"/>
                <a:gd name="T15" fmla="*/ 280 h 280"/>
                <a:gd name="T16" fmla="*/ 70 w 333"/>
                <a:gd name="T17" fmla="*/ 217 h 280"/>
                <a:gd name="T18" fmla="*/ 115 w 333"/>
                <a:gd name="T19" fmla="*/ 262 h 280"/>
                <a:gd name="T20" fmla="*/ 201 w 333"/>
                <a:gd name="T21" fmla="*/ 176 h 280"/>
                <a:gd name="T22" fmla="*/ 251 w 333"/>
                <a:gd name="T23" fmla="*/ 226 h 280"/>
                <a:gd name="T24" fmla="*/ 333 w 333"/>
                <a:gd name="T25" fmla="*/ 137 h 280"/>
                <a:gd name="T26" fmla="*/ 333 w 333"/>
                <a:gd name="T27" fmla="*/ 0 h 280"/>
                <a:gd name="T28" fmla="*/ 206 w 333"/>
                <a:gd name="T29" fmla="*/ 12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280">
                  <a:moveTo>
                    <a:pt x="206" y="121"/>
                  </a:moveTo>
                  <a:cubicBezTo>
                    <a:pt x="206" y="121"/>
                    <a:pt x="192" y="107"/>
                    <a:pt x="189" y="104"/>
                  </a:cubicBezTo>
                  <a:cubicBezTo>
                    <a:pt x="185" y="108"/>
                    <a:pt x="101" y="193"/>
                    <a:pt x="101" y="193"/>
                  </a:cubicBezTo>
                  <a:cubicBezTo>
                    <a:pt x="101" y="193"/>
                    <a:pt x="84" y="176"/>
                    <a:pt x="80" y="172"/>
                  </a:cubicBezTo>
                  <a:cubicBezTo>
                    <a:pt x="0" y="252"/>
                    <a:pt x="0" y="252"/>
                    <a:pt x="0" y="252"/>
                  </a:cubicBezTo>
                  <a:cubicBezTo>
                    <a:pt x="0" y="276"/>
                    <a:pt x="0" y="276"/>
                    <a:pt x="0" y="276"/>
                  </a:cubicBezTo>
                  <a:cubicBezTo>
                    <a:pt x="4" y="276"/>
                    <a:pt x="8" y="276"/>
                    <a:pt x="8" y="276"/>
                  </a:cubicBezTo>
                  <a:cubicBezTo>
                    <a:pt x="8" y="280"/>
                    <a:pt x="8" y="280"/>
                    <a:pt x="8" y="280"/>
                  </a:cubicBezTo>
                  <a:cubicBezTo>
                    <a:pt x="70" y="217"/>
                    <a:pt x="70" y="217"/>
                    <a:pt x="70" y="217"/>
                  </a:cubicBezTo>
                  <a:cubicBezTo>
                    <a:pt x="70" y="217"/>
                    <a:pt x="106" y="253"/>
                    <a:pt x="115" y="262"/>
                  </a:cubicBezTo>
                  <a:cubicBezTo>
                    <a:pt x="127" y="251"/>
                    <a:pt x="201" y="176"/>
                    <a:pt x="201" y="176"/>
                  </a:cubicBezTo>
                  <a:cubicBezTo>
                    <a:pt x="201" y="176"/>
                    <a:pt x="240" y="216"/>
                    <a:pt x="251" y="226"/>
                  </a:cubicBezTo>
                  <a:cubicBezTo>
                    <a:pt x="260" y="216"/>
                    <a:pt x="312" y="160"/>
                    <a:pt x="333" y="137"/>
                  </a:cubicBezTo>
                  <a:cubicBezTo>
                    <a:pt x="333" y="0"/>
                    <a:pt x="333" y="0"/>
                    <a:pt x="333" y="0"/>
                  </a:cubicBezTo>
                  <a:lnTo>
                    <a:pt x="206"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6" name="Freeform 7"/>
            <p:cNvSpPr/>
            <p:nvPr/>
          </p:nvSpPr>
          <p:spPr bwMode="auto">
            <a:xfrm>
              <a:off x="4868" y="1563"/>
              <a:ext cx="793" cy="621"/>
            </a:xfrm>
            <a:custGeom>
              <a:avLst/>
              <a:gdLst>
                <a:gd name="T0" fmla="*/ 491 w 793"/>
                <a:gd name="T1" fmla="*/ 288 h 621"/>
                <a:gd name="T2" fmla="*/ 458 w 793"/>
                <a:gd name="T3" fmla="*/ 252 h 621"/>
                <a:gd name="T4" fmla="*/ 450 w 793"/>
                <a:gd name="T5" fmla="*/ 248 h 621"/>
                <a:gd name="T6" fmla="*/ 446 w 793"/>
                <a:gd name="T7" fmla="*/ 252 h 621"/>
                <a:gd name="T8" fmla="*/ 241 w 793"/>
                <a:gd name="T9" fmla="*/ 457 h 621"/>
                <a:gd name="T10" fmla="*/ 198 w 793"/>
                <a:gd name="T11" fmla="*/ 414 h 621"/>
                <a:gd name="T12" fmla="*/ 191 w 793"/>
                <a:gd name="T13" fmla="*/ 409 h 621"/>
                <a:gd name="T14" fmla="*/ 0 w 793"/>
                <a:gd name="T15" fmla="*/ 600 h 621"/>
                <a:gd name="T16" fmla="*/ 0 w 793"/>
                <a:gd name="T17" fmla="*/ 609 h 621"/>
                <a:gd name="T18" fmla="*/ 0 w 793"/>
                <a:gd name="T19" fmla="*/ 621 h 621"/>
                <a:gd name="T20" fmla="*/ 191 w 793"/>
                <a:gd name="T21" fmla="*/ 431 h 621"/>
                <a:gd name="T22" fmla="*/ 236 w 793"/>
                <a:gd name="T23" fmla="*/ 474 h 621"/>
                <a:gd name="T24" fmla="*/ 241 w 793"/>
                <a:gd name="T25" fmla="*/ 479 h 621"/>
                <a:gd name="T26" fmla="*/ 246 w 793"/>
                <a:gd name="T27" fmla="*/ 474 h 621"/>
                <a:gd name="T28" fmla="*/ 450 w 793"/>
                <a:gd name="T29" fmla="*/ 269 h 621"/>
                <a:gd name="T30" fmla="*/ 486 w 793"/>
                <a:gd name="T31" fmla="*/ 302 h 621"/>
                <a:gd name="T32" fmla="*/ 491 w 793"/>
                <a:gd name="T33" fmla="*/ 307 h 621"/>
                <a:gd name="T34" fmla="*/ 496 w 793"/>
                <a:gd name="T35" fmla="*/ 302 h 621"/>
                <a:gd name="T36" fmla="*/ 793 w 793"/>
                <a:gd name="T37" fmla="*/ 19 h 621"/>
                <a:gd name="T38" fmla="*/ 793 w 793"/>
                <a:gd name="T39" fmla="*/ 0 h 621"/>
                <a:gd name="T40" fmla="*/ 491 w 793"/>
                <a:gd name="T41" fmla="*/ 28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3" h="621">
                  <a:moveTo>
                    <a:pt x="491" y="288"/>
                  </a:moveTo>
                  <a:lnTo>
                    <a:pt x="458" y="252"/>
                  </a:lnTo>
                  <a:lnTo>
                    <a:pt x="450" y="248"/>
                  </a:lnTo>
                  <a:lnTo>
                    <a:pt x="446" y="252"/>
                  </a:lnTo>
                  <a:lnTo>
                    <a:pt x="241" y="457"/>
                  </a:lnTo>
                  <a:lnTo>
                    <a:pt x="198" y="414"/>
                  </a:lnTo>
                  <a:lnTo>
                    <a:pt x="191" y="409"/>
                  </a:lnTo>
                  <a:lnTo>
                    <a:pt x="0" y="600"/>
                  </a:lnTo>
                  <a:lnTo>
                    <a:pt x="0" y="609"/>
                  </a:lnTo>
                  <a:lnTo>
                    <a:pt x="0" y="621"/>
                  </a:lnTo>
                  <a:lnTo>
                    <a:pt x="191" y="431"/>
                  </a:lnTo>
                  <a:lnTo>
                    <a:pt x="236" y="474"/>
                  </a:lnTo>
                  <a:lnTo>
                    <a:pt x="241" y="479"/>
                  </a:lnTo>
                  <a:lnTo>
                    <a:pt x="246" y="474"/>
                  </a:lnTo>
                  <a:lnTo>
                    <a:pt x="450" y="269"/>
                  </a:lnTo>
                  <a:lnTo>
                    <a:pt x="486" y="302"/>
                  </a:lnTo>
                  <a:lnTo>
                    <a:pt x="491" y="307"/>
                  </a:lnTo>
                  <a:lnTo>
                    <a:pt x="496" y="302"/>
                  </a:lnTo>
                  <a:lnTo>
                    <a:pt x="793" y="19"/>
                  </a:lnTo>
                  <a:lnTo>
                    <a:pt x="793" y="0"/>
                  </a:lnTo>
                  <a:lnTo>
                    <a:pt x="491" y="2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7" name="Freeform 8"/>
            <p:cNvSpPr/>
            <p:nvPr/>
          </p:nvSpPr>
          <p:spPr bwMode="auto">
            <a:xfrm>
              <a:off x="4868" y="1984"/>
              <a:ext cx="793" cy="360"/>
            </a:xfrm>
            <a:custGeom>
              <a:avLst/>
              <a:gdLst>
                <a:gd name="T0" fmla="*/ 251 w 333"/>
                <a:gd name="T1" fmla="*/ 89 h 151"/>
                <a:gd name="T2" fmla="*/ 201 w 333"/>
                <a:gd name="T3" fmla="*/ 39 h 151"/>
                <a:gd name="T4" fmla="*/ 115 w 333"/>
                <a:gd name="T5" fmla="*/ 125 h 151"/>
                <a:gd name="T6" fmla="*/ 70 w 333"/>
                <a:gd name="T7" fmla="*/ 80 h 151"/>
                <a:gd name="T8" fmla="*/ 0 w 333"/>
                <a:gd name="T9" fmla="*/ 150 h 151"/>
                <a:gd name="T10" fmla="*/ 0 w 333"/>
                <a:gd name="T11" fmla="*/ 151 h 151"/>
                <a:gd name="T12" fmla="*/ 13 w 333"/>
                <a:gd name="T13" fmla="*/ 151 h 151"/>
                <a:gd name="T14" fmla="*/ 13 w 333"/>
                <a:gd name="T15" fmla="*/ 140 h 151"/>
                <a:gd name="T16" fmla="*/ 35 w 333"/>
                <a:gd name="T17" fmla="*/ 140 h 151"/>
                <a:gd name="T18" fmla="*/ 35 w 333"/>
                <a:gd name="T19" fmla="*/ 151 h 151"/>
                <a:gd name="T20" fmla="*/ 96 w 333"/>
                <a:gd name="T21" fmla="*/ 151 h 151"/>
                <a:gd name="T22" fmla="*/ 96 w 333"/>
                <a:gd name="T23" fmla="*/ 140 h 151"/>
                <a:gd name="T24" fmla="*/ 118 w 333"/>
                <a:gd name="T25" fmla="*/ 140 h 151"/>
                <a:gd name="T26" fmla="*/ 118 w 333"/>
                <a:gd name="T27" fmla="*/ 151 h 151"/>
                <a:gd name="T28" fmla="*/ 178 w 333"/>
                <a:gd name="T29" fmla="*/ 151 h 151"/>
                <a:gd name="T30" fmla="*/ 178 w 333"/>
                <a:gd name="T31" fmla="*/ 140 h 151"/>
                <a:gd name="T32" fmla="*/ 200 w 333"/>
                <a:gd name="T33" fmla="*/ 140 h 151"/>
                <a:gd name="T34" fmla="*/ 200 w 333"/>
                <a:gd name="T35" fmla="*/ 151 h 151"/>
                <a:gd name="T36" fmla="*/ 261 w 333"/>
                <a:gd name="T37" fmla="*/ 151 h 151"/>
                <a:gd name="T38" fmla="*/ 261 w 333"/>
                <a:gd name="T39" fmla="*/ 140 h 151"/>
                <a:gd name="T40" fmla="*/ 283 w 333"/>
                <a:gd name="T41" fmla="*/ 140 h 151"/>
                <a:gd name="T42" fmla="*/ 283 w 333"/>
                <a:gd name="T43" fmla="*/ 151 h 151"/>
                <a:gd name="T44" fmla="*/ 333 w 333"/>
                <a:gd name="T45" fmla="*/ 151 h 151"/>
                <a:gd name="T46" fmla="*/ 333 w 333"/>
                <a:gd name="T47" fmla="*/ 0 h 151"/>
                <a:gd name="T48" fmla="*/ 251 w 333"/>
                <a:gd name="T49"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3" h="151">
                  <a:moveTo>
                    <a:pt x="251" y="89"/>
                  </a:moveTo>
                  <a:cubicBezTo>
                    <a:pt x="251" y="89"/>
                    <a:pt x="205" y="43"/>
                    <a:pt x="201" y="39"/>
                  </a:cubicBezTo>
                  <a:cubicBezTo>
                    <a:pt x="197" y="43"/>
                    <a:pt x="115" y="125"/>
                    <a:pt x="115" y="125"/>
                  </a:cubicBezTo>
                  <a:cubicBezTo>
                    <a:pt x="115" y="125"/>
                    <a:pt x="75" y="84"/>
                    <a:pt x="70" y="80"/>
                  </a:cubicBezTo>
                  <a:cubicBezTo>
                    <a:pt x="0" y="150"/>
                    <a:pt x="0" y="150"/>
                    <a:pt x="0" y="150"/>
                  </a:cubicBezTo>
                  <a:cubicBezTo>
                    <a:pt x="0" y="151"/>
                    <a:pt x="0" y="151"/>
                    <a:pt x="0" y="151"/>
                  </a:cubicBezTo>
                  <a:cubicBezTo>
                    <a:pt x="13" y="151"/>
                    <a:pt x="13" y="151"/>
                    <a:pt x="13" y="151"/>
                  </a:cubicBezTo>
                  <a:cubicBezTo>
                    <a:pt x="13" y="148"/>
                    <a:pt x="13" y="140"/>
                    <a:pt x="13" y="140"/>
                  </a:cubicBezTo>
                  <a:cubicBezTo>
                    <a:pt x="35" y="140"/>
                    <a:pt x="35" y="140"/>
                    <a:pt x="35" y="140"/>
                  </a:cubicBezTo>
                  <a:cubicBezTo>
                    <a:pt x="35" y="140"/>
                    <a:pt x="35" y="148"/>
                    <a:pt x="35" y="151"/>
                  </a:cubicBezTo>
                  <a:cubicBezTo>
                    <a:pt x="96" y="151"/>
                    <a:pt x="96" y="151"/>
                    <a:pt x="96" y="151"/>
                  </a:cubicBezTo>
                  <a:cubicBezTo>
                    <a:pt x="96" y="148"/>
                    <a:pt x="96" y="140"/>
                    <a:pt x="96" y="140"/>
                  </a:cubicBezTo>
                  <a:cubicBezTo>
                    <a:pt x="118" y="140"/>
                    <a:pt x="118" y="140"/>
                    <a:pt x="118" y="140"/>
                  </a:cubicBezTo>
                  <a:cubicBezTo>
                    <a:pt x="118" y="140"/>
                    <a:pt x="118" y="148"/>
                    <a:pt x="118" y="151"/>
                  </a:cubicBezTo>
                  <a:cubicBezTo>
                    <a:pt x="178" y="151"/>
                    <a:pt x="178" y="151"/>
                    <a:pt x="178" y="151"/>
                  </a:cubicBezTo>
                  <a:cubicBezTo>
                    <a:pt x="178" y="148"/>
                    <a:pt x="178" y="140"/>
                    <a:pt x="178" y="140"/>
                  </a:cubicBezTo>
                  <a:cubicBezTo>
                    <a:pt x="200" y="140"/>
                    <a:pt x="200" y="140"/>
                    <a:pt x="200" y="140"/>
                  </a:cubicBezTo>
                  <a:cubicBezTo>
                    <a:pt x="200" y="140"/>
                    <a:pt x="200" y="148"/>
                    <a:pt x="200" y="151"/>
                  </a:cubicBezTo>
                  <a:cubicBezTo>
                    <a:pt x="261" y="151"/>
                    <a:pt x="261" y="151"/>
                    <a:pt x="261" y="151"/>
                  </a:cubicBezTo>
                  <a:cubicBezTo>
                    <a:pt x="261" y="148"/>
                    <a:pt x="261" y="140"/>
                    <a:pt x="261" y="140"/>
                  </a:cubicBezTo>
                  <a:cubicBezTo>
                    <a:pt x="283" y="140"/>
                    <a:pt x="283" y="140"/>
                    <a:pt x="283" y="140"/>
                  </a:cubicBezTo>
                  <a:cubicBezTo>
                    <a:pt x="283" y="140"/>
                    <a:pt x="283" y="148"/>
                    <a:pt x="283" y="151"/>
                  </a:cubicBezTo>
                  <a:cubicBezTo>
                    <a:pt x="333" y="151"/>
                    <a:pt x="333" y="151"/>
                    <a:pt x="333" y="151"/>
                  </a:cubicBezTo>
                  <a:cubicBezTo>
                    <a:pt x="333" y="0"/>
                    <a:pt x="333" y="0"/>
                    <a:pt x="333" y="0"/>
                  </a:cubicBezTo>
                  <a:lnTo>
                    <a:pt x="251"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8" name="Freeform 9"/>
            <p:cNvSpPr/>
            <p:nvPr/>
          </p:nvSpPr>
          <p:spPr bwMode="auto">
            <a:xfrm>
              <a:off x="4868" y="1951"/>
              <a:ext cx="793" cy="381"/>
            </a:xfrm>
            <a:custGeom>
              <a:avLst/>
              <a:gdLst>
                <a:gd name="T0" fmla="*/ 598 w 793"/>
                <a:gd name="T1" fmla="*/ 212 h 381"/>
                <a:gd name="T2" fmla="*/ 479 w 793"/>
                <a:gd name="T3" fmla="*/ 95 h 381"/>
                <a:gd name="T4" fmla="*/ 474 w 793"/>
                <a:gd name="T5" fmla="*/ 100 h 381"/>
                <a:gd name="T6" fmla="*/ 274 w 793"/>
                <a:gd name="T7" fmla="*/ 300 h 381"/>
                <a:gd name="T8" fmla="*/ 167 w 793"/>
                <a:gd name="T9" fmla="*/ 193 h 381"/>
                <a:gd name="T10" fmla="*/ 0 w 793"/>
                <a:gd name="T11" fmla="*/ 360 h 381"/>
                <a:gd name="T12" fmla="*/ 0 w 793"/>
                <a:gd name="T13" fmla="*/ 369 h 381"/>
                <a:gd name="T14" fmla="*/ 0 w 793"/>
                <a:gd name="T15" fmla="*/ 381 h 381"/>
                <a:gd name="T16" fmla="*/ 167 w 793"/>
                <a:gd name="T17" fmla="*/ 212 h 381"/>
                <a:gd name="T18" fmla="*/ 274 w 793"/>
                <a:gd name="T19" fmla="*/ 319 h 381"/>
                <a:gd name="T20" fmla="*/ 281 w 793"/>
                <a:gd name="T21" fmla="*/ 314 h 381"/>
                <a:gd name="T22" fmla="*/ 479 w 793"/>
                <a:gd name="T23" fmla="*/ 117 h 381"/>
                <a:gd name="T24" fmla="*/ 593 w 793"/>
                <a:gd name="T25" fmla="*/ 229 h 381"/>
                <a:gd name="T26" fmla="*/ 598 w 793"/>
                <a:gd name="T27" fmla="*/ 233 h 381"/>
                <a:gd name="T28" fmla="*/ 603 w 793"/>
                <a:gd name="T29" fmla="*/ 229 h 381"/>
                <a:gd name="T30" fmla="*/ 793 w 793"/>
                <a:gd name="T31" fmla="*/ 24 h 381"/>
                <a:gd name="T32" fmla="*/ 793 w 793"/>
                <a:gd name="T33" fmla="*/ 0 h 381"/>
                <a:gd name="T34" fmla="*/ 598 w 793"/>
                <a:gd name="T35" fmla="*/ 21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3" h="381">
                  <a:moveTo>
                    <a:pt x="598" y="212"/>
                  </a:moveTo>
                  <a:lnTo>
                    <a:pt x="479" y="95"/>
                  </a:lnTo>
                  <a:lnTo>
                    <a:pt x="474" y="100"/>
                  </a:lnTo>
                  <a:lnTo>
                    <a:pt x="274" y="300"/>
                  </a:lnTo>
                  <a:lnTo>
                    <a:pt x="167" y="193"/>
                  </a:lnTo>
                  <a:lnTo>
                    <a:pt x="0" y="360"/>
                  </a:lnTo>
                  <a:lnTo>
                    <a:pt x="0" y="369"/>
                  </a:lnTo>
                  <a:lnTo>
                    <a:pt x="0" y="381"/>
                  </a:lnTo>
                  <a:lnTo>
                    <a:pt x="167" y="212"/>
                  </a:lnTo>
                  <a:lnTo>
                    <a:pt x="274" y="319"/>
                  </a:lnTo>
                  <a:lnTo>
                    <a:pt x="281" y="314"/>
                  </a:lnTo>
                  <a:lnTo>
                    <a:pt x="479" y="117"/>
                  </a:lnTo>
                  <a:lnTo>
                    <a:pt x="593" y="229"/>
                  </a:lnTo>
                  <a:lnTo>
                    <a:pt x="598" y="233"/>
                  </a:lnTo>
                  <a:lnTo>
                    <a:pt x="603" y="229"/>
                  </a:lnTo>
                  <a:lnTo>
                    <a:pt x="793" y="24"/>
                  </a:lnTo>
                  <a:lnTo>
                    <a:pt x="793" y="0"/>
                  </a:lnTo>
                  <a:lnTo>
                    <a:pt x="598"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119" name="Group 27"/>
          <p:cNvGrpSpPr>
            <a:grpSpLocks noChangeAspect="1"/>
          </p:cNvGrpSpPr>
          <p:nvPr/>
        </p:nvGrpSpPr>
        <p:grpSpPr bwMode="auto">
          <a:xfrm>
            <a:off x="5723712" y="1562743"/>
            <a:ext cx="249021" cy="253376"/>
            <a:chOff x="4766" y="1799"/>
            <a:chExt cx="629" cy="640"/>
          </a:xfrm>
          <a:gradFill>
            <a:gsLst>
              <a:gs pos="0">
                <a:srgbClr val="00B0F0"/>
              </a:gs>
              <a:gs pos="100000">
                <a:srgbClr val="0070C0"/>
              </a:gs>
            </a:gsLst>
            <a:lin ang="2700000" scaled="1"/>
          </a:gradFill>
        </p:grpSpPr>
        <p:sp>
          <p:nvSpPr>
            <p:cNvPr id="120" name="Freeform 28"/>
            <p:cNvSpPr>
              <a:spLocks noEditPoints="1"/>
            </p:cNvSpPr>
            <p:nvPr/>
          </p:nvSpPr>
          <p:spPr bwMode="auto">
            <a:xfrm>
              <a:off x="5017" y="2057"/>
              <a:ext cx="191" cy="191"/>
            </a:xfrm>
            <a:custGeom>
              <a:avLst/>
              <a:gdLst>
                <a:gd name="T0" fmla="*/ 40 w 80"/>
                <a:gd name="T1" fmla="*/ 61 h 80"/>
                <a:gd name="T2" fmla="*/ 20 w 80"/>
                <a:gd name="T3" fmla="*/ 40 h 80"/>
                <a:gd name="T4" fmla="*/ 40 w 80"/>
                <a:gd name="T5" fmla="*/ 20 h 80"/>
                <a:gd name="T6" fmla="*/ 61 w 80"/>
                <a:gd name="T7" fmla="*/ 40 h 80"/>
                <a:gd name="T8" fmla="*/ 40 w 80"/>
                <a:gd name="T9" fmla="*/ 61 h 80"/>
                <a:gd name="T10" fmla="*/ 40 w 80"/>
                <a:gd name="T11" fmla="*/ 61 h 80"/>
                <a:gd name="T12" fmla="*/ 34 w 80"/>
                <a:gd name="T13" fmla="*/ 0 h 80"/>
                <a:gd name="T14" fmla="*/ 34 w 80"/>
                <a:gd name="T15" fmla="*/ 8 h 80"/>
                <a:gd name="T16" fmla="*/ 22 w 80"/>
                <a:gd name="T17" fmla="*/ 13 h 80"/>
                <a:gd name="T18" fmla="*/ 17 w 80"/>
                <a:gd name="T19" fmla="*/ 8 h 80"/>
                <a:gd name="T20" fmla="*/ 8 w 80"/>
                <a:gd name="T21" fmla="*/ 16 h 80"/>
                <a:gd name="T22" fmla="*/ 13 w 80"/>
                <a:gd name="T23" fmla="*/ 22 h 80"/>
                <a:gd name="T24" fmla="*/ 8 w 80"/>
                <a:gd name="T25" fmla="*/ 34 h 80"/>
                <a:gd name="T26" fmla="*/ 0 w 80"/>
                <a:gd name="T27" fmla="*/ 34 h 80"/>
                <a:gd name="T28" fmla="*/ 0 w 80"/>
                <a:gd name="T29" fmla="*/ 47 h 80"/>
                <a:gd name="T30" fmla="*/ 8 w 80"/>
                <a:gd name="T31" fmla="*/ 47 h 80"/>
                <a:gd name="T32" fmla="*/ 13 w 80"/>
                <a:gd name="T33" fmla="*/ 59 h 80"/>
                <a:gd name="T34" fmla="*/ 8 w 80"/>
                <a:gd name="T35" fmla="*/ 64 h 80"/>
                <a:gd name="T36" fmla="*/ 17 w 80"/>
                <a:gd name="T37" fmla="*/ 73 h 80"/>
                <a:gd name="T38" fmla="*/ 22 w 80"/>
                <a:gd name="T39" fmla="*/ 68 h 80"/>
                <a:gd name="T40" fmla="*/ 34 w 80"/>
                <a:gd name="T41" fmla="*/ 73 h 80"/>
                <a:gd name="T42" fmla="*/ 34 w 80"/>
                <a:gd name="T43" fmla="*/ 80 h 80"/>
                <a:gd name="T44" fmla="*/ 47 w 80"/>
                <a:gd name="T45" fmla="*/ 80 h 80"/>
                <a:gd name="T46" fmla="*/ 47 w 80"/>
                <a:gd name="T47" fmla="*/ 73 h 80"/>
                <a:gd name="T48" fmla="*/ 59 w 80"/>
                <a:gd name="T49" fmla="*/ 68 h 80"/>
                <a:gd name="T50" fmla="*/ 64 w 80"/>
                <a:gd name="T51" fmla="*/ 73 h 80"/>
                <a:gd name="T52" fmla="*/ 73 w 80"/>
                <a:gd name="T53" fmla="*/ 64 h 80"/>
                <a:gd name="T54" fmla="*/ 68 w 80"/>
                <a:gd name="T55" fmla="*/ 59 h 80"/>
                <a:gd name="T56" fmla="*/ 73 w 80"/>
                <a:gd name="T57" fmla="*/ 47 h 80"/>
                <a:gd name="T58" fmla="*/ 80 w 80"/>
                <a:gd name="T59" fmla="*/ 47 h 80"/>
                <a:gd name="T60" fmla="*/ 80 w 80"/>
                <a:gd name="T61" fmla="*/ 34 h 80"/>
                <a:gd name="T62" fmla="*/ 73 w 80"/>
                <a:gd name="T63" fmla="*/ 34 h 80"/>
                <a:gd name="T64" fmla="*/ 68 w 80"/>
                <a:gd name="T65" fmla="*/ 22 h 80"/>
                <a:gd name="T66" fmla="*/ 73 w 80"/>
                <a:gd name="T67" fmla="*/ 16 h 80"/>
                <a:gd name="T68" fmla="*/ 64 w 80"/>
                <a:gd name="T69" fmla="*/ 8 h 80"/>
                <a:gd name="T70" fmla="*/ 59 w 80"/>
                <a:gd name="T71" fmla="*/ 13 h 80"/>
                <a:gd name="T72" fmla="*/ 47 w 80"/>
                <a:gd name="T73" fmla="*/ 8 h 80"/>
                <a:gd name="T74" fmla="*/ 47 w 80"/>
                <a:gd name="T75" fmla="*/ 0 h 80"/>
                <a:gd name="T76" fmla="*/ 34 w 80"/>
                <a:gd name="T7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80">
                  <a:moveTo>
                    <a:pt x="40" y="61"/>
                  </a:moveTo>
                  <a:cubicBezTo>
                    <a:pt x="29" y="61"/>
                    <a:pt x="20" y="52"/>
                    <a:pt x="20" y="40"/>
                  </a:cubicBezTo>
                  <a:cubicBezTo>
                    <a:pt x="20" y="29"/>
                    <a:pt x="29" y="20"/>
                    <a:pt x="40" y="20"/>
                  </a:cubicBezTo>
                  <a:cubicBezTo>
                    <a:pt x="52" y="20"/>
                    <a:pt x="61" y="29"/>
                    <a:pt x="61" y="40"/>
                  </a:cubicBezTo>
                  <a:cubicBezTo>
                    <a:pt x="61" y="52"/>
                    <a:pt x="52" y="61"/>
                    <a:pt x="40" y="61"/>
                  </a:cubicBezTo>
                  <a:cubicBezTo>
                    <a:pt x="40" y="61"/>
                    <a:pt x="40" y="61"/>
                    <a:pt x="40" y="61"/>
                  </a:cubicBezTo>
                  <a:moveTo>
                    <a:pt x="34" y="0"/>
                  </a:moveTo>
                  <a:cubicBezTo>
                    <a:pt x="34" y="8"/>
                    <a:pt x="34" y="8"/>
                    <a:pt x="34" y="8"/>
                  </a:cubicBezTo>
                  <a:cubicBezTo>
                    <a:pt x="30" y="9"/>
                    <a:pt x="25" y="10"/>
                    <a:pt x="22" y="13"/>
                  </a:cubicBezTo>
                  <a:cubicBezTo>
                    <a:pt x="17" y="8"/>
                    <a:pt x="17" y="8"/>
                    <a:pt x="17" y="8"/>
                  </a:cubicBezTo>
                  <a:cubicBezTo>
                    <a:pt x="8" y="16"/>
                    <a:pt x="8" y="16"/>
                    <a:pt x="8" y="16"/>
                  </a:cubicBezTo>
                  <a:cubicBezTo>
                    <a:pt x="13" y="22"/>
                    <a:pt x="13" y="22"/>
                    <a:pt x="13" y="22"/>
                  </a:cubicBezTo>
                  <a:cubicBezTo>
                    <a:pt x="10" y="25"/>
                    <a:pt x="9" y="30"/>
                    <a:pt x="8" y="34"/>
                  </a:cubicBezTo>
                  <a:cubicBezTo>
                    <a:pt x="0" y="34"/>
                    <a:pt x="0" y="34"/>
                    <a:pt x="0" y="34"/>
                  </a:cubicBezTo>
                  <a:cubicBezTo>
                    <a:pt x="0" y="47"/>
                    <a:pt x="0" y="47"/>
                    <a:pt x="0" y="47"/>
                  </a:cubicBezTo>
                  <a:cubicBezTo>
                    <a:pt x="8" y="47"/>
                    <a:pt x="8" y="47"/>
                    <a:pt x="8" y="47"/>
                  </a:cubicBezTo>
                  <a:cubicBezTo>
                    <a:pt x="9" y="51"/>
                    <a:pt x="10" y="55"/>
                    <a:pt x="13" y="59"/>
                  </a:cubicBezTo>
                  <a:cubicBezTo>
                    <a:pt x="8" y="64"/>
                    <a:pt x="8" y="64"/>
                    <a:pt x="8" y="64"/>
                  </a:cubicBezTo>
                  <a:cubicBezTo>
                    <a:pt x="17" y="73"/>
                    <a:pt x="17" y="73"/>
                    <a:pt x="17" y="73"/>
                  </a:cubicBezTo>
                  <a:cubicBezTo>
                    <a:pt x="22" y="68"/>
                    <a:pt x="22" y="68"/>
                    <a:pt x="22" y="68"/>
                  </a:cubicBezTo>
                  <a:cubicBezTo>
                    <a:pt x="25" y="70"/>
                    <a:pt x="30" y="72"/>
                    <a:pt x="34" y="73"/>
                  </a:cubicBezTo>
                  <a:cubicBezTo>
                    <a:pt x="34" y="80"/>
                    <a:pt x="34" y="80"/>
                    <a:pt x="34" y="80"/>
                  </a:cubicBezTo>
                  <a:cubicBezTo>
                    <a:pt x="47" y="80"/>
                    <a:pt x="47" y="80"/>
                    <a:pt x="47" y="80"/>
                  </a:cubicBezTo>
                  <a:cubicBezTo>
                    <a:pt x="47" y="73"/>
                    <a:pt x="47" y="73"/>
                    <a:pt x="47" y="73"/>
                  </a:cubicBezTo>
                  <a:cubicBezTo>
                    <a:pt x="51" y="72"/>
                    <a:pt x="55" y="70"/>
                    <a:pt x="59" y="68"/>
                  </a:cubicBezTo>
                  <a:cubicBezTo>
                    <a:pt x="64" y="73"/>
                    <a:pt x="64" y="73"/>
                    <a:pt x="64" y="73"/>
                  </a:cubicBezTo>
                  <a:cubicBezTo>
                    <a:pt x="73" y="64"/>
                    <a:pt x="73" y="64"/>
                    <a:pt x="73" y="64"/>
                  </a:cubicBezTo>
                  <a:cubicBezTo>
                    <a:pt x="68" y="59"/>
                    <a:pt x="68" y="59"/>
                    <a:pt x="68" y="59"/>
                  </a:cubicBezTo>
                  <a:cubicBezTo>
                    <a:pt x="70" y="55"/>
                    <a:pt x="72" y="51"/>
                    <a:pt x="73" y="47"/>
                  </a:cubicBezTo>
                  <a:cubicBezTo>
                    <a:pt x="80" y="47"/>
                    <a:pt x="80" y="47"/>
                    <a:pt x="80" y="47"/>
                  </a:cubicBezTo>
                  <a:cubicBezTo>
                    <a:pt x="80" y="34"/>
                    <a:pt x="80" y="34"/>
                    <a:pt x="80" y="34"/>
                  </a:cubicBezTo>
                  <a:cubicBezTo>
                    <a:pt x="73" y="34"/>
                    <a:pt x="73" y="34"/>
                    <a:pt x="73" y="34"/>
                  </a:cubicBezTo>
                  <a:cubicBezTo>
                    <a:pt x="72" y="30"/>
                    <a:pt x="70" y="25"/>
                    <a:pt x="68" y="22"/>
                  </a:cubicBezTo>
                  <a:cubicBezTo>
                    <a:pt x="73" y="16"/>
                    <a:pt x="73" y="16"/>
                    <a:pt x="73" y="16"/>
                  </a:cubicBezTo>
                  <a:cubicBezTo>
                    <a:pt x="64" y="8"/>
                    <a:pt x="64" y="8"/>
                    <a:pt x="64" y="8"/>
                  </a:cubicBezTo>
                  <a:cubicBezTo>
                    <a:pt x="59" y="13"/>
                    <a:pt x="59" y="13"/>
                    <a:pt x="59" y="13"/>
                  </a:cubicBezTo>
                  <a:cubicBezTo>
                    <a:pt x="55" y="10"/>
                    <a:pt x="51" y="9"/>
                    <a:pt x="47" y="8"/>
                  </a:cubicBezTo>
                  <a:cubicBezTo>
                    <a:pt x="47" y="0"/>
                    <a:pt x="47" y="0"/>
                    <a:pt x="47"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1" name="Freeform 29"/>
            <p:cNvSpPr>
              <a:spLocks noEditPoints="1"/>
            </p:cNvSpPr>
            <p:nvPr/>
          </p:nvSpPr>
          <p:spPr bwMode="auto">
            <a:xfrm>
              <a:off x="5203" y="1799"/>
              <a:ext cx="192" cy="174"/>
            </a:xfrm>
            <a:custGeom>
              <a:avLst/>
              <a:gdLst>
                <a:gd name="T0" fmla="*/ 40 w 80"/>
                <a:gd name="T1" fmla="*/ 53 h 73"/>
                <a:gd name="T2" fmla="*/ 27 w 80"/>
                <a:gd name="T3" fmla="*/ 40 h 73"/>
                <a:gd name="T4" fmla="*/ 40 w 80"/>
                <a:gd name="T5" fmla="*/ 27 h 73"/>
                <a:gd name="T6" fmla="*/ 53 w 80"/>
                <a:gd name="T7" fmla="*/ 40 h 73"/>
                <a:gd name="T8" fmla="*/ 40 w 80"/>
                <a:gd name="T9" fmla="*/ 53 h 73"/>
                <a:gd name="T10" fmla="*/ 34 w 80"/>
                <a:gd name="T11" fmla="*/ 0 h 73"/>
                <a:gd name="T12" fmla="*/ 34 w 80"/>
                <a:gd name="T13" fmla="*/ 7 h 73"/>
                <a:gd name="T14" fmla="*/ 21 w 80"/>
                <a:gd name="T15" fmla="*/ 12 h 73"/>
                <a:gd name="T16" fmla="*/ 16 w 80"/>
                <a:gd name="T17" fmla="*/ 7 h 73"/>
                <a:gd name="T18" fmla="*/ 7 w 80"/>
                <a:gd name="T19" fmla="*/ 16 h 73"/>
                <a:gd name="T20" fmla="*/ 13 w 80"/>
                <a:gd name="T21" fmla="*/ 21 h 73"/>
                <a:gd name="T22" fmla="*/ 7 w 80"/>
                <a:gd name="T23" fmla="*/ 34 h 73"/>
                <a:gd name="T24" fmla="*/ 0 w 80"/>
                <a:gd name="T25" fmla="*/ 34 h 73"/>
                <a:gd name="T26" fmla="*/ 0 w 80"/>
                <a:gd name="T27" fmla="*/ 39 h 73"/>
                <a:gd name="T28" fmla="*/ 22 w 80"/>
                <a:gd name="T29" fmla="*/ 48 h 73"/>
                <a:gd name="T30" fmla="*/ 18 w 80"/>
                <a:gd name="T31" fmla="*/ 57 h 73"/>
                <a:gd name="T32" fmla="*/ 27 w 80"/>
                <a:gd name="T33" fmla="*/ 63 h 73"/>
                <a:gd name="T34" fmla="*/ 34 w 80"/>
                <a:gd name="T35" fmla="*/ 56 h 73"/>
                <a:gd name="T36" fmla="*/ 49 w 80"/>
                <a:gd name="T37" fmla="*/ 72 h 73"/>
                <a:gd name="T38" fmla="*/ 59 w 80"/>
                <a:gd name="T39" fmla="*/ 67 h 73"/>
                <a:gd name="T40" fmla="*/ 64 w 80"/>
                <a:gd name="T41" fmla="*/ 73 h 73"/>
                <a:gd name="T42" fmla="*/ 73 w 80"/>
                <a:gd name="T43" fmla="*/ 64 h 73"/>
                <a:gd name="T44" fmla="*/ 67 w 80"/>
                <a:gd name="T45" fmla="*/ 59 h 73"/>
                <a:gd name="T46" fmla="*/ 73 w 80"/>
                <a:gd name="T47" fmla="*/ 46 h 73"/>
                <a:gd name="T48" fmla="*/ 80 w 80"/>
                <a:gd name="T49" fmla="*/ 46 h 73"/>
                <a:gd name="T50" fmla="*/ 80 w 80"/>
                <a:gd name="T51" fmla="*/ 34 h 73"/>
                <a:gd name="T52" fmla="*/ 73 w 80"/>
                <a:gd name="T53" fmla="*/ 34 h 73"/>
                <a:gd name="T54" fmla="*/ 67 w 80"/>
                <a:gd name="T55" fmla="*/ 21 h 73"/>
                <a:gd name="T56" fmla="*/ 73 w 80"/>
                <a:gd name="T57" fmla="*/ 16 h 73"/>
                <a:gd name="T58" fmla="*/ 64 w 80"/>
                <a:gd name="T59" fmla="*/ 7 h 73"/>
                <a:gd name="T60" fmla="*/ 59 w 80"/>
                <a:gd name="T61" fmla="*/ 12 h 73"/>
                <a:gd name="T62" fmla="*/ 46 w 80"/>
                <a:gd name="T63" fmla="*/ 7 h 73"/>
                <a:gd name="T64" fmla="*/ 46 w 80"/>
                <a:gd name="T65" fmla="*/ 0 h 73"/>
                <a:gd name="T66" fmla="*/ 34 w 80"/>
                <a:gd name="T6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3">
                  <a:moveTo>
                    <a:pt x="40" y="53"/>
                  </a:moveTo>
                  <a:cubicBezTo>
                    <a:pt x="33" y="53"/>
                    <a:pt x="27" y="47"/>
                    <a:pt x="27" y="40"/>
                  </a:cubicBezTo>
                  <a:cubicBezTo>
                    <a:pt x="27" y="33"/>
                    <a:pt x="33" y="27"/>
                    <a:pt x="40" y="27"/>
                  </a:cubicBezTo>
                  <a:cubicBezTo>
                    <a:pt x="47" y="27"/>
                    <a:pt x="53" y="33"/>
                    <a:pt x="53" y="40"/>
                  </a:cubicBezTo>
                  <a:cubicBezTo>
                    <a:pt x="53" y="47"/>
                    <a:pt x="47" y="53"/>
                    <a:pt x="40" y="53"/>
                  </a:cubicBezTo>
                  <a:moveTo>
                    <a:pt x="34" y="0"/>
                  </a:moveTo>
                  <a:cubicBezTo>
                    <a:pt x="34" y="7"/>
                    <a:pt x="34" y="7"/>
                    <a:pt x="34" y="7"/>
                  </a:cubicBezTo>
                  <a:cubicBezTo>
                    <a:pt x="29" y="8"/>
                    <a:pt x="25" y="10"/>
                    <a:pt x="21" y="12"/>
                  </a:cubicBezTo>
                  <a:cubicBezTo>
                    <a:pt x="16" y="7"/>
                    <a:pt x="16" y="7"/>
                    <a:pt x="16" y="7"/>
                  </a:cubicBezTo>
                  <a:cubicBezTo>
                    <a:pt x="7" y="16"/>
                    <a:pt x="7" y="16"/>
                    <a:pt x="7" y="16"/>
                  </a:cubicBezTo>
                  <a:cubicBezTo>
                    <a:pt x="13" y="21"/>
                    <a:pt x="13" y="21"/>
                    <a:pt x="13" y="21"/>
                  </a:cubicBezTo>
                  <a:cubicBezTo>
                    <a:pt x="10" y="25"/>
                    <a:pt x="8" y="29"/>
                    <a:pt x="7" y="34"/>
                  </a:cubicBezTo>
                  <a:cubicBezTo>
                    <a:pt x="0" y="34"/>
                    <a:pt x="0" y="34"/>
                    <a:pt x="0" y="34"/>
                  </a:cubicBezTo>
                  <a:cubicBezTo>
                    <a:pt x="0" y="39"/>
                    <a:pt x="0" y="39"/>
                    <a:pt x="0" y="39"/>
                  </a:cubicBezTo>
                  <a:cubicBezTo>
                    <a:pt x="22" y="48"/>
                    <a:pt x="22" y="48"/>
                    <a:pt x="22" y="48"/>
                  </a:cubicBezTo>
                  <a:cubicBezTo>
                    <a:pt x="22" y="48"/>
                    <a:pt x="19" y="56"/>
                    <a:pt x="18" y="57"/>
                  </a:cubicBezTo>
                  <a:cubicBezTo>
                    <a:pt x="21" y="59"/>
                    <a:pt x="24" y="61"/>
                    <a:pt x="27" y="63"/>
                  </a:cubicBezTo>
                  <a:cubicBezTo>
                    <a:pt x="28" y="62"/>
                    <a:pt x="34" y="56"/>
                    <a:pt x="34" y="56"/>
                  </a:cubicBezTo>
                  <a:cubicBezTo>
                    <a:pt x="49" y="72"/>
                    <a:pt x="49" y="72"/>
                    <a:pt x="49" y="72"/>
                  </a:cubicBezTo>
                  <a:cubicBezTo>
                    <a:pt x="53" y="71"/>
                    <a:pt x="56" y="69"/>
                    <a:pt x="59" y="67"/>
                  </a:cubicBezTo>
                  <a:cubicBezTo>
                    <a:pt x="64" y="73"/>
                    <a:pt x="64" y="73"/>
                    <a:pt x="64" y="73"/>
                  </a:cubicBezTo>
                  <a:cubicBezTo>
                    <a:pt x="73" y="64"/>
                    <a:pt x="73" y="64"/>
                    <a:pt x="73" y="64"/>
                  </a:cubicBezTo>
                  <a:cubicBezTo>
                    <a:pt x="67" y="59"/>
                    <a:pt x="67" y="59"/>
                    <a:pt x="67" y="59"/>
                  </a:cubicBezTo>
                  <a:cubicBezTo>
                    <a:pt x="70" y="55"/>
                    <a:pt x="72" y="51"/>
                    <a:pt x="73" y="46"/>
                  </a:cubicBezTo>
                  <a:cubicBezTo>
                    <a:pt x="80" y="46"/>
                    <a:pt x="80" y="46"/>
                    <a:pt x="80" y="46"/>
                  </a:cubicBezTo>
                  <a:cubicBezTo>
                    <a:pt x="80" y="34"/>
                    <a:pt x="80" y="34"/>
                    <a:pt x="80" y="34"/>
                  </a:cubicBezTo>
                  <a:cubicBezTo>
                    <a:pt x="73" y="34"/>
                    <a:pt x="73" y="34"/>
                    <a:pt x="73" y="34"/>
                  </a:cubicBezTo>
                  <a:cubicBezTo>
                    <a:pt x="72" y="29"/>
                    <a:pt x="70" y="25"/>
                    <a:pt x="67" y="21"/>
                  </a:cubicBezTo>
                  <a:cubicBezTo>
                    <a:pt x="73" y="16"/>
                    <a:pt x="73" y="16"/>
                    <a:pt x="73" y="16"/>
                  </a:cubicBezTo>
                  <a:cubicBezTo>
                    <a:pt x="64" y="7"/>
                    <a:pt x="64" y="7"/>
                    <a:pt x="64" y="7"/>
                  </a:cubicBezTo>
                  <a:cubicBezTo>
                    <a:pt x="59" y="12"/>
                    <a:pt x="59" y="12"/>
                    <a:pt x="59" y="12"/>
                  </a:cubicBezTo>
                  <a:cubicBezTo>
                    <a:pt x="55" y="10"/>
                    <a:pt x="51" y="8"/>
                    <a:pt x="46" y="7"/>
                  </a:cubicBezTo>
                  <a:cubicBezTo>
                    <a:pt x="46" y="0"/>
                    <a:pt x="46" y="0"/>
                    <a:pt x="46"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2" name="Freeform 30"/>
            <p:cNvSpPr/>
            <p:nvPr/>
          </p:nvSpPr>
          <p:spPr bwMode="auto">
            <a:xfrm>
              <a:off x="4766" y="2248"/>
              <a:ext cx="191" cy="191"/>
            </a:xfrm>
            <a:custGeom>
              <a:avLst/>
              <a:gdLst>
                <a:gd name="T0" fmla="*/ 17 w 80"/>
                <a:gd name="T1" fmla="*/ 0 h 80"/>
                <a:gd name="T2" fmla="*/ 8 w 80"/>
                <a:gd name="T3" fmla="*/ 10 h 80"/>
                <a:gd name="T4" fmla="*/ 13 w 80"/>
                <a:gd name="T5" fmla="*/ 16 h 80"/>
                <a:gd name="T6" fmla="*/ 8 w 80"/>
                <a:gd name="T7" fmla="*/ 29 h 80"/>
                <a:gd name="T8" fmla="*/ 0 w 80"/>
                <a:gd name="T9" fmla="*/ 29 h 80"/>
                <a:gd name="T10" fmla="*/ 0 w 80"/>
                <a:gd name="T11" fmla="*/ 43 h 80"/>
                <a:gd name="T12" fmla="*/ 8 w 80"/>
                <a:gd name="T13" fmla="*/ 43 h 80"/>
                <a:gd name="T14" fmla="*/ 13 w 80"/>
                <a:gd name="T15" fmla="*/ 57 h 80"/>
                <a:gd name="T16" fmla="*/ 8 w 80"/>
                <a:gd name="T17" fmla="*/ 63 h 80"/>
                <a:gd name="T18" fmla="*/ 17 w 80"/>
                <a:gd name="T19" fmla="*/ 72 h 80"/>
                <a:gd name="T20" fmla="*/ 23 w 80"/>
                <a:gd name="T21" fmla="*/ 67 h 80"/>
                <a:gd name="T22" fmla="*/ 37 w 80"/>
                <a:gd name="T23" fmla="*/ 72 h 80"/>
                <a:gd name="T24" fmla="*/ 37 w 80"/>
                <a:gd name="T25" fmla="*/ 80 h 80"/>
                <a:gd name="T26" fmla="*/ 51 w 80"/>
                <a:gd name="T27" fmla="*/ 80 h 80"/>
                <a:gd name="T28" fmla="*/ 51 w 80"/>
                <a:gd name="T29" fmla="*/ 72 h 80"/>
                <a:gd name="T30" fmla="*/ 64 w 80"/>
                <a:gd name="T31" fmla="*/ 67 h 80"/>
                <a:gd name="T32" fmla="*/ 70 w 80"/>
                <a:gd name="T33" fmla="*/ 72 h 80"/>
                <a:gd name="T34" fmla="*/ 80 w 80"/>
                <a:gd name="T35" fmla="*/ 63 h 80"/>
                <a:gd name="T36" fmla="*/ 74 w 80"/>
                <a:gd name="T37" fmla="*/ 57 h 80"/>
                <a:gd name="T38" fmla="*/ 78 w 80"/>
                <a:gd name="T39" fmla="*/ 49 h 80"/>
                <a:gd name="T40" fmla="*/ 74 w 80"/>
                <a:gd name="T41" fmla="*/ 53 h 80"/>
                <a:gd name="T42" fmla="*/ 53 w 80"/>
                <a:gd name="T43" fmla="*/ 32 h 80"/>
                <a:gd name="T44" fmla="*/ 60 w 80"/>
                <a:gd name="T45" fmla="*/ 24 h 80"/>
                <a:gd name="T46" fmla="*/ 53 w 80"/>
                <a:gd name="T47" fmla="*/ 13 h 80"/>
                <a:gd name="T48" fmla="*/ 43 w 80"/>
                <a:gd name="T49" fmla="*/ 17 h 80"/>
                <a:gd name="T50" fmla="*/ 37 w 80"/>
                <a:gd name="T51" fmla="*/ 0 h 80"/>
                <a:gd name="T52" fmla="*/ 37 w 80"/>
                <a:gd name="T53" fmla="*/ 0 h 80"/>
                <a:gd name="T54" fmla="*/ 23 w 80"/>
                <a:gd name="T55" fmla="*/ 6 h 80"/>
                <a:gd name="T56" fmla="*/ 17 w 80"/>
                <a:gd name="T5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 h="80">
                  <a:moveTo>
                    <a:pt x="17" y="0"/>
                  </a:moveTo>
                  <a:cubicBezTo>
                    <a:pt x="8" y="10"/>
                    <a:pt x="8" y="10"/>
                    <a:pt x="8" y="10"/>
                  </a:cubicBezTo>
                  <a:cubicBezTo>
                    <a:pt x="13" y="16"/>
                    <a:pt x="13" y="16"/>
                    <a:pt x="13" y="16"/>
                  </a:cubicBezTo>
                  <a:cubicBezTo>
                    <a:pt x="11" y="20"/>
                    <a:pt x="9" y="24"/>
                    <a:pt x="8" y="29"/>
                  </a:cubicBezTo>
                  <a:cubicBezTo>
                    <a:pt x="0" y="29"/>
                    <a:pt x="0" y="29"/>
                    <a:pt x="0" y="29"/>
                  </a:cubicBezTo>
                  <a:cubicBezTo>
                    <a:pt x="0" y="43"/>
                    <a:pt x="0" y="43"/>
                    <a:pt x="0" y="43"/>
                  </a:cubicBezTo>
                  <a:cubicBezTo>
                    <a:pt x="8" y="43"/>
                    <a:pt x="8" y="43"/>
                    <a:pt x="8" y="43"/>
                  </a:cubicBezTo>
                  <a:cubicBezTo>
                    <a:pt x="9" y="48"/>
                    <a:pt x="11" y="53"/>
                    <a:pt x="13" y="57"/>
                  </a:cubicBezTo>
                  <a:cubicBezTo>
                    <a:pt x="8" y="63"/>
                    <a:pt x="8" y="63"/>
                    <a:pt x="8" y="63"/>
                  </a:cubicBezTo>
                  <a:cubicBezTo>
                    <a:pt x="17" y="72"/>
                    <a:pt x="17" y="72"/>
                    <a:pt x="17" y="72"/>
                  </a:cubicBezTo>
                  <a:cubicBezTo>
                    <a:pt x="23" y="67"/>
                    <a:pt x="23" y="67"/>
                    <a:pt x="23" y="67"/>
                  </a:cubicBezTo>
                  <a:cubicBezTo>
                    <a:pt x="27" y="69"/>
                    <a:pt x="32" y="71"/>
                    <a:pt x="37" y="72"/>
                  </a:cubicBezTo>
                  <a:cubicBezTo>
                    <a:pt x="37" y="80"/>
                    <a:pt x="37" y="80"/>
                    <a:pt x="37" y="80"/>
                  </a:cubicBezTo>
                  <a:cubicBezTo>
                    <a:pt x="51" y="80"/>
                    <a:pt x="51" y="80"/>
                    <a:pt x="51" y="80"/>
                  </a:cubicBezTo>
                  <a:cubicBezTo>
                    <a:pt x="51" y="72"/>
                    <a:pt x="51" y="72"/>
                    <a:pt x="51" y="72"/>
                  </a:cubicBezTo>
                  <a:cubicBezTo>
                    <a:pt x="56" y="71"/>
                    <a:pt x="60" y="69"/>
                    <a:pt x="64" y="67"/>
                  </a:cubicBezTo>
                  <a:cubicBezTo>
                    <a:pt x="70" y="72"/>
                    <a:pt x="70" y="72"/>
                    <a:pt x="70" y="72"/>
                  </a:cubicBezTo>
                  <a:cubicBezTo>
                    <a:pt x="80" y="63"/>
                    <a:pt x="80" y="63"/>
                    <a:pt x="80" y="63"/>
                  </a:cubicBezTo>
                  <a:cubicBezTo>
                    <a:pt x="74" y="57"/>
                    <a:pt x="74" y="57"/>
                    <a:pt x="74" y="57"/>
                  </a:cubicBezTo>
                  <a:cubicBezTo>
                    <a:pt x="76" y="54"/>
                    <a:pt x="77" y="52"/>
                    <a:pt x="78" y="49"/>
                  </a:cubicBezTo>
                  <a:cubicBezTo>
                    <a:pt x="76" y="51"/>
                    <a:pt x="74" y="53"/>
                    <a:pt x="74" y="53"/>
                  </a:cubicBezTo>
                  <a:cubicBezTo>
                    <a:pt x="53" y="32"/>
                    <a:pt x="53" y="32"/>
                    <a:pt x="53" y="32"/>
                  </a:cubicBezTo>
                  <a:cubicBezTo>
                    <a:pt x="53" y="32"/>
                    <a:pt x="59" y="26"/>
                    <a:pt x="60" y="24"/>
                  </a:cubicBezTo>
                  <a:cubicBezTo>
                    <a:pt x="57" y="21"/>
                    <a:pt x="55" y="17"/>
                    <a:pt x="53" y="13"/>
                  </a:cubicBezTo>
                  <a:cubicBezTo>
                    <a:pt x="51" y="14"/>
                    <a:pt x="43" y="17"/>
                    <a:pt x="43" y="17"/>
                  </a:cubicBezTo>
                  <a:cubicBezTo>
                    <a:pt x="37" y="0"/>
                    <a:pt x="37" y="0"/>
                    <a:pt x="37" y="0"/>
                  </a:cubicBezTo>
                  <a:cubicBezTo>
                    <a:pt x="37" y="0"/>
                    <a:pt x="37" y="0"/>
                    <a:pt x="37" y="0"/>
                  </a:cubicBezTo>
                  <a:cubicBezTo>
                    <a:pt x="32" y="1"/>
                    <a:pt x="27" y="3"/>
                    <a:pt x="23" y="6"/>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3" name="Freeform 31"/>
            <p:cNvSpPr>
              <a:spLocks noEditPoints="1"/>
            </p:cNvSpPr>
            <p:nvPr/>
          </p:nvSpPr>
          <p:spPr bwMode="auto">
            <a:xfrm>
              <a:off x="4852" y="1892"/>
              <a:ext cx="523" cy="523"/>
            </a:xfrm>
            <a:custGeom>
              <a:avLst/>
              <a:gdLst>
                <a:gd name="T0" fmla="*/ 49 w 219"/>
                <a:gd name="T1" fmla="*/ 159 h 219"/>
                <a:gd name="T2" fmla="*/ 74 w 219"/>
                <a:gd name="T3" fmla="*/ 159 h 219"/>
                <a:gd name="T4" fmla="*/ 156 w 219"/>
                <a:gd name="T5" fmla="*/ 172 h 219"/>
                <a:gd name="T6" fmla="*/ 156 w 219"/>
                <a:gd name="T7" fmla="*/ 147 h 219"/>
                <a:gd name="T8" fmla="*/ 156 w 219"/>
                <a:gd name="T9" fmla="*/ 172 h 219"/>
                <a:gd name="T10" fmla="*/ 92 w 219"/>
                <a:gd name="T11" fmla="*/ 74 h 219"/>
                <a:gd name="T12" fmla="*/ 97 w 219"/>
                <a:gd name="T13" fmla="*/ 63 h 219"/>
                <a:gd name="T14" fmla="*/ 122 w 219"/>
                <a:gd name="T15" fmla="*/ 72 h 219"/>
                <a:gd name="T16" fmla="*/ 133 w 219"/>
                <a:gd name="T17" fmla="*/ 68 h 219"/>
                <a:gd name="T18" fmla="*/ 145 w 219"/>
                <a:gd name="T19" fmla="*/ 92 h 219"/>
                <a:gd name="T20" fmla="*/ 150 w 219"/>
                <a:gd name="T21" fmla="*/ 97 h 219"/>
                <a:gd name="T22" fmla="*/ 156 w 219"/>
                <a:gd name="T23" fmla="*/ 122 h 219"/>
                <a:gd name="T24" fmla="*/ 145 w 219"/>
                <a:gd name="T25" fmla="*/ 127 h 219"/>
                <a:gd name="T26" fmla="*/ 133 w 219"/>
                <a:gd name="T27" fmla="*/ 151 h 219"/>
                <a:gd name="T28" fmla="*/ 122 w 219"/>
                <a:gd name="T29" fmla="*/ 147 h 219"/>
                <a:gd name="T30" fmla="*/ 97 w 219"/>
                <a:gd name="T31" fmla="*/ 156 h 219"/>
                <a:gd name="T32" fmla="*/ 92 w 219"/>
                <a:gd name="T33" fmla="*/ 145 h 219"/>
                <a:gd name="T34" fmla="*/ 68 w 219"/>
                <a:gd name="T35" fmla="*/ 133 h 219"/>
                <a:gd name="T36" fmla="*/ 72 w 219"/>
                <a:gd name="T37" fmla="*/ 122 h 219"/>
                <a:gd name="T38" fmla="*/ 63 w 219"/>
                <a:gd name="T39" fmla="*/ 97 h 219"/>
                <a:gd name="T40" fmla="*/ 72 w 219"/>
                <a:gd name="T41" fmla="*/ 97 h 219"/>
                <a:gd name="T42" fmla="*/ 68 w 219"/>
                <a:gd name="T43" fmla="*/ 85 h 219"/>
                <a:gd name="T44" fmla="*/ 92 w 219"/>
                <a:gd name="T45" fmla="*/ 74 h 219"/>
                <a:gd name="T46" fmla="*/ 143 w 219"/>
                <a:gd name="T47" fmla="*/ 59 h 219"/>
                <a:gd name="T48" fmla="*/ 168 w 219"/>
                <a:gd name="T49" fmla="*/ 59 h 219"/>
                <a:gd name="T50" fmla="*/ 61 w 219"/>
                <a:gd name="T51" fmla="*/ 71 h 219"/>
                <a:gd name="T52" fmla="*/ 61 w 219"/>
                <a:gd name="T53" fmla="*/ 46 h 219"/>
                <a:gd name="T54" fmla="*/ 61 w 219"/>
                <a:gd name="T55" fmla="*/ 71 h 219"/>
                <a:gd name="T56" fmla="*/ 101 w 219"/>
                <a:gd name="T57" fmla="*/ 0 h 219"/>
                <a:gd name="T58" fmla="*/ 81 w 219"/>
                <a:gd name="T59" fmla="*/ 13 h 219"/>
                <a:gd name="T60" fmla="*/ 61 w 219"/>
                <a:gd name="T61" fmla="*/ 11 h 219"/>
                <a:gd name="T62" fmla="*/ 45 w 219"/>
                <a:gd name="T63" fmla="*/ 32 h 219"/>
                <a:gd name="T64" fmla="*/ 26 w 219"/>
                <a:gd name="T65" fmla="*/ 38 h 219"/>
                <a:gd name="T66" fmla="*/ 21 w 219"/>
                <a:gd name="T67" fmla="*/ 62 h 219"/>
                <a:gd name="T68" fmla="*/ 5 w 219"/>
                <a:gd name="T69" fmla="*/ 74 h 219"/>
                <a:gd name="T70" fmla="*/ 9 w 219"/>
                <a:gd name="T71" fmla="*/ 101 h 219"/>
                <a:gd name="T72" fmla="*/ 0 w 219"/>
                <a:gd name="T73" fmla="*/ 118 h 219"/>
                <a:gd name="T74" fmla="*/ 13 w 219"/>
                <a:gd name="T75" fmla="*/ 138 h 219"/>
                <a:gd name="T76" fmla="*/ 11 w 219"/>
                <a:gd name="T77" fmla="*/ 158 h 219"/>
                <a:gd name="T78" fmla="*/ 32 w 219"/>
                <a:gd name="T79" fmla="*/ 174 h 219"/>
                <a:gd name="T80" fmla="*/ 38 w 219"/>
                <a:gd name="T81" fmla="*/ 193 h 219"/>
                <a:gd name="T82" fmla="*/ 62 w 219"/>
                <a:gd name="T83" fmla="*/ 198 h 219"/>
                <a:gd name="T84" fmla="*/ 74 w 219"/>
                <a:gd name="T85" fmla="*/ 213 h 219"/>
                <a:gd name="T86" fmla="*/ 101 w 219"/>
                <a:gd name="T87" fmla="*/ 210 h 219"/>
                <a:gd name="T88" fmla="*/ 118 w 219"/>
                <a:gd name="T89" fmla="*/ 219 h 219"/>
                <a:gd name="T90" fmla="*/ 138 w 219"/>
                <a:gd name="T91" fmla="*/ 206 h 219"/>
                <a:gd name="T92" fmla="*/ 158 w 219"/>
                <a:gd name="T93" fmla="*/ 208 h 219"/>
                <a:gd name="T94" fmla="*/ 174 w 219"/>
                <a:gd name="T95" fmla="*/ 186 h 219"/>
                <a:gd name="T96" fmla="*/ 193 w 219"/>
                <a:gd name="T97" fmla="*/ 181 h 219"/>
                <a:gd name="T98" fmla="*/ 198 w 219"/>
                <a:gd name="T99" fmla="*/ 157 h 219"/>
                <a:gd name="T100" fmla="*/ 213 w 219"/>
                <a:gd name="T101" fmla="*/ 145 h 219"/>
                <a:gd name="T102" fmla="*/ 210 w 219"/>
                <a:gd name="T103" fmla="*/ 118 h 219"/>
                <a:gd name="T104" fmla="*/ 219 w 219"/>
                <a:gd name="T105" fmla="*/ 101 h 219"/>
                <a:gd name="T106" fmla="*/ 206 w 219"/>
                <a:gd name="T107" fmla="*/ 81 h 219"/>
                <a:gd name="T108" fmla="*/ 208 w 219"/>
                <a:gd name="T109" fmla="*/ 61 h 219"/>
                <a:gd name="T110" fmla="*/ 187 w 219"/>
                <a:gd name="T111" fmla="*/ 45 h 219"/>
                <a:gd name="T112" fmla="*/ 181 w 219"/>
                <a:gd name="T113" fmla="*/ 26 h 219"/>
                <a:gd name="T114" fmla="*/ 157 w 219"/>
                <a:gd name="T115" fmla="*/ 21 h 219"/>
                <a:gd name="T116" fmla="*/ 145 w 219"/>
                <a:gd name="T117" fmla="*/ 5 h 219"/>
                <a:gd name="T118" fmla="*/ 118 w 219"/>
                <a:gd name="T119"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219">
                  <a:moveTo>
                    <a:pt x="61" y="172"/>
                  </a:moveTo>
                  <a:cubicBezTo>
                    <a:pt x="54" y="172"/>
                    <a:pt x="49" y="166"/>
                    <a:pt x="49" y="159"/>
                  </a:cubicBezTo>
                  <a:cubicBezTo>
                    <a:pt x="49" y="152"/>
                    <a:pt x="54" y="147"/>
                    <a:pt x="61" y="147"/>
                  </a:cubicBezTo>
                  <a:cubicBezTo>
                    <a:pt x="68" y="147"/>
                    <a:pt x="74" y="152"/>
                    <a:pt x="74" y="159"/>
                  </a:cubicBezTo>
                  <a:cubicBezTo>
                    <a:pt x="74" y="166"/>
                    <a:pt x="68" y="172"/>
                    <a:pt x="61" y="172"/>
                  </a:cubicBezTo>
                  <a:moveTo>
                    <a:pt x="156" y="172"/>
                  </a:moveTo>
                  <a:cubicBezTo>
                    <a:pt x="149" y="172"/>
                    <a:pt x="143" y="166"/>
                    <a:pt x="143" y="159"/>
                  </a:cubicBezTo>
                  <a:cubicBezTo>
                    <a:pt x="143" y="152"/>
                    <a:pt x="149" y="147"/>
                    <a:pt x="156" y="147"/>
                  </a:cubicBezTo>
                  <a:cubicBezTo>
                    <a:pt x="163" y="147"/>
                    <a:pt x="168" y="152"/>
                    <a:pt x="168" y="159"/>
                  </a:cubicBezTo>
                  <a:cubicBezTo>
                    <a:pt x="168" y="166"/>
                    <a:pt x="163" y="172"/>
                    <a:pt x="156" y="172"/>
                  </a:cubicBezTo>
                  <a:cubicBezTo>
                    <a:pt x="156" y="172"/>
                    <a:pt x="156" y="172"/>
                    <a:pt x="156" y="172"/>
                  </a:cubicBezTo>
                  <a:moveTo>
                    <a:pt x="92" y="74"/>
                  </a:moveTo>
                  <a:cubicBezTo>
                    <a:pt x="94" y="73"/>
                    <a:pt x="95" y="73"/>
                    <a:pt x="97" y="72"/>
                  </a:cubicBezTo>
                  <a:cubicBezTo>
                    <a:pt x="97" y="71"/>
                    <a:pt x="97" y="63"/>
                    <a:pt x="97" y="63"/>
                  </a:cubicBezTo>
                  <a:cubicBezTo>
                    <a:pt x="122" y="63"/>
                    <a:pt x="122" y="63"/>
                    <a:pt x="122" y="63"/>
                  </a:cubicBezTo>
                  <a:cubicBezTo>
                    <a:pt x="122" y="63"/>
                    <a:pt x="122" y="71"/>
                    <a:pt x="122" y="72"/>
                  </a:cubicBezTo>
                  <a:cubicBezTo>
                    <a:pt x="124" y="73"/>
                    <a:pt x="125" y="73"/>
                    <a:pt x="127" y="74"/>
                  </a:cubicBezTo>
                  <a:cubicBezTo>
                    <a:pt x="128" y="73"/>
                    <a:pt x="133" y="68"/>
                    <a:pt x="133" y="68"/>
                  </a:cubicBezTo>
                  <a:cubicBezTo>
                    <a:pt x="151" y="85"/>
                    <a:pt x="151" y="85"/>
                    <a:pt x="151" y="85"/>
                  </a:cubicBezTo>
                  <a:cubicBezTo>
                    <a:pt x="151" y="85"/>
                    <a:pt x="146" y="91"/>
                    <a:pt x="145" y="92"/>
                  </a:cubicBezTo>
                  <a:cubicBezTo>
                    <a:pt x="145" y="93"/>
                    <a:pt x="146" y="95"/>
                    <a:pt x="147" y="97"/>
                  </a:cubicBezTo>
                  <a:cubicBezTo>
                    <a:pt x="147" y="97"/>
                    <a:pt x="148" y="97"/>
                    <a:pt x="150" y="97"/>
                  </a:cubicBezTo>
                  <a:cubicBezTo>
                    <a:pt x="152" y="97"/>
                    <a:pt x="156" y="97"/>
                    <a:pt x="156" y="97"/>
                  </a:cubicBezTo>
                  <a:cubicBezTo>
                    <a:pt x="156" y="122"/>
                    <a:pt x="156" y="122"/>
                    <a:pt x="156" y="122"/>
                  </a:cubicBezTo>
                  <a:cubicBezTo>
                    <a:pt x="156" y="122"/>
                    <a:pt x="148" y="122"/>
                    <a:pt x="147" y="122"/>
                  </a:cubicBezTo>
                  <a:cubicBezTo>
                    <a:pt x="146" y="124"/>
                    <a:pt x="145" y="125"/>
                    <a:pt x="145" y="127"/>
                  </a:cubicBezTo>
                  <a:cubicBezTo>
                    <a:pt x="146" y="128"/>
                    <a:pt x="151" y="133"/>
                    <a:pt x="151" y="133"/>
                  </a:cubicBezTo>
                  <a:cubicBezTo>
                    <a:pt x="133" y="151"/>
                    <a:pt x="133" y="151"/>
                    <a:pt x="133" y="151"/>
                  </a:cubicBezTo>
                  <a:cubicBezTo>
                    <a:pt x="133" y="151"/>
                    <a:pt x="128" y="145"/>
                    <a:pt x="127" y="145"/>
                  </a:cubicBezTo>
                  <a:cubicBezTo>
                    <a:pt x="125" y="145"/>
                    <a:pt x="124" y="146"/>
                    <a:pt x="122" y="147"/>
                  </a:cubicBezTo>
                  <a:cubicBezTo>
                    <a:pt x="122" y="148"/>
                    <a:pt x="122" y="156"/>
                    <a:pt x="122" y="156"/>
                  </a:cubicBezTo>
                  <a:cubicBezTo>
                    <a:pt x="97" y="156"/>
                    <a:pt x="97" y="156"/>
                    <a:pt x="97" y="156"/>
                  </a:cubicBezTo>
                  <a:cubicBezTo>
                    <a:pt x="97" y="156"/>
                    <a:pt x="97" y="148"/>
                    <a:pt x="97" y="147"/>
                  </a:cubicBezTo>
                  <a:cubicBezTo>
                    <a:pt x="95" y="146"/>
                    <a:pt x="94" y="145"/>
                    <a:pt x="92" y="145"/>
                  </a:cubicBezTo>
                  <a:cubicBezTo>
                    <a:pt x="91" y="145"/>
                    <a:pt x="86" y="151"/>
                    <a:pt x="86" y="151"/>
                  </a:cubicBezTo>
                  <a:cubicBezTo>
                    <a:pt x="68" y="133"/>
                    <a:pt x="68" y="133"/>
                    <a:pt x="68" y="133"/>
                  </a:cubicBezTo>
                  <a:cubicBezTo>
                    <a:pt x="68" y="133"/>
                    <a:pt x="73" y="128"/>
                    <a:pt x="74" y="127"/>
                  </a:cubicBezTo>
                  <a:cubicBezTo>
                    <a:pt x="73" y="125"/>
                    <a:pt x="73" y="124"/>
                    <a:pt x="72" y="122"/>
                  </a:cubicBezTo>
                  <a:cubicBezTo>
                    <a:pt x="71" y="122"/>
                    <a:pt x="63" y="122"/>
                    <a:pt x="63" y="122"/>
                  </a:cubicBezTo>
                  <a:cubicBezTo>
                    <a:pt x="63" y="97"/>
                    <a:pt x="63" y="97"/>
                    <a:pt x="63" y="97"/>
                  </a:cubicBezTo>
                  <a:cubicBezTo>
                    <a:pt x="63" y="97"/>
                    <a:pt x="67" y="97"/>
                    <a:pt x="69" y="97"/>
                  </a:cubicBezTo>
                  <a:cubicBezTo>
                    <a:pt x="71" y="97"/>
                    <a:pt x="72" y="97"/>
                    <a:pt x="72" y="97"/>
                  </a:cubicBezTo>
                  <a:cubicBezTo>
                    <a:pt x="73" y="95"/>
                    <a:pt x="73" y="93"/>
                    <a:pt x="74" y="92"/>
                  </a:cubicBezTo>
                  <a:cubicBezTo>
                    <a:pt x="73" y="91"/>
                    <a:pt x="68" y="85"/>
                    <a:pt x="68" y="85"/>
                  </a:cubicBezTo>
                  <a:cubicBezTo>
                    <a:pt x="86" y="68"/>
                    <a:pt x="86" y="68"/>
                    <a:pt x="86" y="68"/>
                  </a:cubicBezTo>
                  <a:cubicBezTo>
                    <a:pt x="86" y="68"/>
                    <a:pt x="91" y="73"/>
                    <a:pt x="92" y="74"/>
                  </a:cubicBezTo>
                  <a:moveTo>
                    <a:pt x="156" y="71"/>
                  </a:moveTo>
                  <a:cubicBezTo>
                    <a:pt x="149" y="71"/>
                    <a:pt x="143" y="65"/>
                    <a:pt x="143" y="59"/>
                  </a:cubicBezTo>
                  <a:cubicBezTo>
                    <a:pt x="143" y="52"/>
                    <a:pt x="149" y="46"/>
                    <a:pt x="156" y="46"/>
                  </a:cubicBezTo>
                  <a:cubicBezTo>
                    <a:pt x="163" y="46"/>
                    <a:pt x="168" y="52"/>
                    <a:pt x="168" y="59"/>
                  </a:cubicBezTo>
                  <a:cubicBezTo>
                    <a:pt x="168" y="65"/>
                    <a:pt x="163" y="71"/>
                    <a:pt x="156" y="71"/>
                  </a:cubicBezTo>
                  <a:moveTo>
                    <a:pt x="61" y="71"/>
                  </a:moveTo>
                  <a:cubicBezTo>
                    <a:pt x="54" y="71"/>
                    <a:pt x="49" y="65"/>
                    <a:pt x="49" y="59"/>
                  </a:cubicBezTo>
                  <a:cubicBezTo>
                    <a:pt x="49" y="52"/>
                    <a:pt x="54" y="46"/>
                    <a:pt x="61" y="46"/>
                  </a:cubicBezTo>
                  <a:cubicBezTo>
                    <a:pt x="68" y="46"/>
                    <a:pt x="74" y="52"/>
                    <a:pt x="74" y="59"/>
                  </a:cubicBezTo>
                  <a:cubicBezTo>
                    <a:pt x="74" y="65"/>
                    <a:pt x="68" y="71"/>
                    <a:pt x="61" y="71"/>
                  </a:cubicBezTo>
                  <a:moveTo>
                    <a:pt x="118" y="0"/>
                  </a:moveTo>
                  <a:cubicBezTo>
                    <a:pt x="101" y="0"/>
                    <a:pt x="101" y="0"/>
                    <a:pt x="101" y="0"/>
                  </a:cubicBezTo>
                  <a:cubicBezTo>
                    <a:pt x="101" y="9"/>
                    <a:pt x="101" y="9"/>
                    <a:pt x="101" y="9"/>
                  </a:cubicBezTo>
                  <a:cubicBezTo>
                    <a:pt x="94" y="10"/>
                    <a:pt x="87" y="11"/>
                    <a:pt x="81" y="13"/>
                  </a:cubicBezTo>
                  <a:cubicBezTo>
                    <a:pt x="77" y="4"/>
                    <a:pt x="77" y="4"/>
                    <a:pt x="77" y="4"/>
                  </a:cubicBezTo>
                  <a:cubicBezTo>
                    <a:pt x="61" y="11"/>
                    <a:pt x="61" y="11"/>
                    <a:pt x="61" y="11"/>
                  </a:cubicBezTo>
                  <a:cubicBezTo>
                    <a:pt x="64" y="19"/>
                    <a:pt x="64" y="19"/>
                    <a:pt x="64" y="19"/>
                  </a:cubicBezTo>
                  <a:cubicBezTo>
                    <a:pt x="57" y="23"/>
                    <a:pt x="51" y="27"/>
                    <a:pt x="45" y="32"/>
                  </a:cubicBezTo>
                  <a:cubicBezTo>
                    <a:pt x="38" y="26"/>
                    <a:pt x="38" y="26"/>
                    <a:pt x="38" y="26"/>
                  </a:cubicBezTo>
                  <a:cubicBezTo>
                    <a:pt x="26" y="38"/>
                    <a:pt x="26" y="38"/>
                    <a:pt x="26" y="38"/>
                  </a:cubicBezTo>
                  <a:cubicBezTo>
                    <a:pt x="32" y="45"/>
                    <a:pt x="32" y="45"/>
                    <a:pt x="32" y="45"/>
                  </a:cubicBezTo>
                  <a:cubicBezTo>
                    <a:pt x="28" y="50"/>
                    <a:pt x="24" y="55"/>
                    <a:pt x="21" y="62"/>
                  </a:cubicBezTo>
                  <a:cubicBezTo>
                    <a:pt x="12" y="58"/>
                    <a:pt x="12" y="58"/>
                    <a:pt x="12" y="58"/>
                  </a:cubicBezTo>
                  <a:cubicBezTo>
                    <a:pt x="5" y="74"/>
                    <a:pt x="5" y="74"/>
                    <a:pt x="5" y="74"/>
                  </a:cubicBezTo>
                  <a:cubicBezTo>
                    <a:pt x="14" y="78"/>
                    <a:pt x="14" y="78"/>
                    <a:pt x="14" y="78"/>
                  </a:cubicBezTo>
                  <a:cubicBezTo>
                    <a:pt x="11" y="85"/>
                    <a:pt x="10" y="93"/>
                    <a:pt x="9" y="101"/>
                  </a:cubicBezTo>
                  <a:cubicBezTo>
                    <a:pt x="0" y="101"/>
                    <a:pt x="0" y="101"/>
                    <a:pt x="0" y="101"/>
                  </a:cubicBezTo>
                  <a:cubicBezTo>
                    <a:pt x="0" y="118"/>
                    <a:pt x="0" y="118"/>
                    <a:pt x="0" y="118"/>
                  </a:cubicBezTo>
                  <a:cubicBezTo>
                    <a:pt x="9" y="118"/>
                    <a:pt x="9" y="118"/>
                    <a:pt x="9" y="118"/>
                  </a:cubicBezTo>
                  <a:cubicBezTo>
                    <a:pt x="10" y="125"/>
                    <a:pt x="11" y="132"/>
                    <a:pt x="13" y="138"/>
                  </a:cubicBezTo>
                  <a:cubicBezTo>
                    <a:pt x="4" y="142"/>
                    <a:pt x="4" y="142"/>
                    <a:pt x="4" y="142"/>
                  </a:cubicBezTo>
                  <a:cubicBezTo>
                    <a:pt x="11" y="158"/>
                    <a:pt x="11" y="158"/>
                    <a:pt x="11" y="158"/>
                  </a:cubicBezTo>
                  <a:cubicBezTo>
                    <a:pt x="19" y="154"/>
                    <a:pt x="19" y="154"/>
                    <a:pt x="19" y="154"/>
                  </a:cubicBezTo>
                  <a:cubicBezTo>
                    <a:pt x="23" y="161"/>
                    <a:pt x="27" y="168"/>
                    <a:pt x="32" y="174"/>
                  </a:cubicBezTo>
                  <a:cubicBezTo>
                    <a:pt x="26" y="181"/>
                    <a:pt x="26" y="181"/>
                    <a:pt x="26" y="181"/>
                  </a:cubicBezTo>
                  <a:cubicBezTo>
                    <a:pt x="38" y="193"/>
                    <a:pt x="38" y="193"/>
                    <a:pt x="38" y="193"/>
                  </a:cubicBezTo>
                  <a:cubicBezTo>
                    <a:pt x="45" y="186"/>
                    <a:pt x="45" y="186"/>
                    <a:pt x="45" y="186"/>
                  </a:cubicBezTo>
                  <a:cubicBezTo>
                    <a:pt x="50" y="191"/>
                    <a:pt x="56" y="195"/>
                    <a:pt x="62" y="198"/>
                  </a:cubicBezTo>
                  <a:cubicBezTo>
                    <a:pt x="58" y="206"/>
                    <a:pt x="58" y="206"/>
                    <a:pt x="58" y="206"/>
                  </a:cubicBezTo>
                  <a:cubicBezTo>
                    <a:pt x="74" y="213"/>
                    <a:pt x="74" y="213"/>
                    <a:pt x="74" y="213"/>
                  </a:cubicBezTo>
                  <a:cubicBezTo>
                    <a:pt x="78" y="205"/>
                    <a:pt x="78" y="205"/>
                    <a:pt x="78" y="205"/>
                  </a:cubicBezTo>
                  <a:cubicBezTo>
                    <a:pt x="85" y="207"/>
                    <a:pt x="93" y="209"/>
                    <a:pt x="101" y="210"/>
                  </a:cubicBezTo>
                  <a:cubicBezTo>
                    <a:pt x="101" y="219"/>
                    <a:pt x="101" y="219"/>
                    <a:pt x="101" y="219"/>
                  </a:cubicBezTo>
                  <a:cubicBezTo>
                    <a:pt x="118" y="219"/>
                    <a:pt x="118" y="219"/>
                    <a:pt x="118" y="219"/>
                  </a:cubicBezTo>
                  <a:cubicBezTo>
                    <a:pt x="118" y="210"/>
                    <a:pt x="118" y="210"/>
                    <a:pt x="118" y="210"/>
                  </a:cubicBezTo>
                  <a:cubicBezTo>
                    <a:pt x="125" y="209"/>
                    <a:pt x="132" y="208"/>
                    <a:pt x="138" y="206"/>
                  </a:cubicBezTo>
                  <a:cubicBezTo>
                    <a:pt x="142" y="214"/>
                    <a:pt x="142" y="214"/>
                    <a:pt x="142" y="214"/>
                  </a:cubicBezTo>
                  <a:cubicBezTo>
                    <a:pt x="158" y="208"/>
                    <a:pt x="158" y="208"/>
                    <a:pt x="158" y="208"/>
                  </a:cubicBezTo>
                  <a:cubicBezTo>
                    <a:pt x="155" y="199"/>
                    <a:pt x="155" y="199"/>
                    <a:pt x="155" y="199"/>
                  </a:cubicBezTo>
                  <a:cubicBezTo>
                    <a:pt x="162" y="196"/>
                    <a:pt x="168" y="191"/>
                    <a:pt x="174" y="186"/>
                  </a:cubicBezTo>
                  <a:cubicBezTo>
                    <a:pt x="181" y="193"/>
                    <a:pt x="181" y="193"/>
                    <a:pt x="181" y="193"/>
                  </a:cubicBezTo>
                  <a:cubicBezTo>
                    <a:pt x="193" y="181"/>
                    <a:pt x="193" y="181"/>
                    <a:pt x="193" y="181"/>
                  </a:cubicBezTo>
                  <a:cubicBezTo>
                    <a:pt x="187" y="174"/>
                    <a:pt x="187" y="174"/>
                    <a:pt x="187" y="174"/>
                  </a:cubicBezTo>
                  <a:cubicBezTo>
                    <a:pt x="191" y="169"/>
                    <a:pt x="195" y="163"/>
                    <a:pt x="198" y="157"/>
                  </a:cubicBezTo>
                  <a:cubicBezTo>
                    <a:pt x="206" y="161"/>
                    <a:pt x="206" y="161"/>
                    <a:pt x="206" y="161"/>
                  </a:cubicBezTo>
                  <a:cubicBezTo>
                    <a:pt x="213" y="145"/>
                    <a:pt x="213" y="145"/>
                    <a:pt x="213" y="145"/>
                  </a:cubicBezTo>
                  <a:cubicBezTo>
                    <a:pt x="205" y="141"/>
                    <a:pt x="205" y="141"/>
                    <a:pt x="205" y="141"/>
                  </a:cubicBezTo>
                  <a:cubicBezTo>
                    <a:pt x="207" y="134"/>
                    <a:pt x="209" y="126"/>
                    <a:pt x="210" y="118"/>
                  </a:cubicBezTo>
                  <a:cubicBezTo>
                    <a:pt x="219" y="118"/>
                    <a:pt x="219" y="118"/>
                    <a:pt x="219" y="118"/>
                  </a:cubicBezTo>
                  <a:cubicBezTo>
                    <a:pt x="219" y="101"/>
                    <a:pt x="219" y="101"/>
                    <a:pt x="219" y="101"/>
                  </a:cubicBezTo>
                  <a:cubicBezTo>
                    <a:pt x="210" y="101"/>
                    <a:pt x="210" y="101"/>
                    <a:pt x="210" y="101"/>
                  </a:cubicBezTo>
                  <a:cubicBezTo>
                    <a:pt x="209" y="94"/>
                    <a:pt x="208" y="87"/>
                    <a:pt x="206" y="81"/>
                  </a:cubicBezTo>
                  <a:cubicBezTo>
                    <a:pt x="214" y="77"/>
                    <a:pt x="214" y="77"/>
                    <a:pt x="214" y="77"/>
                  </a:cubicBezTo>
                  <a:cubicBezTo>
                    <a:pt x="208" y="61"/>
                    <a:pt x="208" y="61"/>
                    <a:pt x="208" y="61"/>
                  </a:cubicBezTo>
                  <a:cubicBezTo>
                    <a:pt x="199" y="64"/>
                    <a:pt x="199" y="64"/>
                    <a:pt x="199" y="64"/>
                  </a:cubicBezTo>
                  <a:cubicBezTo>
                    <a:pt x="196" y="57"/>
                    <a:pt x="192" y="51"/>
                    <a:pt x="187" y="45"/>
                  </a:cubicBezTo>
                  <a:cubicBezTo>
                    <a:pt x="193" y="38"/>
                    <a:pt x="193" y="38"/>
                    <a:pt x="193" y="38"/>
                  </a:cubicBezTo>
                  <a:cubicBezTo>
                    <a:pt x="181" y="26"/>
                    <a:pt x="181" y="26"/>
                    <a:pt x="181" y="26"/>
                  </a:cubicBezTo>
                  <a:cubicBezTo>
                    <a:pt x="174" y="32"/>
                    <a:pt x="174" y="32"/>
                    <a:pt x="174" y="32"/>
                  </a:cubicBezTo>
                  <a:cubicBezTo>
                    <a:pt x="169" y="28"/>
                    <a:pt x="163" y="24"/>
                    <a:pt x="157" y="21"/>
                  </a:cubicBezTo>
                  <a:cubicBezTo>
                    <a:pt x="161" y="12"/>
                    <a:pt x="161" y="12"/>
                    <a:pt x="161" y="12"/>
                  </a:cubicBezTo>
                  <a:cubicBezTo>
                    <a:pt x="145" y="5"/>
                    <a:pt x="145" y="5"/>
                    <a:pt x="145" y="5"/>
                  </a:cubicBezTo>
                  <a:cubicBezTo>
                    <a:pt x="141" y="14"/>
                    <a:pt x="141" y="14"/>
                    <a:pt x="141" y="14"/>
                  </a:cubicBezTo>
                  <a:cubicBezTo>
                    <a:pt x="134" y="11"/>
                    <a:pt x="126" y="10"/>
                    <a:pt x="118" y="9"/>
                  </a:cubicBezTo>
                  <a:cubicBezTo>
                    <a:pt x="118" y="0"/>
                    <a:pt x="118" y="0"/>
                    <a:pt x="1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124" name="组合 123"/>
          <p:cNvGrpSpPr/>
          <p:nvPr/>
        </p:nvGrpSpPr>
        <p:grpSpPr>
          <a:xfrm>
            <a:off x="3726942" y="3414039"/>
            <a:ext cx="481864" cy="225828"/>
            <a:chOff x="4970550" y="4479995"/>
            <a:chExt cx="642652" cy="301183"/>
          </a:xfrm>
          <a:gradFill>
            <a:gsLst>
              <a:gs pos="0">
                <a:srgbClr val="00B0F0"/>
              </a:gs>
              <a:gs pos="100000">
                <a:srgbClr val="0070C0"/>
              </a:gs>
            </a:gsLst>
            <a:lin ang="2700000" scaled="1"/>
          </a:gradFill>
        </p:grpSpPr>
        <p:grpSp>
          <p:nvGrpSpPr>
            <p:cNvPr id="125" name="Group 21"/>
            <p:cNvGrpSpPr>
              <a:grpSpLocks noChangeAspect="1"/>
            </p:cNvGrpSpPr>
            <p:nvPr/>
          </p:nvGrpSpPr>
          <p:grpSpPr bwMode="auto">
            <a:xfrm>
              <a:off x="4970550" y="4556389"/>
              <a:ext cx="642652" cy="224789"/>
              <a:chOff x="4095" y="2571"/>
              <a:chExt cx="1155" cy="404"/>
            </a:xfrm>
            <a:grpFill/>
          </p:grpSpPr>
          <p:sp>
            <p:nvSpPr>
              <p:cNvPr id="127" name="Freeform 22"/>
              <p:cNvSpPr>
                <a:spLocks noEditPoints="1"/>
              </p:cNvSpPr>
              <p:nvPr/>
            </p:nvSpPr>
            <p:spPr bwMode="auto">
              <a:xfrm>
                <a:off x="4741" y="2730"/>
                <a:ext cx="242" cy="245"/>
              </a:xfrm>
              <a:custGeom>
                <a:avLst/>
                <a:gdLst>
                  <a:gd name="T0" fmla="*/ 31 w 102"/>
                  <a:gd name="T1" fmla="*/ 65 h 102"/>
                  <a:gd name="T2" fmla="*/ 11 w 102"/>
                  <a:gd name="T3" fmla="*/ 66 h 102"/>
                  <a:gd name="T4" fmla="*/ 8 w 102"/>
                  <a:gd name="T5" fmla="*/ 70 h 102"/>
                  <a:gd name="T6" fmla="*/ 0 w 102"/>
                  <a:gd name="T7" fmla="*/ 79 h 102"/>
                  <a:gd name="T8" fmla="*/ 11 w 102"/>
                  <a:gd name="T9" fmla="*/ 87 h 102"/>
                  <a:gd name="T10" fmla="*/ 36 w 102"/>
                  <a:gd name="T11" fmla="*/ 66 h 102"/>
                  <a:gd name="T12" fmla="*/ 31 w 102"/>
                  <a:gd name="T13" fmla="*/ 65 h 102"/>
                  <a:gd name="T14" fmla="*/ 33 w 102"/>
                  <a:gd name="T15" fmla="*/ 87 h 102"/>
                  <a:gd name="T16" fmla="*/ 43 w 102"/>
                  <a:gd name="T17" fmla="*/ 102 h 102"/>
                  <a:gd name="T18" fmla="*/ 70 w 102"/>
                  <a:gd name="T19" fmla="*/ 77 h 102"/>
                  <a:gd name="T20" fmla="*/ 70 w 102"/>
                  <a:gd name="T21" fmla="*/ 77 h 102"/>
                  <a:gd name="T22" fmla="*/ 43 w 102"/>
                  <a:gd name="T23" fmla="*/ 67 h 102"/>
                  <a:gd name="T24" fmla="*/ 33 w 102"/>
                  <a:gd name="T25" fmla="*/ 87 h 102"/>
                  <a:gd name="T26" fmla="*/ 76 w 102"/>
                  <a:gd name="T27" fmla="*/ 80 h 102"/>
                  <a:gd name="T28" fmla="*/ 74 w 102"/>
                  <a:gd name="T29" fmla="*/ 84 h 102"/>
                  <a:gd name="T30" fmla="*/ 84 w 102"/>
                  <a:gd name="T31" fmla="*/ 99 h 102"/>
                  <a:gd name="T32" fmla="*/ 102 w 102"/>
                  <a:gd name="T33" fmla="*/ 89 h 102"/>
                  <a:gd name="T34" fmla="*/ 76 w 102"/>
                  <a:gd name="T35" fmla="*/ 80 h 102"/>
                  <a:gd name="T36" fmla="*/ 68 w 102"/>
                  <a:gd name="T37" fmla="*/ 3 h 102"/>
                  <a:gd name="T38" fmla="*/ 38 w 102"/>
                  <a:gd name="T39" fmla="*/ 2 h 102"/>
                  <a:gd name="T40" fmla="*/ 32 w 102"/>
                  <a:gd name="T41" fmla="*/ 13 h 102"/>
                  <a:gd name="T42" fmla="*/ 46 w 102"/>
                  <a:gd name="T43" fmla="*/ 14 h 102"/>
                  <a:gd name="T44" fmla="*/ 70 w 102"/>
                  <a:gd name="T45" fmla="*/ 8 h 102"/>
                  <a:gd name="T46" fmla="*/ 70 w 102"/>
                  <a:gd name="T47" fmla="*/ 6 h 102"/>
                  <a:gd name="T48" fmla="*/ 68 w 102"/>
                  <a:gd name="T49"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2">
                    <a:moveTo>
                      <a:pt x="31" y="65"/>
                    </a:moveTo>
                    <a:cubicBezTo>
                      <a:pt x="24" y="65"/>
                      <a:pt x="17" y="65"/>
                      <a:pt x="11" y="66"/>
                    </a:cubicBezTo>
                    <a:cubicBezTo>
                      <a:pt x="8" y="70"/>
                      <a:pt x="8" y="70"/>
                      <a:pt x="8" y="70"/>
                    </a:cubicBezTo>
                    <a:cubicBezTo>
                      <a:pt x="6" y="73"/>
                      <a:pt x="3" y="76"/>
                      <a:pt x="0" y="79"/>
                    </a:cubicBezTo>
                    <a:cubicBezTo>
                      <a:pt x="2" y="83"/>
                      <a:pt x="5" y="87"/>
                      <a:pt x="11" y="87"/>
                    </a:cubicBezTo>
                    <a:cubicBezTo>
                      <a:pt x="21" y="87"/>
                      <a:pt x="28" y="79"/>
                      <a:pt x="36" y="66"/>
                    </a:cubicBezTo>
                    <a:cubicBezTo>
                      <a:pt x="34" y="65"/>
                      <a:pt x="33" y="65"/>
                      <a:pt x="31" y="65"/>
                    </a:cubicBezTo>
                    <a:close/>
                    <a:moveTo>
                      <a:pt x="33" y="87"/>
                    </a:moveTo>
                    <a:cubicBezTo>
                      <a:pt x="30" y="92"/>
                      <a:pt x="34" y="102"/>
                      <a:pt x="43" y="102"/>
                    </a:cubicBezTo>
                    <a:cubicBezTo>
                      <a:pt x="53" y="102"/>
                      <a:pt x="61" y="93"/>
                      <a:pt x="70" y="77"/>
                    </a:cubicBezTo>
                    <a:cubicBezTo>
                      <a:pt x="70" y="77"/>
                      <a:pt x="70" y="77"/>
                      <a:pt x="70" y="77"/>
                    </a:cubicBezTo>
                    <a:cubicBezTo>
                      <a:pt x="60" y="73"/>
                      <a:pt x="50" y="70"/>
                      <a:pt x="43" y="67"/>
                    </a:cubicBezTo>
                    <a:cubicBezTo>
                      <a:pt x="38" y="76"/>
                      <a:pt x="34" y="84"/>
                      <a:pt x="33" y="87"/>
                    </a:cubicBezTo>
                    <a:close/>
                    <a:moveTo>
                      <a:pt x="76" y="80"/>
                    </a:moveTo>
                    <a:cubicBezTo>
                      <a:pt x="76" y="81"/>
                      <a:pt x="75" y="83"/>
                      <a:pt x="74" y="84"/>
                    </a:cubicBezTo>
                    <a:cubicBezTo>
                      <a:pt x="71" y="89"/>
                      <a:pt x="75" y="99"/>
                      <a:pt x="84" y="99"/>
                    </a:cubicBezTo>
                    <a:cubicBezTo>
                      <a:pt x="91" y="99"/>
                      <a:pt x="96" y="95"/>
                      <a:pt x="102" y="89"/>
                    </a:cubicBezTo>
                    <a:cubicBezTo>
                      <a:pt x="93" y="86"/>
                      <a:pt x="85" y="83"/>
                      <a:pt x="76" y="80"/>
                    </a:cubicBezTo>
                    <a:close/>
                    <a:moveTo>
                      <a:pt x="68" y="3"/>
                    </a:moveTo>
                    <a:cubicBezTo>
                      <a:pt x="62" y="0"/>
                      <a:pt x="52" y="0"/>
                      <a:pt x="38" y="2"/>
                    </a:cubicBezTo>
                    <a:cubicBezTo>
                      <a:pt x="36" y="6"/>
                      <a:pt x="34" y="10"/>
                      <a:pt x="32" y="13"/>
                    </a:cubicBezTo>
                    <a:cubicBezTo>
                      <a:pt x="36" y="14"/>
                      <a:pt x="41" y="14"/>
                      <a:pt x="46" y="14"/>
                    </a:cubicBezTo>
                    <a:cubicBezTo>
                      <a:pt x="61" y="14"/>
                      <a:pt x="68" y="11"/>
                      <a:pt x="70" y="8"/>
                    </a:cubicBezTo>
                    <a:cubicBezTo>
                      <a:pt x="70" y="8"/>
                      <a:pt x="71" y="8"/>
                      <a:pt x="70" y="6"/>
                    </a:cubicBezTo>
                    <a:cubicBezTo>
                      <a:pt x="70" y="4"/>
                      <a:pt x="69" y="3"/>
                      <a:pt x="6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8" name="Freeform 23"/>
              <p:cNvSpPr/>
              <p:nvPr/>
            </p:nvSpPr>
            <p:spPr bwMode="auto">
              <a:xfrm>
                <a:off x="4095" y="2706"/>
                <a:ext cx="648" cy="236"/>
              </a:xfrm>
              <a:custGeom>
                <a:avLst/>
                <a:gdLst>
                  <a:gd name="T0" fmla="*/ 267 w 273"/>
                  <a:gd name="T1" fmla="*/ 76 h 98"/>
                  <a:gd name="T2" fmla="*/ 259 w 273"/>
                  <a:gd name="T3" fmla="*/ 75 h 98"/>
                  <a:gd name="T4" fmla="*/ 232 w 273"/>
                  <a:gd name="T5" fmla="*/ 87 h 98"/>
                  <a:gd name="T6" fmla="*/ 194 w 273"/>
                  <a:gd name="T7" fmla="*/ 49 h 98"/>
                  <a:gd name="T8" fmla="*/ 232 w 273"/>
                  <a:gd name="T9" fmla="*/ 11 h 98"/>
                  <a:gd name="T10" fmla="*/ 259 w 273"/>
                  <a:gd name="T11" fmla="*/ 23 h 98"/>
                  <a:gd name="T12" fmla="*/ 270 w 273"/>
                  <a:gd name="T13" fmla="*/ 21 h 98"/>
                  <a:gd name="T14" fmla="*/ 273 w 273"/>
                  <a:gd name="T15" fmla="*/ 21 h 98"/>
                  <a:gd name="T16" fmla="*/ 232 w 273"/>
                  <a:gd name="T17" fmla="*/ 0 h 98"/>
                  <a:gd name="T18" fmla="*/ 183 w 273"/>
                  <a:gd name="T19" fmla="*/ 43 h 98"/>
                  <a:gd name="T20" fmla="*/ 90 w 273"/>
                  <a:gd name="T21" fmla="*/ 43 h 98"/>
                  <a:gd name="T22" fmla="*/ 90 w 273"/>
                  <a:gd name="T23" fmla="*/ 12 h 98"/>
                  <a:gd name="T24" fmla="*/ 79 w 273"/>
                  <a:gd name="T25" fmla="*/ 12 h 98"/>
                  <a:gd name="T26" fmla="*/ 79 w 273"/>
                  <a:gd name="T27" fmla="*/ 34 h 98"/>
                  <a:gd name="T28" fmla="*/ 69 w 273"/>
                  <a:gd name="T29" fmla="*/ 34 h 98"/>
                  <a:gd name="T30" fmla="*/ 69 w 273"/>
                  <a:gd name="T31" fmla="*/ 24 h 98"/>
                  <a:gd name="T32" fmla="*/ 52 w 273"/>
                  <a:gd name="T33" fmla="*/ 24 h 98"/>
                  <a:gd name="T34" fmla="*/ 52 w 273"/>
                  <a:gd name="T35" fmla="*/ 43 h 98"/>
                  <a:gd name="T36" fmla="*/ 44 w 273"/>
                  <a:gd name="T37" fmla="*/ 43 h 98"/>
                  <a:gd name="T38" fmla="*/ 44 w 273"/>
                  <a:gd name="T39" fmla="*/ 13 h 98"/>
                  <a:gd name="T40" fmla="*/ 24 w 273"/>
                  <a:gd name="T41" fmla="*/ 13 h 98"/>
                  <a:gd name="T42" fmla="*/ 24 w 273"/>
                  <a:gd name="T43" fmla="*/ 43 h 98"/>
                  <a:gd name="T44" fmla="*/ 6 w 273"/>
                  <a:gd name="T45" fmla="*/ 43 h 98"/>
                  <a:gd name="T46" fmla="*/ 0 w 273"/>
                  <a:gd name="T47" fmla="*/ 49 h 98"/>
                  <a:gd name="T48" fmla="*/ 6 w 273"/>
                  <a:gd name="T49" fmla="*/ 55 h 98"/>
                  <a:gd name="T50" fmla="*/ 24 w 273"/>
                  <a:gd name="T51" fmla="*/ 55 h 98"/>
                  <a:gd name="T52" fmla="*/ 24 w 273"/>
                  <a:gd name="T53" fmla="*/ 81 h 98"/>
                  <a:gd name="T54" fmla="*/ 44 w 273"/>
                  <a:gd name="T55" fmla="*/ 81 h 98"/>
                  <a:gd name="T56" fmla="*/ 44 w 273"/>
                  <a:gd name="T57" fmla="*/ 71 h 98"/>
                  <a:gd name="T58" fmla="*/ 54 w 273"/>
                  <a:gd name="T59" fmla="*/ 71 h 98"/>
                  <a:gd name="T60" fmla="*/ 54 w 273"/>
                  <a:gd name="T61" fmla="*/ 77 h 98"/>
                  <a:gd name="T62" fmla="*/ 65 w 273"/>
                  <a:gd name="T63" fmla="*/ 77 h 98"/>
                  <a:gd name="T64" fmla="*/ 65 w 273"/>
                  <a:gd name="T65" fmla="*/ 61 h 98"/>
                  <a:gd name="T66" fmla="*/ 76 w 273"/>
                  <a:gd name="T67" fmla="*/ 61 h 98"/>
                  <a:gd name="T68" fmla="*/ 76 w 273"/>
                  <a:gd name="T69" fmla="*/ 83 h 98"/>
                  <a:gd name="T70" fmla="*/ 93 w 273"/>
                  <a:gd name="T71" fmla="*/ 83 h 98"/>
                  <a:gd name="T72" fmla="*/ 93 w 273"/>
                  <a:gd name="T73" fmla="*/ 55 h 98"/>
                  <a:gd name="T74" fmla="*/ 183 w 273"/>
                  <a:gd name="T75" fmla="*/ 55 h 98"/>
                  <a:gd name="T76" fmla="*/ 232 w 273"/>
                  <a:gd name="T77" fmla="*/ 98 h 98"/>
                  <a:gd name="T78" fmla="*/ 273 w 273"/>
                  <a:gd name="T79" fmla="*/ 76 h 98"/>
                  <a:gd name="T80" fmla="*/ 267 w 273"/>
                  <a:gd name="T81" fmla="*/ 7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98">
                    <a:moveTo>
                      <a:pt x="267" y="76"/>
                    </a:moveTo>
                    <a:cubicBezTo>
                      <a:pt x="264" y="76"/>
                      <a:pt x="262" y="76"/>
                      <a:pt x="259" y="75"/>
                    </a:cubicBezTo>
                    <a:cubicBezTo>
                      <a:pt x="252" y="82"/>
                      <a:pt x="242" y="87"/>
                      <a:pt x="232" y="87"/>
                    </a:cubicBezTo>
                    <a:cubicBezTo>
                      <a:pt x="211" y="87"/>
                      <a:pt x="194" y="70"/>
                      <a:pt x="194" y="49"/>
                    </a:cubicBezTo>
                    <a:cubicBezTo>
                      <a:pt x="194" y="28"/>
                      <a:pt x="211" y="11"/>
                      <a:pt x="232" y="11"/>
                    </a:cubicBezTo>
                    <a:cubicBezTo>
                      <a:pt x="242" y="11"/>
                      <a:pt x="252" y="15"/>
                      <a:pt x="259" y="23"/>
                    </a:cubicBezTo>
                    <a:cubicBezTo>
                      <a:pt x="263" y="22"/>
                      <a:pt x="267" y="21"/>
                      <a:pt x="270" y="21"/>
                    </a:cubicBezTo>
                    <a:cubicBezTo>
                      <a:pt x="270" y="21"/>
                      <a:pt x="271" y="21"/>
                      <a:pt x="273" y="21"/>
                    </a:cubicBezTo>
                    <a:cubicBezTo>
                      <a:pt x="264" y="8"/>
                      <a:pt x="249" y="0"/>
                      <a:pt x="232" y="0"/>
                    </a:cubicBezTo>
                    <a:cubicBezTo>
                      <a:pt x="206" y="0"/>
                      <a:pt x="186" y="19"/>
                      <a:pt x="183" y="43"/>
                    </a:cubicBezTo>
                    <a:cubicBezTo>
                      <a:pt x="90" y="43"/>
                      <a:pt x="90" y="43"/>
                      <a:pt x="90" y="43"/>
                    </a:cubicBezTo>
                    <a:cubicBezTo>
                      <a:pt x="90" y="12"/>
                      <a:pt x="90" y="12"/>
                      <a:pt x="90" y="12"/>
                    </a:cubicBezTo>
                    <a:cubicBezTo>
                      <a:pt x="79" y="12"/>
                      <a:pt x="79" y="12"/>
                      <a:pt x="79" y="12"/>
                    </a:cubicBezTo>
                    <a:cubicBezTo>
                      <a:pt x="79" y="34"/>
                      <a:pt x="79" y="34"/>
                      <a:pt x="79" y="34"/>
                    </a:cubicBezTo>
                    <a:cubicBezTo>
                      <a:pt x="69" y="34"/>
                      <a:pt x="69" y="34"/>
                      <a:pt x="69" y="34"/>
                    </a:cubicBezTo>
                    <a:cubicBezTo>
                      <a:pt x="69" y="24"/>
                      <a:pt x="69" y="24"/>
                      <a:pt x="69" y="24"/>
                    </a:cubicBezTo>
                    <a:cubicBezTo>
                      <a:pt x="52" y="24"/>
                      <a:pt x="52" y="24"/>
                      <a:pt x="52" y="24"/>
                    </a:cubicBezTo>
                    <a:cubicBezTo>
                      <a:pt x="52" y="43"/>
                      <a:pt x="52" y="43"/>
                      <a:pt x="52" y="43"/>
                    </a:cubicBezTo>
                    <a:cubicBezTo>
                      <a:pt x="44" y="43"/>
                      <a:pt x="44" y="43"/>
                      <a:pt x="44" y="43"/>
                    </a:cubicBezTo>
                    <a:cubicBezTo>
                      <a:pt x="44" y="13"/>
                      <a:pt x="44" y="13"/>
                      <a:pt x="44" y="13"/>
                    </a:cubicBezTo>
                    <a:cubicBezTo>
                      <a:pt x="24" y="13"/>
                      <a:pt x="24" y="13"/>
                      <a:pt x="24" y="13"/>
                    </a:cubicBezTo>
                    <a:cubicBezTo>
                      <a:pt x="24" y="43"/>
                      <a:pt x="24" y="43"/>
                      <a:pt x="24" y="43"/>
                    </a:cubicBezTo>
                    <a:cubicBezTo>
                      <a:pt x="6" y="43"/>
                      <a:pt x="6" y="43"/>
                      <a:pt x="6" y="43"/>
                    </a:cubicBezTo>
                    <a:cubicBezTo>
                      <a:pt x="3" y="43"/>
                      <a:pt x="0" y="46"/>
                      <a:pt x="0" y="49"/>
                    </a:cubicBezTo>
                    <a:cubicBezTo>
                      <a:pt x="0" y="52"/>
                      <a:pt x="3" y="55"/>
                      <a:pt x="6" y="55"/>
                    </a:cubicBezTo>
                    <a:cubicBezTo>
                      <a:pt x="24" y="55"/>
                      <a:pt x="24" y="55"/>
                      <a:pt x="24" y="55"/>
                    </a:cubicBezTo>
                    <a:cubicBezTo>
                      <a:pt x="24" y="81"/>
                      <a:pt x="24" y="81"/>
                      <a:pt x="24" y="81"/>
                    </a:cubicBezTo>
                    <a:cubicBezTo>
                      <a:pt x="44" y="81"/>
                      <a:pt x="44" y="81"/>
                      <a:pt x="44" y="81"/>
                    </a:cubicBezTo>
                    <a:cubicBezTo>
                      <a:pt x="44" y="71"/>
                      <a:pt x="44" y="71"/>
                      <a:pt x="44" y="71"/>
                    </a:cubicBezTo>
                    <a:cubicBezTo>
                      <a:pt x="54" y="71"/>
                      <a:pt x="54" y="71"/>
                      <a:pt x="54" y="71"/>
                    </a:cubicBezTo>
                    <a:cubicBezTo>
                      <a:pt x="54" y="77"/>
                      <a:pt x="54" y="77"/>
                      <a:pt x="54" y="77"/>
                    </a:cubicBezTo>
                    <a:cubicBezTo>
                      <a:pt x="65" y="77"/>
                      <a:pt x="65" y="77"/>
                      <a:pt x="65" y="77"/>
                    </a:cubicBezTo>
                    <a:cubicBezTo>
                      <a:pt x="65" y="61"/>
                      <a:pt x="65" y="61"/>
                      <a:pt x="65" y="61"/>
                    </a:cubicBezTo>
                    <a:cubicBezTo>
                      <a:pt x="76" y="61"/>
                      <a:pt x="76" y="61"/>
                      <a:pt x="76" y="61"/>
                    </a:cubicBezTo>
                    <a:cubicBezTo>
                      <a:pt x="76" y="83"/>
                      <a:pt x="76" y="83"/>
                      <a:pt x="76" y="83"/>
                    </a:cubicBezTo>
                    <a:cubicBezTo>
                      <a:pt x="93" y="83"/>
                      <a:pt x="93" y="83"/>
                      <a:pt x="93" y="83"/>
                    </a:cubicBezTo>
                    <a:cubicBezTo>
                      <a:pt x="93" y="55"/>
                      <a:pt x="93" y="55"/>
                      <a:pt x="93" y="55"/>
                    </a:cubicBezTo>
                    <a:cubicBezTo>
                      <a:pt x="183" y="55"/>
                      <a:pt x="183" y="55"/>
                      <a:pt x="183" y="55"/>
                    </a:cubicBezTo>
                    <a:cubicBezTo>
                      <a:pt x="186" y="79"/>
                      <a:pt x="206" y="98"/>
                      <a:pt x="232" y="98"/>
                    </a:cubicBezTo>
                    <a:cubicBezTo>
                      <a:pt x="249" y="98"/>
                      <a:pt x="264" y="89"/>
                      <a:pt x="273" y="76"/>
                    </a:cubicBezTo>
                    <a:lnTo>
                      <a:pt x="267"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9" name="Freeform 24"/>
              <p:cNvSpPr>
                <a:spLocks noEditPoints="1"/>
              </p:cNvSpPr>
              <p:nvPr/>
            </p:nvSpPr>
            <p:spPr bwMode="auto">
              <a:xfrm>
                <a:off x="4594" y="2571"/>
                <a:ext cx="656" cy="380"/>
              </a:xfrm>
              <a:custGeom>
                <a:avLst/>
                <a:gdLst>
                  <a:gd name="T0" fmla="*/ 22 w 276"/>
                  <a:gd name="T1" fmla="*/ 75 h 158"/>
                  <a:gd name="T2" fmla="*/ 0 w 276"/>
                  <a:gd name="T3" fmla="*/ 84 h 158"/>
                  <a:gd name="T4" fmla="*/ 4 w 276"/>
                  <a:gd name="T5" fmla="*/ 95 h 158"/>
                  <a:gd name="T6" fmla="*/ 40 w 276"/>
                  <a:gd name="T7" fmla="*/ 81 h 158"/>
                  <a:gd name="T8" fmla="*/ 22 w 276"/>
                  <a:gd name="T9" fmla="*/ 75 h 158"/>
                  <a:gd name="T10" fmla="*/ 252 w 276"/>
                  <a:gd name="T11" fmla="*/ 68 h 158"/>
                  <a:gd name="T12" fmla="*/ 151 w 276"/>
                  <a:gd name="T13" fmla="*/ 0 h 158"/>
                  <a:gd name="T14" fmla="*/ 51 w 276"/>
                  <a:gd name="T15" fmla="*/ 41 h 158"/>
                  <a:gd name="T16" fmla="*/ 36 w 276"/>
                  <a:gd name="T17" fmla="*/ 50 h 158"/>
                  <a:gd name="T18" fmla="*/ 67 w 276"/>
                  <a:gd name="T19" fmla="*/ 70 h 158"/>
                  <a:gd name="T20" fmla="*/ 140 w 276"/>
                  <a:gd name="T21" fmla="*/ 70 h 158"/>
                  <a:gd name="T22" fmla="*/ 108 w 276"/>
                  <a:gd name="T23" fmla="*/ 88 h 158"/>
                  <a:gd name="T24" fmla="*/ 60 w 276"/>
                  <a:gd name="T25" fmla="*/ 85 h 158"/>
                  <a:gd name="T26" fmla="*/ 25 w 276"/>
                  <a:gd name="T27" fmla="*/ 107 h 158"/>
                  <a:gd name="T28" fmla="*/ 57 w 276"/>
                  <a:gd name="T29" fmla="*/ 124 h 158"/>
                  <a:gd name="T30" fmla="*/ 93 w 276"/>
                  <a:gd name="T31" fmla="*/ 123 h 158"/>
                  <a:gd name="T32" fmla="*/ 212 w 276"/>
                  <a:gd name="T33" fmla="*/ 158 h 158"/>
                  <a:gd name="T34" fmla="*/ 276 w 276"/>
                  <a:gd name="T35" fmla="*/ 133 h 158"/>
                  <a:gd name="T36" fmla="*/ 276 w 276"/>
                  <a:gd name="T37" fmla="*/ 61 h 158"/>
                  <a:gd name="T38" fmla="*/ 252 w 276"/>
                  <a:gd name="T39" fmla="*/ 6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6" h="158">
                    <a:moveTo>
                      <a:pt x="22" y="75"/>
                    </a:moveTo>
                    <a:cubicBezTo>
                      <a:pt x="13" y="75"/>
                      <a:pt x="6" y="78"/>
                      <a:pt x="0" y="84"/>
                    </a:cubicBezTo>
                    <a:cubicBezTo>
                      <a:pt x="0" y="88"/>
                      <a:pt x="1" y="91"/>
                      <a:pt x="4" y="95"/>
                    </a:cubicBezTo>
                    <a:cubicBezTo>
                      <a:pt x="12" y="102"/>
                      <a:pt x="29" y="89"/>
                      <a:pt x="40" y="81"/>
                    </a:cubicBezTo>
                    <a:cubicBezTo>
                      <a:pt x="35" y="77"/>
                      <a:pt x="28" y="75"/>
                      <a:pt x="22" y="75"/>
                    </a:cubicBezTo>
                    <a:close/>
                    <a:moveTo>
                      <a:pt x="252" y="68"/>
                    </a:moveTo>
                    <a:cubicBezTo>
                      <a:pt x="231" y="67"/>
                      <a:pt x="177" y="0"/>
                      <a:pt x="151" y="0"/>
                    </a:cubicBezTo>
                    <a:cubicBezTo>
                      <a:pt x="126" y="0"/>
                      <a:pt x="70" y="29"/>
                      <a:pt x="51" y="41"/>
                    </a:cubicBezTo>
                    <a:cubicBezTo>
                      <a:pt x="47" y="43"/>
                      <a:pt x="42" y="46"/>
                      <a:pt x="36" y="50"/>
                    </a:cubicBezTo>
                    <a:cubicBezTo>
                      <a:pt x="48" y="53"/>
                      <a:pt x="59" y="60"/>
                      <a:pt x="67" y="70"/>
                    </a:cubicBezTo>
                    <a:cubicBezTo>
                      <a:pt x="97" y="59"/>
                      <a:pt x="135" y="51"/>
                      <a:pt x="140" y="70"/>
                    </a:cubicBezTo>
                    <a:cubicBezTo>
                      <a:pt x="143" y="82"/>
                      <a:pt x="130" y="88"/>
                      <a:pt x="108" y="88"/>
                    </a:cubicBezTo>
                    <a:cubicBezTo>
                      <a:pt x="87" y="88"/>
                      <a:pt x="70" y="85"/>
                      <a:pt x="60" y="85"/>
                    </a:cubicBezTo>
                    <a:cubicBezTo>
                      <a:pt x="49" y="85"/>
                      <a:pt x="25" y="93"/>
                      <a:pt x="25" y="107"/>
                    </a:cubicBezTo>
                    <a:cubicBezTo>
                      <a:pt x="25" y="121"/>
                      <a:pt x="49" y="124"/>
                      <a:pt x="57" y="124"/>
                    </a:cubicBezTo>
                    <a:cubicBezTo>
                      <a:pt x="65" y="124"/>
                      <a:pt x="78" y="123"/>
                      <a:pt x="93" y="123"/>
                    </a:cubicBezTo>
                    <a:cubicBezTo>
                      <a:pt x="114" y="123"/>
                      <a:pt x="175" y="158"/>
                      <a:pt x="212" y="158"/>
                    </a:cubicBezTo>
                    <a:cubicBezTo>
                      <a:pt x="249" y="158"/>
                      <a:pt x="268" y="140"/>
                      <a:pt x="276" y="133"/>
                    </a:cubicBezTo>
                    <a:cubicBezTo>
                      <a:pt x="276" y="122"/>
                      <a:pt x="276" y="61"/>
                      <a:pt x="276" y="61"/>
                    </a:cubicBezTo>
                    <a:cubicBezTo>
                      <a:pt x="261" y="68"/>
                      <a:pt x="259" y="69"/>
                      <a:pt x="252"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126" name="Freeform 35"/>
            <p:cNvSpPr>
              <a:spLocks noEditPoints="1"/>
            </p:cNvSpPr>
            <p:nvPr/>
          </p:nvSpPr>
          <p:spPr bwMode="auto">
            <a:xfrm>
              <a:off x="5030456" y="4479995"/>
              <a:ext cx="263212" cy="164863"/>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grpFill/>
            <a:ln>
              <a:noFill/>
            </a:ln>
          </p:spPr>
          <p:txBody>
            <a:bodyPr vert="horz" wrap="square" lIns="68562" tIns="34281" rIns="68562" bIns="34281" numCol="1" anchor="t" anchorCtr="0" compatLnSpc="1"/>
            <a:lstStyle/>
            <a:p>
              <a:endParaRPr lang="zh-CN" altLang="en-US" sz="1350">
                <a:solidFill>
                  <a:prstClr val="black"/>
                </a:solidFill>
              </a:endParaRPr>
            </a:p>
          </p:txBody>
        </p:sp>
      </p:grpSp>
      <p:grpSp>
        <p:nvGrpSpPr>
          <p:cNvPr id="130" name="组合 129"/>
          <p:cNvGrpSpPr/>
          <p:nvPr/>
        </p:nvGrpSpPr>
        <p:grpSpPr>
          <a:xfrm>
            <a:off x="2783819" y="4347364"/>
            <a:ext cx="425031" cy="370681"/>
            <a:chOff x="3712725" y="5724753"/>
            <a:chExt cx="566856" cy="494370"/>
          </a:xfrm>
          <a:gradFill>
            <a:gsLst>
              <a:gs pos="0">
                <a:srgbClr val="00B0F0"/>
              </a:gs>
              <a:gs pos="100000">
                <a:srgbClr val="0070C0"/>
              </a:gs>
            </a:gsLst>
            <a:lin ang="2700000" scaled="1"/>
          </a:gradFill>
        </p:grpSpPr>
        <p:grpSp>
          <p:nvGrpSpPr>
            <p:cNvPr id="131" name="Group 12"/>
            <p:cNvGrpSpPr>
              <a:grpSpLocks noChangeAspect="1"/>
            </p:cNvGrpSpPr>
            <p:nvPr/>
          </p:nvGrpSpPr>
          <p:grpSpPr bwMode="auto">
            <a:xfrm>
              <a:off x="3765415" y="5726906"/>
              <a:ext cx="514166" cy="492217"/>
              <a:chOff x="851" y="1961"/>
              <a:chExt cx="773" cy="740"/>
            </a:xfrm>
            <a:grpFill/>
          </p:grpSpPr>
          <p:sp>
            <p:nvSpPr>
              <p:cNvPr id="133" name="Freeform 13"/>
              <p:cNvSpPr>
                <a:spLocks noEditPoints="1"/>
              </p:cNvSpPr>
              <p:nvPr/>
            </p:nvSpPr>
            <p:spPr bwMode="auto">
              <a:xfrm>
                <a:off x="851" y="2424"/>
                <a:ext cx="277" cy="277"/>
              </a:xfrm>
              <a:custGeom>
                <a:avLst/>
                <a:gdLst>
                  <a:gd name="T0" fmla="*/ 116 w 116"/>
                  <a:gd name="T1" fmla="*/ 67 h 116"/>
                  <a:gd name="T2" fmla="*/ 116 w 116"/>
                  <a:gd name="T3" fmla="*/ 49 h 116"/>
                  <a:gd name="T4" fmla="*/ 106 w 116"/>
                  <a:gd name="T5" fmla="*/ 49 h 116"/>
                  <a:gd name="T6" fmla="*/ 98 w 116"/>
                  <a:gd name="T7" fmla="*/ 31 h 116"/>
                  <a:gd name="T8" fmla="*/ 106 w 116"/>
                  <a:gd name="T9" fmla="*/ 23 h 116"/>
                  <a:gd name="T10" fmla="*/ 93 w 116"/>
                  <a:gd name="T11" fmla="*/ 10 h 116"/>
                  <a:gd name="T12" fmla="*/ 85 w 116"/>
                  <a:gd name="T13" fmla="*/ 18 h 116"/>
                  <a:gd name="T14" fmla="*/ 67 w 116"/>
                  <a:gd name="T15" fmla="*/ 11 h 116"/>
                  <a:gd name="T16" fmla="*/ 67 w 116"/>
                  <a:gd name="T17" fmla="*/ 0 h 116"/>
                  <a:gd name="T18" fmla="*/ 49 w 116"/>
                  <a:gd name="T19" fmla="*/ 0 h 116"/>
                  <a:gd name="T20" fmla="*/ 49 w 116"/>
                  <a:gd name="T21" fmla="*/ 11 h 116"/>
                  <a:gd name="T22" fmla="*/ 31 w 116"/>
                  <a:gd name="T23" fmla="*/ 18 h 116"/>
                  <a:gd name="T24" fmla="*/ 23 w 116"/>
                  <a:gd name="T25" fmla="*/ 10 h 116"/>
                  <a:gd name="T26" fmla="*/ 10 w 116"/>
                  <a:gd name="T27" fmla="*/ 23 h 116"/>
                  <a:gd name="T28" fmla="*/ 18 w 116"/>
                  <a:gd name="T29" fmla="*/ 31 h 116"/>
                  <a:gd name="T30" fmla="*/ 11 w 116"/>
                  <a:gd name="T31" fmla="*/ 49 h 116"/>
                  <a:gd name="T32" fmla="*/ 0 w 116"/>
                  <a:gd name="T33" fmla="*/ 49 h 116"/>
                  <a:gd name="T34" fmla="*/ 0 w 116"/>
                  <a:gd name="T35" fmla="*/ 67 h 116"/>
                  <a:gd name="T36" fmla="*/ 11 w 116"/>
                  <a:gd name="T37" fmla="*/ 67 h 116"/>
                  <a:gd name="T38" fmla="*/ 18 w 116"/>
                  <a:gd name="T39" fmla="*/ 85 h 116"/>
                  <a:gd name="T40" fmla="*/ 10 w 116"/>
                  <a:gd name="T41" fmla="*/ 93 h 116"/>
                  <a:gd name="T42" fmla="*/ 23 w 116"/>
                  <a:gd name="T43" fmla="*/ 106 h 116"/>
                  <a:gd name="T44" fmla="*/ 31 w 116"/>
                  <a:gd name="T45" fmla="*/ 98 h 116"/>
                  <a:gd name="T46" fmla="*/ 49 w 116"/>
                  <a:gd name="T47" fmla="*/ 106 h 116"/>
                  <a:gd name="T48" fmla="*/ 49 w 116"/>
                  <a:gd name="T49" fmla="*/ 116 h 116"/>
                  <a:gd name="T50" fmla="*/ 67 w 116"/>
                  <a:gd name="T51" fmla="*/ 116 h 116"/>
                  <a:gd name="T52" fmla="*/ 67 w 116"/>
                  <a:gd name="T53" fmla="*/ 106 h 116"/>
                  <a:gd name="T54" fmla="*/ 85 w 116"/>
                  <a:gd name="T55" fmla="*/ 98 h 116"/>
                  <a:gd name="T56" fmla="*/ 93 w 116"/>
                  <a:gd name="T57" fmla="*/ 106 h 116"/>
                  <a:gd name="T58" fmla="*/ 106 w 116"/>
                  <a:gd name="T59" fmla="*/ 93 h 116"/>
                  <a:gd name="T60" fmla="*/ 98 w 116"/>
                  <a:gd name="T61" fmla="*/ 85 h 116"/>
                  <a:gd name="T62" fmla="*/ 106 w 116"/>
                  <a:gd name="T63" fmla="*/ 67 h 116"/>
                  <a:gd name="T64" fmla="*/ 116 w 116"/>
                  <a:gd name="T65" fmla="*/ 67 h 116"/>
                  <a:gd name="T66" fmla="*/ 58 w 116"/>
                  <a:gd name="T67" fmla="*/ 88 h 116"/>
                  <a:gd name="T68" fmla="*/ 28 w 116"/>
                  <a:gd name="T69" fmla="*/ 58 h 116"/>
                  <a:gd name="T70" fmla="*/ 58 w 116"/>
                  <a:gd name="T71" fmla="*/ 28 h 116"/>
                  <a:gd name="T72" fmla="*/ 88 w 116"/>
                  <a:gd name="T73" fmla="*/ 58 h 116"/>
                  <a:gd name="T74" fmla="*/ 58 w 116"/>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16">
                    <a:moveTo>
                      <a:pt x="116" y="67"/>
                    </a:moveTo>
                    <a:cubicBezTo>
                      <a:pt x="116" y="49"/>
                      <a:pt x="116" y="49"/>
                      <a:pt x="116" y="49"/>
                    </a:cubicBezTo>
                    <a:cubicBezTo>
                      <a:pt x="106" y="49"/>
                      <a:pt x="106" y="49"/>
                      <a:pt x="106" y="49"/>
                    </a:cubicBezTo>
                    <a:cubicBezTo>
                      <a:pt x="104" y="42"/>
                      <a:pt x="102" y="36"/>
                      <a:pt x="98" y="31"/>
                    </a:cubicBezTo>
                    <a:cubicBezTo>
                      <a:pt x="106" y="23"/>
                      <a:pt x="106" y="23"/>
                      <a:pt x="106" y="23"/>
                    </a:cubicBezTo>
                    <a:cubicBezTo>
                      <a:pt x="93" y="10"/>
                      <a:pt x="93" y="10"/>
                      <a:pt x="93" y="10"/>
                    </a:cubicBezTo>
                    <a:cubicBezTo>
                      <a:pt x="85" y="18"/>
                      <a:pt x="85" y="18"/>
                      <a:pt x="85" y="18"/>
                    </a:cubicBezTo>
                    <a:cubicBezTo>
                      <a:pt x="80" y="14"/>
                      <a:pt x="74" y="12"/>
                      <a:pt x="67" y="11"/>
                    </a:cubicBezTo>
                    <a:cubicBezTo>
                      <a:pt x="67" y="0"/>
                      <a:pt x="67" y="0"/>
                      <a:pt x="67" y="0"/>
                    </a:cubicBezTo>
                    <a:cubicBezTo>
                      <a:pt x="49" y="0"/>
                      <a:pt x="49" y="0"/>
                      <a:pt x="49" y="0"/>
                    </a:cubicBezTo>
                    <a:cubicBezTo>
                      <a:pt x="49" y="11"/>
                      <a:pt x="49" y="11"/>
                      <a:pt x="49" y="11"/>
                    </a:cubicBezTo>
                    <a:cubicBezTo>
                      <a:pt x="42" y="12"/>
                      <a:pt x="36" y="14"/>
                      <a:pt x="31" y="18"/>
                    </a:cubicBezTo>
                    <a:cubicBezTo>
                      <a:pt x="23" y="10"/>
                      <a:pt x="23" y="10"/>
                      <a:pt x="23" y="10"/>
                    </a:cubicBezTo>
                    <a:cubicBezTo>
                      <a:pt x="10" y="23"/>
                      <a:pt x="10" y="23"/>
                      <a:pt x="10" y="23"/>
                    </a:cubicBezTo>
                    <a:cubicBezTo>
                      <a:pt x="18" y="31"/>
                      <a:pt x="18" y="31"/>
                      <a:pt x="18" y="31"/>
                    </a:cubicBezTo>
                    <a:cubicBezTo>
                      <a:pt x="14" y="36"/>
                      <a:pt x="12" y="42"/>
                      <a:pt x="11" y="49"/>
                    </a:cubicBezTo>
                    <a:cubicBezTo>
                      <a:pt x="0" y="49"/>
                      <a:pt x="0" y="49"/>
                      <a:pt x="0" y="49"/>
                    </a:cubicBezTo>
                    <a:cubicBezTo>
                      <a:pt x="0" y="67"/>
                      <a:pt x="0" y="67"/>
                      <a:pt x="0" y="67"/>
                    </a:cubicBezTo>
                    <a:cubicBezTo>
                      <a:pt x="11" y="67"/>
                      <a:pt x="11" y="67"/>
                      <a:pt x="11" y="67"/>
                    </a:cubicBezTo>
                    <a:cubicBezTo>
                      <a:pt x="12" y="74"/>
                      <a:pt x="14" y="80"/>
                      <a:pt x="18" y="85"/>
                    </a:cubicBezTo>
                    <a:cubicBezTo>
                      <a:pt x="10" y="93"/>
                      <a:pt x="10" y="93"/>
                      <a:pt x="10" y="93"/>
                    </a:cubicBezTo>
                    <a:cubicBezTo>
                      <a:pt x="23" y="106"/>
                      <a:pt x="23" y="106"/>
                      <a:pt x="23" y="106"/>
                    </a:cubicBezTo>
                    <a:cubicBezTo>
                      <a:pt x="31" y="98"/>
                      <a:pt x="31" y="98"/>
                      <a:pt x="31" y="98"/>
                    </a:cubicBezTo>
                    <a:cubicBezTo>
                      <a:pt x="36" y="102"/>
                      <a:pt x="42" y="104"/>
                      <a:pt x="49" y="106"/>
                    </a:cubicBezTo>
                    <a:cubicBezTo>
                      <a:pt x="49" y="116"/>
                      <a:pt x="49" y="116"/>
                      <a:pt x="49" y="116"/>
                    </a:cubicBezTo>
                    <a:cubicBezTo>
                      <a:pt x="67" y="116"/>
                      <a:pt x="67" y="116"/>
                      <a:pt x="67" y="116"/>
                    </a:cubicBezTo>
                    <a:cubicBezTo>
                      <a:pt x="67" y="106"/>
                      <a:pt x="67" y="106"/>
                      <a:pt x="67" y="106"/>
                    </a:cubicBezTo>
                    <a:cubicBezTo>
                      <a:pt x="74" y="104"/>
                      <a:pt x="80" y="102"/>
                      <a:pt x="85" y="98"/>
                    </a:cubicBezTo>
                    <a:cubicBezTo>
                      <a:pt x="93" y="106"/>
                      <a:pt x="93" y="106"/>
                      <a:pt x="93" y="106"/>
                    </a:cubicBezTo>
                    <a:cubicBezTo>
                      <a:pt x="106" y="93"/>
                      <a:pt x="106" y="93"/>
                      <a:pt x="106" y="93"/>
                    </a:cubicBezTo>
                    <a:cubicBezTo>
                      <a:pt x="98" y="85"/>
                      <a:pt x="98" y="85"/>
                      <a:pt x="98" y="85"/>
                    </a:cubicBezTo>
                    <a:cubicBezTo>
                      <a:pt x="102" y="80"/>
                      <a:pt x="104" y="74"/>
                      <a:pt x="106" y="67"/>
                    </a:cubicBezTo>
                    <a:lnTo>
                      <a:pt x="116" y="67"/>
                    </a:lnTo>
                    <a:close/>
                    <a:moveTo>
                      <a:pt x="58" y="88"/>
                    </a:moveTo>
                    <a:cubicBezTo>
                      <a:pt x="41" y="88"/>
                      <a:pt x="28" y="75"/>
                      <a:pt x="28" y="58"/>
                    </a:cubicBezTo>
                    <a:cubicBezTo>
                      <a:pt x="28" y="41"/>
                      <a:pt x="41" y="28"/>
                      <a:pt x="58" y="28"/>
                    </a:cubicBezTo>
                    <a:cubicBezTo>
                      <a:pt x="75" y="28"/>
                      <a:pt x="88" y="41"/>
                      <a:pt x="88" y="58"/>
                    </a:cubicBezTo>
                    <a:cubicBezTo>
                      <a:pt x="88" y="75"/>
                      <a:pt x="75" y="88"/>
                      <a:pt x="5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4" name="Freeform 14"/>
              <p:cNvSpPr>
                <a:spLocks noEditPoints="1"/>
              </p:cNvSpPr>
              <p:nvPr/>
            </p:nvSpPr>
            <p:spPr bwMode="auto">
              <a:xfrm>
                <a:off x="1202" y="2424"/>
                <a:ext cx="279" cy="277"/>
              </a:xfrm>
              <a:custGeom>
                <a:avLst/>
                <a:gdLst>
                  <a:gd name="T0" fmla="*/ 117 w 117"/>
                  <a:gd name="T1" fmla="*/ 67 h 116"/>
                  <a:gd name="T2" fmla="*/ 117 w 117"/>
                  <a:gd name="T3" fmla="*/ 49 h 116"/>
                  <a:gd name="T4" fmla="*/ 106 w 117"/>
                  <a:gd name="T5" fmla="*/ 49 h 116"/>
                  <a:gd name="T6" fmla="*/ 98 w 117"/>
                  <a:gd name="T7" fmla="*/ 31 h 116"/>
                  <a:gd name="T8" fmla="*/ 106 w 117"/>
                  <a:gd name="T9" fmla="*/ 23 h 116"/>
                  <a:gd name="T10" fmla="*/ 93 w 117"/>
                  <a:gd name="T11" fmla="*/ 10 h 116"/>
                  <a:gd name="T12" fmla="*/ 86 w 117"/>
                  <a:gd name="T13" fmla="*/ 18 h 116"/>
                  <a:gd name="T14" fmla="*/ 67 w 117"/>
                  <a:gd name="T15" fmla="*/ 11 h 116"/>
                  <a:gd name="T16" fmla="*/ 67 w 117"/>
                  <a:gd name="T17" fmla="*/ 0 h 116"/>
                  <a:gd name="T18" fmla="*/ 49 w 117"/>
                  <a:gd name="T19" fmla="*/ 0 h 116"/>
                  <a:gd name="T20" fmla="*/ 49 w 117"/>
                  <a:gd name="T21" fmla="*/ 11 h 116"/>
                  <a:gd name="T22" fmla="*/ 31 w 117"/>
                  <a:gd name="T23" fmla="*/ 18 h 116"/>
                  <a:gd name="T24" fmla="*/ 24 w 117"/>
                  <a:gd name="T25" fmla="*/ 10 h 116"/>
                  <a:gd name="T26" fmla="*/ 11 w 117"/>
                  <a:gd name="T27" fmla="*/ 23 h 116"/>
                  <a:gd name="T28" fmla="*/ 18 w 117"/>
                  <a:gd name="T29" fmla="*/ 31 h 116"/>
                  <a:gd name="T30" fmla="*/ 11 w 117"/>
                  <a:gd name="T31" fmla="*/ 49 h 116"/>
                  <a:gd name="T32" fmla="*/ 0 w 117"/>
                  <a:gd name="T33" fmla="*/ 49 h 116"/>
                  <a:gd name="T34" fmla="*/ 0 w 117"/>
                  <a:gd name="T35" fmla="*/ 67 h 116"/>
                  <a:gd name="T36" fmla="*/ 11 w 117"/>
                  <a:gd name="T37" fmla="*/ 67 h 116"/>
                  <a:gd name="T38" fmla="*/ 18 w 117"/>
                  <a:gd name="T39" fmla="*/ 85 h 116"/>
                  <a:gd name="T40" fmla="*/ 11 w 117"/>
                  <a:gd name="T41" fmla="*/ 93 h 116"/>
                  <a:gd name="T42" fmla="*/ 24 w 117"/>
                  <a:gd name="T43" fmla="*/ 106 h 116"/>
                  <a:gd name="T44" fmla="*/ 31 w 117"/>
                  <a:gd name="T45" fmla="*/ 98 h 116"/>
                  <a:gd name="T46" fmla="*/ 49 w 117"/>
                  <a:gd name="T47" fmla="*/ 106 h 116"/>
                  <a:gd name="T48" fmla="*/ 49 w 117"/>
                  <a:gd name="T49" fmla="*/ 116 h 116"/>
                  <a:gd name="T50" fmla="*/ 67 w 117"/>
                  <a:gd name="T51" fmla="*/ 116 h 116"/>
                  <a:gd name="T52" fmla="*/ 67 w 117"/>
                  <a:gd name="T53" fmla="*/ 106 h 116"/>
                  <a:gd name="T54" fmla="*/ 86 w 117"/>
                  <a:gd name="T55" fmla="*/ 98 h 116"/>
                  <a:gd name="T56" fmla="*/ 93 w 117"/>
                  <a:gd name="T57" fmla="*/ 106 h 116"/>
                  <a:gd name="T58" fmla="*/ 106 w 117"/>
                  <a:gd name="T59" fmla="*/ 93 h 116"/>
                  <a:gd name="T60" fmla="*/ 98 w 117"/>
                  <a:gd name="T61" fmla="*/ 85 h 116"/>
                  <a:gd name="T62" fmla="*/ 106 w 117"/>
                  <a:gd name="T63" fmla="*/ 67 h 116"/>
                  <a:gd name="T64" fmla="*/ 117 w 117"/>
                  <a:gd name="T65" fmla="*/ 67 h 116"/>
                  <a:gd name="T66" fmla="*/ 58 w 117"/>
                  <a:gd name="T67" fmla="*/ 88 h 116"/>
                  <a:gd name="T68" fmla="*/ 28 w 117"/>
                  <a:gd name="T69" fmla="*/ 58 h 116"/>
                  <a:gd name="T70" fmla="*/ 58 w 117"/>
                  <a:gd name="T71" fmla="*/ 28 h 116"/>
                  <a:gd name="T72" fmla="*/ 89 w 117"/>
                  <a:gd name="T73" fmla="*/ 58 h 116"/>
                  <a:gd name="T74" fmla="*/ 58 w 117"/>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16">
                    <a:moveTo>
                      <a:pt x="117" y="67"/>
                    </a:moveTo>
                    <a:cubicBezTo>
                      <a:pt x="117" y="49"/>
                      <a:pt x="117" y="49"/>
                      <a:pt x="117" y="49"/>
                    </a:cubicBezTo>
                    <a:cubicBezTo>
                      <a:pt x="106" y="49"/>
                      <a:pt x="106" y="49"/>
                      <a:pt x="106" y="49"/>
                    </a:cubicBezTo>
                    <a:cubicBezTo>
                      <a:pt x="105" y="42"/>
                      <a:pt x="102" y="36"/>
                      <a:pt x="98" y="31"/>
                    </a:cubicBezTo>
                    <a:cubicBezTo>
                      <a:pt x="106" y="23"/>
                      <a:pt x="106" y="23"/>
                      <a:pt x="106" y="23"/>
                    </a:cubicBezTo>
                    <a:cubicBezTo>
                      <a:pt x="93" y="10"/>
                      <a:pt x="93" y="10"/>
                      <a:pt x="93" y="10"/>
                    </a:cubicBezTo>
                    <a:cubicBezTo>
                      <a:pt x="86" y="18"/>
                      <a:pt x="86" y="18"/>
                      <a:pt x="86" y="18"/>
                    </a:cubicBezTo>
                    <a:cubicBezTo>
                      <a:pt x="80" y="14"/>
                      <a:pt x="74" y="12"/>
                      <a:pt x="67" y="11"/>
                    </a:cubicBezTo>
                    <a:cubicBezTo>
                      <a:pt x="67" y="0"/>
                      <a:pt x="67" y="0"/>
                      <a:pt x="67" y="0"/>
                    </a:cubicBezTo>
                    <a:cubicBezTo>
                      <a:pt x="49" y="0"/>
                      <a:pt x="49" y="0"/>
                      <a:pt x="49" y="0"/>
                    </a:cubicBezTo>
                    <a:cubicBezTo>
                      <a:pt x="49" y="11"/>
                      <a:pt x="49" y="11"/>
                      <a:pt x="49" y="11"/>
                    </a:cubicBezTo>
                    <a:cubicBezTo>
                      <a:pt x="43" y="12"/>
                      <a:pt x="37" y="14"/>
                      <a:pt x="31" y="18"/>
                    </a:cubicBezTo>
                    <a:cubicBezTo>
                      <a:pt x="24" y="10"/>
                      <a:pt x="24" y="10"/>
                      <a:pt x="24" y="10"/>
                    </a:cubicBezTo>
                    <a:cubicBezTo>
                      <a:pt x="11" y="23"/>
                      <a:pt x="11" y="23"/>
                      <a:pt x="11" y="23"/>
                    </a:cubicBezTo>
                    <a:cubicBezTo>
                      <a:pt x="18" y="31"/>
                      <a:pt x="18" y="31"/>
                      <a:pt x="18" y="31"/>
                    </a:cubicBezTo>
                    <a:cubicBezTo>
                      <a:pt x="15" y="36"/>
                      <a:pt x="12" y="42"/>
                      <a:pt x="11" y="49"/>
                    </a:cubicBezTo>
                    <a:cubicBezTo>
                      <a:pt x="0" y="49"/>
                      <a:pt x="0" y="49"/>
                      <a:pt x="0" y="49"/>
                    </a:cubicBezTo>
                    <a:cubicBezTo>
                      <a:pt x="0" y="67"/>
                      <a:pt x="0" y="67"/>
                      <a:pt x="0" y="67"/>
                    </a:cubicBezTo>
                    <a:cubicBezTo>
                      <a:pt x="11" y="67"/>
                      <a:pt x="11" y="67"/>
                      <a:pt x="11" y="67"/>
                    </a:cubicBezTo>
                    <a:cubicBezTo>
                      <a:pt x="12" y="74"/>
                      <a:pt x="15" y="80"/>
                      <a:pt x="18" y="85"/>
                    </a:cubicBezTo>
                    <a:cubicBezTo>
                      <a:pt x="11" y="93"/>
                      <a:pt x="11" y="93"/>
                      <a:pt x="11" y="93"/>
                    </a:cubicBezTo>
                    <a:cubicBezTo>
                      <a:pt x="24" y="106"/>
                      <a:pt x="24" y="106"/>
                      <a:pt x="24" y="106"/>
                    </a:cubicBezTo>
                    <a:cubicBezTo>
                      <a:pt x="31" y="98"/>
                      <a:pt x="31" y="98"/>
                      <a:pt x="31" y="98"/>
                    </a:cubicBezTo>
                    <a:cubicBezTo>
                      <a:pt x="37" y="102"/>
                      <a:pt x="43" y="104"/>
                      <a:pt x="49" y="106"/>
                    </a:cubicBezTo>
                    <a:cubicBezTo>
                      <a:pt x="49" y="116"/>
                      <a:pt x="49" y="116"/>
                      <a:pt x="49" y="116"/>
                    </a:cubicBezTo>
                    <a:cubicBezTo>
                      <a:pt x="67" y="116"/>
                      <a:pt x="67" y="116"/>
                      <a:pt x="67" y="116"/>
                    </a:cubicBezTo>
                    <a:cubicBezTo>
                      <a:pt x="67" y="106"/>
                      <a:pt x="67" y="106"/>
                      <a:pt x="67" y="106"/>
                    </a:cubicBezTo>
                    <a:cubicBezTo>
                      <a:pt x="74" y="104"/>
                      <a:pt x="80" y="102"/>
                      <a:pt x="86" y="98"/>
                    </a:cubicBezTo>
                    <a:cubicBezTo>
                      <a:pt x="93" y="106"/>
                      <a:pt x="93" y="106"/>
                      <a:pt x="93" y="106"/>
                    </a:cubicBezTo>
                    <a:cubicBezTo>
                      <a:pt x="106" y="93"/>
                      <a:pt x="106" y="93"/>
                      <a:pt x="106" y="93"/>
                    </a:cubicBezTo>
                    <a:cubicBezTo>
                      <a:pt x="98" y="85"/>
                      <a:pt x="98" y="85"/>
                      <a:pt x="98" y="85"/>
                    </a:cubicBezTo>
                    <a:cubicBezTo>
                      <a:pt x="102" y="80"/>
                      <a:pt x="105" y="74"/>
                      <a:pt x="106" y="67"/>
                    </a:cubicBezTo>
                    <a:lnTo>
                      <a:pt x="117" y="67"/>
                    </a:lnTo>
                    <a:close/>
                    <a:moveTo>
                      <a:pt x="58" y="88"/>
                    </a:moveTo>
                    <a:cubicBezTo>
                      <a:pt x="42" y="88"/>
                      <a:pt x="28" y="75"/>
                      <a:pt x="28" y="58"/>
                    </a:cubicBezTo>
                    <a:cubicBezTo>
                      <a:pt x="28" y="41"/>
                      <a:pt x="42" y="28"/>
                      <a:pt x="58" y="28"/>
                    </a:cubicBezTo>
                    <a:cubicBezTo>
                      <a:pt x="75" y="28"/>
                      <a:pt x="89" y="41"/>
                      <a:pt x="89" y="58"/>
                    </a:cubicBezTo>
                    <a:cubicBezTo>
                      <a:pt x="89" y="75"/>
                      <a:pt x="75" y="88"/>
                      <a:pt x="5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5" name="Freeform 15"/>
              <p:cNvSpPr>
                <a:spLocks noEditPoints="1"/>
              </p:cNvSpPr>
              <p:nvPr/>
            </p:nvSpPr>
            <p:spPr bwMode="auto">
              <a:xfrm>
                <a:off x="1059" y="2259"/>
                <a:ext cx="217" cy="220"/>
              </a:xfrm>
              <a:custGeom>
                <a:avLst/>
                <a:gdLst>
                  <a:gd name="T0" fmla="*/ 90 w 91"/>
                  <a:gd name="T1" fmla="*/ 42 h 92"/>
                  <a:gd name="T2" fmla="*/ 88 w 91"/>
                  <a:gd name="T3" fmla="*/ 45 h 92"/>
                  <a:gd name="T4" fmla="*/ 91 w 91"/>
                  <a:gd name="T5" fmla="*/ 44 h 92"/>
                  <a:gd name="T6" fmla="*/ 90 w 91"/>
                  <a:gd name="T7" fmla="*/ 42 h 92"/>
                  <a:gd name="T8" fmla="*/ 80 w 91"/>
                  <a:gd name="T9" fmla="*/ 57 h 92"/>
                  <a:gd name="T10" fmla="*/ 81 w 91"/>
                  <a:gd name="T11" fmla="*/ 51 h 92"/>
                  <a:gd name="T12" fmla="*/ 73 w 91"/>
                  <a:gd name="T13" fmla="*/ 56 h 92"/>
                  <a:gd name="T14" fmla="*/ 61 w 91"/>
                  <a:gd name="T15" fmla="*/ 56 h 92"/>
                  <a:gd name="T16" fmla="*/ 35 w 91"/>
                  <a:gd name="T17" fmla="*/ 62 h 92"/>
                  <a:gd name="T18" fmla="*/ 28 w 91"/>
                  <a:gd name="T19" fmla="*/ 36 h 92"/>
                  <a:gd name="T20" fmla="*/ 54 w 91"/>
                  <a:gd name="T21" fmla="*/ 29 h 92"/>
                  <a:gd name="T22" fmla="*/ 66 w 91"/>
                  <a:gd name="T23" fmla="*/ 6 h 92"/>
                  <a:gd name="T24" fmla="*/ 60 w 91"/>
                  <a:gd name="T25" fmla="*/ 3 h 92"/>
                  <a:gd name="T26" fmla="*/ 56 w 91"/>
                  <a:gd name="T27" fmla="*/ 10 h 92"/>
                  <a:gd name="T28" fmla="*/ 45 w 91"/>
                  <a:gd name="T29" fmla="*/ 9 h 92"/>
                  <a:gd name="T30" fmla="*/ 43 w 91"/>
                  <a:gd name="T31" fmla="*/ 0 h 92"/>
                  <a:gd name="T32" fmla="*/ 37 w 91"/>
                  <a:gd name="T33" fmla="*/ 1 h 92"/>
                  <a:gd name="T34" fmla="*/ 27 w 91"/>
                  <a:gd name="T35" fmla="*/ 9 h 92"/>
                  <a:gd name="T36" fmla="*/ 27 w 91"/>
                  <a:gd name="T37" fmla="*/ 13 h 92"/>
                  <a:gd name="T38" fmla="*/ 19 w 91"/>
                  <a:gd name="T39" fmla="*/ 19 h 92"/>
                  <a:gd name="T40" fmla="*/ 15 w 91"/>
                  <a:gd name="T41" fmla="*/ 17 h 92"/>
                  <a:gd name="T42" fmla="*/ 15 w 91"/>
                  <a:gd name="T43" fmla="*/ 20 h 92"/>
                  <a:gd name="T44" fmla="*/ 9 w 91"/>
                  <a:gd name="T45" fmla="*/ 30 h 92"/>
                  <a:gd name="T46" fmla="*/ 8 w 91"/>
                  <a:gd name="T47" fmla="*/ 34 h 92"/>
                  <a:gd name="T48" fmla="*/ 9 w 91"/>
                  <a:gd name="T49" fmla="*/ 35 h 92"/>
                  <a:gd name="T50" fmla="*/ 8 w 91"/>
                  <a:gd name="T51" fmla="*/ 45 h 92"/>
                  <a:gd name="T52" fmla="*/ 5 w 91"/>
                  <a:gd name="T53" fmla="*/ 46 h 92"/>
                  <a:gd name="T54" fmla="*/ 0 w 91"/>
                  <a:gd name="T55" fmla="*/ 54 h 92"/>
                  <a:gd name="T56" fmla="*/ 3 w 91"/>
                  <a:gd name="T57" fmla="*/ 65 h 92"/>
                  <a:gd name="T58" fmla="*/ 12 w 91"/>
                  <a:gd name="T59" fmla="*/ 63 h 92"/>
                  <a:gd name="T60" fmla="*/ 18 w 91"/>
                  <a:gd name="T61" fmla="*/ 72 h 92"/>
                  <a:gd name="T62" fmla="*/ 13 w 91"/>
                  <a:gd name="T63" fmla="*/ 79 h 92"/>
                  <a:gd name="T64" fmla="*/ 29 w 91"/>
                  <a:gd name="T65" fmla="*/ 89 h 92"/>
                  <a:gd name="T66" fmla="*/ 34 w 91"/>
                  <a:gd name="T67" fmla="*/ 81 h 92"/>
                  <a:gd name="T68" fmla="*/ 44 w 91"/>
                  <a:gd name="T69" fmla="*/ 83 h 92"/>
                  <a:gd name="T70" fmla="*/ 46 w 91"/>
                  <a:gd name="T71" fmla="*/ 92 h 92"/>
                  <a:gd name="T72" fmla="*/ 64 w 91"/>
                  <a:gd name="T73" fmla="*/ 88 h 92"/>
                  <a:gd name="T74" fmla="*/ 62 w 91"/>
                  <a:gd name="T75" fmla="*/ 79 h 92"/>
                  <a:gd name="T76" fmla="*/ 71 w 91"/>
                  <a:gd name="T77" fmla="*/ 72 h 92"/>
                  <a:gd name="T78" fmla="*/ 78 w 91"/>
                  <a:gd name="T79" fmla="*/ 77 h 92"/>
                  <a:gd name="T80" fmla="*/ 88 w 91"/>
                  <a:gd name="T81" fmla="*/ 62 h 92"/>
                  <a:gd name="T82" fmla="*/ 80 w 91"/>
                  <a:gd name="T83"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2">
                    <a:moveTo>
                      <a:pt x="90" y="42"/>
                    </a:moveTo>
                    <a:cubicBezTo>
                      <a:pt x="89" y="43"/>
                      <a:pt x="89" y="44"/>
                      <a:pt x="88" y="45"/>
                    </a:cubicBezTo>
                    <a:cubicBezTo>
                      <a:pt x="91" y="44"/>
                      <a:pt x="91" y="44"/>
                      <a:pt x="91" y="44"/>
                    </a:cubicBezTo>
                    <a:lnTo>
                      <a:pt x="90" y="42"/>
                    </a:lnTo>
                    <a:close/>
                    <a:moveTo>
                      <a:pt x="80" y="57"/>
                    </a:moveTo>
                    <a:cubicBezTo>
                      <a:pt x="81" y="55"/>
                      <a:pt x="81" y="53"/>
                      <a:pt x="81" y="51"/>
                    </a:cubicBezTo>
                    <a:cubicBezTo>
                      <a:pt x="79" y="54"/>
                      <a:pt x="76" y="55"/>
                      <a:pt x="73" y="56"/>
                    </a:cubicBezTo>
                    <a:cubicBezTo>
                      <a:pt x="69" y="58"/>
                      <a:pt x="64" y="58"/>
                      <a:pt x="61" y="56"/>
                    </a:cubicBezTo>
                    <a:cubicBezTo>
                      <a:pt x="55" y="65"/>
                      <a:pt x="44" y="67"/>
                      <a:pt x="35" y="62"/>
                    </a:cubicBezTo>
                    <a:cubicBezTo>
                      <a:pt x="26" y="57"/>
                      <a:pt x="23" y="45"/>
                      <a:pt x="28" y="36"/>
                    </a:cubicBezTo>
                    <a:cubicBezTo>
                      <a:pt x="34" y="27"/>
                      <a:pt x="45" y="25"/>
                      <a:pt x="54" y="29"/>
                    </a:cubicBezTo>
                    <a:cubicBezTo>
                      <a:pt x="56" y="21"/>
                      <a:pt x="62" y="13"/>
                      <a:pt x="66" y="6"/>
                    </a:cubicBezTo>
                    <a:cubicBezTo>
                      <a:pt x="60" y="3"/>
                      <a:pt x="60" y="3"/>
                      <a:pt x="60" y="3"/>
                    </a:cubicBezTo>
                    <a:cubicBezTo>
                      <a:pt x="56" y="10"/>
                      <a:pt x="56" y="10"/>
                      <a:pt x="56" y="10"/>
                    </a:cubicBezTo>
                    <a:cubicBezTo>
                      <a:pt x="52" y="9"/>
                      <a:pt x="49" y="9"/>
                      <a:pt x="45" y="9"/>
                    </a:cubicBezTo>
                    <a:cubicBezTo>
                      <a:pt x="43" y="0"/>
                      <a:pt x="43" y="0"/>
                      <a:pt x="43" y="0"/>
                    </a:cubicBezTo>
                    <a:cubicBezTo>
                      <a:pt x="37" y="1"/>
                      <a:pt x="37" y="1"/>
                      <a:pt x="37" y="1"/>
                    </a:cubicBezTo>
                    <a:cubicBezTo>
                      <a:pt x="34" y="4"/>
                      <a:pt x="31" y="7"/>
                      <a:pt x="27" y="9"/>
                    </a:cubicBezTo>
                    <a:cubicBezTo>
                      <a:pt x="27" y="13"/>
                      <a:pt x="27" y="13"/>
                      <a:pt x="27" y="13"/>
                    </a:cubicBezTo>
                    <a:cubicBezTo>
                      <a:pt x="24" y="15"/>
                      <a:pt x="21" y="17"/>
                      <a:pt x="19" y="19"/>
                    </a:cubicBezTo>
                    <a:cubicBezTo>
                      <a:pt x="15" y="17"/>
                      <a:pt x="15" y="17"/>
                      <a:pt x="15" y="17"/>
                    </a:cubicBezTo>
                    <a:cubicBezTo>
                      <a:pt x="15" y="18"/>
                      <a:pt x="15" y="19"/>
                      <a:pt x="15" y="20"/>
                    </a:cubicBezTo>
                    <a:cubicBezTo>
                      <a:pt x="14" y="24"/>
                      <a:pt x="12" y="28"/>
                      <a:pt x="9" y="30"/>
                    </a:cubicBezTo>
                    <a:cubicBezTo>
                      <a:pt x="9" y="32"/>
                      <a:pt x="8" y="33"/>
                      <a:pt x="8" y="34"/>
                    </a:cubicBezTo>
                    <a:cubicBezTo>
                      <a:pt x="9" y="35"/>
                      <a:pt x="9" y="35"/>
                      <a:pt x="9" y="35"/>
                    </a:cubicBezTo>
                    <a:cubicBezTo>
                      <a:pt x="8" y="38"/>
                      <a:pt x="8" y="42"/>
                      <a:pt x="8" y="45"/>
                    </a:cubicBezTo>
                    <a:cubicBezTo>
                      <a:pt x="5" y="46"/>
                      <a:pt x="5" y="46"/>
                      <a:pt x="5" y="46"/>
                    </a:cubicBezTo>
                    <a:cubicBezTo>
                      <a:pt x="4" y="49"/>
                      <a:pt x="2" y="52"/>
                      <a:pt x="0" y="54"/>
                    </a:cubicBezTo>
                    <a:cubicBezTo>
                      <a:pt x="3" y="65"/>
                      <a:pt x="3" y="65"/>
                      <a:pt x="3" y="65"/>
                    </a:cubicBezTo>
                    <a:cubicBezTo>
                      <a:pt x="12" y="63"/>
                      <a:pt x="12" y="63"/>
                      <a:pt x="12" y="63"/>
                    </a:cubicBezTo>
                    <a:cubicBezTo>
                      <a:pt x="13" y="66"/>
                      <a:pt x="16" y="69"/>
                      <a:pt x="18" y="72"/>
                    </a:cubicBezTo>
                    <a:cubicBezTo>
                      <a:pt x="13" y="79"/>
                      <a:pt x="13" y="79"/>
                      <a:pt x="13" y="79"/>
                    </a:cubicBezTo>
                    <a:cubicBezTo>
                      <a:pt x="29" y="89"/>
                      <a:pt x="29" y="89"/>
                      <a:pt x="29" y="89"/>
                    </a:cubicBezTo>
                    <a:cubicBezTo>
                      <a:pt x="34" y="81"/>
                      <a:pt x="34" y="81"/>
                      <a:pt x="34" y="81"/>
                    </a:cubicBezTo>
                    <a:cubicBezTo>
                      <a:pt x="37" y="82"/>
                      <a:pt x="41" y="83"/>
                      <a:pt x="44" y="83"/>
                    </a:cubicBezTo>
                    <a:cubicBezTo>
                      <a:pt x="46" y="92"/>
                      <a:pt x="46" y="92"/>
                      <a:pt x="46" y="92"/>
                    </a:cubicBezTo>
                    <a:cubicBezTo>
                      <a:pt x="64" y="88"/>
                      <a:pt x="64" y="88"/>
                      <a:pt x="64" y="88"/>
                    </a:cubicBezTo>
                    <a:cubicBezTo>
                      <a:pt x="62" y="79"/>
                      <a:pt x="62" y="79"/>
                      <a:pt x="62" y="79"/>
                    </a:cubicBezTo>
                    <a:cubicBezTo>
                      <a:pt x="65" y="77"/>
                      <a:pt x="68" y="75"/>
                      <a:pt x="71" y="72"/>
                    </a:cubicBezTo>
                    <a:cubicBezTo>
                      <a:pt x="78" y="77"/>
                      <a:pt x="78" y="77"/>
                      <a:pt x="78" y="77"/>
                    </a:cubicBezTo>
                    <a:cubicBezTo>
                      <a:pt x="88" y="62"/>
                      <a:pt x="88" y="62"/>
                      <a:pt x="88" y="62"/>
                    </a:cubicBezTo>
                    <a:lnTo>
                      <a:pt x="8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6" name="Freeform 16"/>
              <p:cNvSpPr/>
              <p:nvPr/>
            </p:nvSpPr>
            <p:spPr bwMode="auto">
              <a:xfrm>
                <a:off x="1014" y="2014"/>
                <a:ext cx="460" cy="389"/>
              </a:xfrm>
              <a:custGeom>
                <a:avLst/>
                <a:gdLst>
                  <a:gd name="T0" fmla="*/ 193 w 193"/>
                  <a:gd name="T1" fmla="*/ 50 h 163"/>
                  <a:gd name="T2" fmla="*/ 160 w 193"/>
                  <a:gd name="T3" fmla="*/ 69 h 163"/>
                  <a:gd name="T4" fmla="*/ 119 w 193"/>
                  <a:gd name="T5" fmla="*/ 115 h 163"/>
                  <a:gd name="T6" fmla="*/ 81 w 193"/>
                  <a:gd name="T7" fmla="*/ 153 h 163"/>
                  <a:gd name="T8" fmla="*/ 91 w 193"/>
                  <a:gd name="T9" fmla="*/ 110 h 163"/>
                  <a:gd name="T10" fmla="*/ 94 w 193"/>
                  <a:gd name="T11" fmla="*/ 89 h 163"/>
                  <a:gd name="T12" fmla="*/ 56 w 193"/>
                  <a:gd name="T13" fmla="*/ 97 h 163"/>
                  <a:gd name="T14" fmla="*/ 30 w 193"/>
                  <a:gd name="T15" fmla="*/ 111 h 163"/>
                  <a:gd name="T16" fmla="*/ 22 w 193"/>
                  <a:gd name="T17" fmla="*/ 130 h 163"/>
                  <a:gd name="T18" fmla="*/ 11 w 193"/>
                  <a:gd name="T19" fmla="*/ 156 h 163"/>
                  <a:gd name="T20" fmla="*/ 2 w 193"/>
                  <a:gd name="T21" fmla="*/ 149 h 163"/>
                  <a:gd name="T22" fmla="*/ 5 w 193"/>
                  <a:gd name="T23" fmla="*/ 126 h 163"/>
                  <a:gd name="T24" fmla="*/ 10 w 193"/>
                  <a:gd name="T25" fmla="*/ 99 h 163"/>
                  <a:gd name="T26" fmla="*/ 46 w 193"/>
                  <a:gd name="T27" fmla="*/ 71 h 163"/>
                  <a:gd name="T28" fmla="*/ 64 w 193"/>
                  <a:gd name="T29" fmla="*/ 55 h 163"/>
                  <a:gd name="T30" fmla="*/ 92 w 193"/>
                  <a:gd name="T31" fmla="*/ 44 h 163"/>
                  <a:gd name="T32" fmla="*/ 137 w 193"/>
                  <a:gd name="T33" fmla="*/ 19 h 163"/>
                  <a:gd name="T34" fmla="*/ 175 w 193"/>
                  <a:gd name="T35" fmla="*/ 0 h 163"/>
                  <a:gd name="T36" fmla="*/ 193 w 193"/>
                  <a:gd name="T37" fmla="*/ 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3" h="163">
                    <a:moveTo>
                      <a:pt x="193" y="50"/>
                    </a:moveTo>
                    <a:cubicBezTo>
                      <a:pt x="177" y="50"/>
                      <a:pt x="161" y="57"/>
                      <a:pt x="160" y="69"/>
                    </a:cubicBezTo>
                    <a:cubicBezTo>
                      <a:pt x="158" y="81"/>
                      <a:pt x="128" y="106"/>
                      <a:pt x="119" y="115"/>
                    </a:cubicBezTo>
                    <a:cubicBezTo>
                      <a:pt x="114" y="129"/>
                      <a:pt x="96" y="163"/>
                      <a:pt x="81" y="153"/>
                    </a:cubicBezTo>
                    <a:cubicBezTo>
                      <a:pt x="66" y="144"/>
                      <a:pt x="89" y="114"/>
                      <a:pt x="91" y="110"/>
                    </a:cubicBezTo>
                    <a:cubicBezTo>
                      <a:pt x="98" y="100"/>
                      <a:pt x="100" y="94"/>
                      <a:pt x="94" y="89"/>
                    </a:cubicBezTo>
                    <a:cubicBezTo>
                      <a:pt x="89" y="84"/>
                      <a:pt x="69" y="100"/>
                      <a:pt x="56" y="97"/>
                    </a:cubicBezTo>
                    <a:cubicBezTo>
                      <a:pt x="50" y="103"/>
                      <a:pt x="37" y="114"/>
                      <a:pt x="30" y="111"/>
                    </a:cubicBezTo>
                    <a:cubicBezTo>
                      <a:pt x="30" y="116"/>
                      <a:pt x="28" y="129"/>
                      <a:pt x="22" y="130"/>
                    </a:cubicBezTo>
                    <a:cubicBezTo>
                      <a:pt x="23" y="135"/>
                      <a:pt x="20" y="154"/>
                      <a:pt x="11" y="156"/>
                    </a:cubicBezTo>
                    <a:cubicBezTo>
                      <a:pt x="2" y="157"/>
                      <a:pt x="0" y="154"/>
                      <a:pt x="2" y="149"/>
                    </a:cubicBezTo>
                    <a:cubicBezTo>
                      <a:pt x="3" y="145"/>
                      <a:pt x="3" y="132"/>
                      <a:pt x="5" y="126"/>
                    </a:cubicBezTo>
                    <a:cubicBezTo>
                      <a:pt x="7" y="120"/>
                      <a:pt x="8" y="105"/>
                      <a:pt x="10" y="99"/>
                    </a:cubicBezTo>
                    <a:cubicBezTo>
                      <a:pt x="12" y="94"/>
                      <a:pt x="42" y="75"/>
                      <a:pt x="46" y="71"/>
                    </a:cubicBezTo>
                    <a:cubicBezTo>
                      <a:pt x="50" y="66"/>
                      <a:pt x="62" y="58"/>
                      <a:pt x="64" y="55"/>
                    </a:cubicBezTo>
                    <a:cubicBezTo>
                      <a:pt x="66" y="53"/>
                      <a:pt x="85" y="47"/>
                      <a:pt x="92" y="44"/>
                    </a:cubicBezTo>
                    <a:cubicBezTo>
                      <a:pt x="98" y="40"/>
                      <a:pt x="124" y="22"/>
                      <a:pt x="137" y="19"/>
                    </a:cubicBezTo>
                    <a:cubicBezTo>
                      <a:pt x="151" y="16"/>
                      <a:pt x="160" y="9"/>
                      <a:pt x="175" y="0"/>
                    </a:cubicBezTo>
                    <a:lnTo>
                      <a:pt x="19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7" name="Freeform 17"/>
              <p:cNvSpPr/>
              <p:nvPr/>
            </p:nvSpPr>
            <p:spPr bwMode="auto">
              <a:xfrm>
                <a:off x="1419" y="1985"/>
                <a:ext cx="103" cy="160"/>
              </a:xfrm>
              <a:custGeom>
                <a:avLst/>
                <a:gdLst>
                  <a:gd name="T0" fmla="*/ 67 w 103"/>
                  <a:gd name="T1" fmla="*/ 0 h 160"/>
                  <a:gd name="T2" fmla="*/ 0 w 103"/>
                  <a:gd name="T3" fmla="*/ 26 h 160"/>
                  <a:gd name="T4" fmla="*/ 53 w 103"/>
                  <a:gd name="T5" fmla="*/ 160 h 160"/>
                  <a:gd name="T6" fmla="*/ 103 w 103"/>
                  <a:gd name="T7" fmla="*/ 143 h 160"/>
                  <a:gd name="T8" fmla="*/ 67 w 103"/>
                  <a:gd name="T9" fmla="*/ 0 h 160"/>
                </a:gdLst>
                <a:ahLst/>
                <a:cxnLst>
                  <a:cxn ang="0">
                    <a:pos x="T0" y="T1"/>
                  </a:cxn>
                  <a:cxn ang="0">
                    <a:pos x="T2" y="T3"/>
                  </a:cxn>
                  <a:cxn ang="0">
                    <a:pos x="T4" y="T5"/>
                  </a:cxn>
                  <a:cxn ang="0">
                    <a:pos x="T6" y="T7"/>
                  </a:cxn>
                  <a:cxn ang="0">
                    <a:pos x="T8" y="T9"/>
                  </a:cxn>
                </a:cxnLst>
                <a:rect l="0" t="0" r="r" b="b"/>
                <a:pathLst>
                  <a:path w="103" h="160">
                    <a:moveTo>
                      <a:pt x="67" y="0"/>
                    </a:moveTo>
                    <a:lnTo>
                      <a:pt x="0" y="26"/>
                    </a:lnTo>
                    <a:lnTo>
                      <a:pt x="53" y="160"/>
                    </a:lnTo>
                    <a:lnTo>
                      <a:pt x="103" y="143"/>
                    </a:lnTo>
                    <a:lnTo>
                      <a:pt x="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8" name="Freeform 18"/>
              <p:cNvSpPr/>
              <p:nvPr/>
            </p:nvSpPr>
            <p:spPr bwMode="auto">
              <a:xfrm>
                <a:off x="1474" y="1961"/>
                <a:ext cx="150" cy="191"/>
              </a:xfrm>
              <a:custGeom>
                <a:avLst/>
                <a:gdLst>
                  <a:gd name="T0" fmla="*/ 26 w 63"/>
                  <a:gd name="T1" fmla="*/ 1 h 80"/>
                  <a:gd name="T2" fmla="*/ 0 w 63"/>
                  <a:gd name="T3" fmla="*/ 9 h 80"/>
                  <a:gd name="T4" fmla="*/ 21 w 63"/>
                  <a:gd name="T5" fmla="*/ 80 h 80"/>
                  <a:gd name="T6" fmla="*/ 56 w 63"/>
                  <a:gd name="T7" fmla="*/ 72 h 80"/>
                  <a:gd name="T8" fmla="*/ 58 w 63"/>
                  <a:gd name="T9" fmla="*/ 48 h 80"/>
                  <a:gd name="T10" fmla="*/ 39 w 63"/>
                  <a:gd name="T11" fmla="*/ 31 h 80"/>
                  <a:gd name="T12" fmla="*/ 46 w 63"/>
                  <a:gd name="T13" fmla="*/ 8 h 80"/>
                  <a:gd name="T14" fmla="*/ 26 w 63"/>
                  <a:gd name="T15" fmla="*/ 1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0">
                    <a:moveTo>
                      <a:pt x="26" y="1"/>
                    </a:moveTo>
                    <a:cubicBezTo>
                      <a:pt x="0" y="9"/>
                      <a:pt x="0" y="9"/>
                      <a:pt x="0" y="9"/>
                    </a:cubicBezTo>
                    <a:cubicBezTo>
                      <a:pt x="21" y="80"/>
                      <a:pt x="21" y="80"/>
                      <a:pt x="21" y="80"/>
                    </a:cubicBezTo>
                    <a:cubicBezTo>
                      <a:pt x="56" y="72"/>
                      <a:pt x="56" y="72"/>
                      <a:pt x="56" y="72"/>
                    </a:cubicBezTo>
                    <a:cubicBezTo>
                      <a:pt x="56" y="72"/>
                      <a:pt x="63" y="56"/>
                      <a:pt x="58" y="48"/>
                    </a:cubicBezTo>
                    <a:cubicBezTo>
                      <a:pt x="53" y="40"/>
                      <a:pt x="41" y="40"/>
                      <a:pt x="39" y="31"/>
                    </a:cubicBezTo>
                    <a:cubicBezTo>
                      <a:pt x="37" y="22"/>
                      <a:pt x="48" y="16"/>
                      <a:pt x="46" y="8"/>
                    </a:cubicBezTo>
                    <a:cubicBezTo>
                      <a:pt x="43" y="0"/>
                      <a:pt x="35" y="1"/>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132" name="Freeform 35"/>
            <p:cNvSpPr>
              <a:spLocks noEditPoints="1"/>
            </p:cNvSpPr>
            <p:nvPr/>
          </p:nvSpPr>
          <p:spPr bwMode="auto">
            <a:xfrm>
              <a:off x="3712725" y="5724753"/>
              <a:ext cx="263212" cy="164863"/>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grpFill/>
            <a:ln>
              <a:noFill/>
            </a:ln>
          </p:spPr>
          <p:txBody>
            <a:bodyPr vert="horz" wrap="square" lIns="68562" tIns="34281" rIns="68562" bIns="34281" numCol="1" anchor="t" anchorCtr="0" compatLnSpc="1"/>
            <a:lstStyle/>
            <a:p>
              <a:endParaRPr lang="zh-CN" altLang="en-US" sz="1350">
                <a:solidFill>
                  <a:prstClr val="black"/>
                </a:solidFill>
              </a:endParaRPr>
            </a:p>
          </p:txBody>
        </p:sp>
      </p:grpSp>
      <p:sp>
        <p:nvSpPr>
          <p:cNvPr id="139" name="文本框 91"/>
          <p:cNvSpPr txBox="1"/>
          <p:nvPr/>
        </p:nvSpPr>
        <p:spPr>
          <a:xfrm>
            <a:off x="3778548" y="4197362"/>
            <a:ext cx="1181774" cy="311785"/>
          </a:xfrm>
          <a:prstGeom prst="rect">
            <a:avLst/>
          </a:prstGeom>
          <a:noFill/>
        </p:spPr>
        <p:txBody>
          <a:bodyPr wrap="square" rtlCol="0">
            <a:spAutoFit/>
          </a:bodyPr>
          <a:lstStyle/>
          <a:p>
            <a:r>
              <a:rPr sz="1350" b="1" dirty="0">
                <a:solidFill>
                  <a:srgbClr val="0070C0"/>
                </a:solidFill>
                <a:latin typeface="Impact MT Std" pitchFamily="34" charset="0"/>
                <a:ea typeface="微软雅黑" panose="020B0503020204020204" pitchFamily="34" charset="-122"/>
              </a:rPr>
              <a:t>添加标题</a:t>
            </a:r>
          </a:p>
        </p:txBody>
      </p:sp>
      <p:sp>
        <p:nvSpPr>
          <p:cNvPr id="140" name="文本框 92"/>
          <p:cNvSpPr txBox="1"/>
          <p:nvPr/>
        </p:nvSpPr>
        <p:spPr>
          <a:xfrm>
            <a:off x="3778548" y="4433944"/>
            <a:ext cx="1266800" cy="502920"/>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1" name="Freeform 35"/>
          <p:cNvSpPr>
            <a:spLocks noEditPoints="1"/>
          </p:cNvSpPr>
          <p:nvPr/>
        </p:nvSpPr>
        <p:spPr bwMode="auto">
          <a:xfrm rot="5400000">
            <a:off x="3611373" y="4511242"/>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42" name="文本框 94"/>
          <p:cNvSpPr txBox="1"/>
          <p:nvPr/>
        </p:nvSpPr>
        <p:spPr>
          <a:xfrm>
            <a:off x="5685911" y="2230026"/>
            <a:ext cx="1181774" cy="311785"/>
          </a:xfrm>
          <a:prstGeom prst="rect">
            <a:avLst/>
          </a:prstGeom>
          <a:noFill/>
        </p:spPr>
        <p:txBody>
          <a:bodyPr wrap="square" rtlCol="0">
            <a:spAutoFit/>
          </a:bodyPr>
          <a:lstStyle/>
          <a:p>
            <a:r>
              <a:rPr sz="1350" b="1" dirty="0">
                <a:solidFill>
                  <a:srgbClr val="0070C0"/>
                </a:solidFill>
                <a:latin typeface="Impact MT Std" pitchFamily="34" charset="0"/>
                <a:ea typeface="微软雅黑" panose="020B0503020204020204" pitchFamily="34" charset="-122"/>
              </a:rPr>
              <a:t>添加标题</a:t>
            </a:r>
          </a:p>
        </p:txBody>
      </p:sp>
      <p:sp>
        <p:nvSpPr>
          <p:cNvPr id="143" name="文本框 95"/>
          <p:cNvSpPr txBox="1"/>
          <p:nvPr/>
        </p:nvSpPr>
        <p:spPr>
          <a:xfrm>
            <a:off x="5685911" y="2466607"/>
            <a:ext cx="1282257" cy="502920"/>
          </a:xfrm>
          <a:prstGeom prst="rect">
            <a:avLst/>
          </a:prstGeom>
          <a:noFill/>
        </p:spPr>
        <p:txBody>
          <a:bodyPr wrap="square" rtlCol="0">
            <a:spAutoFit/>
          </a:bodyPr>
          <a:lstStyle/>
          <a:p>
            <a:pPr>
              <a:lnSpc>
                <a:spcPct val="150000"/>
              </a:lnSpc>
            </a:pPr>
            <a:r>
              <a:rPr sz="900" dirty="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4" name="Freeform 35"/>
          <p:cNvSpPr>
            <a:spLocks noEditPoints="1"/>
          </p:cNvSpPr>
          <p:nvPr/>
        </p:nvSpPr>
        <p:spPr bwMode="auto">
          <a:xfrm rot="5400000">
            <a:off x="5524210" y="2547150"/>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45" name="文本框 99"/>
          <p:cNvSpPr txBox="1"/>
          <p:nvPr/>
        </p:nvSpPr>
        <p:spPr>
          <a:xfrm>
            <a:off x="2110229" y="2776921"/>
            <a:ext cx="1181774" cy="311785"/>
          </a:xfrm>
          <a:prstGeom prst="rect">
            <a:avLst/>
          </a:prstGeom>
          <a:noFill/>
        </p:spPr>
        <p:txBody>
          <a:bodyPr wrap="square" rtlCol="0">
            <a:spAutoFit/>
          </a:bodyPr>
          <a:lstStyle/>
          <a:p>
            <a:r>
              <a:rPr sz="1350" b="1" dirty="0">
                <a:solidFill>
                  <a:srgbClr val="0070C0"/>
                </a:solidFill>
                <a:latin typeface="Impact MT Std" pitchFamily="34" charset="0"/>
                <a:ea typeface="微软雅黑" panose="020B0503020204020204" pitchFamily="34" charset="-122"/>
              </a:rPr>
              <a:t>添加标题</a:t>
            </a:r>
          </a:p>
        </p:txBody>
      </p:sp>
      <p:sp>
        <p:nvSpPr>
          <p:cNvPr id="146" name="文本框 100"/>
          <p:cNvSpPr txBox="1"/>
          <p:nvPr/>
        </p:nvSpPr>
        <p:spPr>
          <a:xfrm>
            <a:off x="2110229" y="3013502"/>
            <a:ext cx="1266800" cy="502920"/>
          </a:xfrm>
          <a:prstGeom prst="rect">
            <a:avLst/>
          </a:prstGeom>
          <a:noFill/>
        </p:spPr>
        <p:txBody>
          <a:bodyPr wrap="square" rtlCol="0">
            <a:spAutoFit/>
          </a:bodyPr>
          <a:lstStyle/>
          <a:p>
            <a:pPr>
              <a:lnSpc>
                <a:spcPct val="150000"/>
              </a:lnSpc>
            </a:pPr>
            <a:r>
              <a:rPr sz="900" dirty="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7" name="文本框 101"/>
          <p:cNvSpPr txBox="1"/>
          <p:nvPr/>
        </p:nvSpPr>
        <p:spPr>
          <a:xfrm>
            <a:off x="3977917" y="905358"/>
            <a:ext cx="1181774" cy="311785"/>
          </a:xfrm>
          <a:prstGeom prst="rect">
            <a:avLst/>
          </a:prstGeom>
          <a:noFill/>
        </p:spPr>
        <p:txBody>
          <a:bodyPr wrap="square" rtlCol="0">
            <a:spAutoFit/>
          </a:bodyPr>
          <a:lstStyle/>
          <a:p>
            <a:r>
              <a:rPr sz="1350" b="1" dirty="0">
                <a:solidFill>
                  <a:srgbClr val="0070C0"/>
                </a:solidFill>
                <a:latin typeface="Impact MT Std" pitchFamily="34" charset="0"/>
                <a:ea typeface="微软雅黑" panose="020B0503020204020204" pitchFamily="34" charset="-122"/>
              </a:rPr>
              <a:t>添加标题</a:t>
            </a:r>
          </a:p>
        </p:txBody>
      </p:sp>
      <p:sp>
        <p:nvSpPr>
          <p:cNvPr id="148" name="文本框 102"/>
          <p:cNvSpPr txBox="1"/>
          <p:nvPr/>
        </p:nvSpPr>
        <p:spPr>
          <a:xfrm>
            <a:off x="3977917" y="1141939"/>
            <a:ext cx="1336516" cy="502920"/>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9" name="Freeform 35"/>
          <p:cNvSpPr>
            <a:spLocks noEditPoints="1"/>
          </p:cNvSpPr>
          <p:nvPr/>
        </p:nvSpPr>
        <p:spPr bwMode="auto">
          <a:xfrm rot="16200000" flipH="1">
            <a:off x="3338426" y="3312897"/>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50" name="Freeform 35"/>
          <p:cNvSpPr>
            <a:spLocks noEditPoints="1"/>
          </p:cNvSpPr>
          <p:nvPr/>
        </p:nvSpPr>
        <p:spPr bwMode="auto">
          <a:xfrm rot="16200000" flipH="1">
            <a:off x="5215754" y="1425805"/>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500"/>
                                        <p:tgtEl>
                                          <p:spTgt spid="104"/>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05"/>
                                        </p:tgtEl>
                                        <p:attrNameLst>
                                          <p:attrName>style.visibility</p:attrName>
                                        </p:attrNameLst>
                                      </p:cBhvr>
                                      <p:to>
                                        <p:strVal val="visible"/>
                                      </p:to>
                                    </p:set>
                                    <p:animEffect transition="in" filter="fade">
                                      <p:cBhvr>
                                        <p:cTn id="28" dur="500"/>
                                        <p:tgtEl>
                                          <p:spTgt spid="10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107"/>
                                        </p:tgtEl>
                                        <p:attrNameLst>
                                          <p:attrName>style.visibility</p:attrName>
                                        </p:attrNameLst>
                                      </p:cBhvr>
                                      <p:to>
                                        <p:strVal val="visible"/>
                                      </p:to>
                                    </p:set>
                                    <p:animEffect transition="in" filter="fade">
                                      <p:cBhvr>
                                        <p:cTn id="31" dur="500"/>
                                        <p:tgtEl>
                                          <p:spTgt spid="10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06"/>
                                        </p:tgtEl>
                                        <p:attrNameLst>
                                          <p:attrName>style.visibility</p:attrName>
                                        </p:attrNameLst>
                                      </p:cBhvr>
                                      <p:to>
                                        <p:strVal val="visible"/>
                                      </p:to>
                                    </p:set>
                                    <p:animEffect transition="in" filter="fade">
                                      <p:cBhvr>
                                        <p:cTn id="34" dur="500"/>
                                        <p:tgtEl>
                                          <p:spTgt spid="106"/>
                                        </p:tgtEl>
                                      </p:cBhvr>
                                    </p:animEffect>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08"/>
                                        </p:tgtEl>
                                        <p:attrNameLst>
                                          <p:attrName>style.visibility</p:attrName>
                                        </p:attrNameLst>
                                      </p:cBhvr>
                                      <p:to>
                                        <p:strVal val="visible"/>
                                      </p:to>
                                    </p:set>
                                    <p:animEffect transition="in" filter="fade">
                                      <p:cBhvr>
                                        <p:cTn id="38" dur="1000"/>
                                        <p:tgtEl>
                                          <p:spTgt spid="108"/>
                                        </p:tgtEl>
                                      </p:cBhvr>
                                    </p:animEffect>
                                    <p:anim calcmode="lin" valueType="num">
                                      <p:cBhvr>
                                        <p:cTn id="39" dur="1000" fill="hold"/>
                                        <p:tgtEl>
                                          <p:spTgt spid="108"/>
                                        </p:tgtEl>
                                        <p:attrNameLst>
                                          <p:attrName>ppt_x</p:attrName>
                                        </p:attrNameLst>
                                      </p:cBhvr>
                                      <p:tavLst>
                                        <p:tav tm="0">
                                          <p:val>
                                            <p:strVal val="#ppt_x"/>
                                          </p:val>
                                        </p:tav>
                                        <p:tav tm="100000">
                                          <p:val>
                                            <p:strVal val="#ppt_x"/>
                                          </p:val>
                                        </p:tav>
                                      </p:tavLst>
                                    </p:anim>
                                    <p:anim calcmode="lin" valueType="num">
                                      <p:cBhvr>
                                        <p:cTn id="40" dur="1000" fill="hold"/>
                                        <p:tgtEl>
                                          <p:spTgt spid="108"/>
                                        </p:tgtEl>
                                        <p:attrNameLst>
                                          <p:attrName>ppt_y</p:attrName>
                                        </p:attrNameLst>
                                      </p:cBhvr>
                                      <p:tavLst>
                                        <p:tav tm="0">
                                          <p:val>
                                            <p:strVal val="#ppt_y+.1"/>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130"/>
                                        </p:tgtEl>
                                        <p:attrNameLst>
                                          <p:attrName>style.visibility</p:attrName>
                                        </p:attrNameLst>
                                      </p:cBhvr>
                                      <p:to>
                                        <p:strVal val="visible"/>
                                      </p:to>
                                    </p:set>
                                    <p:anim calcmode="lin" valueType="num">
                                      <p:cBhvr additive="base">
                                        <p:cTn id="43" dur="500" fill="hold"/>
                                        <p:tgtEl>
                                          <p:spTgt spid="130"/>
                                        </p:tgtEl>
                                        <p:attrNameLst>
                                          <p:attrName>ppt_x</p:attrName>
                                        </p:attrNameLst>
                                      </p:cBhvr>
                                      <p:tavLst>
                                        <p:tav tm="0">
                                          <p:val>
                                            <p:strVal val="#ppt_x"/>
                                          </p:val>
                                        </p:tav>
                                        <p:tav tm="100000">
                                          <p:val>
                                            <p:strVal val="#ppt_x"/>
                                          </p:val>
                                        </p:tav>
                                      </p:tavLst>
                                    </p:anim>
                                    <p:anim calcmode="lin" valueType="num">
                                      <p:cBhvr additive="base">
                                        <p:cTn id="44" dur="500" fill="hold"/>
                                        <p:tgtEl>
                                          <p:spTgt spid="13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109"/>
                                        </p:tgtEl>
                                        <p:attrNameLst>
                                          <p:attrName>style.visibility</p:attrName>
                                        </p:attrNameLst>
                                      </p:cBhvr>
                                      <p:to>
                                        <p:strVal val="visible"/>
                                      </p:to>
                                    </p:set>
                                    <p:anim calcmode="lin" valueType="num">
                                      <p:cBhvr additive="base">
                                        <p:cTn id="47" dur="500" fill="hold"/>
                                        <p:tgtEl>
                                          <p:spTgt spid="109"/>
                                        </p:tgtEl>
                                        <p:attrNameLst>
                                          <p:attrName>ppt_x</p:attrName>
                                        </p:attrNameLst>
                                      </p:cBhvr>
                                      <p:tavLst>
                                        <p:tav tm="0">
                                          <p:val>
                                            <p:strVal val="#ppt_x"/>
                                          </p:val>
                                        </p:tav>
                                        <p:tav tm="100000">
                                          <p:val>
                                            <p:strVal val="#ppt_x"/>
                                          </p:val>
                                        </p:tav>
                                      </p:tavLst>
                                    </p:anim>
                                    <p:anim calcmode="lin" valueType="num">
                                      <p:cBhvr additive="base">
                                        <p:cTn id="48" dur="500" fill="hold"/>
                                        <p:tgtEl>
                                          <p:spTgt spid="10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124"/>
                                        </p:tgtEl>
                                        <p:attrNameLst>
                                          <p:attrName>style.visibility</p:attrName>
                                        </p:attrNameLst>
                                      </p:cBhvr>
                                      <p:to>
                                        <p:strVal val="visible"/>
                                      </p:to>
                                    </p:set>
                                    <p:anim calcmode="lin" valueType="num">
                                      <p:cBhvr additive="base">
                                        <p:cTn id="51" dur="500" fill="hold"/>
                                        <p:tgtEl>
                                          <p:spTgt spid="124"/>
                                        </p:tgtEl>
                                        <p:attrNameLst>
                                          <p:attrName>ppt_x</p:attrName>
                                        </p:attrNameLst>
                                      </p:cBhvr>
                                      <p:tavLst>
                                        <p:tav tm="0">
                                          <p:val>
                                            <p:strVal val="#ppt_x"/>
                                          </p:val>
                                        </p:tav>
                                        <p:tav tm="100000">
                                          <p:val>
                                            <p:strVal val="#ppt_x"/>
                                          </p:val>
                                        </p:tav>
                                      </p:tavLst>
                                    </p:anim>
                                    <p:anim calcmode="lin" valueType="num">
                                      <p:cBhvr additive="base">
                                        <p:cTn id="52" dur="500" fill="hold"/>
                                        <p:tgtEl>
                                          <p:spTgt spid="1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10"/>
                                        </p:tgtEl>
                                        <p:attrNameLst>
                                          <p:attrName>style.visibility</p:attrName>
                                        </p:attrNameLst>
                                      </p:cBhvr>
                                      <p:to>
                                        <p:strVal val="visible"/>
                                      </p:to>
                                    </p:set>
                                    <p:anim calcmode="lin" valueType="num">
                                      <p:cBhvr additive="base">
                                        <p:cTn id="55" dur="500" fill="hold"/>
                                        <p:tgtEl>
                                          <p:spTgt spid="110"/>
                                        </p:tgtEl>
                                        <p:attrNameLst>
                                          <p:attrName>ppt_x</p:attrName>
                                        </p:attrNameLst>
                                      </p:cBhvr>
                                      <p:tavLst>
                                        <p:tav tm="0">
                                          <p:val>
                                            <p:strVal val="#ppt_x"/>
                                          </p:val>
                                        </p:tav>
                                        <p:tav tm="100000">
                                          <p:val>
                                            <p:strVal val="#ppt_x"/>
                                          </p:val>
                                        </p:tav>
                                      </p:tavLst>
                                    </p:anim>
                                    <p:anim calcmode="lin" valueType="num">
                                      <p:cBhvr additive="base">
                                        <p:cTn id="56" dur="500" fill="hold"/>
                                        <p:tgtEl>
                                          <p:spTgt spid="110"/>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50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500"/>
                                  </p:stCondLst>
                                  <p:childTnLst>
                                    <p:set>
                                      <p:cBhvr>
                                        <p:cTn id="62" dur="1" fill="hold">
                                          <p:stCondLst>
                                            <p:cond delay="0"/>
                                          </p:stCondLst>
                                        </p:cTn>
                                        <p:tgtEl>
                                          <p:spTgt spid="111"/>
                                        </p:tgtEl>
                                        <p:attrNameLst>
                                          <p:attrName>style.visibility</p:attrName>
                                        </p:attrNameLst>
                                      </p:cBhvr>
                                      <p:to>
                                        <p:strVal val="visible"/>
                                      </p:to>
                                    </p:set>
                                    <p:anim calcmode="lin" valueType="num">
                                      <p:cBhvr additive="base">
                                        <p:cTn id="63" dur="500" fill="hold"/>
                                        <p:tgtEl>
                                          <p:spTgt spid="111"/>
                                        </p:tgtEl>
                                        <p:attrNameLst>
                                          <p:attrName>ppt_x</p:attrName>
                                        </p:attrNameLst>
                                      </p:cBhvr>
                                      <p:tavLst>
                                        <p:tav tm="0">
                                          <p:val>
                                            <p:strVal val="#ppt_x"/>
                                          </p:val>
                                        </p:tav>
                                        <p:tav tm="100000">
                                          <p:val>
                                            <p:strVal val="#ppt_x"/>
                                          </p:val>
                                        </p:tav>
                                      </p:tavLst>
                                    </p:anim>
                                    <p:anim calcmode="lin" valueType="num">
                                      <p:cBhvr additive="base">
                                        <p:cTn id="64" dur="500" fill="hold"/>
                                        <p:tgtEl>
                                          <p:spTgt spid="111"/>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500"/>
                                  </p:stCondLst>
                                  <p:childTnLst>
                                    <p:set>
                                      <p:cBhvr>
                                        <p:cTn id="66" dur="1" fill="hold">
                                          <p:stCondLst>
                                            <p:cond delay="0"/>
                                          </p:stCondLst>
                                        </p:cTn>
                                        <p:tgtEl>
                                          <p:spTgt spid="119"/>
                                        </p:tgtEl>
                                        <p:attrNameLst>
                                          <p:attrName>style.visibility</p:attrName>
                                        </p:attrNameLst>
                                      </p:cBhvr>
                                      <p:to>
                                        <p:strVal val="visible"/>
                                      </p:to>
                                    </p:set>
                                    <p:anim calcmode="lin" valueType="num">
                                      <p:cBhvr additive="base">
                                        <p:cTn id="67" dur="500" fill="hold"/>
                                        <p:tgtEl>
                                          <p:spTgt spid="119"/>
                                        </p:tgtEl>
                                        <p:attrNameLst>
                                          <p:attrName>ppt_x</p:attrName>
                                        </p:attrNameLst>
                                      </p:cBhvr>
                                      <p:tavLst>
                                        <p:tav tm="0">
                                          <p:val>
                                            <p:strVal val="#ppt_x"/>
                                          </p:val>
                                        </p:tav>
                                        <p:tav tm="100000">
                                          <p:val>
                                            <p:strVal val="#ppt_x"/>
                                          </p:val>
                                        </p:tav>
                                      </p:tavLst>
                                    </p:anim>
                                    <p:anim calcmode="lin" valueType="num">
                                      <p:cBhvr additive="base">
                                        <p:cTn id="68" dur="500" fill="hold"/>
                                        <p:tgtEl>
                                          <p:spTgt spid="11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50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ppt_x"/>
                                          </p:val>
                                        </p:tav>
                                        <p:tav tm="100000">
                                          <p:val>
                                            <p:strVal val="#ppt_x"/>
                                          </p:val>
                                        </p:tav>
                                      </p:tavLst>
                                    </p:anim>
                                    <p:anim calcmode="lin" valueType="num">
                                      <p:cBhvr additive="base">
                                        <p:cTn id="72" dur="500" fill="hold"/>
                                        <p:tgtEl>
                                          <p:spTgt spid="11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000"/>
                                  </p:stCondLst>
                                  <p:childTnLst>
                                    <p:set>
                                      <p:cBhvr>
                                        <p:cTn id="74" dur="1" fill="hold">
                                          <p:stCondLst>
                                            <p:cond delay="0"/>
                                          </p:stCondLst>
                                        </p:cTn>
                                        <p:tgtEl>
                                          <p:spTgt spid="139"/>
                                        </p:tgtEl>
                                        <p:attrNameLst>
                                          <p:attrName>style.visibility</p:attrName>
                                        </p:attrNameLst>
                                      </p:cBhvr>
                                      <p:to>
                                        <p:strVal val="visible"/>
                                      </p:to>
                                    </p:set>
                                    <p:anim calcmode="lin" valueType="num">
                                      <p:cBhvr additive="base">
                                        <p:cTn id="75" dur="500" fill="hold"/>
                                        <p:tgtEl>
                                          <p:spTgt spid="139"/>
                                        </p:tgtEl>
                                        <p:attrNameLst>
                                          <p:attrName>ppt_x</p:attrName>
                                        </p:attrNameLst>
                                      </p:cBhvr>
                                      <p:tavLst>
                                        <p:tav tm="0">
                                          <p:val>
                                            <p:strVal val="#ppt_x"/>
                                          </p:val>
                                        </p:tav>
                                        <p:tav tm="100000">
                                          <p:val>
                                            <p:strVal val="#ppt_x"/>
                                          </p:val>
                                        </p:tav>
                                      </p:tavLst>
                                    </p:anim>
                                    <p:anim calcmode="lin" valueType="num">
                                      <p:cBhvr additive="base">
                                        <p:cTn id="76" dur="500" fill="hold"/>
                                        <p:tgtEl>
                                          <p:spTgt spid="13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000"/>
                                  </p:stCondLst>
                                  <p:childTnLst>
                                    <p:set>
                                      <p:cBhvr>
                                        <p:cTn id="78" dur="1" fill="hold">
                                          <p:stCondLst>
                                            <p:cond delay="0"/>
                                          </p:stCondLst>
                                        </p:cTn>
                                        <p:tgtEl>
                                          <p:spTgt spid="140"/>
                                        </p:tgtEl>
                                        <p:attrNameLst>
                                          <p:attrName>style.visibility</p:attrName>
                                        </p:attrNameLst>
                                      </p:cBhvr>
                                      <p:to>
                                        <p:strVal val="visible"/>
                                      </p:to>
                                    </p:set>
                                    <p:anim calcmode="lin" valueType="num">
                                      <p:cBhvr additive="base">
                                        <p:cTn id="79" dur="500" fill="hold"/>
                                        <p:tgtEl>
                                          <p:spTgt spid="140"/>
                                        </p:tgtEl>
                                        <p:attrNameLst>
                                          <p:attrName>ppt_x</p:attrName>
                                        </p:attrNameLst>
                                      </p:cBhvr>
                                      <p:tavLst>
                                        <p:tav tm="0">
                                          <p:val>
                                            <p:strVal val="#ppt_x"/>
                                          </p:val>
                                        </p:tav>
                                        <p:tav tm="100000">
                                          <p:val>
                                            <p:strVal val="#ppt_x"/>
                                          </p:val>
                                        </p:tav>
                                      </p:tavLst>
                                    </p:anim>
                                    <p:anim calcmode="lin" valueType="num">
                                      <p:cBhvr additive="base">
                                        <p:cTn id="80" dur="500" fill="hold"/>
                                        <p:tgtEl>
                                          <p:spTgt spid="14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141"/>
                                        </p:tgtEl>
                                        <p:attrNameLst>
                                          <p:attrName>style.visibility</p:attrName>
                                        </p:attrNameLst>
                                      </p:cBhvr>
                                      <p:to>
                                        <p:strVal val="visible"/>
                                      </p:to>
                                    </p:set>
                                    <p:anim calcmode="lin" valueType="num">
                                      <p:cBhvr additive="base">
                                        <p:cTn id="83" dur="500" fill="hold"/>
                                        <p:tgtEl>
                                          <p:spTgt spid="141"/>
                                        </p:tgtEl>
                                        <p:attrNameLst>
                                          <p:attrName>ppt_x</p:attrName>
                                        </p:attrNameLst>
                                      </p:cBhvr>
                                      <p:tavLst>
                                        <p:tav tm="0">
                                          <p:val>
                                            <p:strVal val="#ppt_x"/>
                                          </p:val>
                                        </p:tav>
                                        <p:tav tm="100000">
                                          <p:val>
                                            <p:strVal val="#ppt_x"/>
                                          </p:val>
                                        </p:tav>
                                      </p:tavLst>
                                    </p:anim>
                                    <p:anim calcmode="lin" valueType="num">
                                      <p:cBhvr additive="base">
                                        <p:cTn id="84" dur="500" fill="hold"/>
                                        <p:tgtEl>
                                          <p:spTgt spid="14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500"/>
                                  </p:stCondLst>
                                  <p:childTnLst>
                                    <p:set>
                                      <p:cBhvr>
                                        <p:cTn id="86" dur="1" fill="hold">
                                          <p:stCondLst>
                                            <p:cond delay="0"/>
                                          </p:stCondLst>
                                        </p:cTn>
                                        <p:tgtEl>
                                          <p:spTgt spid="145"/>
                                        </p:tgtEl>
                                        <p:attrNameLst>
                                          <p:attrName>style.visibility</p:attrName>
                                        </p:attrNameLst>
                                      </p:cBhvr>
                                      <p:to>
                                        <p:strVal val="visible"/>
                                      </p:to>
                                    </p:set>
                                    <p:anim calcmode="lin" valueType="num">
                                      <p:cBhvr additive="base">
                                        <p:cTn id="87" dur="500" fill="hold"/>
                                        <p:tgtEl>
                                          <p:spTgt spid="145"/>
                                        </p:tgtEl>
                                        <p:attrNameLst>
                                          <p:attrName>ppt_x</p:attrName>
                                        </p:attrNameLst>
                                      </p:cBhvr>
                                      <p:tavLst>
                                        <p:tav tm="0">
                                          <p:val>
                                            <p:strVal val="#ppt_x"/>
                                          </p:val>
                                        </p:tav>
                                        <p:tav tm="100000">
                                          <p:val>
                                            <p:strVal val="#ppt_x"/>
                                          </p:val>
                                        </p:tav>
                                      </p:tavLst>
                                    </p:anim>
                                    <p:anim calcmode="lin" valueType="num">
                                      <p:cBhvr additive="base">
                                        <p:cTn id="88" dur="500" fill="hold"/>
                                        <p:tgtEl>
                                          <p:spTgt spid="145"/>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500"/>
                                  </p:stCondLst>
                                  <p:childTnLst>
                                    <p:set>
                                      <p:cBhvr>
                                        <p:cTn id="90" dur="1" fill="hold">
                                          <p:stCondLst>
                                            <p:cond delay="0"/>
                                          </p:stCondLst>
                                        </p:cTn>
                                        <p:tgtEl>
                                          <p:spTgt spid="146"/>
                                        </p:tgtEl>
                                        <p:attrNameLst>
                                          <p:attrName>style.visibility</p:attrName>
                                        </p:attrNameLst>
                                      </p:cBhvr>
                                      <p:to>
                                        <p:strVal val="visible"/>
                                      </p:to>
                                    </p:set>
                                    <p:anim calcmode="lin" valueType="num">
                                      <p:cBhvr additive="base">
                                        <p:cTn id="91" dur="500" fill="hold"/>
                                        <p:tgtEl>
                                          <p:spTgt spid="146"/>
                                        </p:tgtEl>
                                        <p:attrNameLst>
                                          <p:attrName>ppt_x</p:attrName>
                                        </p:attrNameLst>
                                      </p:cBhvr>
                                      <p:tavLst>
                                        <p:tav tm="0">
                                          <p:val>
                                            <p:strVal val="#ppt_x"/>
                                          </p:val>
                                        </p:tav>
                                        <p:tav tm="100000">
                                          <p:val>
                                            <p:strVal val="#ppt_x"/>
                                          </p:val>
                                        </p:tav>
                                      </p:tavLst>
                                    </p:anim>
                                    <p:anim calcmode="lin" valueType="num">
                                      <p:cBhvr additive="base">
                                        <p:cTn id="92" dur="500" fill="hold"/>
                                        <p:tgtEl>
                                          <p:spTgt spid="146"/>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1500"/>
                                  </p:stCondLst>
                                  <p:childTnLst>
                                    <p:set>
                                      <p:cBhvr>
                                        <p:cTn id="94" dur="1" fill="hold">
                                          <p:stCondLst>
                                            <p:cond delay="0"/>
                                          </p:stCondLst>
                                        </p:cTn>
                                        <p:tgtEl>
                                          <p:spTgt spid="149"/>
                                        </p:tgtEl>
                                        <p:attrNameLst>
                                          <p:attrName>style.visibility</p:attrName>
                                        </p:attrNameLst>
                                      </p:cBhvr>
                                      <p:to>
                                        <p:strVal val="visible"/>
                                      </p:to>
                                    </p:set>
                                    <p:anim calcmode="lin" valueType="num">
                                      <p:cBhvr additive="base">
                                        <p:cTn id="95" dur="500" fill="hold"/>
                                        <p:tgtEl>
                                          <p:spTgt spid="149"/>
                                        </p:tgtEl>
                                        <p:attrNameLst>
                                          <p:attrName>ppt_x</p:attrName>
                                        </p:attrNameLst>
                                      </p:cBhvr>
                                      <p:tavLst>
                                        <p:tav tm="0">
                                          <p:val>
                                            <p:strVal val="#ppt_x"/>
                                          </p:val>
                                        </p:tav>
                                        <p:tav tm="100000">
                                          <p:val>
                                            <p:strVal val="#ppt_x"/>
                                          </p:val>
                                        </p:tav>
                                      </p:tavLst>
                                    </p:anim>
                                    <p:anim calcmode="lin" valueType="num">
                                      <p:cBhvr additive="base">
                                        <p:cTn id="96" dur="500" fill="hold"/>
                                        <p:tgtEl>
                                          <p:spTgt spid="14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2000"/>
                                  </p:stCondLst>
                                  <p:childTnLst>
                                    <p:set>
                                      <p:cBhvr>
                                        <p:cTn id="98" dur="1" fill="hold">
                                          <p:stCondLst>
                                            <p:cond delay="0"/>
                                          </p:stCondLst>
                                        </p:cTn>
                                        <p:tgtEl>
                                          <p:spTgt spid="142"/>
                                        </p:tgtEl>
                                        <p:attrNameLst>
                                          <p:attrName>style.visibility</p:attrName>
                                        </p:attrNameLst>
                                      </p:cBhvr>
                                      <p:to>
                                        <p:strVal val="visible"/>
                                      </p:to>
                                    </p:set>
                                    <p:anim calcmode="lin" valueType="num">
                                      <p:cBhvr additive="base">
                                        <p:cTn id="99" dur="500" fill="hold"/>
                                        <p:tgtEl>
                                          <p:spTgt spid="142"/>
                                        </p:tgtEl>
                                        <p:attrNameLst>
                                          <p:attrName>ppt_x</p:attrName>
                                        </p:attrNameLst>
                                      </p:cBhvr>
                                      <p:tavLst>
                                        <p:tav tm="0">
                                          <p:val>
                                            <p:strVal val="#ppt_x"/>
                                          </p:val>
                                        </p:tav>
                                        <p:tav tm="100000">
                                          <p:val>
                                            <p:strVal val="#ppt_x"/>
                                          </p:val>
                                        </p:tav>
                                      </p:tavLst>
                                    </p:anim>
                                    <p:anim calcmode="lin" valueType="num">
                                      <p:cBhvr additive="base">
                                        <p:cTn id="100" dur="500" fill="hold"/>
                                        <p:tgtEl>
                                          <p:spTgt spid="142"/>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143"/>
                                        </p:tgtEl>
                                        <p:attrNameLst>
                                          <p:attrName>style.visibility</p:attrName>
                                        </p:attrNameLst>
                                      </p:cBhvr>
                                      <p:to>
                                        <p:strVal val="visible"/>
                                      </p:to>
                                    </p:set>
                                    <p:anim calcmode="lin" valueType="num">
                                      <p:cBhvr additive="base">
                                        <p:cTn id="103" dur="500" fill="hold"/>
                                        <p:tgtEl>
                                          <p:spTgt spid="143"/>
                                        </p:tgtEl>
                                        <p:attrNameLst>
                                          <p:attrName>ppt_x</p:attrName>
                                        </p:attrNameLst>
                                      </p:cBhvr>
                                      <p:tavLst>
                                        <p:tav tm="0">
                                          <p:val>
                                            <p:strVal val="#ppt_x"/>
                                          </p:val>
                                        </p:tav>
                                        <p:tav tm="100000">
                                          <p:val>
                                            <p:strVal val="#ppt_x"/>
                                          </p:val>
                                        </p:tav>
                                      </p:tavLst>
                                    </p:anim>
                                    <p:anim calcmode="lin" valueType="num">
                                      <p:cBhvr additive="base">
                                        <p:cTn id="104" dur="500" fill="hold"/>
                                        <p:tgtEl>
                                          <p:spTgt spid="143"/>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144"/>
                                        </p:tgtEl>
                                        <p:attrNameLst>
                                          <p:attrName>style.visibility</p:attrName>
                                        </p:attrNameLst>
                                      </p:cBhvr>
                                      <p:to>
                                        <p:strVal val="visible"/>
                                      </p:to>
                                    </p:set>
                                    <p:anim calcmode="lin" valueType="num">
                                      <p:cBhvr additive="base">
                                        <p:cTn id="107" dur="500" fill="hold"/>
                                        <p:tgtEl>
                                          <p:spTgt spid="144"/>
                                        </p:tgtEl>
                                        <p:attrNameLst>
                                          <p:attrName>ppt_x</p:attrName>
                                        </p:attrNameLst>
                                      </p:cBhvr>
                                      <p:tavLst>
                                        <p:tav tm="0">
                                          <p:val>
                                            <p:strVal val="#ppt_x"/>
                                          </p:val>
                                        </p:tav>
                                        <p:tav tm="100000">
                                          <p:val>
                                            <p:strVal val="#ppt_x"/>
                                          </p:val>
                                        </p:tav>
                                      </p:tavLst>
                                    </p:anim>
                                    <p:anim calcmode="lin" valueType="num">
                                      <p:cBhvr additive="base">
                                        <p:cTn id="108" dur="500" fill="hold"/>
                                        <p:tgtEl>
                                          <p:spTgt spid="144"/>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500"/>
                                  </p:stCondLst>
                                  <p:childTnLst>
                                    <p:set>
                                      <p:cBhvr>
                                        <p:cTn id="110" dur="1" fill="hold">
                                          <p:stCondLst>
                                            <p:cond delay="0"/>
                                          </p:stCondLst>
                                        </p:cTn>
                                        <p:tgtEl>
                                          <p:spTgt spid="147"/>
                                        </p:tgtEl>
                                        <p:attrNameLst>
                                          <p:attrName>style.visibility</p:attrName>
                                        </p:attrNameLst>
                                      </p:cBhvr>
                                      <p:to>
                                        <p:strVal val="visible"/>
                                      </p:to>
                                    </p:set>
                                    <p:anim calcmode="lin" valueType="num">
                                      <p:cBhvr additive="base">
                                        <p:cTn id="111" dur="500" fill="hold"/>
                                        <p:tgtEl>
                                          <p:spTgt spid="147"/>
                                        </p:tgtEl>
                                        <p:attrNameLst>
                                          <p:attrName>ppt_x</p:attrName>
                                        </p:attrNameLst>
                                      </p:cBhvr>
                                      <p:tavLst>
                                        <p:tav tm="0">
                                          <p:val>
                                            <p:strVal val="#ppt_x"/>
                                          </p:val>
                                        </p:tav>
                                        <p:tav tm="100000">
                                          <p:val>
                                            <p:strVal val="#ppt_x"/>
                                          </p:val>
                                        </p:tav>
                                      </p:tavLst>
                                    </p:anim>
                                    <p:anim calcmode="lin" valueType="num">
                                      <p:cBhvr additive="base">
                                        <p:cTn id="112" dur="500" fill="hold"/>
                                        <p:tgtEl>
                                          <p:spTgt spid="147"/>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500"/>
                                  </p:stCondLst>
                                  <p:childTnLst>
                                    <p:set>
                                      <p:cBhvr>
                                        <p:cTn id="114" dur="1" fill="hold">
                                          <p:stCondLst>
                                            <p:cond delay="0"/>
                                          </p:stCondLst>
                                        </p:cTn>
                                        <p:tgtEl>
                                          <p:spTgt spid="148"/>
                                        </p:tgtEl>
                                        <p:attrNameLst>
                                          <p:attrName>style.visibility</p:attrName>
                                        </p:attrNameLst>
                                      </p:cBhvr>
                                      <p:to>
                                        <p:strVal val="visible"/>
                                      </p:to>
                                    </p:set>
                                    <p:anim calcmode="lin" valueType="num">
                                      <p:cBhvr additive="base">
                                        <p:cTn id="115" dur="500" fill="hold"/>
                                        <p:tgtEl>
                                          <p:spTgt spid="148"/>
                                        </p:tgtEl>
                                        <p:attrNameLst>
                                          <p:attrName>ppt_x</p:attrName>
                                        </p:attrNameLst>
                                      </p:cBhvr>
                                      <p:tavLst>
                                        <p:tav tm="0">
                                          <p:val>
                                            <p:strVal val="#ppt_x"/>
                                          </p:val>
                                        </p:tav>
                                        <p:tav tm="100000">
                                          <p:val>
                                            <p:strVal val="#ppt_x"/>
                                          </p:val>
                                        </p:tav>
                                      </p:tavLst>
                                    </p:anim>
                                    <p:anim calcmode="lin" valueType="num">
                                      <p:cBhvr additive="base">
                                        <p:cTn id="116" dur="500" fill="hold"/>
                                        <p:tgtEl>
                                          <p:spTgt spid="148"/>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500"/>
                                  </p:stCondLst>
                                  <p:childTnLst>
                                    <p:set>
                                      <p:cBhvr>
                                        <p:cTn id="118" dur="1" fill="hold">
                                          <p:stCondLst>
                                            <p:cond delay="0"/>
                                          </p:stCondLst>
                                        </p:cTn>
                                        <p:tgtEl>
                                          <p:spTgt spid="150"/>
                                        </p:tgtEl>
                                        <p:attrNameLst>
                                          <p:attrName>style.visibility</p:attrName>
                                        </p:attrNameLst>
                                      </p:cBhvr>
                                      <p:to>
                                        <p:strVal val="visible"/>
                                      </p:to>
                                    </p:set>
                                    <p:anim calcmode="lin" valueType="num">
                                      <p:cBhvr additive="base">
                                        <p:cTn id="119" dur="500" fill="hold"/>
                                        <p:tgtEl>
                                          <p:spTgt spid="150"/>
                                        </p:tgtEl>
                                        <p:attrNameLst>
                                          <p:attrName>ppt_x</p:attrName>
                                        </p:attrNameLst>
                                      </p:cBhvr>
                                      <p:tavLst>
                                        <p:tav tm="0">
                                          <p:val>
                                            <p:strVal val="#ppt_x"/>
                                          </p:val>
                                        </p:tav>
                                        <p:tav tm="100000">
                                          <p:val>
                                            <p:strVal val="#ppt_x"/>
                                          </p:val>
                                        </p:tav>
                                      </p:tavLst>
                                    </p:anim>
                                    <p:anim calcmode="lin" valueType="num">
                                      <p:cBhvr additive="base">
                                        <p:cTn id="120"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04" grpId="0" bldLvl="0" animBg="1"/>
      <p:bldP spid="105" grpId="0" bldLvl="0" animBg="1"/>
      <p:bldP spid="106" grpId="0" bldLvl="0" animBg="1"/>
      <p:bldP spid="107" grpId="0" bldLvl="0" animBg="1"/>
      <p:bldP spid="108" grpId="0" bldLvl="0" animBg="1"/>
      <p:bldP spid="109" grpId="0"/>
      <p:bldP spid="110" grpId="0"/>
      <p:bldP spid="111" grpId="0"/>
      <p:bldP spid="112" grpId="0"/>
      <p:bldP spid="139" grpId="0"/>
      <p:bldP spid="140" grpId="0"/>
      <p:bldP spid="141" grpId="0" bldLvl="0" animBg="1"/>
      <p:bldP spid="142" grpId="0"/>
      <p:bldP spid="143" grpId="0"/>
      <p:bldP spid="144" grpId="0" bldLvl="0" animBg="1"/>
      <p:bldP spid="145" grpId="0"/>
      <p:bldP spid="146" grpId="0"/>
      <p:bldP spid="147" grpId="0"/>
      <p:bldP spid="148" grpId="0"/>
      <p:bldP spid="149" grpId="0" bldLvl="0" animBg="1"/>
      <p:bldP spid="15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6" name="TextBox 45"/>
          <p:cNvSpPr txBox="1"/>
          <p:nvPr/>
        </p:nvSpPr>
        <p:spPr>
          <a:xfrm>
            <a:off x="4033347" y="2827791"/>
            <a:ext cx="1035685" cy="414655"/>
          </a:xfrm>
          <a:prstGeom prst="rect">
            <a:avLst/>
          </a:prstGeom>
          <a:noFill/>
          <a:effectLst/>
        </p:spPr>
        <p:txBody>
          <a:bodyPr wrap="none" rtlCol="0">
            <a:spAutoFit/>
          </a:bodyPr>
          <a:lstStyle/>
          <a:p>
            <a:pPr algn="ctr"/>
            <a:r>
              <a:rPr lang="en-US" altLang="zh-CN" sz="2100" dirty="0">
                <a:solidFill>
                  <a:schemeClr val="tx1">
                    <a:lumMod val="50000"/>
                    <a:lumOff val="50000"/>
                  </a:schemeClr>
                </a:solidFill>
                <a:latin typeface="Impact MT Std" pitchFamily="34" charset="0"/>
                <a:ea typeface="方正兰亭黑简体" panose="02000000000000000000" pitchFamily="2" charset="-122"/>
              </a:rPr>
              <a:t>PART 02</a:t>
            </a: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
        <p:nvSpPr>
          <p:cNvPr id="10" name="椭圆 9"/>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1" name="椭圆 10"/>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2" name="椭圆 11"/>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3" name="椭圆 12"/>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4" name="椭圆 13"/>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5" name="椭圆 14"/>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6" name="椭圆 15"/>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7" name="椭圆 16"/>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8" name="椭圆 17"/>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sp>
        <p:nvSpPr>
          <p:cNvPr id="19" name="椭圆 18"/>
          <p:cNvSpPr>
            <a:spLocks noChangeAspect="1"/>
          </p:cNvSpPr>
          <p:nvPr/>
        </p:nvSpPr>
        <p:spPr>
          <a:xfrm>
            <a:off x="4518008" y="736474"/>
            <a:ext cx="53986" cy="5398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65D7FF"/>
              </a:solidFill>
            </a:endParaRPr>
          </a:p>
        </p:txBody>
      </p:sp>
      <p:grpSp>
        <p:nvGrpSpPr>
          <p:cNvPr id="20" name="组合 19"/>
          <p:cNvGrpSpPr/>
          <p:nvPr/>
        </p:nvGrpSpPr>
        <p:grpSpPr>
          <a:xfrm flipH="1">
            <a:off x="-17315" y="3391877"/>
            <a:ext cx="3023549" cy="1648425"/>
            <a:chOff x="5917425" y="3435846"/>
            <a:chExt cx="3226575" cy="1707654"/>
          </a:xfrm>
        </p:grpSpPr>
        <p:pic>
          <p:nvPicPr>
            <p:cNvPr id="21"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3" name="组合 22"/>
          <p:cNvGrpSpPr/>
          <p:nvPr/>
        </p:nvGrpSpPr>
        <p:grpSpPr>
          <a:xfrm>
            <a:off x="5936074" y="3343896"/>
            <a:ext cx="3225240" cy="1706947"/>
            <a:chOff x="5917425" y="3435846"/>
            <a:chExt cx="3226575" cy="1707654"/>
          </a:xfrm>
        </p:grpSpPr>
        <p:pic>
          <p:nvPicPr>
            <p:cNvPr id="2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矩形 25"/>
          <p:cNvSpPr/>
          <p:nvPr/>
        </p:nvSpPr>
        <p:spPr>
          <a:xfrm rot="2700000">
            <a:off x="1147312" y="3951350"/>
            <a:ext cx="1216668" cy="1216668"/>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rot="2700000">
            <a:off x="-207106" y="3805005"/>
            <a:ext cx="1235233" cy="1235233"/>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矩形 27"/>
          <p:cNvSpPr/>
          <p:nvPr/>
        </p:nvSpPr>
        <p:spPr>
          <a:xfrm rot="2700000">
            <a:off x="957344" y="4877204"/>
            <a:ext cx="824636" cy="824636"/>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矩形 28"/>
          <p:cNvSpPr/>
          <p:nvPr/>
        </p:nvSpPr>
        <p:spPr>
          <a:xfrm rot="2700000">
            <a:off x="7564935" y="3516124"/>
            <a:ext cx="1155661" cy="1155661"/>
          </a:xfrm>
          <a:prstGeom prst="rect">
            <a:avLst/>
          </a:prstGeom>
          <a:gradFill>
            <a:gsLst>
              <a:gs pos="0">
                <a:srgbClr val="0036A2"/>
              </a:gs>
              <a:gs pos="100000">
                <a:srgbClr val="0088EE"/>
              </a:gs>
            </a:gsLst>
            <a:lin ang="5400000" scaled="0"/>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矩形 29"/>
          <p:cNvSpPr/>
          <p:nvPr/>
        </p:nvSpPr>
        <p:spPr>
          <a:xfrm rot="2700000">
            <a:off x="8000881" y="4312837"/>
            <a:ext cx="1235233" cy="1235233"/>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rot="2700000">
            <a:off x="8746038" y="3589011"/>
            <a:ext cx="615819" cy="615819"/>
          </a:xfrm>
          <a:prstGeom prst="rect">
            <a:avLst/>
          </a:prstGeom>
          <a:gradFill>
            <a:gsLst>
              <a:gs pos="0">
                <a:srgbClr val="00B0F0"/>
              </a:gs>
              <a:gs pos="100000">
                <a:srgbClr val="46CEB2"/>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rot="2700000">
            <a:off x="2557352" y="4245607"/>
            <a:ext cx="163181" cy="163181"/>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矩形 32"/>
          <p:cNvSpPr/>
          <p:nvPr/>
        </p:nvSpPr>
        <p:spPr>
          <a:xfrm rot="2700000">
            <a:off x="6903418" y="4129445"/>
            <a:ext cx="349738" cy="349738"/>
          </a:xfrm>
          <a:prstGeom prst="rect">
            <a:avLst/>
          </a:prstGeom>
          <a:gradFill>
            <a:gsLst>
              <a:gs pos="0">
                <a:srgbClr val="002060"/>
              </a:gs>
              <a:gs pos="100000">
                <a:srgbClr val="00B0F0"/>
              </a:gs>
            </a:gsLst>
            <a:lin ang="5400000" scaled="1"/>
          </a:gra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KSO_Shape"/>
          <p:cNvSpPr/>
          <p:nvPr/>
        </p:nvSpPr>
        <p:spPr bwMode="auto">
          <a:xfrm>
            <a:off x="4191899" y="1518146"/>
            <a:ext cx="760203" cy="59724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2000">
        <p14:switch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2000"/>
                                        <p:tgtEl>
                                          <p:spTgt spid="34"/>
                                        </p:tgtEl>
                                      </p:cBhvr>
                                    </p:animEffect>
                                    <p:anim calcmode="lin" valueType="num">
                                      <p:cBhvr>
                                        <p:cTn id="12" dur="2000" fill="hold"/>
                                        <p:tgtEl>
                                          <p:spTgt spid="34"/>
                                        </p:tgtEl>
                                        <p:attrNameLst>
                                          <p:attrName>ppt_w</p:attrName>
                                        </p:attrNameLst>
                                      </p:cBhvr>
                                      <p:tavLst>
                                        <p:tav tm="0" fmla="#ppt_w*sin(2.5*pi*$)">
                                          <p:val>
                                            <p:fltVal val="0"/>
                                          </p:val>
                                        </p:tav>
                                        <p:tav tm="100000">
                                          <p:val>
                                            <p:fltVal val="1"/>
                                          </p:val>
                                        </p:tav>
                                      </p:tavLst>
                                    </p:anim>
                                    <p:anim calcmode="lin" valueType="num">
                                      <p:cBhvr>
                                        <p:cTn id="13" dur="2000" fill="hold"/>
                                        <p:tgtEl>
                                          <p:spTgt spid="34"/>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2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10"/>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11"/>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12"/>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13"/>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14"/>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15"/>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16"/>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17"/>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18"/>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19"/>
                                        </p:tgtEl>
                                        <p:attrNameLst>
                                          <p:attrName>ppt_x</p:attrName>
                                          <p:attrName>ppt_y</p:attrName>
                                        </p:attrNameLst>
                                      </p:cBhvr>
                                      <p:rCtr x="17" y="18981"/>
                                    </p:animMotion>
                                  </p:childTnLst>
                                </p:cTn>
                              </p:par>
                              <p:par>
                                <p:cTn id="85" presetID="31" presetClass="entr" presetSubtype="0" fill="hold" grpId="0" nodeType="withEffect">
                                  <p:stCondLst>
                                    <p:cond delay="250"/>
                                  </p:stCondLst>
                                  <p:childTnLst>
                                    <p:set>
                                      <p:cBhvr>
                                        <p:cTn id="86" dur="1" fill="hold">
                                          <p:stCondLst>
                                            <p:cond delay="0"/>
                                          </p:stCondLst>
                                        </p:cTn>
                                        <p:tgtEl>
                                          <p:spTgt spid="26"/>
                                        </p:tgtEl>
                                        <p:attrNameLst>
                                          <p:attrName>style.visibility</p:attrName>
                                        </p:attrNameLst>
                                      </p:cBhvr>
                                      <p:to>
                                        <p:strVal val="visible"/>
                                      </p:to>
                                    </p:set>
                                    <p:anim calcmode="lin" valueType="num">
                                      <p:cBhvr>
                                        <p:cTn id="87" dur="1000" fill="hold"/>
                                        <p:tgtEl>
                                          <p:spTgt spid="26"/>
                                        </p:tgtEl>
                                        <p:attrNameLst>
                                          <p:attrName>ppt_w</p:attrName>
                                        </p:attrNameLst>
                                      </p:cBhvr>
                                      <p:tavLst>
                                        <p:tav tm="0">
                                          <p:val>
                                            <p:fltVal val="0"/>
                                          </p:val>
                                        </p:tav>
                                        <p:tav tm="100000">
                                          <p:val>
                                            <p:strVal val="#ppt_w"/>
                                          </p:val>
                                        </p:tav>
                                      </p:tavLst>
                                    </p:anim>
                                    <p:anim calcmode="lin" valueType="num">
                                      <p:cBhvr>
                                        <p:cTn id="88" dur="1000" fill="hold"/>
                                        <p:tgtEl>
                                          <p:spTgt spid="26"/>
                                        </p:tgtEl>
                                        <p:attrNameLst>
                                          <p:attrName>ppt_h</p:attrName>
                                        </p:attrNameLst>
                                      </p:cBhvr>
                                      <p:tavLst>
                                        <p:tav tm="0">
                                          <p:val>
                                            <p:fltVal val="0"/>
                                          </p:val>
                                        </p:tav>
                                        <p:tav tm="100000">
                                          <p:val>
                                            <p:strVal val="#ppt_h"/>
                                          </p:val>
                                        </p:tav>
                                      </p:tavLst>
                                    </p:anim>
                                    <p:anim calcmode="lin" valueType="num">
                                      <p:cBhvr>
                                        <p:cTn id="89" dur="1000" fill="hold"/>
                                        <p:tgtEl>
                                          <p:spTgt spid="26"/>
                                        </p:tgtEl>
                                        <p:attrNameLst>
                                          <p:attrName>style.rotation</p:attrName>
                                        </p:attrNameLst>
                                      </p:cBhvr>
                                      <p:tavLst>
                                        <p:tav tm="0">
                                          <p:val>
                                            <p:fltVal val="90"/>
                                          </p:val>
                                        </p:tav>
                                        <p:tav tm="100000">
                                          <p:val>
                                            <p:fltVal val="0"/>
                                          </p:val>
                                        </p:tav>
                                      </p:tavLst>
                                    </p:anim>
                                    <p:animEffect transition="in" filter="fade">
                                      <p:cBhvr>
                                        <p:cTn id="90" dur="1000"/>
                                        <p:tgtEl>
                                          <p:spTgt spid="26"/>
                                        </p:tgtEl>
                                      </p:cBhvr>
                                    </p:animEffect>
                                  </p:childTnLst>
                                </p:cTn>
                              </p:par>
                              <p:par>
                                <p:cTn id="91" presetID="31" presetClass="entr" presetSubtype="0" fill="hold" grpId="0" nodeType="withEffect">
                                  <p:stCondLst>
                                    <p:cond delay="2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1000" fill="hold"/>
                                        <p:tgtEl>
                                          <p:spTgt spid="27"/>
                                        </p:tgtEl>
                                        <p:attrNameLst>
                                          <p:attrName>ppt_w</p:attrName>
                                        </p:attrNameLst>
                                      </p:cBhvr>
                                      <p:tavLst>
                                        <p:tav tm="0">
                                          <p:val>
                                            <p:fltVal val="0"/>
                                          </p:val>
                                        </p:tav>
                                        <p:tav tm="100000">
                                          <p:val>
                                            <p:strVal val="#ppt_w"/>
                                          </p:val>
                                        </p:tav>
                                      </p:tavLst>
                                    </p:anim>
                                    <p:anim calcmode="lin" valueType="num">
                                      <p:cBhvr>
                                        <p:cTn id="94" dur="1000" fill="hold"/>
                                        <p:tgtEl>
                                          <p:spTgt spid="27"/>
                                        </p:tgtEl>
                                        <p:attrNameLst>
                                          <p:attrName>ppt_h</p:attrName>
                                        </p:attrNameLst>
                                      </p:cBhvr>
                                      <p:tavLst>
                                        <p:tav tm="0">
                                          <p:val>
                                            <p:fltVal val="0"/>
                                          </p:val>
                                        </p:tav>
                                        <p:tav tm="100000">
                                          <p:val>
                                            <p:strVal val="#ppt_h"/>
                                          </p:val>
                                        </p:tav>
                                      </p:tavLst>
                                    </p:anim>
                                    <p:anim calcmode="lin" valueType="num">
                                      <p:cBhvr>
                                        <p:cTn id="95" dur="1000" fill="hold"/>
                                        <p:tgtEl>
                                          <p:spTgt spid="27"/>
                                        </p:tgtEl>
                                        <p:attrNameLst>
                                          <p:attrName>style.rotation</p:attrName>
                                        </p:attrNameLst>
                                      </p:cBhvr>
                                      <p:tavLst>
                                        <p:tav tm="0">
                                          <p:val>
                                            <p:fltVal val="90"/>
                                          </p:val>
                                        </p:tav>
                                        <p:tav tm="100000">
                                          <p:val>
                                            <p:fltVal val="0"/>
                                          </p:val>
                                        </p:tav>
                                      </p:tavLst>
                                    </p:anim>
                                    <p:animEffect transition="in" filter="fade">
                                      <p:cBhvr>
                                        <p:cTn id="96" dur="1000"/>
                                        <p:tgtEl>
                                          <p:spTgt spid="27"/>
                                        </p:tgtEl>
                                      </p:cBhvr>
                                    </p:animEffect>
                                  </p:childTnLst>
                                </p:cTn>
                              </p:par>
                              <p:par>
                                <p:cTn id="97" presetID="31" presetClass="entr" presetSubtype="0" fill="hold" grpId="0" nodeType="withEffect">
                                  <p:stCondLst>
                                    <p:cond delay="250"/>
                                  </p:stCondLst>
                                  <p:childTnLst>
                                    <p:set>
                                      <p:cBhvr>
                                        <p:cTn id="98" dur="1" fill="hold">
                                          <p:stCondLst>
                                            <p:cond delay="0"/>
                                          </p:stCondLst>
                                        </p:cTn>
                                        <p:tgtEl>
                                          <p:spTgt spid="28"/>
                                        </p:tgtEl>
                                        <p:attrNameLst>
                                          <p:attrName>style.visibility</p:attrName>
                                        </p:attrNameLst>
                                      </p:cBhvr>
                                      <p:to>
                                        <p:strVal val="visible"/>
                                      </p:to>
                                    </p:set>
                                    <p:anim calcmode="lin" valueType="num">
                                      <p:cBhvr>
                                        <p:cTn id="99" dur="1000" fill="hold"/>
                                        <p:tgtEl>
                                          <p:spTgt spid="28"/>
                                        </p:tgtEl>
                                        <p:attrNameLst>
                                          <p:attrName>ppt_w</p:attrName>
                                        </p:attrNameLst>
                                      </p:cBhvr>
                                      <p:tavLst>
                                        <p:tav tm="0">
                                          <p:val>
                                            <p:fltVal val="0"/>
                                          </p:val>
                                        </p:tav>
                                        <p:tav tm="100000">
                                          <p:val>
                                            <p:strVal val="#ppt_w"/>
                                          </p:val>
                                        </p:tav>
                                      </p:tavLst>
                                    </p:anim>
                                    <p:anim calcmode="lin" valueType="num">
                                      <p:cBhvr>
                                        <p:cTn id="100" dur="1000" fill="hold"/>
                                        <p:tgtEl>
                                          <p:spTgt spid="28"/>
                                        </p:tgtEl>
                                        <p:attrNameLst>
                                          <p:attrName>ppt_h</p:attrName>
                                        </p:attrNameLst>
                                      </p:cBhvr>
                                      <p:tavLst>
                                        <p:tav tm="0">
                                          <p:val>
                                            <p:fltVal val="0"/>
                                          </p:val>
                                        </p:tav>
                                        <p:tav tm="100000">
                                          <p:val>
                                            <p:strVal val="#ppt_h"/>
                                          </p:val>
                                        </p:tav>
                                      </p:tavLst>
                                    </p:anim>
                                    <p:anim calcmode="lin" valueType="num">
                                      <p:cBhvr>
                                        <p:cTn id="101" dur="1000" fill="hold"/>
                                        <p:tgtEl>
                                          <p:spTgt spid="28"/>
                                        </p:tgtEl>
                                        <p:attrNameLst>
                                          <p:attrName>style.rotation</p:attrName>
                                        </p:attrNameLst>
                                      </p:cBhvr>
                                      <p:tavLst>
                                        <p:tav tm="0">
                                          <p:val>
                                            <p:fltVal val="90"/>
                                          </p:val>
                                        </p:tav>
                                        <p:tav tm="100000">
                                          <p:val>
                                            <p:fltVal val="0"/>
                                          </p:val>
                                        </p:tav>
                                      </p:tavLst>
                                    </p:anim>
                                    <p:animEffect transition="in" filter="fade">
                                      <p:cBhvr>
                                        <p:cTn id="102" dur="1000"/>
                                        <p:tgtEl>
                                          <p:spTgt spid="28"/>
                                        </p:tgtEl>
                                      </p:cBhvr>
                                    </p:animEffect>
                                  </p:childTnLst>
                                </p:cTn>
                              </p:par>
                              <p:par>
                                <p:cTn id="103" presetID="31" presetClass="entr" presetSubtype="0" fill="hold" grpId="0" nodeType="withEffect">
                                  <p:stCondLst>
                                    <p:cond delay="25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1000" fill="hold"/>
                                        <p:tgtEl>
                                          <p:spTgt spid="29"/>
                                        </p:tgtEl>
                                        <p:attrNameLst>
                                          <p:attrName>ppt_w</p:attrName>
                                        </p:attrNameLst>
                                      </p:cBhvr>
                                      <p:tavLst>
                                        <p:tav tm="0">
                                          <p:val>
                                            <p:fltVal val="0"/>
                                          </p:val>
                                        </p:tav>
                                        <p:tav tm="100000">
                                          <p:val>
                                            <p:strVal val="#ppt_w"/>
                                          </p:val>
                                        </p:tav>
                                      </p:tavLst>
                                    </p:anim>
                                    <p:anim calcmode="lin" valueType="num">
                                      <p:cBhvr>
                                        <p:cTn id="106" dur="1000" fill="hold"/>
                                        <p:tgtEl>
                                          <p:spTgt spid="29"/>
                                        </p:tgtEl>
                                        <p:attrNameLst>
                                          <p:attrName>ppt_h</p:attrName>
                                        </p:attrNameLst>
                                      </p:cBhvr>
                                      <p:tavLst>
                                        <p:tav tm="0">
                                          <p:val>
                                            <p:fltVal val="0"/>
                                          </p:val>
                                        </p:tav>
                                        <p:tav tm="100000">
                                          <p:val>
                                            <p:strVal val="#ppt_h"/>
                                          </p:val>
                                        </p:tav>
                                      </p:tavLst>
                                    </p:anim>
                                    <p:anim calcmode="lin" valueType="num">
                                      <p:cBhvr>
                                        <p:cTn id="107" dur="1000" fill="hold"/>
                                        <p:tgtEl>
                                          <p:spTgt spid="29"/>
                                        </p:tgtEl>
                                        <p:attrNameLst>
                                          <p:attrName>style.rotation</p:attrName>
                                        </p:attrNameLst>
                                      </p:cBhvr>
                                      <p:tavLst>
                                        <p:tav tm="0">
                                          <p:val>
                                            <p:fltVal val="90"/>
                                          </p:val>
                                        </p:tav>
                                        <p:tav tm="100000">
                                          <p:val>
                                            <p:fltVal val="0"/>
                                          </p:val>
                                        </p:tav>
                                      </p:tavLst>
                                    </p:anim>
                                    <p:animEffect transition="in" filter="fade">
                                      <p:cBhvr>
                                        <p:cTn id="108" dur="1000"/>
                                        <p:tgtEl>
                                          <p:spTgt spid="29"/>
                                        </p:tgtEl>
                                      </p:cBhvr>
                                    </p:animEffect>
                                  </p:childTnLst>
                                </p:cTn>
                              </p:par>
                              <p:par>
                                <p:cTn id="109" presetID="31" presetClass="entr" presetSubtype="0" fill="hold" grpId="0" nodeType="withEffect">
                                  <p:stCondLst>
                                    <p:cond delay="250"/>
                                  </p:stCondLst>
                                  <p:childTnLst>
                                    <p:set>
                                      <p:cBhvr>
                                        <p:cTn id="110" dur="1" fill="hold">
                                          <p:stCondLst>
                                            <p:cond delay="0"/>
                                          </p:stCondLst>
                                        </p:cTn>
                                        <p:tgtEl>
                                          <p:spTgt spid="30"/>
                                        </p:tgtEl>
                                        <p:attrNameLst>
                                          <p:attrName>style.visibility</p:attrName>
                                        </p:attrNameLst>
                                      </p:cBhvr>
                                      <p:to>
                                        <p:strVal val="visible"/>
                                      </p:to>
                                    </p:set>
                                    <p:anim calcmode="lin" valueType="num">
                                      <p:cBhvr>
                                        <p:cTn id="111" dur="1000" fill="hold"/>
                                        <p:tgtEl>
                                          <p:spTgt spid="30"/>
                                        </p:tgtEl>
                                        <p:attrNameLst>
                                          <p:attrName>ppt_w</p:attrName>
                                        </p:attrNameLst>
                                      </p:cBhvr>
                                      <p:tavLst>
                                        <p:tav tm="0">
                                          <p:val>
                                            <p:fltVal val="0"/>
                                          </p:val>
                                        </p:tav>
                                        <p:tav tm="100000">
                                          <p:val>
                                            <p:strVal val="#ppt_w"/>
                                          </p:val>
                                        </p:tav>
                                      </p:tavLst>
                                    </p:anim>
                                    <p:anim calcmode="lin" valueType="num">
                                      <p:cBhvr>
                                        <p:cTn id="112" dur="1000" fill="hold"/>
                                        <p:tgtEl>
                                          <p:spTgt spid="30"/>
                                        </p:tgtEl>
                                        <p:attrNameLst>
                                          <p:attrName>ppt_h</p:attrName>
                                        </p:attrNameLst>
                                      </p:cBhvr>
                                      <p:tavLst>
                                        <p:tav tm="0">
                                          <p:val>
                                            <p:fltVal val="0"/>
                                          </p:val>
                                        </p:tav>
                                        <p:tav tm="100000">
                                          <p:val>
                                            <p:strVal val="#ppt_h"/>
                                          </p:val>
                                        </p:tav>
                                      </p:tavLst>
                                    </p:anim>
                                    <p:anim calcmode="lin" valueType="num">
                                      <p:cBhvr>
                                        <p:cTn id="113" dur="1000" fill="hold"/>
                                        <p:tgtEl>
                                          <p:spTgt spid="30"/>
                                        </p:tgtEl>
                                        <p:attrNameLst>
                                          <p:attrName>style.rotation</p:attrName>
                                        </p:attrNameLst>
                                      </p:cBhvr>
                                      <p:tavLst>
                                        <p:tav tm="0">
                                          <p:val>
                                            <p:fltVal val="90"/>
                                          </p:val>
                                        </p:tav>
                                        <p:tav tm="100000">
                                          <p:val>
                                            <p:fltVal val="0"/>
                                          </p:val>
                                        </p:tav>
                                      </p:tavLst>
                                    </p:anim>
                                    <p:animEffect transition="in" filter="fade">
                                      <p:cBhvr>
                                        <p:cTn id="114" dur="1000"/>
                                        <p:tgtEl>
                                          <p:spTgt spid="30"/>
                                        </p:tgtEl>
                                      </p:cBhvr>
                                    </p:animEffect>
                                  </p:childTnLst>
                                </p:cTn>
                              </p:par>
                              <p:par>
                                <p:cTn id="115" presetID="31" presetClass="entr" presetSubtype="0" fill="hold" grpId="0" nodeType="withEffect">
                                  <p:stCondLst>
                                    <p:cond delay="25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1000" fill="hold"/>
                                        <p:tgtEl>
                                          <p:spTgt spid="31"/>
                                        </p:tgtEl>
                                        <p:attrNameLst>
                                          <p:attrName>ppt_w</p:attrName>
                                        </p:attrNameLst>
                                      </p:cBhvr>
                                      <p:tavLst>
                                        <p:tav tm="0">
                                          <p:val>
                                            <p:fltVal val="0"/>
                                          </p:val>
                                        </p:tav>
                                        <p:tav tm="100000">
                                          <p:val>
                                            <p:strVal val="#ppt_w"/>
                                          </p:val>
                                        </p:tav>
                                      </p:tavLst>
                                    </p:anim>
                                    <p:anim calcmode="lin" valueType="num">
                                      <p:cBhvr>
                                        <p:cTn id="118" dur="1000" fill="hold"/>
                                        <p:tgtEl>
                                          <p:spTgt spid="31"/>
                                        </p:tgtEl>
                                        <p:attrNameLst>
                                          <p:attrName>ppt_h</p:attrName>
                                        </p:attrNameLst>
                                      </p:cBhvr>
                                      <p:tavLst>
                                        <p:tav tm="0">
                                          <p:val>
                                            <p:fltVal val="0"/>
                                          </p:val>
                                        </p:tav>
                                        <p:tav tm="100000">
                                          <p:val>
                                            <p:strVal val="#ppt_h"/>
                                          </p:val>
                                        </p:tav>
                                      </p:tavLst>
                                    </p:anim>
                                    <p:anim calcmode="lin" valueType="num">
                                      <p:cBhvr>
                                        <p:cTn id="119" dur="1000" fill="hold"/>
                                        <p:tgtEl>
                                          <p:spTgt spid="31"/>
                                        </p:tgtEl>
                                        <p:attrNameLst>
                                          <p:attrName>style.rotation</p:attrName>
                                        </p:attrNameLst>
                                      </p:cBhvr>
                                      <p:tavLst>
                                        <p:tav tm="0">
                                          <p:val>
                                            <p:fltVal val="90"/>
                                          </p:val>
                                        </p:tav>
                                        <p:tav tm="100000">
                                          <p:val>
                                            <p:fltVal val="0"/>
                                          </p:val>
                                        </p:tav>
                                      </p:tavLst>
                                    </p:anim>
                                    <p:animEffect transition="in" filter="fade">
                                      <p:cBhvr>
                                        <p:cTn id="120" dur="1000"/>
                                        <p:tgtEl>
                                          <p:spTgt spid="31"/>
                                        </p:tgtEl>
                                      </p:cBhvr>
                                    </p:animEffect>
                                  </p:childTnLst>
                                </p:cTn>
                              </p:par>
                              <p:par>
                                <p:cTn id="121" presetID="31" presetClass="entr" presetSubtype="0" fill="hold" grpId="0" nodeType="withEffect">
                                  <p:stCondLst>
                                    <p:cond delay="250"/>
                                  </p:stCondLst>
                                  <p:childTnLst>
                                    <p:set>
                                      <p:cBhvr>
                                        <p:cTn id="122" dur="1" fill="hold">
                                          <p:stCondLst>
                                            <p:cond delay="0"/>
                                          </p:stCondLst>
                                        </p:cTn>
                                        <p:tgtEl>
                                          <p:spTgt spid="32"/>
                                        </p:tgtEl>
                                        <p:attrNameLst>
                                          <p:attrName>style.visibility</p:attrName>
                                        </p:attrNameLst>
                                      </p:cBhvr>
                                      <p:to>
                                        <p:strVal val="visible"/>
                                      </p:to>
                                    </p:set>
                                    <p:anim calcmode="lin" valueType="num">
                                      <p:cBhvr>
                                        <p:cTn id="123" dur="1000" fill="hold"/>
                                        <p:tgtEl>
                                          <p:spTgt spid="32"/>
                                        </p:tgtEl>
                                        <p:attrNameLst>
                                          <p:attrName>ppt_w</p:attrName>
                                        </p:attrNameLst>
                                      </p:cBhvr>
                                      <p:tavLst>
                                        <p:tav tm="0">
                                          <p:val>
                                            <p:fltVal val="0"/>
                                          </p:val>
                                        </p:tav>
                                        <p:tav tm="100000">
                                          <p:val>
                                            <p:strVal val="#ppt_w"/>
                                          </p:val>
                                        </p:tav>
                                      </p:tavLst>
                                    </p:anim>
                                    <p:anim calcmode="lin" valueType="num">
                                      <p:cBhvr>
                                        <p:cTn id="124" dur="1000" fill="hold"/>
                                        <p:tgtEl>
                                          <p:spTgt spid="32"/>
                                        </p:tgtEl>
                                        <p:attrNameLst>
                                          <p:attrName>ppt_h</p:attrName>
                                        </p:attrNameLst>
                                      </p:cBhvr>
                                      <p:tavLst>
                                        <p:tav tm="0">
                                          <p:val>
                                            <p:fltVal val="0"/>
                                          </p:val>
                                        </p:tav>
                                        <p:tav tm="100000">
                                          <p:val>
                                            <p:strVal val="#ppt_h"/>
                                          </p:val>
                                        </p:tav>
                                      </p:tavLst>
                                    </p:anim>
                                    <p:anim calcmode="lin" valueType="num">
                                      <p:cBhvr>
                                        <p:cTn id="125" dur="1000" fill="hold"/>
                                        <p:tgtEl>
                                          <p:spTgt spid="32"/>
                                        </p:tgtEl>
                                        <p:attrNameLst>
                                          <p:attrName>style.rotation</p:attrName>
                                        </p:attrNameLst>
                                      </p:cBhvr>
                                      <p:tavLst>
                                        <p:tav tm="0">
                                          <p:val>
                                            <p:fltVal val="90"/>
                                          </p:val>
                                        </p:tav>
                                        <p:tav tm="100000">
                                          <p:val>
                                            <p:fltVal val="0"/>
                                          </p:val>
                                        </p:tav>
                                      </p:tavLst>
                                    </p:anim>
                                    <p:animEffect transition="in" filter="fade">
                                      <p:cBhvr>
                                        <p:cTn id="126" dur="1000"/>
                                        <p:tgtEl>
                                          <p:spTgt spid="32"/>
                                        </p:tgtEl>
                                      </p:cBhvr>
                                    </p:animEffect>
                                  </p:childTnLst>
                                </p:cTn>
                              </p:par>
                              <p:par>
                                <p:cTn id="127" presetID="31" presetClass="entr" presetSubtype="0" fill="hold" grpId="0" nodeType="withEffect">
                                  <p:stCondLst>
                                    <p:cond delay="250"/>
                                  </p:stCondLst>
                                  <p:childTnLst>
                                    <p:set>
                                      <p:cBhvr>
                                        <p:cTn id="128" dur="1" fill="hold">
                                          <p:stCondLst>
                                            <p:cond delay="0"/>
                                          </p:stCondLst>
                                        </p:cTn>
                                        <p:tgtEl>
                                          <p:spTgt spid="33"/>
                                        </p:tgtEl>
                                        <p:attrNameLst>
                                          <p:attrName>style.visibility</p:attrName>
                                        </p:attrNameLst>
                                      </p:cBhvr>
                                      <p:to>
                                        <p:strVal val="visible"/>
                                      </p:to>
                                    </p:set>
                                    <p:anim calcmode="lin" valueType="num">
                                      <p:cBhvr>
                                        <p:cTn id="129" dur="1000" fill="hold"/>
                                        <p:tgtEl>
                                          <p:spTgt spid="33"/>
                                        </p:tgtEl>
                                        <p:attrNameLst>
                                          <p:attrName>ppt_w</p:attrName>
                                        </p:attrNameLst>
                                      </p:cBhvr>
                                      <p:tavLst>
                                        <p:tav tm="0">
                                          <p:val>
                                            <p:fltVal val="0"/>
                                          </p:val>
                                        </p:tav>
                                        <p:tav tm="100000">
                                          <p:val>
                                            <p:strVal val="#ppt_w"/>
                                          </p:val>
                                        </p:tav>
                                      </p:tavLst>
                                    </p:anim>
                                    <p:anim calcmode="lin" valueType="num">
                                      <p:cBhvr>
                                        <p:cTn id="130" dur="1000" fill="hold"/>
                                        <p:tgtEl>
                                          <p:spTgt spid="33"/>
                                        </p:tgtEl>
                                        <p:attrNameLst>
                                          <p:attrName>ppt_h</p:attrName>
                                        </p:attrNameLst>
                                      </p:cBhvr>
                                      <p:tavLst>
                                        <p:tav tm="0">
                                          <p:val>
                                            <p:fltVal val="0"/>
                                          </p:val>
                                        </p:tav>
                                        <p:tav tm="100000">
                                          <p:val>
                                            <p:strVal val="#ppt_h"/>
                                          </p:val>
                                        </p:tav>
                                      </p:tavLst>
                                    </p:anim>
                                    <p:anim calcmode="lin" valueType="num">
                                      <p:cBhvr>
                                        <p:cTn id="131" dur="1000" fill="hold"/>
                                        <p:tgtEl>
                                          <p:spTgt spid="33"/>
                                        </p:tgtEl>
                                        <p:attrNameLst>
                                          <p:attrName>style.rotation</p:attrName>
                                        </p:attrNameLst>
                                      </p:cBhvr>
                                      <p:tavLst>
                                        <p:tav tm="0">
                                          <p:val>
                                            <p:fltVal val="90"/>
                                          </p:val>
                                        </p:tav>
                                        <p:tav tm="100000">
                                          <p:val>
                                            <p:fltVal val="0"/>
                                          </p:val>
                                        </p:tav>
                                      </p:tavLst>
                                    </p:anim>
                                    <p:animEffect transition="in" filter="fade">
                                      <p:cBhvr>
                                        <p:cTn id="13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992.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2000</Words>
  <Application>Microsoft Office PowerPoint</Application>
  <PresentationFormat>全屏显示(16:9)</PresentationFormat>
  <Paragraphs>434</Paragraphs>
  <Slides>35</Slides>
  <Notes>35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DIN-BoldItalic</vt:lpstr>
      <vt:lpstr>Impact MT Std</vt:lpstr>
      <vt:lpstr>方正超粗黑简体</vt:lpstr>
      <vt:lpstr>方正兰亭黑简体</vt:lpstr>
      <vt:lpstr>华文中宋</vt:lpstr>
      <vt:lpstr>Arial</vt:lpstr>
      <vt:lpstr>Calibri</vt:lpstr>
      <vt:lpstr>Impact</vt:lpstr>
      <vt:lpstr>Segoe UI</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3992.pptx</dc:title>
  <dc:creator/>
  <cp:lastModifiedBy/>
  <cp:revision>1</cp:revision>
  <dcterms:created xsi:type="dcterms:W3CDTF">2017-03-23T17:27:28Z</dcterms:created>
  <dcterms:modified xsi:type="dcterms:W3CDTF">2019-03-28T04:05:33Z</dcterms:modified>
</cp:coreProperties>
</file>