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embeddedFontLst>
    <p:embeddedFont>
      <p:font typeface="Calibri Light" panose="020F0302020204030204" pitchFamily="34" charset="0"/>
      <p:regular r:id="rId5"/>
      <p:italic r:id="rId6"/>
    </p:embeddedFont>
    <p:embeddedFont>
      <p:font typeface="汉仪长美黑简" panose="02010609000101010101" pitchFamily="49" charset="-122"/>
      <p:regular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微软雅黑" panose="020B0503020204020204" pitchFamily="34" charset="-122"/>
      <p:regular r:id="rId12"/>
      <p:bold r:id="rId1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9CBAA-4F6D-465C-81A2-93880BB4E0B3}" type="datetimeFigureOut">
              <a:rPr lang="zh-CN" altLang="en-US" smtClean="0"/>
              <a:t>2013/10/21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76300-610A-46F8-B04B-9117254F4C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73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BDB2F-AF2A-4C2B-8523-37EA62D53AE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286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hyperlink" Target="http://www.yanj.cn/index.php?act=member_snshome" TargetMode="External"/><Relationship Id="rId4" Type="http://schemas.openxmlformats.org/officeDocument/2006/relationships/hyperlink" Target="http://i.youku.com/u/video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7CE7-2575-4289-9FEB-C286EFAA6C4A}" type="datetimeFigureOut">
              <a:rPr lang="zh-CN" altLang="en-US" smtClean="0"/>
              <a:t>2013/10/21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DE36-57BB-48EC-A6F2-5A77366E19F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335" y="62109"/>
            <a:ext cx="2214502" cy="615325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701641" y="1"/>
            <a:ext cx="169361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629056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8" name="矩形 7"/>
          <p:cNvSpPr/>
          <p:nvPr userDrawn="1"/>
        </p:nvSpPr>
        <p:spPr>
          <a:xfrm>
            <a:off x="943585" y="1"/>
            <a:ext cx="108875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9" name="矩形 8"/>
          <p:cNvSpPr/>
          <p:nvPr userDrawn="1"/>
        </p:nvSpPr>
        <p:spPr>
          <a:xfrm>
            <a:off x="1088751" y="1"/>
            <a:ext cx="36292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0" name="矩形 9"/>
          <p:cNvSpPr/>
          <p:nvPr userDrawn="1"/>
        </p:nvSpPr>
        <p:spPr>
          <a:xfrm>
            <a:off x="0" y="6649902"/>
            <a:ext cx="12192000" cy="208098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123" y="6102284"/>
            <a:ext cx="1035734" cy="547617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 flipH="1">
            <a:off x="12011635" y="1"/>
            <a:ext cx="181458" cy="677433"/>
            <a:chOff x="12011635" y="1"/>
            <a:chExt cx="181458" cy="677433"/>
          </a:xfrm>
        </p:grpSpPr>
        <p:sp>
          <p:nvSpPr>
            <p:cNvPr id="13" name="矩形 12"/>
            <p:cNvSpPr/>
            <p:nvPr userDrawn="1"/>
          </p:nvSpPr>
          <p:spPr>
            <a:xfrm>
              <a:off x="12011635" y="1"/>
              <a:ext cx="108875" cy="677433"/>
            </a:xfrm>
            <a:prstGeom prst="rect">
              <a:avLst/>
            </a:prstGeom>
            <a:solidFill>
              <a:srgbClr val="FF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12156801" y="1"/>
              <a:ext cx="36292" cy="677433"/>
            </a:xfrm>
            <a:prstGeom prst="rect">
              <a:avLst/>
            </a:prstGeom>
            <a:solidFill>
              <a:srgbClr val="EF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</p:grpSp>
    </p:spTree>
    <p:extLst>
      <p:ext uri="{BB962C8B-B14F-4D97-AF65-F5344CB8AC3E}">
        <p14:creationId xmlns:p14="http://schemas.microsoft.com/office/powerpoint/2010/main" val="3346889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1"/>
          <p:cNvSpPr/>
          <p:nvPr/>
        </p:nvSpPr>
        <p:spPr>
          <a:xfrm rot="9509633">
            <a:off x="2465416" y="4111941"/>
            <a:ext cx="897864" cy="299018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9595" h="1114029">
                <a:moveTo>
                  <a:pt x="0" y="480740"/>
                </a:moveTo>
                <a:cubicBezTo>
                  <a:pt x="0" y="176489"/>
                  <a:pt x="1196606" y="-11257"/>
                  <a:pt x="1733876" y="523"/>
                </a:cubicBezTo>
                <a:cubicBezTo>
                  <a:pt x="2271146" y="12303"/>
                  <a:pt x="3318003" y="234358"/>
                  <a:pt x="3223619" y="551419"/>
                </a:cubicBezTo>
                <a:cubicBezTo>
                  <a:pt x="3169579" y="1109080"/>
                  <a:pt x="2321062" y="1141924"/>
                  <a:pt x="1733876" y="1102315"/>
                </a:cubicBezTo>
                <a:cubicBezTo>
                  <a:pt x="1146690" y="1062706"/>
                  <a:pt x="0" y="784991"/>
                  <a:pt x="0" y="48074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9" name="椭圆 11"/>
          <p:cNvSpPr/>
          <p:nvPr/>
        </p:nvSpPr>
        <p:spPr>
          <a:xfrm rot="11465358">
            <a:off x="2499344" y="3361801"/>
            <a:ext cx="940974" cy="293493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8804" h="1256312">
                <a:moveTo>
                  <a:pt x="145967" y="581600"/>
                </a:moveTo>
                <a:cubicBezTo>
                  <a:pt x="-326536" y="334768"/>
                  <a:pt x="384068" y="269409"/>
                  <a:pt x="1757916" y="53623"/>
                </a:cubicBezTo>
                <a:cubicBezTo>
                  <a:pt x="3131764" y="-162163"/>
                  <a:pt x="3976019" y="322155"/>
                  <a:pt x="3881635" y="639216"/>
                </a:cubicBezTo>
                <a:cubicBezTo>
                  <a:pt x="3827595" y="1196877"/>
                  <a:pt x="2825400" y="1397016"/>
                  <a:pt x="1757916" y="1155415"/>
                </a:cubicBezTo>
                <a:cubicBezTo>
                  <a:pt x="690432" y="913814"/>
                  <a:pt x="618470" y="828432"/>
                  <a:pt x="145967" y="58160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0" name="椭圆 11"/>
          <p:cNvSpPr/>
          <p:nvPr/>
        </p:nvSpPr>
        <p:spPr>
          <a:xfrm rot="14756850">
            <a:off x="2867018" y="2420246"/>
            <a:ext cx="1167728" cy="429450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1322" h="1081179">
                <a:moveTo>
                  <a:pt x="2014" y="598137"/>
                </a:moveTo>
                <a:cubicBezTo>
                  <a:pt x="57488" y="418314"/>
                  <a:pt x="1256934" y="17536"/>
                  <a:pt x="2083041" y="708"/>
                </a:cubicBezTo>
                <a:cubicBezTo>
                  <a:pt x="2909148" y="-16120"/>
                  <a:pt x="4301144" y="269240"/>
                  <a:pt x="4206760" y="586301"/>
                </a:cubicBezTo>
                <a:cubicBezTo>
                  <a:pt x="4152720" y="1143962"/>
                  <a:pt x="2450986" y="1077673"/>
                  <a:pt x="1750195" y="1079646"/>
                </a:cubicBezTo>
                <a:cubicBezTo>
                  <a:pt x="1049404" y="1081619"/>
                  <a:pt x="-53460" y="777960"/>
                  <a:pt x="2014" y="59813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1" name="椭圆 11"/>
          <p:cNvSpPr/>
          <p:nvPr/>
        </p:nvSpPr>
        <p:spPr>
          <a:xfrm rot="17314385">
            <a:off x="3702770" y="1868223"/>
            <a:ext cx="1574406" cy="541294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606" h="1024737">
                <a:moveTo>
                  <a:pt x="1012" y="688647"/>
                </a:moveTo>
                <a:cubicBezTo>
                  <a:pt x="40160" y="518515"/>
                  <a:pt x="1302996" y="26559"/>
                  <a:pt x="2013775" y="1729"/>
                </a:cubicBezTo>
                <a:cubicBezTo>
                  <a:pt x="2724555" y="-23101"/>
                  <a:pt x="4360073" y="222609"/>
                  <a:pt x="4265689" y="539670"/>
                </a:cubicBezTo>
                <a:cubicBezTo>
                  <a:pt x="4211649" y="1097331"/>
                  <a:pt x="2489666" y="997695"/>
                  <a:pt x="1778886" y="1022524"/>
                </a:cubicBezTo>
                <a:cubicBezTo>
                  <a:pt x="1068107" y="1047354"/>
                  <a:pt x="-38136" y="858779"/>
                  <a:pt x="1012" y="68864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2" name="椭圆 11"/>
          <p:cNvSpPr/>
          <p:nvPr/>
        </p:nvSpPr>
        <p:spPr>
          <a:xfrm rot="20309143">
            <a:off x="5034072" y="1980218"/>
            <a:ext cx="2068838" cy="593805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  <a:gd name="connsiteX0" fmla="*/ 2702 w 4271691"/>
              <a:gd name="connsiteY0" fmla="*/ 471908 h 807675"/>
              <a:gd name="connsiteX1" fmla="*/ 2172241 w 4271691"/>
              <a:gd name="connsiteY1" fmla="*/ 7290 h 807675"/>
              <a:gd name="connsiteX2" fmla="*/ 4267379 w 4271691"/>
              <a:gd name="connsiteY2" fmla="*/ 322931 h 807675"/>
              <a:gd name="connsiteX3" fmla="*/ 1780576 w 4271691"/>
              <a:gd name="connsiteY3" fmla="*/ 805785 h 807675"/>
              <a:gd name="connsiteX4" fmla="*/ 2702 w 4271691"/>
              <a:gd name="connsiteY4" fmla="*/ 471908 h 807675"/>
              <a:gd name="connsiteX0" fmla="*/ 4052 w 4273317"/>
              <a:gd name="connsiteY0" fmla="*/ 419041 h 754733"/>
              <a:gd name="connsiteX1" fmla="*/ 2267142 w 4273317"/>
              <a:gd name="connsiteY1" fmla="*/ 15998 h 754733"/>
              <a:gd name="connsiteX2" fmla="*/ 4268729 w 4273317"/>
              <a:gd name="connsiteY2" fmla="*/ 270064 h 754733"/>
              <a:gd name="connsiteX3" fmla="*/ 1781926 w 4273317"/>
              <a:gd name="connsiteY3" fmla="*/ 752918 h 754733"/>
              <a:gd name="connsiteX4" fmla="*/ 4052 w 4273317"/>
              <a:gd name="connsiteY4" fmla="*/ 419041 h 754733"/>
              <a:gd name="connsiteX0" fmla="*/ 1568 w 4270304"/>
              <a:gd name="connsiteY0" fmla="*/ 404431 h 740102"/>
              <a:gd name="connsiteX1" fmla="*/ 2074144 w 4270304"/>
              <a:gd name="connsiteY1" fmla="*/ 20625 h 740102"/>
              <a:gd name="connsiteX2" fmla="*/ 4266245 w 4270304"/>
              <a:gd name="connsiteY2" fmla="*/ 255454 h 740102"/>
              <a:gd name="connsiteX3" fmla="*/ 1779442 w 4270304"/>
              <a:gd name="connsiteY3" fmla="*/ 738308 h 740102"/>
              <a:gd name="connsiteX4" fmla="*/ 1568 w 4270304"/>
              <a:gd name="connsiteY4" fmla="*/ 404431 h 740102"/>
              <a:gd name="connsiteX0" fmla="*/ 1663 w 4270399"/>
              <a:gd name="connsiteY0" fmla="*/ 404431 h 844910"/>
              <a:gd name="connsiteX1" fmla="*/ 2074239 w 4270399"/>
              <a:gd name="connsiteY1" fmla="*/ 20625 h 844910"/>
              <a:gd name="connsiteX2" fmla="*/ 4266340 w 4270399"/>
              <a:gd name="connsiteY2" fmla="*/ 255454 h 844910"/>
              <a:gd name="connsiteX3" fmla="*/ 1771425 w 4270399"/>
              <a:gd name="connsiteY3" fmla="*/ 843571 h 844910"/>
              <a:gd name="connsiteX4" fmla="*/ 1663 w 4270399"/>
              <a:gd name="connsiteY4" fmla="*/ 404431 h 844910"/>
              <a:gd name="connsiteX0" fmla="*/ 1505 w 4415101"/>
              <a:gd name="connsiteY0" fmla="*/ 631029 h 872720"/>
              <a:gd name="connsiteX1" fmla="*/ 2218881 w 4415101"/>
              <a:gd name="connsiteY1" fmla="*/ 36248 h 872720"/>
              <a:gd name="connsiteX2" fmla="*/ 4410982 w 4415101"/>
              <a:gd name="connsiteY2" fmla="*/ 271077 h 872720"/>
              <a:gd name="connsiteX3" fmla="*/ 1916067 w 4415101"/>
              <a:gd name="connsiteY3" fmla="*/ 859194 h 872720"/>
              <a:gd name="connsiteX4" fmla="*/ 1505 w 4415101"/>
              <a:gd name="connsiteY4" fmla="*/ 631029 h 872720"/>
              <a:gd name="connsiteX0" fmla="*/ 7826 w 4421422"/>
              <a:gd name="connsiteY0" fmla="*/ 631029 h 885905"/>
              <a:gd name="connsiteX1" fmla="*/ 2225202 w 4421422"/>
              <a:gd name="connsiteY1" fmla="*/ 36248 h 885905"/>
              <a:gd name="connsiteX2" fmla="*/ 4417303 w 4421422"/>
              <a:gd name="connsiteY2" fmla="*/ 271077 h 885905"/>
              <a:gd name="connsiteX3" fmla="*/ 1922388 w 4421422"/>
              <a:gd name="connsiteY3" fmla="*/ 859194 h 885905"/>
              <a:gd name="connsiteX4" fmla="*/ 7826 w 4421422"/>
              <a:gd name="connsiteY4" fmla="*/ 631029 h 885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1422" h="885905">
                <a:moveTo>
                  <a:pt x="7826" y="631029"/>
                </a:moveTo>
                <a:cubicBezTo>
                  <a:pt x="128344" y="369821"/>
                  <a:pt x="1490289" y="96240"/>
                  <a:pt x="2225202" y="36248"/>
                </a:cubicBezTo>
                <a:cubicBezTo>
                  <a:pt x="2960115" y="-23744"/>
                  <a:pt x="4511687" y="-45984"/>
                  <a:pt x="4417303" y="271077"/>
                </a:cubicBezTo>
                <a:cubicBezTo>
                  <a:pt x="4363263" y="828738"/>
                  <a:pt x="2657301" y="799202"/>
                  <a:pt x="1922388" y="859194"/>
                </a:cubicBezTo>
                <a:cubicBezTo>
                  <a:pt x="1187475" y="919186"/>
                  <a:pt x="-112692" y="892237"/>
                  <a:pt x="7826" y="631029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395764" y="3184462"/>
            <a:ext cx="1699249" cy="1699247"/>
            <a:chOff x="5347366" y="5404780"/>
            <a:chExt cx="2675924" cy="2675921"/>
          </a:xfrm>
        </p:grpSpPr>
        <p:sp>
          <p:nvSpPr>
            <p:cNvPr id="24" name="任意多边形 23"/>
            <p:cNvSpPr/>
            <p:nvPr/>
          </p:nvSpPr>
          <p:spPr>
            <a:xfrm>
              <a:off x="5347366" y="5404780"/>
              <a:ext cx="2675924" cy="2675921"/>
            </a:xfrm>
            <a:custGeom>
              <a:avLst/>
              <a:gdLst>
                <a:gd name="connsiteX0" fmla="*/ 1655712 w 3311422"/>
                <a:gd name="connsiteY0" fmla="*/ 853606 h 3311418"/>
                <a:gd name="connsiteX1" fmla="*/ 2448496 w 3311422"/>
                <a:gd name="connsiteY1" fmla="*/ 1655710 h 3311418"/>
                <a:gd name="connsiteX2" fmla="*/ 1655712 w 3311422"/>
                <a:gd name="connsiteY2" fmla="*/ 2457814 h 3311418"/>
                <a:gd name="connsiteX3" fmla="*/ 862928 w 3311422"/>
                <a:gd name="connsiteY3" fmla="*/ 1655710 h 3311418"/>
                <a:gd name="connsiteX4" fmla="*/ 1655712 w 3311422"/>
                <a:gd name="connsiteY4" fmla="*/ 853606 h 3311418"/>
                <a:gd name="connsiteX5" fmla="*/ 1655711 w 3311422"/>
                <a:gd name="connsiteY5" fmla="*/ 0 h 3311418"/>
                <a:gd name="connsiteX6" fmla="*/ 3311422 w 3311422"/>
                <a:gd name="connsiteY6" fmla="*/ 1655709 h 3311418"/>
                <a:gd name="connsiteX7" fmla="*/ 1655711 w 3311422"/>
                <a:gd name="connsiteY7" fmla="*/ 3311418 h 3311418"/>
                <a:gd name="connsiteX8" fmla="*/ 866501 w 3311422"/>
                <a:gd name="connsiteY8" fmla="*/ 3111583 h 3311418"/>
                <a:gd name="connsiteX9" fmla="*/ 845738 w 3311422"/>
                <a:gd name="connsiteY9" fmla="*/ 3098969 h 3311418"/>
                <a:gd name="connsiteX10" fmla="*/ 845738 w 3311422"/>
                <a:gd name="connsiteY10" fmla="*/ 2589362 h 3311418"/>
                <a:gd name="connsiteX11" fmla="*/ 872102 w 3311422"/>
                <a:gd name="connsiteY11" fmla="*/ 2613504 h 3311418"/>
                <a:gd name="connsiteX12" fmla="*/ 1655712 w 3311422"/>
                <a:gd name="connsiteY12" fmla="*/ 2896941 h 3311418"/>
                <a:gd name="connsiteX13" fmla="*/ 2887623 w 3311422"/>
                <a:gd name="connsiteY13" fmla="*/ 1655710 h 3311418"/>
                <a:gd name="connsiteX14" fmla="*/ 1655712 w 3311422"/>
                <a:gd name="connsiteY14" fmla="*/ 414479 h 3311418"/>
                <a:gd name="connsiteX15" fmla="*/ 423801 w 3311422"/>
                <a:gd name="connsiteY15" fmla="*/ 1655710 h 3311418"/>
                <a:gd name="connsiteX16" fmla="*/ 430161 w 3311422"/>
                <a:gd name="connsiteY16" fmla="*/ 1782619 h 3311418"/>
                <a:gd name="connsiteX17" fmla="*/ 432218 w 3311422"/>
                <a:gd name="connsiteY17" fmla="*/ 1796197 h 3311418"/>
                <a:gd name="connsiteX18" fmla="*/ 432218 w 3311422"/>
                <a:gd name="connsiteY18" fmla="*/ 2768456 h 3311418"/>
                <a:gd name="connsiteX19" fmla="*/ 378084 w 3311422"/>
                <a:gd name="connsiteY19" fmla="*/ 2708894 h 3311418"/>
                <a:gd name="connsiteX20" fmla="*/ 0 w 3311422"/>
                <a:gd name="connsiteY20" fmla="*/ 1655709 h 3311418"/>
                <a:gd name="connsiteX21" fmla="*/ 1655711 w 3311422"/>
                <a:gd name="connsiteY21" fmla="*/ 0 h 33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11422" h="3311418">
                  <a:moveTo>
                    <a:pt x="1655712" y="853606"/>
                  </a:moveTo>
                  <a:cubicBezTo>
                    <a:pt x="2093555" y="853606"/>
                    <a:pt x="2448496" y="1212720"/>
                    <a:pt x="2448496" y="1655710"/>
                  </a:cubicBezTo>
                  <a:cubicBezTo>
                    <a:pt x="2448496" y="2098700"/>
                    <a:pt x="2093555" y="2457814"/>
                    <a:pt x="1655712" y="2457814"/>
                  </a:cubicBezTo>
                  <a:cubicBezTo>
                    <a:pt x="1217869" y="2457814"/>
                    <a:pt x="862928" y="2098700"/>
                    <a:pt x="862928" y="1655710"/>
                  </a:cubicBezTo>
                  <a:cubicBezTo>
                    <a:pt x="862928" y="1212720"/>
                    <a:pt x="1217869" y="853606"/>
                    <a:pt x="1655712" y="853606"/>
                  </a:cubicBezTo>
                  <a:close/>
                  <a:moveTo>
                    <a:pt x="1655711" y="0"/>
                  </a:moveTo>
                  <a:cubicBezTo>
                    <a:pt x="2570135" y="0"/>
                    <a:pt x="3311422" y="741286"/>
                    <a:pt x="3311422" y="1655709"/>
                  </a:cubicBezTo>
                  <a:cubicBezTo>
                    <a:pt x="3311422" y="2570132"/>
                    <a:pt x="2570135" y="3311418"/>
                    <a:pt x="1655711" y="3311418"/>
                  </a:cubicBezTo>
                  <a:cubicBezTo>
                    <a:pt x="1369954" y="3311418"/>
                    <a:pt x="1101104" y="3239027"/>
                    <a:pt x="866501" y="3111583"/>
                  </a:cubicBezTo>
                  <a:lnTo>
                    <a:pt x="845738" y="3098969"/>
                  </a:lnTo>
                  <a:lnTo>
                    <a:pt x="845738" y="2589362"/>
                  </a:lnTo>
                  <a:lnTo>
                    <a:pt x="872102" y="2613504"/>
                  </a:lnTo>
                  <a:cubicBezTo>
                    <a:pt x="1085049" y="2790573"/>
                    <a:pt x="1358052" y="2896941"/>
                    <a:pt x="1655712" y="2896941"/>
                  </a:cubicBezTo>
                  <a:cubicBezTo>
                    <a:pt x="2336078" y="2896941"/>
                    <a:pt x="2887623" y="2341223"/>
                    <a:pt x="2887623" y="1655710"/>
                  </a:cubicBezTo>
                  <a:cubicBezTo>
                    <a:pt x="2887623" y="970197"/>
                    <a:pt x="2336078" y="414479"/>
                    <a:pt x="1655712" y="414479"/>
                  </a:cubicBezTo>
                  <a:cubicBezTo>
                    <a:pt x="975346" y="414479"/>
                    <a:pt x="423801" y="970197"/>
                    <a:pt x="423801" y="1655710"/>
                  </a:cubicBezTo>
                  <a:cubicBezTo>
                    <a:pt x="423801" y="1698555"/>
                    <a:pt x="425956" y="1740892"/>
                    <a:pt x="430161" y="1782619"/>
                  </a:cubicBezTo>
                  <a:lnTo>
                    <a:pt x="432218" y="1796197"/>
                  </a:lnTo>
                  <a:lnTo>
                    <a:pt x="432218" y="2768456"/>
                  </a:lnTo>
                  <a:lnTo>
                    <a:pt x="378084" y="2708894"/>
                  </a:lnTo>
                  <a:cubicBezTo>
                    <a:pt x="141887" y="2422690"/>
                    <a:pt x="0" y="2055769"/>
                    <a:pt x="0" y="1655709"/>
                  </a:cubicBezTo>
                  <a:cubicBezTo>
                    <a:pt x="0" y="741286"/>
                    <a:pt x="741287" y="0"/>
                    <a:pt x="1655711" y="0"/>
                  </a:cubicBezTo>
                  <a:close/>
                </a:path>
              </a:pathLst>
            </a:custGeom>
            <a:solidFill>
              <a:srgbClr val="EB3B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25" name="椭圆 24"/>
            <p:cNvSpPr/>
            <p:nvPr/>
          </p:nvSpPr>
          <p:spPr>
            <a:xfrm rot="10800000" flipH="1" flipV="1">
              <a:off x="6051194" y="6081085"/>
              <a:ext cx="1278459" cy="1297973"/>
            </a:xfrm>
            <a:prstGeom prst="ellipse">
              <a:avLst/>
            </a:prstGeom>
            <a:gradFill flip="none" rotWithShape="1">
              <a:gsLst>
                <a:gs pos="98000">
                  <a:srgbClr val="FFC000">
                    <a:alpha val="0"/>
                    <a:lumMod val="0"/>
                    <a:lumOff val="100000"/>
                  </a:srgbClr>
                </a:gs>
                <a:gs pos="0">
                  <a:srgbClr val="FFC00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4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259178" y="5152856"/>
            <a:ext cx="4583220" cy="103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TEL:18074817545	QQ:381003151</a:t>
            </a:r>
          </a:p>
          <a:p>
            <a:pPr algn="dist"/>
            <a:r>
              <a:rPr lang="zh-CN" altLang="en-US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更多作品详见优酷搜索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4" tooltip="迎晖阁PPT设计室欢迎您！"/>
              </a:rPr>
              <a:t>迎晖山人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just"/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或请于演界网搜索“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迎晖阁</a:t>
            </a:r>
            <a:r>
              <a:rPr lang="en-US" altLang="zh-CN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PPT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设计室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</p:txBody>
      </p:sp>
      <p:pic>
        <p:nvPicPr>
          <p:cNvPr id="27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62494" y="-867116"/>
            <a:ext cx="387105" cy="38710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9967" y="3437160"/>
            <a:ext cx="3979643" cy="100167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0529" y="4466932"/>
            <a:ext cx="4258519" cy="68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2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FFEEB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67CE7-2575-4289-9FEB-C286EFAA6C4A}" type="datetimeFigureOut">
              <a:rPr lang="zh-CN" altLang="en-US" smtClean="0"/>
              <a:t>2013/10/21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0DE36-57BB-48EC-A6F2-5A77366E19F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335" y="62109"/>
            <a:ext cx="2214502" cy="6153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01641" y="1"/>
            <a:ext cx="169361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9" name="矩形 8"/>
          <p:cNvSpPr/>
          <p:nvPr/>
        </p:nvSpPr>
        <p:spPr>
          <a:xfrm>
            <a:off x="0" y="1"/>
            <a:ext cx="629056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0" name="矩形 9"/>
          <p:cNvSpPr/>
          <p:nvPr/>
        </p:nvSpPr>
        <p:spPr>
          <a:xfrm>
            <a:off x="943585" y="1"/>
            <a:ext cx="108875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1" name="矩形 10"/>
          <p:cNvSpPr/>
          <p:nvPr/>
        </p:nvSpPr>
        <p:spPr>
          <a:xfrm>
            <a:off x="1088751" y="1"/>
            <a:ext cx="36292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2" name="矩形 11"/>
          <p:cNvSpPr/>
          <p:nvPr/>
        </p:nvSpPr>
        <p:spPr>
          <a:xfrm>
            <a:off x="0" y="6649902"/>
            <a:ext cx="12192000" cy="208098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123" y="6102284"/>
            <a:ext cx="1035734" cy="547617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flipH="1">
            <a:off x="12011635" y="1"/>
            <a:ext cx="181458" cy="677433"/>
            <a:chOff x="12011635" y="1"/>
            <a:chExt cx="181458" cy="677433"/>
          </a:xfrm>
        </p:grpSpPr>
        <p:sp>
          <p:nvSpPr>
            <p:cNvPr id="15" name="矩形 14"/>
            <p:cNvSpPr/>
            <p:nvPr/>
          </p:nvSpPr>
          <p:spPr>
            <a:xfrm>
              <a:off x="12011635" y="1"/>
              <a:ext cx="108875" cy="677433"/>
            </a:xfrm>
            <a:prstGeom prst="rect">
              <a:avLst/>
            </a:prstGeom>
            <a:solidFill>
              <a:srgbClr val="FF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156801" y="1"/>
              <a:ext cx="36292" cy="677433"/>
            </a:xfrm>
            <a:prstGeom prst="rect">
              <a:avLst/>
            </a:prstGeom>
            <a:solidFill>
              <a:srgbClr val="EF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</p:grpSp>
    </p:spTree>
    <p:extLst>
      <p:ext uri="{BB962C8B-B14F-4D97-AF65-F5344CB8AC3E}">
        <p14:creationId xmlns:p14="http://schemas.microsoft.com/office/powerpoint/2010/main" val="102794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010961" y="1241729"/>
            <a:ext cx="5897840" cy="3401124"/>
            <a:chOff x="1972375" y="1304263"/>
            <a:chExt cx="6963740" cy="4015799"/>
          </a:xfrm>
        </p:grpSpPr>
        <p:sp>
          <p:nvSpPr>
            <p:cNvPr id="3" name="Freeform 10"/>
            <p:cNvSpPr>
              <a:spLocks noEditPoints="1"/>
            </p:cNvSpPr>
            <p:nvPr/>
          </p:nvSpPr>
          <p:spPr bwMode="auto">
            <a:xfrm>
              <a:off x="4836181" y="1378688"/>
              <a:ext cx="4099934" cy="3879890"/>
            </a:xfrm>
            <a:custGeom>
              <a:avLst/>
              <a:gdLst>
                <a:gd name="T0" fmla="*/ 309 w 536"/>
                <a:gd name="T1" fmla="*/ 20 h 507"/>
                <a:gd name="T2" fmla="*/ 138 w 536"/>
                <a:gd name="T3" fmla="*/ 18 h 507"/>
                <a:gd name="T4" fmla="*/ 128 w 536"/>
                <a:gd name="T5" fmla="*/ 23 h 507"/>
                <a:gd name="T6" fmla="*/ 84 w 536"/>
                <a:gd name="T7" fmla="*/ 32 h 507"/>
                <a:gd name="T8" fmla="*/ 76 w 536"/>
                <a:gd name="T9" fmla="*/ 52 h 507"/>
                <a:gd name="T10" fmla="*/ 87 w 536"/>
                <a:gd name="T11" fmla="*/ 50 h 507"/>
                <a:gd name="T12" fmla="*/ 248 w 536"/>
                <a:gd name="T13" fmla="*/ 33 h 507"/>
                <a:gd name="T14" fmla="*/ 303 w 536"/>
                <a:gd name="T15" fmla="*/ 42 h 507"/>
                <a:gd name="T16" fmla="*/ 372 w 536"/>
                <a:gd name="T17" fmla="*/ 37 h 507"/>
                <a:gd name="T18" fmla="*/ 459 w 536"/>
                <a:gd name="T19" fmla="*/ 50 h 507"/>
                <a:gd name="T20" fmla="*/ 437 w 536"/>
                <a:gd name="T21" fmla="*/ 101 h 507"/>
                <a:gd name="T22" fmla="*/ 420 w 536"/>
                <a:gd name="T23" fmla="*/ 93 h 507"/>
                <a:gd name="T24" fmla="*/ 380 w 536"/>
                <a:gd name="T25" fmla="*/ 212 h 507"/>
                <a:gd name="T26" fmla="*/ 369 w 536"/>
                <a:gd name="T27" fmla="*/ 241 h 507"/>
                <a:gd name="T28" fmla="*/ 322 w 536"/>
                <a:gd name="T29" fmla="*/ 301 h 507"/>
                <a:gd name="T30" fmla="*/ 271 w 536"/>
                <a:gd name="T31" fmla="*/ 288 h 507"/>
                <a:gd name="T32" fmla="*/ 205 w 536"/>
                <a:gd name="T33" fmla="*/ 272 h 507"/>
                <a:gd name="T34" fmla="*/ 185 w 536"/>
                <a:gd name="T35" fmla="*/ 304 h 507"/>
                <a:gd name="T36" fmla="*/ 39 w 536"/>
                <a:gd name="T37" fmla="*/ 322 h 507"/>
                <a:gd name="T38" fmla="*/ 88 w 536"/>
                <a:gd name="T39" fmla="*/ 249 h 507"/>
                <a:gd name="T40" fmla="*/ 106 w 536"/>
                <a:gd name="T41" fmla="*/ 228 h 507"/>
                <a:gd name="T42" fmla="*/ 68 w 536"/>
                <a:gd name="T43" fmla="*/ 206 h 507"/>
                <a:gd name="T44" fmla="*/ 71 w 536"/>
                <a:gd name="T45" fmla="*/ 169 h 507"/>
                <a:gd name="T46" fmla="*/ 92 w 536"/>
                <a:gd name="T47" fmla="*/ 131 h 507"/>
                <a:gd name="T48" fmla="*/ 62 w 536"/>
                <a:gd name="T49" fmla="*/ 139 h 507"/>
                <a:gd name="T50" fmla="*/ 98 w 536"/>
                <a:gd name="T51" fmla="*/ 100 h 507"/>
                <a:gd name="T52" fmla="*/ 149 w 536"/>
                <a:gd name="T53" fmla="*/ 113 h 507"/>
                <a:gd name="T54" fmla="*/ 198 w 536"/>
                <a:gd name="T55" fmla="*/ 86 h 507"/>
                <a:gd name="T56" fmla="*/ 220 w 536"/>
                <a:gd name="T57" fmla="*/ 82 h 507"/>
                <a:gd name="T58" fmla="*/ 240 w 536"/>
                <a:gd name="T59" fmla="*/ 36 h 507"/>
                <a:gd name="T60" fmla="*/ 251 w 536"/>
                <a:gd name="T61" fmla="*/ 45 h 507"/>
                <a:gd name="T62" fmla="*/ 152 w 536"/>
                <a:gd name="T63" fmla="*/ 80 h 507"/>
                <a:gd name="T64" fmla="*/ 222 w 536"/>
                <a:gd name="T65" fmla="*/ 83 h 507"/>
                <a:gd name="T66" fmla="*/ 302 w 536"/>
                <a:gd name="T67" fmla="*/ 114 h 507"/>
                <a:gd name="T68" fmla="*/ 114 w 536"/>
                <a:gd name="T69" fmla="*/ 133 h 507"/>
                <a:gd name="T70" fmla="*/ 112 w 536"/>
                <a:gd name="T71" fmla="*/ 138 h 507"/>
                <a:gd name="T72" fmla="*/ 410 w 536"/>
                <a:gd name="T73" fmla="*/ 181 h 507"/>
                <a:gd name="T74" fmla="*/ 306 w 536"/>
                <a:gd name="T75" fmla="*/ 166 h 507"/>
                <a:gd name="T76" fmla="*/ 38 w 536"/>
                <a:gd name="T77" fmla="*/ 165 h 507"/>
                <a:gd name="T78" fmla="*/ 90 w 536"/>
                <a:gd name="T79" fmla="*/ 158 h 507"/>
                <a:gd name="T80" fmla="*/ 297 w 536"/>
                <a:gd name="T81" fmla="*/ 174 h 507"/>
                <a:gd name="T82" fmla="*/ 423 w 536"/>
                <a:gd name="T83" fmla="*/ 191 h 507"/>
                <a:gd name="T84" fmla="*/ 235 w 536"/>
                <a:gd name="T85" fmla="*/ 198 h 507"/>
                <a:gd name="T86" fmla="*/ 135 w 536"/>
                <a:gd name="T87" fmla="*/ 214 h 507"/>
                <a:gd name="T88" fmla="*/ 200 w 536"/>
                <a:gd name="T89" fmla="*/ 196 h 507"/>
                <a:gd name="T90" fmla="*/ 394 w 536"/>
                <a:gd name="T91" fmla="*/ 230 h 507"/>
                <a:gd name="T92" fmla="*/ 115 w 536"/>
                <a:gd name="T93" fmla="*/ 236 h 507"/>
                <a:gd name="T94" fmla="*/ 60 w 536"/>
                <a:gd name="T95" fmla="*/ 310 h 507"/>
                <a:gd name="T96" fmla="*/ 349 w 536"/>
                <a:gd name="T97" fmla="*/ 342 h 507"/>
                <a:gd name="T98" fmla="*/ 397 w 536"/>
                <a:gd name="T99" fmla="*/ 337 h 507"/>
                <a:gd name="T100" fmla="*/ 406 w 536"/>
                <a:gd name="T101" fmla="*/ 338 h 507"/>
                <a:gd name="T102" fmla="*/ 318 w 536"/>
                <a:gd name="T103" fmla="*/ 342 h 507"/>
                <a:gd name="T104" fmla="*/ 463 w 536"/>
                <a:gd name="T105" fmla="*/ 349 h 507"/>
                <a:gd name="T106" fmla="*/ 393 w 536"/>
                <a:gd name="T107" fmla="*/ 359 h 507"/>
                <a:gd name="T108" fmla="*/ 490 w 536"/>
                <a:gd name="T109" fmla="*/ 368 h 507"/>
                <a:gd name="T110" fmla="*/ 413 w 536"/>
                <a:gd name="T111" fmla="*/ 444 h 507"/>
                <a:gd name="T112" fmla="*/ 387 w 536"/>
                <a:gd name="T113" fmla="*/ 382 h 507"/>
                <a:gd name="T114" fmla="*/ 502 w 536"/>
                <a:gd name="T115" fmla="*/ 383 h 507"/>
                <a:gd name="T116" fmla="*/ 506 w 536"/>
                <a:gd name="T117" fmla="*/ 477 h 507"/>
                <a:gd name="T118" fmla="*/ 476 w 536"/>
                <a:gd name="T119" fmla="*/ 506 h 507"/>
                <a:gd name="T120" fmla="*/ 388 w 536"/>
                <a:gd name="T121" fmla="*/ 305 h 507"/>
                <a:gd name="T122" fmla="*/ 44 w 536"/>
                <a:gd name="T123" fmla="*/ 312 h 507"/>
                <a:gd name="T124" fmla="*/ 181 w 536"/>
                <a:gd name="T125" fmla="*/ 38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6" h="507">
                  <a:moveTo>
                    <a:pt x="207" y="3"/>
                  </a:moveTo>
                  <a:cubicBezTo>
                    <a:pt x="208" y="4"/>
                    <a:pt x="208" y="4"/>
                    <a:pt x="208" y="4"/>
                  </a:cubicBezTo>
                  <a:cubicBezTo>
                    <a:pt x="207" y="4"/>
                    <a:pt x="207" y="5"/>
                    <a:pt x="207" y="5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7" y="8"/>
                    <a:pt x="207" y="14"/>
                    <a:pt x="203" y="11"/>
                  </a:cubicBezTo>
                  <a:cubicBezTo>
                    <a:pt x="202" y="11"/>
                    <a:pt x="201" y="9"/>
                    <a:pt x="200" y="10"/>
                  </a:cubicBezTo>
                  <a:cubicBezTo>
                    <a:pt x="201" y="7"/>
                    <a:pt x="199" y="4"/>
                    <a:pt x="202" y="0"/>
                  </a:cubicBezTo>
                  <a:cubicBezTo>
                    <a:pt x="204" y="0"/>
                    <a:pt x="205" y="4"/>
                    <a:pt x="207" y="3"/>
                  </a:cubicBezTo>
                  <a:close/>
                  <a:moveTo>
                    <a:pt x="213" y="10"/>
                  </a:moveTo>
                  <a:cubicBezTo>
                    <a:pt x="214" y="10"/>
                    <a:pt x="214" y="9"/>
                    <a:pt x="214" y="9"/>
                  </a:cubicBezTo>
                  <a:cubicBezTo>
                    <a:pt x="216" y="8"/>
                    <a:pt x="218" y="10"/>
                    <a:pt x="218" y="11"/>
                  </a:cubicBezTo>
                  <a:cubicBezTo>
                    <a:pt x="221" y="13"/>
                    <a:pt x="216" y="16"/>
                    <a:pt x="221" y="16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0" y="22"/>
                    <a:pt x="216" y="17"/>
                    <a:pt x="213" y="19"/>
                  </a:cubicBezTo>
                  <a:cubicBezTo>
                    <a:pt x="210" y="19"/>
                    <a:pt x="210" y="15"/>
                    <a:pt x="207" y="16"/>
                  </a:cubicBezTo>
                  <a:cubicBezTo>
                    <a:pt x="208" y="15"/>
                    <a:pt x="208" y="13"/>
                    <a:pt x="208" y="12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10" y="10"/>
                    <a:pt x="211" y="9"/>
                  </a:cubicBezTo>
                  <a:cubicBezTo>
                    <a:pt x="212" y="8"/>
                    <a:pt x="213" y="9"/>
                    <a:pt x="213" y="10"/>
                  </a:cubicBezTo>
                  <a:close/>
                  <a:moveTo>
                    <a:pt x="316" y="11"/>
                  </a:moveTo>
                  <a:cubicBezTo>
                    <a:pt x="317" y="14"/>
                    <a:pt x="318" y="18"/>
                    <a:pt x="321" y="18"/>
                  </a:cubicBezTo>
                  <a:cubicBezTo>
                    <a:pt x="322" y="18"/>
                    <a:pt x="322" y="18"/>
                    <a:pt x="322" y="18"/>
                  </a:cubicBezTo>
                  <a:cubicBezTo>
                    <a:pt x="321" y="17"/>
                    <a:pt x="320" y="16"/>
                    <a:pt x="319" y="15"/>
                  </a:cubicBezTo>
                  <a:cubicBezTo>
                    <a:pt x="319" y="14"/>
                    <a:pt x="319" y="12"/>
                    <a:pt x="318" y="11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3" y="13"/>
                    <a:pt x="323" y="13"/>
                    <a:pt x="323" y="13"/>
                  </a:cubicBezTo>
                  <a:cubicBezTo>
                    <a:pt x="325" y="14"/>
                    <a:pt x="325" y="16"/>
                    <a:pt x="324" y="17"/>
                  </a:cubicBezTo>
                  <a:cubicBezTo>
                    <a:pt x="323" y="17"/>
                    <a:pt x="322" y="18"/>
                    <a:pt x="321" y="18"/>
                  </a:cubicBezTo>
                  <a:cubicBezTo>
                    <a:pt x="322" y="19"/>
                    <a:pt x="323" y="18"/>
                    <a:pt x="323" y="19"/>
                  </a:cubicBezTo>
                  <a:cubicBezTo>
                    <a:pt x="323" y="20"/>
                    <a:pt x="322" y="20"/>
                    <a:pt x="321" y="19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8" y="22"/>
                    <a:pt x="317" y="21"/>
                    <a:pt x="317" y="21"/>
                  </a:cubicBezTo>
                  <a:cubicBezTo>
                    <a:pt x="315" y="22"/>
                    <a:pt x="318" y="23"/>
                    <a:pt x="316" y="24"/>
                  </a:cubicBezTo>
                  <a:cubicBezTo>
                    <a:pt x="316" y="23"/>
                    <a:pt x="315" y="23"/>
                    <a:pt x="315" y="23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1"/>
                    <a:pt x="310" y="23"/>
                    <a:pt x="309" y="20"/>
                  </a:cubicBezTo>
                  <a:cubicBezTo>
                    <a:pt x="309" y="20"/>
                    <a:pt x="309" y="20"/>
                    <a:pt x="309" y="20"/>
                  </a:cubicBezTo>
                  <a:cubicBezTo>
                    <a:pt x="308" y="19"/>
                    <a:pt x="307" y="17"/>
                    <a:pt x="306" y="15"/>
                  </a:cubicBezTo>
                  <a:cubicBezTo>
                    <a:pt x="308" y="15"/>
                    <a:pt x="306" y="13"/>
                    <a:pt x="307" y="12"/>
                  </a:cubicBezTo>
                  <a:cubicBezTo>
                    <a:pt x="310" y="12"/>
                    <a:pt x="311" y="14"/>
                    <a:pt x="314" y="16"/>
                  </a:cubicBezTo>
                  <a:cubicBezTo>
                    <a:pt x="314" y="14"/>
                    <a:pt x="312" y="13"/>
                    <a:pt x="314" y="11"/>
                  </a:cubicBezTo>
                  <a:cubicBezTo>
                    <a:pt x="314" y="11"/>
                    <a:pt x="315" y="12"/>
                    <a:pt x="316" y="11"/>
                  </a:cubicBezTo>
                  <a:close/>
                  <a:moveTo>
                    <a:pt x="337" y="13"/>
                  </a:moveTo>
                  <a:cubicBezTo>
                    <a:pt x="337" y="14"/>
                    <a:pt x="336" y="15"/>
                    <a:pt x="334" y="15"/>
                  </a:cubicBezTo>
                  <a:cubicBezTo>
                    <a:pt x="332" y="14"/>
                    <a:pt x="328" y="15"/>
                    <a:pt x="328" y="12"/>
                  </a:cubicBezTo>
                  <a:cubicBezTo>
                    <a:pt x="329" y="13"/>
                    <a:pt x="331" y="11"/>
                    <a:pt x="333" y="12"/>
                  </a:cubicBezTo>
                  <a:cubicBezTo>
                    <a:pt x="334" y="11"/>
                    <a:pt x="337" y="11"/>
                    <a:pt x="337" y="13"/>
                  </a:cubicBezTo>
                  <a:close/>
                  <a:moveTo>
                    <a:pt x="179" y="12"/>
                  </a:moveTo>
                  <a:cubicBezTo>
                    <a:pt x="177" y="12"/>
                    <a:pt x="177" y="12"/>
                    <a:pt x="177" y="12"/>
                  </a:cubicBezTo>
                  <a:cubicBezTo>
                    <a:pt x="179" y="12"/>
                    <a:pt x="179" y="12"/>
                    <a:pt x="179" y="12"/>
                  </a:cubicBezTo>
                  <a:cubicBezTo>
                    <a:pt x="179" y="12"/>
                    <a:pt x="179" y="12"/>
                    <a:pt x="179" y="12"/>
                  </a:cubicBezTo>
                  <a:close/>
                  <a:moveTo>
                    <a:pt x="139" y="11"/>
                  </a:moveTo>
                  <a:cubicBezTo>
                    <a:pt x="139" y="11"/>
                    <a:pt x="139" y="11"/>
                    <a:pt x="139" y="11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39" y="11"/>
                    <a:pt x="139" y="11"/>
                    <a:pt x="139" y="11"/>
                  </a:cubicBezTo>
                  <a:close/>
                  <a:moveTo>
                    <a:pt x="153" y="16"/>
                  </a:moveTo>
                  <a:cubicBezTo>
                    <a:pt x="151" y="16"/>
                    <a:pt x="151" y="17"/>
                    <a:pt x="151" y="18"/>
                  </a:cubicBezTo>
                  <a:cubicBezTo>
                    <a:pt x="150" y="17"/>
                    <a:pt x="150" y="17"/>
                    <a:pt x="149" y="15"/>
                  </a:cubicBezTo>
                  <a:cubicBezTo>
                    <a:pt x="149" y="14"/>
                    <a:pt x="150" y="13"/>
                    <a:pt x="151" y="13"/>
                  </a:cubicBezTo>
                  <a:cubicBezTo>
                    <a:pt x="151" y="14"/>
                    <a:pt x="152" y="15"/>
                    <a:pt x="153" y="16"/>
                  </a:cubicBezTo>
                  <a:close/>
                  <a:moveTo>
                    <a:pt x="140" y="14"/>
                  </a:moveTo>
                  <a:cubicBezTo>
                    <a:pt x="140" y="15"/>
                    <a:pt x="139" y="14"/>
                    <a:pt x="138" y="14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0" y="14"/>
                    <a:pt x="140" y="14"/>
                    <a:pt x="140" y="14"/>
                  </a:cubicBezTo>
                  <a:close/>
                  <a:moveTo>
                    <a:pt x="139" y="16"/>
                  </a:move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38" y="17"/>
                    <a:pt x="139" y="17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0" y="17"/>
                    <a:pt x="139" y="17"/>
                    <a:pt x="139" y="17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9" y="18"/>
                    <a:pt x="141" y="18"/>
                    <a:pt x="141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0" y="22"/>
                    <a:pt x="140" y="22"/>
                    <a:pt x="139" y="23"/>
                  </a:cubicBezTo>
                  <a:cubicBezTo>
                    <a:pt x="139" y="22"/>
                    <a:pt x="140" y="22"/>
                    <a:pt x="140" y="21"/>
                  </a:cubicBezTo>
                  <a:cubicBezTo>
                    <a:pt x="139" y="21"/>
                    <a:pt x="138" y="21"/>
                    <a:pt x="137" y="19"/>
                  </a:cubicBezTo>
                  <a:cubicBezTo>
                    <a:pt x="137" y="20"/>
                    <a:pt x="137" y="20"/>
                    <a:pt x="136" y="20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7" y="18"/>
                    <a:pt x="139" y="20"/>
                    <a:pt x="140" y="20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18"/>
                    <a:pt x="138" y="18"/>
                    <a:pt x="137" y="18"/>
                  </a:cubicBezTo>
                  <a:cubicBezTo>
                    <a:pt x="138" y="17"/>
                    <a:pt x="138" y="16"/>
                    <a:pt x="138" y="15"/>
                  </a:cubicBezTo>
                  <a:cubicBezTo>
                    <a:pt x="138" y="15"/>
                    <a:pt x="139" y="16"/>
                    <a:pt x="139" y="16"/>
                  </a:cubicBezTo>
                  <a:close/>
                  <a:moveTo>
                    <a:pt x="147" y="19"/>
                  </a:moveTo>
                  <a:cubicBezTo>
                    <a:pt x="148" y="20"/>
                    <a:pt x="148" y="17"/>
                    <a:pt x="149" y="19"/>
                  </a:cubicBezTo>
                  <a:cubicBezTo>
                    <a:pt x="149" y="20"/>
                    <a:pt x="147" y="19"/>
                    <a:pt x="148" y="21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49" y="23"/>
                    <a:pt x="148" y="23"/>
                    <a:pt x="147" y="23"/>
                  </a:cubicBezTo>
                  <a:cubicBezTo>
                    <a:pt x="146" y="22"/>
                    <a:pt x="145" y="21"/>
                    <a:pt x="146" y="19"/>
                  </a:cubicBezTo>
                  <a:cubicBezTo>
                    <a:pt x="146" y="19"/>
                    <a:pt x="147" y="20"/>
                    <a:pt x="147" y="19"/>
                  </a:cubicBezTo>
                  <a:cubicBezTo>
                    <a:pt x="146" y="18"/>
                    <a:pt x="146" y="18"/>
                    <a:pt x="145" y="18"/>
                  </a:cubicBezTo>
                  <a:cubicBezTo>
                    <a:pt x="146" y="17"/>
                    <a:pt x="147" y="16"/>
                    <a:pt x="148" y="18"/>
                  </a:cubicBezTo>
                  <a:cubicBezTo>
                    <a:pt x="147" y="19"/>
                    <a:pt x="147" y="19"/>
                    <a:pt x="147" y="19"/>
                  </a:cubicBezTo>
                  <a:close/>
                  <a:moveTo>
                    <a:pt x="130" y="23"/>
                  </a:moveTo>
                  <a:cubicBezTo>
                    <a:pt x="130" y="23"/>
                    <a:pt x="130" y="23"/>
                    <a:pt x="131" y="23"/>
                  </a:cubicBezTo>
                  <a:cubicBezTo>
                    <a:pt x="132" y="23"/>
                    <a:pt x="131" y="24"/>
                    <a:pt x="131" y="25"/>
                  </a:cubicBezTo>
                  <a:cubicBezTo>
                    <a:pt x="130" y="24"/>
                    <a:pt x="130" y="25"/>
                    <a:pt x="129" y="26"/>
                  </a:cubicBezTo>
                  <a:cubicBezTo>
                    <a:pt x="130" y="26"/>
                    <a:pt x="130" y="26"/>
                    <a:pt x="130" y="26"/>
                  </a:cubicBezTo>
                  <a:cubicBezTo>
                    <a:pt x="130" y="27"/>
                    <a:pt x="128" y="27"/>
                    <a:pt x="128" y="28"/>
                  </a:cubicBezTo>
                  <a:cubicBezTo>
                    <a:pt x="129" y="29"/>
                    <a:pt x="128" y="29"/>
                    <a:pt x="128" y="30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4" y="29"/>
                    <a:pt x="128" y="26"/>
                    <a:pt x="125" y="26"/>
                  </a:cubicBezTo>
                  <a:cubicBezTo>
                    <a:pt x="127" y="26"/>
                    <a:pt x="128" y="25"/>
                    <a:pt x="129" y="23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2"/>
                    <a:pt x="129" y="23"/>
                    <a:pt x="130" y="23"/>
                  </a:cubicBezTo>
                  <a:close/>
                  <a:moveTo>
                    <a:pt x="138" y="22"/>
                  </a:moveTo>
                  <a:cubicBezTo>
                    <a:pt x="136" y="21"/>
                    <a:pt x="136" y="21"/>
                    <a:pt x="136" y="21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8" y="22"/>
                    <a:pt x="138" y="22"/>
                    <a:pt x="138" y="22"/>
                  </a:cubicBezTo>
                  <a:close/>
                  <a:moveTo>
                    <a:pt x="127" y="24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126" y="25"/>
                    <a:pt x="125" y="23"/>
                    <a:pt x="124" y="24"/>
                  </a:cubicBezTo>
                  <a:cubicBezTo>
                    <a:pt x="122" y="25"/>
                    <a:pt x="123" y="26"/>
                    <a:pt x="124" y="27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8"/>
                    <a:pt x="122" y="26"/>
                    <a:pt x="121" y="27"/>
                  </a:cubicBezTo>
                  <a:cubicBezTo>
                    <a:pt x="120" y="25"/>
                    <a:pt x="122" y="24"/>
                    <a:pt x="123" y="23"/>
                  </a:cubicBezTo>
                  <a:cubicBezTo>
                    <a:pt x="124" y="23"/>
                    <a:pt x="126" y="23"/>
                    <a:pt x="127" y="24"/>
                  </a:cubicBezTo>
                  <a:close/>
                  <a:moveTo>
                    <a:pt x="145" y="25"/>
                  </a:moveTo>
                  <a:cubicBezTo>
                    <a:pt x="144" y="27"/>
                    <a:pt x="144" y="27"/>
                    <a:pt x="144" y="27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8"/>
                    <a:pt x="142" y="28"/>
                    <a:pt x="141" y="28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5"/>
                    <a:pt x="143" y="26"/>
                    <a:pt x="143" y="24"/>
                  </a:cubicBezTo>
                  <a:cubicBezTo>
                    <a:pt x="144" y="23"/>
                    <a:pt x="144" y="24"/>
                    <a:pt x="145" y="25"/>
                  </a:cubicBezTo>
                  <a:close/>
                  <a:moveTo>
                    <a:pt x="148" y="28"/>
                  </a:moveTo>
                  <a:cubicBezTo>
                    <a:pt x="148" y="28"/>
                    <a:pt x="147" y="28"/>
                    <a:pt x="147" y="28"/>
                  </a:cubicBezTo>
                  <a:cubicBezTo>
                    <a:pt x="147" y="28"/>
                    <a:pt x="147" y="28"/>
                    <a:pt x="147" y="28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8" y="27"/>
                    <a:pt x="148" y="27"/>
                    <a:pt x="148" y="28"/>
                  </a:cubicBezTo>
                  <a:close/>
                  <a:moveTo>
                    <a:pt x="133" y="30"/>
                  </a:moveTo>
                  <a:cubicBezTo>
                    <a:pt x="132" y="31"/>
                    <a:pt x="132" y="31"/>
                    <a:pt x="132" y="31"/>
                  </a:cubicBezTo>
                  <a:cubicBezTo>
                    <a:pt x="132" y="31"/>
                    <a:pt x="132" y="30"/>
                    <a:pt x="132" y="29"/>
                  </a:cubicBezTo>
                  <a:cubicBezTo>
                    <a:pt x="133" y="29"/>
                    <a:pt x="133" y="30"/>
                    <a:pt x="133" y="30"/>
                  </a:cubicBezTo>
                  <a:close/>
                  <a:moveTo>
                    <a:pt x="82" y="34"/>
                  </a:moveTo>
                  <a:cubicBezTo>
                    <a:pt x="82" y="34"/>
                    <a:pt x="83" y="35"/>
                    <a:pt x="83" y="35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4" y="34"/>
                    <a:pt x="84" y="33"/>
                    <a:pt x="84" y="32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7" y="31"/>
                    <a:pt x="90" y="35"/>
                    <a:pt x="92" y="34"/>
                  </a:cubicBezTo>
                  <a:cubicBezTo>
                    <a:pt x="93" y="36"/>
                    <a:pt x="90" y="38"/>
                    <a:pt x="90" y="40"/>
                  </a:cubicBezTo>
                  <a:cubicBezTo>
                    <a:pt x="89" y="40"/>
                    <a:pt x="87" y="40"/>
                    <a:pt x="87" y="41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6" y="41"/>
                    <a:pt x="84" y="39"/>
                    <a:pt x="82" y="41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39"/>
                    <a:pt x="82" y="39"/>
                    <a:pt x="83" y="38"/>
                  </a:cubicBezTo>
                  <a:cubicBezTo>
                    <a:pt x="81" y="35"/>
                    <a:pt x="76" y="40"/>
                    <a:pt x="77" y="35"/>
                  </a:cubicBezTo>
                  <a:cubicBezTo>
                    <a:pt x="77" y="35"/>
                    <a:pt x="78" y="35"/>
                    <a:pt x="78" y="35"/>
                  </a:cubicBezTo>
                  <a:cubicBezTo>
                    <a:pt x="79" y="34"/>
                    <a:pt x="79" y="33"/>
                    <a:pt x="79" y="31"/>
                  </a:cubicBezTo>
                  <a:cubicBezTo>
                    <a:pt x="80" y="32"/>
                    <a:pt x="80" y="35"/>
                    <a:pt x="82" y="34"/>
                  </a:cubicBezTo>
                  <a:close/>
                  <a:moveTo>
                    <a:pt x="100" y="33"/>
                  </a:moveTo>
                  <a:cubicBezTo>
                    <a:pt x="102" y="31"/>
                    <a:pt x="102" y="31"/>
                    <a:pt x="102" y="31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3"/>
                    <a:pt x="100" y="33"/>
                    <a:pt x="100" y="33"/>
                  </a:cubicBezTo>
                  <a:close/>
                  <a:moveTo>
                    <a:pt x="77" y="39"/>
                  </a:moveTo>
                  <a:cubicBezTo>
                    <a:pt x="78" y="41"/>
                    <a:pt x="79" y="42"/>
                    <a:pt x="80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1" y="43"/>
                    <a:pt x="81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1" y="45"/>
                    <a:pt x="79" y="47"/>
                    <a:pt x="80" y="49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79" y="52"/>
                    <a:pt x="79" y="53"/>
                    <a:pt x="79" y="54"/>
                  </a:cubicBezTo>
                  <a:cubicBezTo>
                    <a:pt x="77" y="56"/>
                    <a:pt x="77" y="59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1"/>
                    <a:pt x="75" y="60"/>
                    <a:pt x="75" y="60"/>
                  </a:cubicBezTo>
                  <a:cubicBezTo>
                    <a:pt x="75" y="60"/>
                    <a:pt x="76" y="59"/>
                    <a:pt x="75" y="59"/>
                  </a:cubicBezTo>
                  <a:cubicBezTo>
                    <a:pt x="73" y="59"/>
                    <a:pt x="72" y="57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3" y="54"/>
                    <a:pt x="74" y="55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4" y="54"/>
                    <a:pt x="73" y="54"/>
                    <a:pt x="73" y="54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5" y="52"/>
                    <a:pt x="73" y="52"/>
                    <a:pt x="72" y="52"/>
                  </a:cubicBezTo>
                  <a:cubicBezTo>
                    <a:pt x="72" y="53"/>
                    <a:pt x="71" y="53"/>
                    <a:pt x="71" y="53"/>
                  </a:cubicBezTo>
                  <a:cubicBezTo>
                    <a:pt x="71" y="52"/>
                    <a:pt x="70" y="52"/>
                    <a:pt x="70" y="52"/>
                  </a:cubicBezTo>
                  <a:cubicBezTo>
                    <a:pt x="72" y="51"/>
                    <a:pt x="73" y="49"/>
                    <a:pt x="75" y="48"/>
                  </a:cubicBezTo>
                  <a:cubicBezTo>
                    <a:pt x="75" y="48"/>
                    <a:pt x="74" y="47"/>
                    <a:pt x="75" y="47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6"/>
                    <a:pt x="72" y="45"/>
                  </a:cubicBezTo>
                  <a:cubicBezTo>
                    <a:pt x="69" y="46"/>
                    <a:pt x="74" y="49"/>
                    <a:pt x="70" y="50"/>
                  </a:cubicBezTo>
                  <a:cubicBezTo>
                    <a:pt x="69" y="50"/>
                    <a:pt x="69" y="48"/>
                    <a:pt x="68" y="48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7" y="45"/>
                    <a:pt x="67" y="45"/>
                    <a:pt x="67" y="44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6" y="43"/>
                    <a:pt x="66" y="42"/>
                    <a:pt x="66" y="42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5" y="42"/>
                    <a:pt x="65" y="43"/>
                  </a:cubicBezTo>
                  <a:cubicBezTo>
                    <a:pt x="64" y="41"/>
                    <a:pt x="64" y="40"/>
                    <a:pt x="65" y="38"/>
                  </a:cubicBezTo>
                  <a:cubicBezTo>
                    <a:pt x="65" y="38"/>
                    <a:pt x="66" y="39"/>
                    <a:pt x="66" y="39"/>
                  </a:cubicBezTo>
                  <a:cubicBezTo>
                    <a:pt x="66" y="39"/>
                    <a:pt x="67" y="38"/>
                    <a:pt x="66" y="38"/>
                  </a:cubicBezTo>
                  <a:cubicBezTo>
                    <a:pt x="67" y="39"/>
                    <a:pt x="68" y="37"/>
                    <a:pt x="69" y="38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8" y="40"/>
                    <a:pt x="69" y="40"/>
                    <a:pt x="69" y="41"/>
                  </a:cubicBezTo>
                  <a:cubicBezTo>
                    <a:pt x="70" y="40"/>
                    <a:pt x="70" y="39"/>
                    <a:pt x="71" y="38"/>
                  </a:cubicBezTo>
                  <a:cubicBezTo>
                    <a:pt x="73" y="40"/>
                    <a:pt x="71" y="45"/>
                    <a:pt x="74" y="44"/>
                  </a:cubicBezTo>
                  <a:cubicBezTo>
                    <a:pt x="72" y="42"/>
                    <a:pt x="73" y="38"/>
                    <a:pt x="73" y="36"/>
                  </a:cubicBezTo>
                  <a:cubicBezTo>
                    <a:pt x="75" y="37"/>
                    <a:pt x="76" y="38"/>
                    <a:pt x="77" y="39"/>
                  </a:cubicBezTo>
                  <a:close/>
                  <a:moveTo>
                    <a:pt x="67" y="49"/>
                  </a:moveTo>
                  <a:cubicBezTo>
                    <a:pt x="66" y="48"/>
                    <a:pt x="65" y="47"/>
                    <a:pt x="64" y="46"/>
                  </a:cubicBezTo>
                  <a:cubicBezTo>
                    <a:pt x="67" y="49"/>
                    <a:pt x="67" y="49"/>
                    <a:pt x="67" y="49"/>
                  </a:cubicBezTo>
                  <a:close/>
                  <a:moveTo>
                    <a:pt x="85" y="48"/>
                  </a:moveTo>
                  <a:cubicBezTo>
                    <a:pt x="84" y="48"/>
                    <a:pt x="84" y="49"/>
                    <a:pt x="84" y="49"/>
                  </a:cubicBezTo>
                  <a:cubicBezTo>
                    <a:pt x="84" y="50"/>
                    <a:pt x="85" y="49"/>
                    <a:pt x="86" y="4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7" y="49"/>
                    <a:pt x="87" y="49"/>
                    <a:pt x="87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8" y="52"/>
                    <a:pt x="89" y="51"/>
                    <a:pt x="90" y="52"/>
                  </a:cubicBezTo>
                  <a:cubicBezTo>
                    <a:pt x="89" y="53"/>
                    <a:pt x="88" y="54"/>
                    <a:pt x="87" y="56"/>
                  </a:cubicBezTo>
                  <a:cubicBezTo>
                    <a:pt x="87" y="55"/>
                    <a:pt x="88" y="54"/>
                    <a:pt x="87" y="53"/>
                  </a:cubicBezTo>
                  <a:cubicBezTo>
                    <a:pt x="86" y="54"/>
                    <a:pt x="85" y="55"/>
                    <a:pt x="84" y="55"/>
                  </a:cubicBezTo>
                  <a:cubicBezTo>
                    <a:pt x="84" y="53"/>
                    <a:pt x="86" y="51"/>
                    <a:pt x="83" y="50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3" y="49"/>
                    <a:pt x="83" y="48"/>
                    <a:pt x="82" y="47"/>
                  </a:cubicBezTo>
                  <a:cubicBezTo>
                    <a:pt x="84" y="46"/>
                    <a:pt x="87" y="46"/>
                    <a:pt x="85" y="48"/>
                  </a:cubicBezTo>
                  <a:close/>
                  <a:moveTo>
                    <a:pt x="226" y="14"/>
                  </a:moveTo>
                  <a:cubicBezTo>
                    <a:pt x="228" y="12"/>
                    <a:pt x="230" y="15"/>
                    <a:pt x="232" y="15"/>
                  </a:cubicBezTo>
                  <a:cubicBezTo>
                    <a:pt x="232" y="16"/>
                    <a:pt x="234" y="17"/>
                    <a:pt x="233" y="19"/>
                  </a:cubicBezTo>
                  <a:cubicBezTo>
                    <a:pt x="232" y="22"/>
                    <a:pt x="228" y="21"/>
                    <a:pt x="227" y="25"/>
                  </a:cubicBezTo>
                  <a:cubicBezTo>
                    <a:pt x="225" y="24"/>
                    <a:pt x="226" y="20"/>
                    <a:pt x="225" y="18"/>
                  </a:cubicBezTo>
                  <a:cubicBezTo>
                    <a:pt x="225" y="17"/>
                    <a:pt x="225" y="16"/>
                    <a:pt x="223" y="15"/>
                  </a:cubicBezTo>
                  <a:cubicBezTo>
                    <a:pt x="223" y="14"/>
                    <a:pt x="223" y="14"/>
                    <a:pt x="223" y="14"/>
                  </a:cubicBezTo>
                  <a:cubicBezTo>
                    <a:pt x="225" y="14"/>
                    <a:pt x="223" y="13"/>
                    <a:pt x="224" y="12"/>
                  </a:cubicBezTo>
                  <a:cubicBezTo>
                    <a:pt x="225" y="12"/>
                    <a:pt x="226" y="13"/>
                    <a:pt x="226" y="14"/>
                  </a:cubicBezTo>
                  <a:close/>
                  <a:moveTo>
                    <a:pt x="206" y="13"/>
                  </a:moveTo>
                  <a:cubicBezTo>
                    <a:pt x="206" y="15"/>
                    <a:pt x="205" y="15"/>
                    <a:pt x="204" y="16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2" y="13"/>
                    <a:pt x="202" y="13"/>
                    <a:pt x="202" y="13"/>
                  </a:cubicBezTo>
                  <a:cubicBezTo>
                    <a:pt x="203" y="13"/>
                    <a:pt x="205" y="11"/>
                    <a:pt x="206" y="13"/>
                  </a:cubicBezTo>
                  <a:close/>
                  <a:moveTo>
                    <a:pt x="306" y="21"/>
                  </a:moveTo>
                  <a:cubicBezTo>
                    <a:pt x="303" y="18"/>
                    <a:pt x="303" y="18"/>
                    <a:pt x="303" y="18"/>
                  </a:cubicBezTo>
                  <a:cubicBezTo>
                    <a:pt x="305" y="19"/>
                    <a:pt x="306" y="19"/>
                    <a:pt x="306" y="21"/>
                  </a:cubicBezTo>
                  <a:close/>
                  <a:moveTo>
                    <a:pt x="240" y="19"/>
                  </a:moveTo>
                  <a:cubicBezTo>
                    <a:pt x="239" y="19"/>
                    <a:pt x="239" y="20"/>
                    <a:pt x="238" y="19"/>
                  </a:cubicBezTo>
                  <a:cubicBezTo>
                    <a:pt x="239" y="19"/>
                    <a:pt x="240" y="18"/>
                    <a:pt x="240" y="19"/>
                  </a:cubicBezTo>
                  <a:close/>
                  <a:moveTo>
                    <a:pt x="241" y="25"/>
                  </a:moveTo>
                  <a:cubicBezTo>
                    <a:pt x="240" y="27"/>
                    <a:pt x="239" y="28"/>
                    <a:pt x="240" y="29"/>
                  </a:cubicBezTo>
                  <a:cubicBezTo>
                    <a:pt x="240" y="29"/>
                    <a:pt x="241" y="29"/>
                    <a:pt x="241" y="28"/>
                  </a:cubicBezTo>
                  <a:cubicBezTo>
                    <a:pt x="241" y="31"/>
                    <a:pt x="243" y="27"/>
                    <a:pt x="244" y="28"/>
                  </a:cubicBezTo>
                  <a:cubicBezTo>
                    <a:pt x="246" y="27"/>
                    <a:pt x="246" y="28"/>
                    <a:pt x="246" y="29"/>
                  </a:cubicBezTo>
                  <a:cubicBezTo>
                    <a:pt x="245" y="30"/>
                    <a:pt x="247" y="32"/>
                    <a:pt x="246" y="33"/>
                  </a:cubicBezTo>
                  <a:cubicBezTo>
                    <a:pt x="246" y="34"/>
                    <a:pt x="247" y="33"/>
                    <a:pt x="248" y="33"/>
                  </a:cubicBezTo>
                  <a:cubicBezTo>
                    <a:pt x="248" y="32"/>
                    <a:pt x="250" y="31"/>
                    <a:pt x="249" y="30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50" y="29"/>
                    <a:pt x="252" y="29"/>
                    <a:pt x="253" y="27"/>
                  </a:cubicBezTo>
                  <a:cubicBezTo>
                    <a:pt x="256" y="28"/>
                    <a:pt x="258" y="29"/>
                    <a:pt x="260" y="31"/>
                  </a:cubicBezTo>
                  <a:cubicBezTo>
                    <a:pt x="260" y="31"/>
                    <a:pt x="261" y="31"/>
                    <a:pt x="260" y="30"/>
                  </a:cubicBezTo>
                  <a:cubicBezTo>
                    <a:pt x="260" y="30"/>
                    <a:pt x="260" y="30"/>
                    <a:pt x="260" y="30"/>
                  </a:cubicBezTo>
                  <a:cubicBezTo>
                    <a:pt x="262" y="31"/>
                    <a:pt x="262" y="33"/>
                    <a:pt x="264" y="33"/>
                  </a:cubicBezTo>
                  <a:cubicBezTo>
                    <a:pt x="263" y="34"/>
                    <a:pt x="262" y="32"/>
                    <a:pt x="261" y="33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3" y="35"/>
                    <a:pt x="263" y="34"/>
                    <a:pt x="264" y="35"/>
                  </a:cubicBezTo>
                  <a:cubicBezTo>
                    <a:pt x="265" y="36"/>
                    <a:pt x="265" y="37"/>
                    <a:pt x="265" y="38"/>
                  </a:cubicBezTo>
                  <a:cubicBezTo>
                    <a:pt x="264" y="41"/>
                    <a:pt x="264" y="44"/>
                    <a:pt x="262" y="46"/>
                  </a:cubicBezTo>
                  <a:cubicBezTo>
                    <a:pt x="262" y="47"/>
                    <a:pt x="263" y="51"/>
                    <a:pt x="260" y="52"/>
                  </a:cubicBezTo>
                  <a:cubicBezTo>
                    <a:pt x="261" y="53"/>
                    <a:pt x="260" y="54"/>
                    <a:pt x="260" y="55"/>
                  </a:cubicBezTo>
                  <a:cubicBezTo>
                    <a:pt x="260" y="56"/>
                    <a:pt x="263" y="56"/>
                    <a:pt x="264" y="55"/>
                  </a:cubicBezTo>
                  <a:cubicBezTo>
                    <a:pt x="265" y="52"/>
                    <a:pt x="268" y="52"/>
                    <a:pt x="267" y="49"/>
                  </a:cubicBezTo>
                  <a:cubicBezTo>
                    <a:pt x="265" y="49"/>
                    <a:pt x="266" y="51"/>
                    <a:pt x="264" y="49"/>
                  </a:cubicBezTo>
                  <a:cubicBezTo>
                    <a:pt x="265" y="47"/>
                    <a:pt x="265" y="47"/>
                    <a:pt x="265" y="47"/>
                  </a:cubicBezTo>
                  <a:cubicBezTo>
                    <a:pt x="266" y="48"/>
                    <a:pt x="266" y="48"/>
                    <a:pt x="267" y="48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8" y="49"/>
                    <a:pt x="269" y="50"/>
                    <a:pt x="270" y="49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5" y="45"/>
                    <a:pt x="280" y="48"/>
                    <a:pt x="283" y="46"/>
                  </a:cubicBezTo>
                  <a:cubicBezTo>
                    <a:pt x="284" y="46"/>
                    <a:pt x="284" y="46"/>
                    <a:pt x="284" y="46"/>
                  </a:cubicBezTo>
                  <a:cubicBezTo>
                    <a:pt x="283" y="46"/>
                    <a:pt x="283" y="47"/>
                    <a:pt x="283" y="47"/>
                  </a:cubicBezTo>
                  <a:cubicBezTo>
                    <a:pt x="284" y="49"/>
                    <a:pt x="286" y="49"/>
                    <a:pt x="287" y="49"/>
                  </a:cubicBezTo>
                  <a:cubicBezTo>
                    <a:pt x="288" y="49"/>
                    <a:pt x="288" y="48"/>
                    <a:pt x="288" y="47"/>
                  </a:cubicBezTo>
                  <a:cubicBezTo>
                    <a:pt x="288" y="50"/>
                    <a:pt x="291" y="49"/>
                    <a:pt x="292" y="48"/>
                  </a:cubicBezTo>
                  <a:cubicBezTo>
                    <a:pt x="293" y="47"/>
                    <a:pt x="295" y="48"/>
                    <a:pt x="296" y="47"/>
                  </a:cubicBezTo>
                  <a:cubicBezTo>
                    <a:pt x="295" y="45"/>
                    <a:pt x="294" y="44"/>
                    <a:pt x="293" y="43"/>
                  </a:cubicBezTo>
                  <a:cubicBezTo>
                    <a:pt x="295" y="42"/>
                    <a:pt x="297" y="41"/>
                    <a:pt x="299" y="42"/>
                  </a:cubicBezTo>
                  <a:cubicBezTo>
                    <a:pt x="299" y="42"/>
                    <a:pt x="299" y="42"/>
                    <a:pt x="299" y="43"/>
                  </a:cubicBezTo>
                  <a:cubicBezTo>
                    <a:pt x="301" y="43"/>
                    <a:pt x="300" y="40"/>
                    <a:pt x="302" y="41"/>
                  </a:cubicBezTo>
                  <a:cubicBezTo>
                    <a:pt x="303" y="42"/>
                    <a:pt x="303" y="42"/>
                    <a:pt x="303" y="42"/>
                  </a:cubicBezTo>
                  <a:cubicBezTo>
                    <a:pt x="305" y="42"/>
                    <a:pt x="306" y="43"/>
                    <a:pt x="307" y="44"/>
                  </a:cubicBezTo>
                  <a:cubicBezTo>
                    <a:pt x="307" y="45"/>
                    <a:pt x="307" y="45"/>
                    <a:pt x="308" y="46"/>
                  </a:cubicBezTo>
                  <a:cubicBezTo>
                    <a:pt x="308" y="46"/>
                    <a:pt x="308" y="46"/>
                    <a:pt x="308" y="46"/>
                  </a:cubicBezTo>
                  <a:cubicBezTo>
                    <a:pt x="308" y="46"/>
                    <a:pt x="308" y="46"/>
                    <a:pt x="308" y="47"/>
                  </a:cubicBezTo>
                  <a:cubicBezTo>
                    <a:pt x="308" y="47"/>
                    <a:pt x="309" y="48"/>
                    <a:pt x="309" y="47"/>
                  </a:cubicBezTo>
                  <a:cubicBezTo>
                    <a:pt x="309" y="47"/>
                    <a:pt x="309" y="47"/>
                    <a:pt x="309" y="47"/>
                  </a:cubicBezTo>
                  <a:cubicBezTo>
                    <a:pt x="311" y="47"/>
                    <a:pt x="311" y="49"/>
                    <a:pt x="311" y="50"/>
                  </a:cubicBezTo>
                  <a:cubicBezTo>
                    <a:pt x="310" y="50"/>
                    <a:pt x="309" y="49"/>
                    <a:pt x="308" y="50"/>
                  </a:cubicBezTo>
                  <a:cubicBezTo>
                    <a:pt x="310" y="53"/>
                    <a:pt x="315" y="52"/>
                    <a:pt x="317" y="56"/>
                  </a:cubicBezTo>
                  <a:cubicBezTo>
                    <a:pt x="318" y="55"/>
                    <a:pt x="318" y="56"/>
                    <a:pt x="319" y="57"/>
                  </a:cubicBezTo>
                  <a:cubicBezTo>
                    <a:pt x="320" y="55"/>
                    <a:pt x="320" y="58"/>
                    <a:pt x="321" y="56"/>
                  </a:cubicBezTo>
                  <a:cubicBezTo>
                    <a:pt x="321" y="53"/>
                    <a:pt x="320" y="51"/>
                    <a:pt x="319" y="48"/>
                  </a:cubicBezTo>
                  <a:cubicBezTo>
                    <a:pt x="320" y="50"/>
                    <a:pt x="323" y="50"/>
                    <a:pt x="325" y="50"/>
                  </a:cubicBezTo>
                  <a:cubicBezTo>
                    <a:pt x="326" y="49"/>
                    <a:pt x="326" y="47"/>
                    <a:pt x="327" y="47"/>
                  </a:cubicBezTo>
                  <a:cubicBezTo>
                    <a:pt x="330" y="50"/>
                    <a:pt x="332" y="44"/>
                    <a:pt x="334" y="47"/>
                  </a:cubicBezTo>
                  <a:cubicBezTo>
                    <a:pt x="335" y="46"/>
                    <a:pt x="335" y="46"/>
                    <a:pt x="336" y="46"/>
                  </a:cubicBezTo>
                  <a:cubicBezTo>
                    <a:pt x="335" y="44"/>
                    <a:pt x="334" y="44"/>
                    <a:pt x="333" y="42"/>
                  </a:cubicBezTo>
                  <a:cubicBezTo>
                    <a:pt x="332" y="41"/>
                    <a:pt x="335" y="41"/>
                    <a:pt x="333" y="40"/>
                  </a:cubicBezTo>
                  <a:cubicBezTo>
                    <a:pt x="332" y="40"/>
                    <a:pt x="332" y="41"/>
                    <a:pt x="331" y="41"/>
                  </a:cubicBezTo>
                  <a:cubicBezTo>
                    <a:pt x="330" y="41"/>
                    <a:pt x="331" y="40"/>
                    <a:pt x="331" y="39"/>
                  </a:cubicBezTo>
                  <a:cubicBezTo>
                    <a:pt x="332" y="39"/>
                    <a:pt x="333" y="38"/>
                    <a:pt x="334" y="38"/>
                  </a:cubicBezTo>
                  <a:cubicBezTo>
                    <a:pt x="333" y="36"/>
                    <a:pt x="331" y="37"/>
                    <a:pt x="331" y="36"/>
                  </a:cubicBezTo>
                  <a:cubicBezTo>
                    <a:pt x="332" y="35"/>
                    <a:pt x="334" y="37"/>
                    <a:pt x="335" y="36"/>
                  </a:cubicBezTo>
                  <a:cubicBezTo>
                    <a:pt x="339" y="36"/>
                    <a:pt x="343" y="35"/>
                    <a:pt x="346" y="37"/>
                  </a:cubicBezTo>
                  <a:cubicBezTo>
                    <a:pt x="346" y="34"/>
                    <a:pt x="348" y="34"/>
                    <a:pt x="350" y="34"/>
                  </a:cubicBezTo>
                  <a:cubicBezTo>
                    <a:pt x="351" y="33"/>
                    <a:pt x="353" y="34"/>
                    <a:pt x="354" y="35"/>
                  </a:cubicBezTo>
                  <a:cubicBezTo>
                    <a:pt x="354" y="36"/>
                    <a:pt x="354" y="36"/>
                    <a:pt x="354" y="36"/>
                  </a:cubicBezTo>
                  <a:cubicBezTo>
                    <a:pt x="354" y="36"/>
                    <a:pt x="353" y="36"/>
                    <a:pt x="353" y="36"/>
                  </a:cubicBezTo>
                  <a:cubicBezTo>
                    <a:pt x="352" y="36"/>
                    <a:pt x="353" y="37"/>
                    <a:pt x="353" y="38"/>
                  </a:cubicBezTo>
                  <a:cubicBezTo>
                    <a:pt x="353" y="38"/>
                    <a:pt x="354" y="38"/>
                    <a:pt x="355" y="38"/>
                  </a:cubicBezTo>
                  <a:cubicBezTo>
                    <a:pt x="355" y="38"/>
                    <a:pt x="355" y="39"/>
                    <a:pt x="356" y="39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9" y="37"/>
                    <a:pt x="361" y="39"/>
                    <a:pt x="363" y="40"/>
                  </a:cubicBezTo>
                  <a:cubicBezTo>
                    <a:pt x="363" y="40"/>
                    <a:pt x="363" y="41"/>
                    <a:pt x="363" y="41"/>
                  </a:cubicBezTo>
                  <a:cubicBezTo>
                    <a:pt x="366" y="43"/>
                    <a:pt x="369" y="38"/>
                    <a:pt x="372" y="37"/>
                  </a:cubicBezTo>
                  <a:cubicBezTo>
                    <a:pt x="374" y="36"/>
                    <a:pt x="377" y="36"/>
                    <a:pt x="379" y="37"/>
                  </a:cubicBezTo>
                  <a:cubicBezTo>
                    <a:pt x="385" y="37"/>
                    <a:pt x="381" y="47"/>
                    <a:pt x="388" y="43"/>
                  </a:cubicBezTo>
                  <a:cubicBezTo>
                    <a:pt x="389" y="43"/>
                    <a:pt x="390" y="48"/>
                    <a:pt x="392" y="45"/>
                  </a:cubicBezTo>
                  <a:cubicBezTo>
                    <a:pt x="391" y="44"/>
                    <a:pt x="391" y="43"/>
                    <a:pt x="391" y="42"/>
                  </a:cubicBezTo>
                  <a:cubicBezTo>
                    <a:pt x="394" y="38"/>
                    <a:pt x="398" y="41"/>
                    <a:pt x="401" y="39"/>
                  </a:cubicBezTo>
                  <a:cubicBezTo>
                    <a:pt x="403" y="37"/>
                    <a:pt x="400" y="35"/>
                    <a:pt x="402" y="34"/>
                  </a:cubicBezTo>
                  <a:cubicBezTo>
                    <a:pt x="404" y="34"/>
                    <a:pt x="404" y="35"/>
                    <a:pt x="405" y="36"/>
                  </a:cubicBezTo>
                  <a:cubicBezTo>
                    <a:pt x="405" y="36"/>
                    <a:pt x="404" y="37"/>
                    <a:pt x="404" y="37"/>
                  </a:cubicBezTo>
                  <a:cubicBezTo>
                    <a:pt x="403" y="36"/>
                    <a:pt x="403" y="36"/>
                    <a:pt x="403" y="36"/>
                  </a:cubicBezTo>
                  <a:cubicBezTo>
                    <a:pt x="403" y="37"/>
                    <a:pt x="403" y="37"/>
                    <a:pt x="403" y="37"/>
                  </a:cubicBezTo>
                  <a:cubicBezTo>
                    <a:pt x="405" y="37"/>
                    <a:pt x="405" y="41"/>
                    <a:pt x="408" y="40"/>
                  </a:cubicBezTo>
                  <a:cubicBezTo>
                    <a:pt x="409" y="41"/>
                    <a:pt x="410" y="44"/>
                    <a:pt x="411" y="42"/>
                  </a:cubicBezTo>
                  <a:cubicBezTo>
                    <a:pt x="412" y="41"/>
                    <a:pt x="413" y="40"/>
                    <a:pt x="412" y="38"/>
                  </a:cubicBezTo>
                  <a:cubicBezTo>
                    <a:pt x="411" y="36"/>
                    <a:pt x="407" y="36"/>
                    <a:pt x="407" y="32"/>
                  </a:cubicBezTo>
                  <a:cubicBezTo>
                    <a:pt x="411" y="32"/>
                    <a:pt x="416" y="29"/>
                    <a:pt x="421" y="30"/>
                  </a:cubicBezTo>
                  <a:cubicBezTo>
                    <a:pt x="424" y="30"/>
                    <a:pt x="427" y="30"/>
                    <a:pt x="430" y="31"/>
                  </a:cubicBezTo>
                  <a:cubicBezTo>
                    <a:pt x="432" y="33"/>
                    <a:pt x="435" y="30"/>
                    <a:pt x="437" y="32"/>
                  </a:cubicBezTo>
                  <a:cubicBezTo>
                    <a:pt x="438" y="32"/>
                    <a:pt x="441" y="32"/>
                    <a:pt x="443" y="32"/>
                  </a:cubicBezTo>
                  <a:cubicBezTo>
                    <a:pt x="444" y="33"/>
                    <a:pt x="444" y="33"/>
                    <a:pt x="444" y="33"/>
                  </a:cubicBezTo>
                  <a:cubicBezTo>
                    <a:pt x="444" y="33"/>
                    <a:pt x="444" y="33"/>
                    <a:pt x="444" y="32"/>
                  </a:cubicBezTo>
                  <a:cubicBezTo>
                    <a:pt x="448" y="33"/>
                    <a:pt x="449" y="36"/>
                    <a:pt x="451" y="39"/>
                  </a:cubicBezTo>
                  <a:cubicBezTo>
                    <a:pt x="452" y="38"/>
                    <a:pt x="453" y="39"/>
                    <a:pt x="454" y="38"/>
                  </a:cubicBezTo>
                  <a:cubicBezTo>
                    <a:pt x="452" y="37"/>
                    <a:pt x="452" y="35"/>
                    <a:pt x="450" y="34"/>
                  </a:cubicBezTo>
                  <a:cubicBezTo>
                    <a:pt x="451" y="33"/>
                    <a:pt x="451" y="33"/>
                    <a:pt x="451" y="33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52" y="33"/>
                    <a:pt x="453" y="32"/>
                    <a:pt x="454" y="31"/>
                  </a:cubicBezTo>
                  <a:cubicBezTo>
                    <a:pt x="454" y="31"/>
                    <a:pt x="455" y="31"/>
                    <a:pt x="456" y="32"/>
                  </a:cubicBezTo>
                  <a:cubicBezTo>
                    <a:pt x="457" y="31"/>
                    <a:pt x="459" y="34"/>
                    <a:pt x="460" y="32"/>
                  </a:cubicBezTo>
                  <a:cubicBezTo>
                    <a:pt x="461" y="34"/>
                    <a:pt x="460" y="36"/>
                    <a:pt x="461" y="37"/>
                  </a:cubicBezTo>
                  <a:cubicBezTo>
                    <a:pt x="462" y="37"/>
                    <a:pt x="462" y="37"/>
                    <a:pt x="462" y="37"/>
                  </a:cubicBezTo>
                  <a:cubicBezTo>
                    <a:pt x="462" y="39"/>
                    <a:pt x="461" y="39"/>
                    <a:pt x="459" y="40"/>
                  </a:cubicBezTo>
                  <a:cubicBezTo>
                    <a:pt x="460" y="43"/>
                    <a:pt x="463" y="43"/>
                    <a:pt x="463" y="47"/>
                  </a:cubicBezTo>
                  <a:cubicBezTo>
                    <a:pt x="463" y="47"/>
                    <a:pt x="464" y="47"/>
                    <a:pt x="465" y="47"/>
                  </a:cubicBezTo>
                  <a:cubicBezTo>
                    <a:pt x="465" y="47"/>
                    <a:pt x="464" y="48"/>
                    <a:pt x="464" y="48"/>
                  </a:cubicBezTo>
                  <a:cubicBezTo>
                    <a:pt x="465" y="49"/>
                    <a:pt x="465" y="49"/>
                    <a:pt x="465" y="49"/>
                  </a:cubicBezTo>
                  <a:cubicBezTo>
                    <a:pt x="463" y="51"/>
                    <a:pt x="460" y="47"/>
                    <a:pt x="459" y="50"/>
                  </a:cubicBezTo>
                  <a:cubicBezTo>
                    <a:pt x="457" y="50"/>
                    <a:pt x="455" y="46"/>
                    <a:pt x="453" y="48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3" y="50"/>
                    <a:pt x="452" y="51"/>
                    <a:pt x="452" y="51"/>
                  </a:cubicBezTo>
                  <a:cubicBezTo>
                    <a:pt x="451" y="50"/>
                    <a:pt x="449" y="51"/>
                    <a:pt x="449" y="50"/>
                  </a:cubicBezTo>
                  <a:cubicBezTo>
                    <a:pt x="449" y="49"/>
                    <a:pt x="449" y="48"/>
                    <a:pt x="448" y="47"/>
                  </a:cubicBezTo>
                  <a:cubicBezTo>
                    <a:pt x="448" y="47"/>
                    <a:pt x="447" y="48"/>
                    <a:pt x="447" y="48"/>
                  </a:cubicBezTo>
                  <a:cubicBezTo>
                    <a:pt x="448" y="48"/>
                    <a:pt x="448" y="48"/>
                    <a:pt x="448" y="48"/>
                  </a:cubicBezTo>
                  <a:cubicBezTo>
                    <a:pt x="447" y="49"/>
                    <a:pt x="447" y="49"/>
                    <a:pt x="447" y="49"/>
                  </a:cubicBezTo>
                  <a:cubicBezTo>
                    <a:pt x="447" y="50"/>
                    <a:pt x="447" y="50"/>
                    <a:pt x="447" y="50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8" y="54"/>
                    <a:pt x="451" y="53"/>
                    <a:pt x="451" y="56"/>
                  </a:cubicBezTo>
                  <a:cubicBezTo>
                    <a:pt x="451" y="57"/>
                    <a:pt x="452" y="58"/>
                    <a:pt x="451" y="59"/>
                  </a:cubicBezTo>
                  <a:cubicBezTo>
                    <a:pt x="452" y="60"/>
                    <a:pt x="452" y="61"/>
                    <a:pt x="451" y="62"/>
                  </a:cubicBezTo>
                  <a:cubicBezTo>
                    <a:pt x="449" y="63"/>
                    <a:pt x="448" y="63"/>
                    <a:pt x="447" y="62"/>
                  </a:cubicBezTo>
                  <a:cubicBezTo>
                    <a:pt x="447" y="64"/>
                    <a:pt x="444" y="62"/>
                    <a:pt x="444" y="63"/>
                  </a:cubicBezTo>
                  <a:cubicBezTo>
                    <a:pt x="445" y="66"/>
                    <a:pt x="445" y="66"/>
                    <a:pt x="445" y="66"/>
                  </a:cubicBezTo>
                  <a:cubicBezTo>
                    <a:pt x="447" y="64"/>
                    <a:pt x="447" y="64"/>
                    <a:pt x="447" y="64"/>
                  </a:cubicBezTo>
                  <a:cubicBezTo>
                    <a:pt x="448" y="64"/>
                    <a:pt x="449" y="66"/>
                    <a:pt x="450" y="66"/>
                  </a:cubicBezTo>
                  <a:cubicBezTo>
                    <a:pt x="451" y="66"/>
                    <a:pt x="451" y="66"/>
                    <a:pt x="451" y="66"/>
                  </a:cubicBezTo>
                  <a:cubicBezTo>
                    <a:pt x="452" y="66"/>
                    <a:pt x="452" y="68"/>
                    <a:pt x="453" y="68"/>
                  </a:cubicBezTo>
                  <a:cubicBezTo>
                    <a:pt x="454" y="67"/>
                    <a:pt x="454" y="67"/>
                    <a:pt x="454" y="67"/>
                  </a:cubicBezTo>
                  <a:cubicBezTo>
                    <a:pt x="455" y="68"/>
                    <a:pt x="455" y="69"/>
                    <a:pt x="454" y="70"/>
                  </a:cubicBezTo>
                  <a:cubicBezTo>
                    <a:pt x="454" y="70"/>
                    <a:pt x="454" y="70"/>
                    <a:pt x="454" y="70"/>
                  </a:cubicBezTo>
                  <a:cubicBezTo>
                    <a:pt x="454" y="71"/>
                    <a:pt x="455" y="70"/>
                    <a:pt x="456" y="70"/>
                  </a:cubicBezTo>
                  <a:cubicBezTo>
                    <a:pt x="458" y="71"/>
                    <a:pt x="458" y="73"/>
                    <a:pt x="461" y="75"/>
                  </a:cubicBezTo>
                  <a:cubicBezTo>
                    <a:pt x="461" y="77"/>
                    <a:pt x="461" y="77"/>
                    <a:pt x="461" y="77"/>
                  </a:cubicBezTo>
                  <a:cubicBezTo>
                    <a:pt x="459" y="78"/>
                    <a:pt x="457" y="76"/>
                    <a:pt x="456" y="78"/>
                  </a:cubicBezTo>
                  <a:cubicBezTo>
                    <a:pt x="454" y="80"/>
                    <a:pt x="452" y="82"/>
                    <a:pt x="452" y="85"/>
                  </a:cubicBezTo>
                  <a:cubicBezTo>
                    <a:pt x="451" y="85"/>
                    <a:pt x="450" y="87"/>
                    <a:pt x="450" y="88"/>
                  </a:cubicBezTo>
                  <a:cubicBezTo>
                    <a:pt x="450" y="89"/>
                    <a:pt x="450" y="89"/>
                    <a:pt x="450" y="90"/>
                  </a:cubicBezTo>
                  <a:cubicBezTo>
                    <a:pt x="450" y="92"/>
                    <a:pt x="448" y="94"/>
                    <a:pt x="449" y="97"/>
                  </a:cubicBezTo>
                  <a:cubicBezTo>
                    <a:pt x="450" y="97"/>
                    <a:pt x="450" y="97"/>
                    <a:pt x="450" y="97"/>
                  </a:cubicBezTo>
                  <a:cubicBezTo>
                    <a:pt x="447" y="97"/>
                    <a:pt x="445" y="92"/>
                    <a:pt x="442" y="96"/>
                  </a:cubicBezTo>
                  <a:cubicBezTo>
                    <a:pt x="440" y="97"/>
                    <a:pt x="441" y="99"/>
                    <a:pt x="440" y="101"/>
                  </a:cubicBezTo>
                  <a:cubicBezTo>
                    <a:pt x="439" y="98"/>
                    <a:pt x="439" y="98"/>
                    <a:pt x="439" y="98"/>
                  </a:cubicBezTo>
                  <a:cubicBezTo>
                    <a:pt x="437" y="98"/>
                    <a:pt x="436" y="100"/>
                    <a:pt x="437" y="101"/>
                  </a:cubicBezTo>
                  <a:cubicBezTo>
                    <a:pt x="436" y="100"/>
                    <a:pt x="435" y="101"/>
                    <a:pt x="434" y="101"/>
                  </a:cubicBezTo>
                  <a:cubicBezTo>
                    <a:pt x="432" y="104"/>
                    <a:pt x="436" y="107"/>
                    <a:pt x="435" y="110"/>
                  </a:cubicBezTo>
                  <a:cubicBezTo>
                    <a:pt x="435" y="112"/>
                    <a:pt x="435" y="114"/>
                    <a:pt x="438" y="116"/>
                  </a:cubicBezTo>
                  <a:cubicBezTo>
                    <a:pt x="439" y="115"/>
                    <a:pt x="439" y="115"/>
                    <a:pt x="439" y="115"/>
                  </a:cubicBezTo>
                  <a:cubicBezTo>
                    <a:pt x="438" y="115"/>
                    <a:pt x="438" y="114"/>
                    <a:pt x="438" y="114"/>
                  </a:cubicBezTo>
                  <a:cubicBezTo>
                    <a:pt x="439" y="114"/>
                    <a:pt x="439" y="115"/>
                    <a:pt x="440" y="114"/>
                  </a:cubicBezTo>
                  <a:cubicBezTo>
                    <a:pt x="440" y="117"/>
                    <a:pt x="440" y="118"/>
                    <a:pt x="441" y="120"/>
                  </a:cubicBezTo>
                  <a:cubicBezTo>
                    <a:pt x="442" y="120"/>
                    <a:pt x="442" y="120"/>
                    <a:pt x="442" y="120"/>
                  </a:cubicBezTo>
                  <a:cubicBezTo>
                    <a:pt x="442" y="121"/>
                    <a:pt x="445" y="122"/>
                    <a:pt x="444" y="123"/>
                  </a:cubicBezTo>
                  <a:cubicBezTo>
                    <a:pt x="442" y="123"/>
                    <a:pt x="443" y="122"/>
                    <a:pt x="442" y="121"/>
                  </a:cubicBezTo>
                  <a:cubicBezTo>
                    <a:pt x="441" y="122"/>
                    <a:pt x="441" y="122"/>
                    <a:pt x="441" y="122"/>
                  </a:cubicBezTo>
                  <a:cubicBezTo>
                    <a:pt x="441" y="126"/>
                    <a:pt x="443" y="129"/>
                    <a:pt x="445" y="132"/>
                  </a:cubicBezTo>
                  <a:cubicBezTo>
                    <a:pt x="444" y="133"/>
                    <a:pt x="442" y="133"/>
                    <a:pt x="441" y="134"/>
                  </a:cubicBezTo>
                  <a:cubicBezTo>
                    <a:pt x="442" y="136"/>
                    <a:pt x="441" y="139"/>
                    <a:pt x="443" y="141"/>
                  </a:cubicBezTo>
                  <a:cubicBezTo>
                    <a:pt x="440" y="142"/>
                    <a:pt x="440" y="142"/>
                    <a:pt x="440" y="142"/>
                  </a:cubicBezTo>
                  <a:cubicBezTo>
                    <a:pt x="440" y="145"/>
                    <a:pt x="442" y="147"/>
                    <a:pt x="441" y="150"/>
                  </a:cubicBezTo>
                  <a:cubicBezTo>
                    <a:pt x="441" y="151"/>
                    <a:pt x="439" y="151"/>
                    <a:pt x="440" y="152"/>
                  </a:cubicBezTo>
                  <a:cubicBezTo>
                    <a:pt x="436" y="150"/>
                    <a:pt x="438" y="145"/>
                    <a:pt x="434" y="143"/>
                  </a:cubicBezTo>
                  <a:cubicBezTo>
                    <a:pt x="430" y="137"/>
                    <a:pt x="425" y="132"/>
                    <a:pt x="425" y="124"/>
                  </a:cubicBezTo>
                  <a:cubicBezTo>
                    <a:pt x="425" y="123"/>
                    <a:pt x="427" y="120"/>
                    <a:pt x="425" y="118"/>
                  </a:cubicBezTo>
                  <a:cubicBezTo>
                    <a:pt x="424" y="118"/>
                    <a:pt x="424" y="118"/>
                    <a:pt x="424" y="118"/>
                  </a:cubicBezTo>
                  <a:cubicBezTo>
                    <a:pt x="424" y="118"/>
                    <a:pt x="424" y="118"/>
                    <a:pt x="424" y="118"/>
                  </a:cubicBezTo>
                  <a:cubicBezTo>
                    <a:pt x="425" y="118"/>
                    <a:pt x="425" y="118"/>
                    <a:pt x="425" y="118"/>
                  </a:cubicBezTo>
                  <a:cubicBezTo>
                    <a:pt x="426" y="116"/>
                    <a:pt x="430" y="114"/>
                    <a:pt x="428" y="111"/>
                  </a:cubicBezTo>
                  <a:cubicBezTo>
                    <a:pt x="428" y="109"/>
                    <a:pt x="427" y="108"/>
                    <a:pt x="428" y="106"/>
                  </a:cubicBezTo>
                  <a:cubicBezTo>
                    <a:pt x="430" y="103"/>
                    <a:pt x="427" y="98"/>
                    <a:pt x="431" y="97"/>
                  </a:cubicBezTo>
                  <a:cubicBezTo>
                    <a:pt x="431" y="97"/>
                    <a:pt x="431" y="96"/>
                    <a:pt x="430" y="96"/>
                  </a:cubicBezTo>
                  <a:cubicBezTo>
                    <a:pt x="431" y="93"/>
                    <a:pt x="429" y="92"/>
                    <a:pt x="429" y="90"/>
                  </a:cubicBezTo>
                  <a:cubicBezTo>
                    <a:pt x="428" y="89"/>
                    <a:pt x="427" y="88"/>
                    <a:pt x="428" y="87"/>
                  </a:cubicBezTo>
                  <a:cubicBezTo>
                    <a:pt x="428" y="87"/>
                    <a:pt x="429" y="87"/>
                    <a:pt x="429" y="86"/>
                  </a:cubicBezTo>
                  <a:cubicBezTo>
                    <a:pt x="428" y="86"/>
                    <a:pt x="426" y="84"/>
                    <a:pt x="425" y="85"/>
                  </a:cubicBezTo>
                  <a:cubicBezTo>
                    <a:pt x="423" y="87"/>
                    <a:pt x="426" y="90"/>
                    <a:pt x="427" y="92"/>
                  </a:cubicBezTo>
                  <a:cubicBezTo>
                    <a:pt x="423" y="93"/>
                    <a:pt x="426" y="97"/>
                    <a:pt x="424" y="99"/>
                  </a:cubicBezTo>
                  <a:cubicBezTo>
                    <a:pt x="423" y="99"/>
                    <a:pt x="423" y="99"/>
                    <a:pt x="423" y="99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0" y="99"/>
                    <a:pt x="422" y="94"/>
                    <a:pt x="420" y="93"/>
                  </a:cubicBezTo>
                  <a:cubicBezTo>
                    <a:pt x="420" y="93"/>
                    <a:pt x="419" y="93"/>
                    <a:pt x="419" y="94"/>
                  </a:cubicBezTo>
                  <a:cubicBezTo>
                    <a:pt x="417" y="92"/>
                    <a:pt x="416" y="95"/>
                    <a:pt x="414" y="95"/>
                  </a:cubicBezTo>
                  <a:cubicBezTo>
                    <a:pt x="413" y="96"/>
                    <a:pt x="411" y="97"/>
                    <a:pt x="412" y="99"/>
                  </a:cubicBezTo>
                  <a:cubicBezTo>
                    <a:pt x="413" y="101"/>
                    <a:pt x="412" y="104"/>
                    <a:pt x="411" y="106"/>
                  </a:cubicBezTo>
                  <a:cubicBezTo>
                    <a:pt x="411" y="109"/>
                    <a:pt x="413" y="110"/>
                    <a:pt x="415" y="110"/>
                  </a:cubicBezTo>
                  <a:cubicBezTo>
                    <a:pt x="414" y="113"/>
                    <a:pt x="411" y="110"/>
                    <a:pt x="411" y="113"/>
                  </a:cubicBezTo>
                  <a:cubicBezTo>
                    <a:pt x="409" y="112"/>
                    <a:pt x="407" y="117"/>
                    <a:pt x="407" y="113"/>
                  </a:cubicBezTo>
                  <a:cubicBezTo>
                    <a:pt x="409" y="112"/>
                    <a:pt x="409" y="112"/>
                    <a:pt x="409" y="112"/>
                  </a:cubicBezTo>
                  <a:cubicBezTo>
                    <a:pt x="406" y="110"/>
                    <a:pt x="404" y="111"/>
                    <a:pt x="401" y="111"/>
                  </a:cubicBezTo>
                  <a:cubicBezTo>
                    <a:pt x="400" y="111"/>
                    <a:pt x="399" y="112"/>
                    <a:pt x="400" y="113"/>
                  </a:cubicBezTo>
                  <a:cubicBezTo>
                    <a:pt x="400" y="113"/>
                    <a:pt x="400" y="113"/>
                    <a:pt x="400" y="113"/>
                  </a:cubicBezTo>
                  <a:cubicBezTo>
                    <a:pt x="398" y="115"/>
                    <a:pt x="393" y="113"/>
                    <a:pt x="394" y="115"/>
                  </a:cubicBezTo>
                  <a:cubicBezTo>
                    <a:pt x="393" y="116"/>
                    <a:pt x="393" y="116"/>
                    <a:pt x="393" y="116"/>
                  </a:cubicBezTo>
                  <a:cubicBezTo>
                    <a:pt x="391" y="113"/>
                    <a:pt x="389" y="116"/>
                    <a:pt x="387" y="117"/>
                  </a:cubicBezTo>
                  <a:cubicBezTo>
                    <a:pt x="387" y="116"/>
                    <a:pt x="387" y="116"/>
                    <a:pt x="387" y="116"/>
                  </a:cubicBezTo>
                  <a:cubicBezTo>
                    <a:pt x="383" y="118"/>
                    <a:pt x="387" y="121"/>
                    <a:pt x="383" y="123"/>
                  </a:cubicBezTo>
                  <a:cubicBezTo>
                    <a:pt x="384" y="126"/>
                    <a:pt x="382" y="130"/>
                    <a:pt x="381" y="132"/>
                  </a:cubicBezTo>
                  <a:cubicBezTo>
                    <a:pt x="382" y="137"/>
                    <a:pt x="378" y="140"/>
                    <a:pt x="377" y="143"/>
                  </a:cubicBezTo>
                  <a:cubicBezTo>
                    <a:pt x="379" y="144"/>
                    <a:pt x="380" y="144"/>
                    <a:pt x="382" y="143"/>
                  </a:cubicBezTo>
                  <a:cubicBezTo>
                    <a:pt x="383" y="147"/>
                    <a:pt x="383" y="147"/>
                    <a:pt x="383" y="147"/>
                  </a:cubicBezTo>
                  <a:cubicBezTo>
                    <a:pt x="384" y="147"/>
                    <a:pt x="385" y="147"/>
                    <a:pt x="385" y="146"/>
                  </a:cubicBezTo>
                  <a:cubicBezTo>
                    <a:pt x="385" y="147"/>
                    <a:pt x="385" y="148"/>
                    <a:pt x="386" y="148"/>
                  </a:cubicBezTo>
                  <a:cubicBezTo>
                    <a:pt x="387" y="149"/>
                    <a:pt x="387" y="147"/>
                    <a:pt x="388" y="147"/>
                  </a:cubicBezTo>
                  <a:cubicBezTo>
                    <a:pt x="388" y="146"/>
                    <a:pt x="389" y="145"/>
                    <a:pt x="388" y="145"/>
                  </a:cubicBezTo>
                  <a:cubicBezTo>
                    <a:pt x="389" y="145"/>
                    <a:pt x="391" y="144"/>
                    <a:pt x="392" y="146"/>
                  </a:cubicBezTo>
                  <a:cubicBezTo>
                    <a:pt x="394" y="146"/>
                    <a:pt x="395" y="147"/>
                    <a:pt x="396" y="149"/>
                  </a:cubicBezTo>
                  <a:cubicBezTo>
                    <a:pt x="396" y="149"/>
                    <a:pt x="396" y="149"/>
                    <a:pt x="396" y="150"/>
                  </a:cubicBezTo>
                  <a:cubicBezTo>
                    <a:pt x="396" y="151"/>
                    <a:pt x="398" y="151"/>
                    <a:pt x="397" y="152"/>
                  </a:cubicBezTo>
                  <a:cubicBezTo>
                    <a:pt x="397" y="152"/>
                    <a:pt x="397" y="152"/>
                    <a:pt x="397" y="152"/>
                  </a:cubicBezTo>
                  <a:cubicBezTo>
                    <a:pt x="399" y="156"/>
                    <a:pt x="397" y="163"/>
                    <a:pt x="401" y="167"/>
                  </a:cubicBezTo>
                  <a:cubicBezTo>
                    <a:pt x="403" y="172"/>
                    <a:pt x="399" y="176"/>
                    <a:pt x="399" y="181"/>
                  </a:cubicBezTo>
                  <a:cubicBezTo>
                    <a:pt x="400" y="181"/>
                    <a:pt x="400" y="181"/>
                    <a:pt x="400" y="181"/>
                  </a:cubicBezTo>
                  <a:cubicBezTo>
                    <a:pt x="397" y="186"/>
                    <a:pt x="396" y="194"/>
                    <a:pt x="391" y="197"/>
                  </a:cubicBezTo>
                  <a:cubicBezTo>
                    <a:pt x="388" y="195"/>
                    <a:pt x="388" y="195"/>
                    <a:pt x="388" y="195"/>
                  </a:cubicBezTo>
                  <a:cubicBezTo>
                    <a:pt x="387" y="198"/>
                    <a:pt x="380" y="201"/>
                    <a:pt x="384" y="205"/>
                  </a:cubicBezTo>
                  <a:cubicBezTo>
                    <a:pt x="383" y="208"/>
                    <a:pt x="379" y="208"/>
                    <a:pt x="380" y="212"/>
                  </a:cubicBezTo>
                  <a:cubicBezTo>
                    <a:pt x="384" y="215"/>
                    <a:pt x="389" y="220"/>
                    <a:pt x="389" y="226"/>
                  </a:cubicBezTo>
                  <a:cubicBezTo>
                    <a:pt x="388" y="226"/>
                    <a:pt x="388" y="227"/>
                    <a:pt x="387" y="228"/>
                  </a:cubicBezTo>
                  <a:cubicBezTo>
                    <a:pt x="385" y="228"/>
                    <a:pt x="384" y="228"/>
                    <a:pt x="382" y="230"/>
                  </a:cubicBezTo>
                  <a:cubicBezTo>
                    <a:pt x="379" y="228"/>
                    <a:pt x="383" y="223"/>
                    <a:pt x="379" y="222"/>
                  </a:cubicBezTo>
                  <a:cubicBezTo>
                    <a:pt x="381" y="221"/>
                    <a:pt x="381" y="221"/>
                    <a:pt x="381" y="221"/>
                  </a:cubicBezTo>
                  <a:cubicBezTo>
                    <a:pt x="381" y="219"/>
                    <a:pt x="379" y="219"/>
                    <a:pt x="378" y="217"/>
                  </a:cubicBezTo>
                  <a:cubicBezTo>
                    <a:pt x="375" y="218"/>
                    <a:pt x="375" y="218"/>
                    <a:pt x="375" y="218"/>
                  </a:cubicBezTo>
                  <a:cubicBezTo>
                    <a:pt x="375" y="217"/>
                    <a:pt x="375" y="216"/>
                    <a:pt x="375" y="216"/>
                  </a:cubicBezTo>
                  <a:cubicBezTo>
                    <a:pt x="375" y="215"/>
                    <a:pt x="375" y="215"/>
                    <a:pt x="375" y="215"/>
                  </a:cubicBezTo>
                  <a:cubicBezTo>
                    <a:pt x="373" y="214"/>
                    <a:pt x="376" y="213"/>
                    <a:pt x="375" y="212"/>
                  </a:cubicBezTo>
                  <a:cubicBezTo>
                    <a:pt x="374" y="211"/>
                    <a:pt x="372" y="211"/>
                    <a:pt x="372" y="210"/>
                  </a:cubicBezTo>
                  <a:cubicBezTo>
                    <a:pt x="371" y="211"/>
                    <a:pt x="370" y="211"/>
                    <a:pt x="369" y="211"/>
                  </a:cubicBezTo>
                  <a:cubicBezTo>
                    <a:pt x="364" y="215"/>
                    <a:pt x="364" y="215"/>
                    <a:pt x="364" y="215"/>
                  </a:cubicBezTo>
                  <a:cubicBezTo>
                    <a:pt x="364" y="215"/>
                    <a:pt x="364" y="215"/>
                    <a:pt x="364" y="215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64" y="213"/>
                    <a:pt x="364" y="211"/>
                    <a:pt x="365" y="209"/>
                  </a:cubicBezTo>
                  <a:cubicBezTo>
                    <a:pt x="366" y="208"/>
                    <a:pt x="366" y="208"/>
                    <a:pt x="366" y="208"/>
                  </a:cubicBezTo>
                  <a:cubicBezTo>
                    <a:pt x="365" y="208"/>
                    <a:pt x="363" y="205"/>
                    <a:pt x="362" y="207"/>
                  </a:cubicBezTo>
                  <a:cubicBezTo>
                    <a:pt x="361" y="210"/>
                    <a:pt x="357" y="211"/>
                    <a:pt x="357" y="214"/>
                  </a:cubicBezTo>
                  <a:cubicBezTo>
                    <a:pt x="357" y="214"/>
                    <a:pt x="356" y="215"/>
                    <a:pt x="355" y="214"/>
                  </a:cubicBezTo>
                  <a:cubicBezTo>
                    <a:pt x="354" y="216"/>
                    <a:pt x="355" y="218"/>
                    <a:pt x="356" y="219"/>
                  </a:cubicBezTo>
                  <a:cubicBezTo>
                    <a:pt x="357" y="220"/>
                    <a:pt x="358" y="219"/>
                    <a:pt x="358" y="219"/>
                  </a:cubicBezTo>
                  <a:cubicBezTo>
                    <a:pt x="358" y="221"/>
                    <a:pt x="359" y="221"/>
                    <a:pt x="360" y="222"/>
                  </a:cubicBezTo>
                  <a:cubicBezTo>
                    <a:pt x="362" y="222"/>
                    <a:pt x="363" y="217"/>
                    <a:pt x="366" y="220"/>
                  </a:cubicBezTo>
                  <a:cubicBezTo>
                    <a:pt x="369" y="220"/>
                    <a:pt x="369" y="220"/>
                    <a:pt x="369" y="220"/>
                  </a:cubicBezTo>
                  <a:cubicBezTo>
                    <a:pt x="369" y="220"/>
                    <a:pt x="369" y="221"/>
                    <a:pt x="369" y="221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8" y="221"/>
                    <a:pt x="367" y="222"/>
                    <a:pt x="365" y="223"/>
                  </a:cubicBezTo>
                  <a:cubicBezTo>
                    <a:pt x="363" y="225"/>
                    <a:pt x="363" y="225"/>
                    <a:pt x="363" y="225"/>
                  </a:cubicBezTo>
                  <a:cubicBezTo>
                    <a:pt x="364" y="226"/>
                    <a:pt x="364" y="226"/>
                    <a:pt x="364" y="226"/>
                  </a:cubicBezTo>
                  <a:cubicBezTo>
                    <a:pt x="362" y="227"/>
                    <a:pt x="362" y="227"/>
                    <a:pt x="362" y="227"/>
                  </a:cubicBezTo>
                  <a:cubicBezTo>
                    <a:pt x="363" y="228"/>
                    <a:pt x="361" y="229"/>
                    <a:pt x="362" y="229"/>
                  </a:cubicBezTo>
                  <a:cubicBezTo>
                    <a:pt x="365" y="231"/>
                    <a:pt x="366" y="234"/>
                    <a:pt x="368" y="238"/>
                  </a:cubicBezTo>
                  <a:cubicBezTo>
                    <a:pt x="369" y="238"/>
                    <a:pt x="370" y="239"/>
                    <a:pt x="371" y="240"/>
                  </a:cubicBezTo>
                  <a:cubicBezTo>
                    <a:pt x="369" y="241"/>
                    <a:pt x="369" y="241"/>
                    <a:pt x="369" y="241"/>
                  </a:cubicBezTo>
                  <a:cubicBezTo>
                    <a:pt x="369" y="242"/>
                    <a:pt x="371" y="242"/>
                    <a:pt x="372" y="243"/>
                  </a:cubicBezTo>
                  <a:cubicBezTo>
                    <a:pt x="368" y="245"/>
                    <a:pt x="368" y="245"/>
                    <a:pt x="368" y="245"/>
                  </a:cubicBezTo>
                  <a:cubicBezTo>
                    <a:pt x="369" y="248"/>
                    <a:pt x="371" y="245"/>
                    <a:pt x="372" y="247"/>
                  </a:cubicBezTo>
                  <a:cubicBezTo>
                    <a:pt x="372" y="247"/>
                    <a:pt x="372" y="247"/>
                    <a:pt x="372" y="248"/>
                  </a:cubicBezTo>
                  <a:cubicBezTo>
                    <a:pt x="372" y="248"/>
                    <a:pt x="372" y="248"/>
                    <a:pt x="373" y="248"/>
                  </a:cubicBezTo>
                  <a:cubicBezTo>
                    <a:pt x="372" y="249"/>
                    <a:pt x="372" y="249"/>
                    <a:pt x="371" y="250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1" y="252"/>
                    <a:pt x="371" y="253"/>
                    <a:pt x="370" y="254"/>
                  </a:cubicBezTo>
                  <a:cubicBezTo>
                    <a:pt x="371" y="255"/>
                    <a:pt x="369" y="256"/>
                    <a:pt x="369" y="257"/>
                  </a:cubicBezTo>
                  <a:cubicBezTo>
                    <a:pt x="368" y="257"/>
                    <a:pt x="368" y="257"/>
                    <a:pt x="367" y="258"/>
                  </a:cubicBezTo>
                  <a:cubicBezTo>
                    <a:pt x="369" y="259"/>
                    <a:pt x="367" y="260"/>
                    <a:pt x="368" y="262"/>
                  </a:cubicBezTo>
                  <a:cubicBezTo>
                    <a:pt x="367" y="262"/>
                    <a:pt x="367" y="262"/>
                    <a:pt x="367" y="262"/>
                  </a:cubicBezTo>
                  <a:cubicBezTo>
                    <a:pt x="366" y="263"/>
                    <a:pt x="367" y="265"/>
                    <a:pt x="364" y="265"/>
                  </a:cubicBezTo>
                  <a:cubicBezTo>
                    <a:pt x="365" y="266"/>
                    <a:pt x="365" y="266"/>
                    <a:pt x="365" y="266"/>
                  </a:cubicBezTo>
                  <a:cubicBezTo>
                    <a:pt x="363" y="267"/>
                    <a:pt x="361" y="270"/>
                    <a:pt x="359" y="271"/>
                  </a:cubicBezTo>
                  <a:cubicBezTo>
                    <a:pt x="357" y="270"/>
                    <a:pt x="356" y="271"/>
                    <a:pt x="355" y="272"/>
                  </a:cubicBezTo>
                  <a:cubicBezTo>
                    <a:pt x="354" y="271"/>
                    <a:pt x="354" y="271"/>
                    <a:pt x="354" y="271"/>
                  </a:cubicBezTo>
                  <a:cubicBezTo>
                    <a:pt x="353" y="274"/>
                    <a:pt x="349" y="274"/>
                    <a:pt x="346" y="275"/>
                  </a:cubicBezTo>
                  <a:cubicBezTo>
                    <a:pt x="346" y="275"/>
                    <a:pt x="346" y="275"/>
                    <a:pt x="346" y="275"/>
                  </a:cubicBezTo>
                  <a:cubicBezTo>
                    <a:pt x="344" y="276"/>
                    <a:pt x="346" y="277"/>
                    <a:pt x="345" y="278"/>
                  </a:cubicBezTo>
                  <a:cubicBezTo>
                    <a:pt x="345" y="278"/>
                    <a:pt x="344" y="277"/>
                    <a:pt x="344" y="277"/>
                  </a:cubicBezTo>
                  <a:cubicBezTo>
                    <a:pt x="344" y="275"/>
                    <a:pt x="344" y="275"/>
                    <a:pt x="344" y="275"/>
                  </a:cubicBezTo>
                  <a:cubicBezTo>
                    <a:pt x="343" y="274"/>
                    <a:pt x="341" y="276"/>
                    <a:pt x="341" y="274"/>
                  </a:cubicBezTo>
                  <a:cubicBezTo>
                    <a:pt x="339" y="276"/>
                    <a:pt x="335" y="276"/>
                    <a:pt x="335" y="279"/>
                  </a:cubicBezTo>
                  <a:cubicBezTo>
                    <a:pt x="333" y="280"/>
                    <a:pt x="333" y="281"/>
                    <a:pt x="333" y="283"/>
                  </a:cubicBezTo>
                  <a:cubicBezTo>
                    <a:pt x="335" y="287"/>
                    <a:pt x="338" y="289"/>
                    <a:pt x="342" y="291"/>
                  </a:cubicBezTo>
                  <a:cubicBezTo>
                    <a:pt x="344" y="295"/>
                    <a:pt x="345" y="300"/>
                    <a:pt x="344" y="303"/>
                  </a:cubicBezTo>
                  <a:cubicBezTo>
                    <a:pt x="344" y="306"/>
                    <a:pt x="341" y="308"/>
                    <a:pt x="338" y="308"/>
                  </a:cubicBezTo>
                  <a:cubicBezTo>
                    <a:pt x="337" y="310"/>
                    <a:pt x="335" y="311"/>
                    <a:pt x="334" y="312"/>
                  </a:cubicBezTo>
                  <a:cubicBezTo>
                    <a:pt x="333" y="311"/>
                    <a:pt x="335" y="307"/>
                    <a:pt x="331" y="307"/>
                  </a:cubicBezTo>
                  <a:cubicBezTo>
                    <a:pt x="330" y="307"/>
                    <a:pt x="330" y="307"/>
                    <a:pt x="330" y="307"/>
                  </a:cubicBezTo>
                  <a:cubicBezTo>
                    <a:pt x="330" y="307"/>
                    <a:pt x="330" y="307"/>
                    <a:pt x="330" y="306"/>
                  </a:cubicBezTo>
                  <a:cubicBezTo>
                    <a:pt x="330" y="306"/>
                    <a:pt x="330" y="306"/>
                    <a:pt x="330" y="306"/>
                  </a:cubicBezTo>
                  <a:cubicBezTo>
                    <a:pt x="329" y="306"/>
                    <a:pt x="329" y="306"/>
                    <a:pt x="329" y="306"/>
                  </a:cubicBezTo>
                  <a:cubicBezTo>
                    <a:pt x="328" y="304"/>
                    <a:pt x="326" y="303"/>
                    <a:pt x="324" y="301"/>
                  </a:cubicBezTo>
                  <a:cubicBezTo>
                    <a:pt x="324" y="302"/>
                    <a:pt x="323" y="301"/>
                    <a:pt x="322" y="301"/>
                  </a:cubicBezTo>
                  <a:cubicBezTo>
                    <a:pt x="321" y="301"/>
                    <a:pt x="322" y="299"/>
                    <a:pt x="321" y="299"/>
                  </a:cubicBezTo>
                  <a:cubicBezTo>
                    <a:pt x="319" y="300"/>
                    <a:pt x="319" y="300"/>
                    <a:pt x="319" y="300"/>
                  </a:cubicBezTo>
                  <a:cubicBezTo>
                    <a:pt x="320" y="302"/>
                    <a:pt x="318" y="305"/>
                    <a:pt x="317" y="308"/>
                  </a:cubicBezTo>
                  <a:cubicBezTo>
                    <a:pt x="317" y="309"/>
                    <a:pt x="318" y="310"/>
                    <a:pt x="318" y="311"/>
                  </a:cubicBezTo>
                  <a:cubicBezTo>
                    <a:pt x="319" y="311"/>
                    <a:pt x="319" y="311"/>
                    <a:pt x="319" y="311"/>
                  </a:cubicBezTo>
                  <a:cubicBezTo>
                    <a:pt x="319" y="313"/>
                    <a:pt x="322" y="314"/>
                    <a:pt x="321" y="316"/>
                  </a:cubicBezTo>
                  <a:cubicBezTo>
                    <a:pt x="322" y="317"/>
                    <a:pt x="323" y="318"/>
                    <a:pt x="325" y="319"/>
                  </a:cubicBezTo>
                  <a:cubicBezTo>
                    <a:pt x="325" y="319"/>
                    <a:pt x="325" y="320"/>
                    <a:pt x="326" y="320"/>
                  </a:cubicBezTo>
                  <a:cubicBezTo>
                    <a:pt x="326" y="320"/>
                    <a:pt x="326" y="320"/>
                    <a:pt x="326" y="320"/>
                  </a:cubicBezTo>
                  <a:cubicBezTo>
                    <a:pt x="332" y="322"/>
                    <a:pt x="327" y="327"/>
                    <a:pt x="331" y="330"/>
                  </a:cubicBezTo>
                  <a:cubicBezTo>
                    <a:pt x="332" y="333"/>
                    <a:pt x="332" y="333"/>
                    <a:pt x="332" y="333"/>
                  </a:cubicBezTo>
                  <a:cubicBezTo>
                    <a:pt x="329" y="333"/>
                    <a:pt x="326" y="332"/>
                    <a:pt x="325" y="329"/>
                  </a:cubicBezTo>
                  <a:cubicBezTo>
                    <a:pt x="325" y="328"/>
                    <a:pt x="323" y="327"/>
                    <a:pt x="322" y="326"/>
                  </a:cubicBezTo>
                  <a:cubicBezTo>
                    <a:pt x="323" y="321"/>
                    <a:pt x="320" y="317"/>
                    <a:pt x="316" y="314"/>
                  </a:cubicBezTo>
                  <a:cubicBezTo>
                    <a:pt x="316" y="314"/>
                    <a:pt x="316" y="314"/>
                    <a:pt x="316" y="314"/>
                  </a:cubicBezTo>
                  <a:cubicBezTo>
                    <a:pt x="314" y="311"/>
                    <a:pt x="318" y="310"/>
                    <a:pt x="316" y="308"/>
                  </a:cubicBezTo>
                  <a:cubicBezTo>
                    <a:pt x="316" y="307"/>
                    <a:pt x="317" y="306"/>
                    <a:pt x="316" y="306"/>
                  </a:cubicBezTo>
                  <a:cubicBezTo>
                    <a:pt x="318" y="303"/>
                    <a:pt x="315" y="301"/>
                    <a:pt x="315" y="299"/>
                  </a:cubicBezTo>
                  <a:cubicBezTo>
                    <a:pt x="312" y="296"/>
                    <a:pt x="315" y="290"/>
                    <a:pt x="310" y="288"/>
                  </a:cubicBezTo>
                  <a:cubicBezTo>
                    <a:pt x="310" y="290"/>
                    <a:pt x="307" y="290"/>
                    <a:pt x="306" y="291"/>
                  </a:cubicBezTo>
                  <a:cubicBezTo>
                    <a:pt x="305" y="291"/>
                    <a:pt x="303" y="293"/>
                    <a:pt x="303" y="291"/>
                  </a:cubicBezTo>
                  <a:cubicBezTo>
                    <a:pt x="304" y="288"/>
                    <a:pt x="303" y="286"/>
                    <a:pt x="302" y="283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1" y="281"/>
                    <a:pt x="301" y="281"/>
                    <a:pt x="301" y="281"/>
                  </a:cubicBezTo>
                  <a:cubicBezTo>
                    <a:pt x="298" y="279"/>
                    <a:pt x="295" y="277"/>
                    <a:pt x="295" y="273"/>
                  </a:cubicBezTo>
                  <a:cubicBezTo>
                    <a:pt x="295" y="271"/>
                    <a:pt x="292" y="272"/>
                    <a:pt x="291" y="271"/>
                  </a:cubicBezTo>
                  <a:cubicBezTo>
                    <a:pt x="291" y="272"/>
                    <a:pt x="291" y="272"/>
                    <a:pt x="291" y="272"/>
                  </a:cubicBezTo>
                  <a:cubicBezTo>
                    <a:pt x="292" y="273"/>
                    <a:pt x="292" y="273"/>
                    <a:pt x="292" y="273"/>
                  </a:cubicBezTo>
                  <a:cubicBezTo>
                    <a:pt x="293" y="273"/>
                    <a:pt x="292" y="273"/>
                    <a:pt x="292" y="272"/>
                  </a:cubicBezTo>
                  <a:cubicBezTo>
                    <a:pt x="291" y="275"/>
                    <a:pt x="288" y="274"/>
                    <a:pt x="286" y="274"/>
                  </a:cubicBezTo>
                  <a:cubicBezTo>
                    <a:pt x="286" y="275"/>
                    <a:pt x="286" y="275"/>
                    <a:pt x="286" y="275"/>
                  </a:cubicBezTo>
                  <a:cubicBezTo>
                    <a:pt x="285" y="273"/>
                    <a:pt x="285" y="273"/>
                    <a:pt x="285" y="273"/>
                  </a:cubicBezTo>
                  <a:cubicBezTo>
                    <a:pt x="284" y="276"/>
                    <a:pt x="280" y="276"/>
                    <a:pt x="281" y="279"/>
                  </a:cubicBezTo>
                  <a:cubicBezTo>
                    <a:pt x="280" y="280"/>
                    <a:pt x="280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3"/>
                    <a:pt x="274" y="286"/>
                    <a:pt x="271" y="288"/>
                  </a:cubicBezTo>
                  <a:cubicBezTo>
                    <a:pt x="272" y="292"/>
                    <a:pt x="267" y="289"/>
                    <a:pt x="267" y="292"/>
                  </a:cubicBezTo>
                  <a:cubicBezTo>
                    <a:pt x="266" y="292"/>
                    <a:pt x="265" y="293"/>
                    <a:pt x="265" y="293"/>
                  </a:cubicBezTo>
                  <a:cubicBezTo>
                    <a:pt x="266" y="296"/>
                    <a:pt x="263" y="298"/>
                    <a:pt x="266" y="301"/>
                  </a:cubicBezTo>
                  <a:cubicBezTo>
                    <a:pt x="264" y="303"/>
                    <a:pt x="264" y="305"/>
                    <a:pt x="265" y="308"/>
                  </a:cubicBezTo>
                  <a:cubicBezTo>
                    <a:pt x="264" y="308"/>
                    <a:pt x="263" y="309"/>
                    <a:pt x="262" y="310"/>
                  </a:cubicBezTo>
                  <a:cubicBezTo>
                    <a:pt x="262" y="311"/>
                    <a:pt x="262" y="311"/>
                    <a:pt x="262" y="311"/>
                  </a:cubicBezTo>
                  <a:cubicBezTo>
                    <a:pt x="260" y="311"/>
                    <a:pt x="260" y="315"/>
                    <a:pt x="258" y="314"/>
                  </a:cubicBezTo>
                  <a:cubicBezTo>
                    <a:pt x="255" y="310"/>
                    <a:pt x="255" y="305"/>
                    <a:pt x="251" y="302"/>
                  </a:cubicBezTo>
                  <a:cubicBezTo>
                    <a:pt x="251" y="297"/>
                    <a:pt x="246" y="293"/>
                    <a:pt x="246" y="288"/>
                  </a:cubicBezTo>
                  <a:cubicBezTo>
                    <a:pt x="244" y="287"/>
                    <a:pt x="245" y="284"/>
                    <a:pt x="244" y="282"/>
                  </a:cubicBezTo>
                  <a:cubicBezTo>
                    <a:pt x="244" y="281"/>
                    <a:pt x="245" y="278"/>
                    <a:pt x="243" y="277"/>
                  </a:cubicBezTo>
                  <a:cubicBezTo>
                    <a:pt x="243" y="276"/>
                    <a:pt x="243" y="274"/>
                    <a:pt x="243" y="273"/>
                  </a:cubicBezTo>
                  <a:cubicBezTo>
                    <a:pt x="242" y="273"/>
                    <a:pt x="242" y="274"/>
                    <a:pt x="241" y="274"/>
                  </a:cubicBezTo>
                  <a:cubicBezTo>
                    <a:pt x="242" y="276"/>
                    <a:pt x="241" y="277"/>
                    <a:pt x="239" y="278"/>
                  </a:cubicBezTo>
                  <a:cubicBezTo>
                    <a:pt x="236" y="279"/>
                    <a:pt x="235" y="275"/>
                    <a:pt x="233" y="274"/>
                  </a:cubicBezTo>
                  <a:cubicBezTo>
                    <a:pt x="234" y="275"/>
                    <a:pt x="235" y="273"/>
                    <a:pt x="236" y="273"/>
                  </a:cubicBezTo>
                  <a:cubicBezTo>
                    <a:pt x="237" y="273"/>
                    <a:pt x="237" y="272"/>
                    <a:pt x="237" y="272"/>
                  </a:cubicBezTo>
                  <a:cubicBezTo>
                    <a:pt x="236" y="272"/>
                    <a:pt x="233" y="272"/>
                    <a:pt x="232" y="272"/>
                  </a:cubicBezTo>
                  <a:cubicBezTo>
                    <a:pt x="231" y="269"/>
                    <a:pt x="227" y="270"/>
                    <a:pt x="226" y="266"/>
                  </a:cubicBezTo>
                  <a:cubicBezTo>
                    <a:pt x="225" y="263"/>
                    <a:pt x="220" y="265"/>
                    <a:pt x="217" y="264"/>
                  </a:cubicBezTo>
                  <a:cubicBezTo>
                    <a:pt x="212" y="267"/>
                    <a:pt x="206" y="264"/>
                    <a:pt x="200" y="263"/>
                  </a:cubicBezTo>
                  <a:cubicBezTo>
                    <a:pt x="199" y="262"/>
                    <a:pt x="199" y="260"/>
                    <a:pt x="197" y="259"/>
                  </a:cubicBezTo>
                  <a:cubicBezTo>
                    <a:pt x="193" y="262"/>
                    <a:pt x="193" y="262"/>
                    <a:pt x="193" y="262"/>
                  </a:cubicBezTo>
                  <a:cubicBezTo>
                    <a:pt x="190" y="261"/>
                    <a:pt x="187" y="257"/>
                    <a:pt x="184" y="257"/>
                  </a:cubicBezTo>
                  <a:cubicBezTo>
                    <a:pt x="182" y="255"/>
                    <a:pt x="181" y="253"/>
                    <a:pt x="179" y="251"/>
                  </a:cubicBezTo>
                  <a:cubicBezTo>
                    <a:pt x="179" y="251"/>
                    <a:pt x="178" y="251"/>
                    <a:pt x="177" y="250"/>
                  </a:cubicBezTo>
                  <a:cubicBezTo>
                    <a:pt x="176" y="251"/>
                    <a:pt x="176" y="251"/>
                    <a:pt x="176" y="251"/>
                  </a:cubicBezTo>
                  <a:cubicBezTo>
                    <a:pt x="176" y="251"/>
                    <a:pt x="176" y="251"/>
                    <a:pt x="176" y="251"/>
                  </a:cubicBezTo>
                  <a:cubicBezTo>
                    <a:pt x="172" y="254"/>
                    <a:pt x="176" y="255"/>
                    <a:pt x="176" y="258"/>
                  </a:cubicBezTo>
                  <a:cubicBezTo>
                    <a:pt x="180" y="260"/>
                    <a:pt x="180" y="264"/>
                    <a:pt x="183" y="267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4" y="265"/>
                    <a:pt x="184" y="268"/>
                    <a:pt x="186" y="270"/>
                  </a:cubicBezTo>
                  <a:cubicBezTo>
                    <a:pt x="188" y="268"/>
                    <a:pt x="193" y="271"/>
                    <a:pt x="194" y="267"/>
                  </a:cubicBezTo>
                  <a:cubicBezTo>
                    <a:pt x="197" y="263"/>
                    <a:pt x="197" y="263"/>
                    <a:pt x="197" y="263"/>
                  </a:cubicBezTo>
                  <a:cubicBezTo>
                    <a:pt x="198" y="265"/>
                    <a:pt x="197" y="268"/>
                    <a:pt x="201" y="270"/>
                  </a:cubicBezTo>
                  <a:cubicBezTo>
                    <a:pt x="202" y="271"/>
                    <a:pt x="205" y="269"/>
                    <a:pt x="205" y="272"/>
                  </a:cubicBezTo>
                  <a:cubicBezTo>
                    <a:pt x="206" y="272"/>
                    <a:pt x="206" y="273"/>
                    <a:pt x="207" y="273"/>
                  </a:cubicBezTo>
                  <a:cubicBezTo>
                    <a:pt x="208" y="276"/>
                    <a:pt x="205" y="277"/>
                    <a:pt x="204" y="279"/>
                  </a:cubicBezTo>
                  <a:cubicBezTo>
                    <a:pt x="204" y="279"/>
                    <a:pt x="204" y="279"/>
                    <a:pt x="204" y="279"/>
                  </a:cubicBezTo>
                  <a:cubicBezTo>
                    <a:pt x="203" y="280"/>
                    <a:pt x="202" y="281"/>
                    <a:pt x="203" y="283"/>
                  </a:cubicBezTo>
                  <a:cubicBezTo>
                    <a:pt x="203" y="283"/>
                    <a:pt x="203" y="283"/>
                    <a:pt x="203" y="283"/>
                  </a:cubicBezTo>
                  <a:cubicBezTo>
                    <a:pt x="201" y="283"/>
                    <a:pt x="199" y="285"/>
                    <a:pt x="199" y="287"/>
                  </a:cubicBezTo>
                  <a:cubicBezTo>
                    <a:pt x="198" y="287"/>
                    <a:pt x="197" y="287"/>
                    <a:pt x="196" y="288"/>
                  </a:cubicBezTo>
                  <a:cubicBezTo>
                    <a:pt x="196" y="288"/>
                    <a:pt x="197" y="288"/>
                    <a:pt x="196" y="289"/>
                  </a:cubicBezTo>
                  <a:cubicBezTo>
                    <a:pt x="195" y="290"/>
                    <a:pt x="195" y="290"/>
                    <a:pt x="195" y="290"/>
                  </a:cubicBezTo>
                  <a:cubicBezTo>
                    <a:pt x="193" y="289"/>
                    <a:pt x="190" y="290"/>
                    <a:pt x="188" y="292"/>
                  </a:cubicBezTo>
                  <a:cubicBezTo>
                    <a:pt x="188" y="296"/>
                    <a:pt x="182" y="294"/>
                    <a:pt x="180" y="297"/>
                  </a:cubicBezTo>
                  <a:cubicBezTo>
                    <a:pt x="179" y="299"/>
                    <a:pt x="176" y="297"/>
                    <a:pt x="176" y="299"/>
                  </a:cubicBezTo>
                  <a:cubicBezTo>
                    <a:pt x="173" y="301"/>
                    <a:pt x="170" y="298"/>
                    <a:pt x="168" y="301"/>
                  </a:cubicBezTo>
                  <a:cubicBezTo>
                    <a:pt x="168" y="301"/>
                    <a:pt x="164" y="303"/>
                    <a:pt x="165" y="300"/>
                  </a:cubicBezTo>
                  <a:cubicBezTo>
                    <a:pt x="164" y="300"/>
                    <a:pt x="164" y="300"/>
                    <a:pt x="164" y="300"/>
                  </a:cubicBezTo>
                  <a:cubicBezTo>
                    <a:pt x="166" y="299"/>
                    <a:pt x="163" y="298"/>
                    <a:pt x="164" y="297"/>
                  </a:cubicBezTo>
                  <a:cubicBezTo>
                    <a:pt x="162" y="294"/>
                    <a:pt x="164" y="292"/>
                    <a:pt x="162" y="290"/>
                  </a:cubicBezTo>
                  <a:cubicBezTo>
                    <a:pt x="157" y="287"/>
                    <a:pt x="159" y="280"/>
                    <a:pt x="153" y="279"/>
                  </a:cubicBezTo>
                  <a:cubicBezTo>
                    <a:pt x="151" y="276"/>
                    <a:pt x="152" y="272"/>
                    <a:pt x="149" y="269"/>
                  </a:cubicBezTo>
                  <a:cubicBezTo>
                    <a:pt x="146" y="269"/>
                    <a:pt x="145" y="264"/>
                    <a:pt x="143" y="261"/>
                  </a:cubicBezTo>
                  <a:cubicBezTo>
                    <a:pt x="141" y="260"/>
                    <a:pt x="141" y="257"/>
                    <a:pt x="139" y="257"/>
                  </a:cubicBezTo>
                  <a:cubicBezTo>
                    <a:pt x="139" y="256"/>
                    <a:pt x="140" y="255"/>
                    <a:pt x="139" y="254"/>
                  </a:cubicBezTo>
                  <a:cubicBezTo>
                    <a:pt x="138" y="258"/>
                    <a:pt x="138" y="258"/>
                    <a:pt x="138" y="258"/>
                  </a:cubicBezTo>
                  <a:cubicBezTo>
                    <a:pt x="133" y="253"/>
                    <a:pt x="133" y="253"/>
                    <a:pt x="133" y="253"/>
                  </a:cubicBezTo>
                  <a:cubicBezTo>
                    <a:pt x="132" y="254"/>
                    <a:pt x="134" y="256"/>
                    <a:pt x="136" y="258"/>
                  </a:cubicBezTo>
                  <a:cubicBezTo>
                    <a:pt x="136" y="263"/>
                    <a:pt x="142" y="267"/>
                    <a:pt x="142" y="272"/>
                  </a:cubicBezTo>
                  <a:cubicBezTo>
                    <a:pt x="143" y="275"/>
                    <a:pt x="146" y="274"/>
                    <a:pt x="146" y="276"/>
                  </a:cubicBezTo>
                  <a:cubicBezTo>
                    <a:pt x="148" y="279"/>
                    <a:pt x="145" y="286"/>
                    <a:pt x="151" y="287"/>
                  </a:cubicBezTo>
                  <a:cubicBezTo>
                    <a:pt x="153" y="289"/>
                    <a:pt x="152" y="293"/>
                    <a:pt x="155" y="295"/>
                  </a:cubicBezTo>
                  <a:cubicBezTo>
                    <a:pt x="155" y="294"/>
                    <a:pt x="155" y="294"/>
                    <a:pt x="155" y="294"/>
                  </a:cubicBezTo>
                  <a:cubicBezTo>
                    <a:pt x="155" y="295"/>
                    <a:pt x="156" y="295"/>
                    <a:pt x="156" y="296"/>
                  </a:cubicBezTo>
                  <a:cubicBezTo>
                    <a:pt x="159" y="297"/>
                    <a:pt x="162" y="301"/>
                    <a:pt x="164" y="303"/>
                  </a:cubicBezTo>
                  <a:cubicBezTo>
                    <a:pt x="164" y="304"/>
                    <a:pt x="164" y="304"/>
                    <a:pt x="163" y="305"/>
                  </a:cubicBezTo>
                  <a:cubicBezTo>
                    <a:pt x="166" y="306"/>
                    <a:pt x="168" y="312"/>
                    <a:pt x="171" y="308"/>
                  </a:cubicBezTo>
                  <a:cubicBezTo>
                    <a:pt x="172" y="307"/>
                    <a:pt x="174" y="308"/>
                    <a:pt x="175" y="307"/>
                  </a:cubicBezTo>
                  <a:cubicBezTo>
                    <a:pt x="179" y="306"/>
                    <a:pt x="183" y="306"/>
                    <a:pt x="185" y="304"/>
                  </a:cubicBezTo>
                  <a:cubicBezTo>
                    <a:pt x="187" y="312"/>
                    <a:pt x="180" y="318"/>
                    <a:pt x="177" y="326"/>
                  </a:cubicBezTo>
                  <a:cubicBezTo>
                    <a:pt x="171" y="331"/>
                    <a:pt x="163" y="336"/>
                    <a:pt x="159" y="343"/>
                  </a:cubicBezTo>
                  <a:cubicBezTo>
                    <a:pt x="155" y="344"/>
                    <a:pt x="155" y="349"/>
                    <a:pt x="152" y="352"/>
                  </a:cubicBezTo>
                  <a:cubicBezTo>
                    <a:pt x="151" y="354"/>
                    <a:pt x="154" y="355"/>
                    <a:pt x="154" y="356"/>
                  </a:cubicBezTo>
                  <a:cubicBezTo>
                    <a:pt x="152" y="357"/>
                    <a:pt x="155" y="359"/>
                    <a:pt x="153" y="360"/>
                  </a:cubicBezTo>
                  <a:cubicBezTo>
                    <a:pt x="155" y="362"/>
                    <a:pt x="154" y="365"/>
                    <a:pt x="157" y="366"/>
                  </a:cubicBezTo>
                  <a:cubicBezTo>
                    <a:pt x="156" y="370"/>
                    <a:pt x="156" y="373"/>
                    <a:pt x="157" y="378"/>
                  </a:cubicBezTo>
                  <a:cubicBezTo>
                    <a:pt x="154" y="385"/>
                    <a:pt x="145" y="386"/>
                    <a:pt x="141" y="391"/>
                  </a:cubicBezTo>
                  <a:cubicBezTo>
                    <a:pt x="140" y="391"/>
                    <a:pt x="139" y="391"/>
                    <a:pt x="139" y="392"/>
                  </a:cubicBezTo>
                  <a:cubicBezTo>
                    <a:pt x="139" y="396"/>
                    <a:pt x="142" y="399"/>
                    <a:pt x="140" y="402"/>
                  </a:cubicBezTo>
                  <a:cubicBezTo>
                    <a:pt x="142" y="404"/>
                    <a:pt x="140" y="405"/>
                    <a:pt x="139" y="406"/>
                  </a:cubicBezTo>
                  <a:cubicBezTo>
                    <a:pt x="136" y="406"/>
                    <a:pt x="134" y="408"/>
                    <a:pt x="133" y="409"/>
                  </a:cubicBezTo>
                  <a:cubicBezTo>
                    <a:pt x="134" y="412"/>
                    <a:pt x="132" y="415"/>
                    <a:pt x="131" y="417"/>
                  </a:cubicBezTo>
                  <a:cubicBezTo>
                    <a:pt x="126" y="422"/>
                    <a:pt x="122" y="430"/>
                    <a:pt x="114" y="432"/>
                  </a:cubicBezTo>
                  <a:cubicBezTo>
                    <a:pt x="112" y="432"/>
                    <a:pt x="112" y="434"/>
                    <a:pt x="110" y="434"/>
                  </a:cubicBezTo>
                  <a:cubicBezTo>
                    <a:pt x="108" y="433"/>
                    <a:pt x="105" y="433"/>
                    <a:pt x="103" y="434"/>
                  </a:cubicBezTo>
                  <a:cubicBezTo>
                    <a:pt x="99" y="433"/>
                    <a:pt x="97" y="438"/>
                    <a:pt x="94" y="433"/>
                  </a:cubicBezTo>
                  <a:cubicBezTo>
                    <a:pt x="94" y="434"/>
                    <a:pt x="94" y="434"/>
                    <a:pt x="94" y="434"/>
                  </a:cubicBezTo>
                  <a:cubicBezTo>
                    <a:pt x="94" y="432"/>
                    <a:pt x="93" y="431"/>
                    <a:pt x="92" y="430"/>
                  </a:cubicBezTo>
                  <a:cubicBezTo>
                    <a:pt x="96" y="429"/>
                    <a:pt x="92" y="426"/>
                    <a:pt x="92" y="424"/>
                  </a:cubicBezTo>
                  <a:cubicBezTo>
                    <a:pt x="92" y="417"/>
                    <a:pt x="84" y="413"/>
                    <a:pt x="86" y="406"/>
                  </a:cubicBezTo>
                  <a:cubicBezTo>
                    <a:pt x="84" y="405"/>
                    <a:pt x="85" y="401"/>
                    <a:pt x="85" y="400"/>
                  </a:cubicBezTo>
                  <a:cubicBezTo>
                    <a:pt x="82" y="396"/>
                    <a:pt x="82" y="391"/>
                    <a:pt x="78" y="387"/>
                  </a:cubicBezTo>
                  <a:cubicBezTo>
                    <a:pt x="77" y="382"/>
                    <a:pt x="80" y="379"/>
                    <a:pt x="80" y="375"/>
                  </a:cubicBezTo>
                  <a:cubicBezTo>
                    <a:pt x="81" y="371"/>
                    <a:pt x="86" y="370"/>
                    <a:pt x="83" y="366"/>
                  </a:cubicBezTo>
                  <a:cubicBezTo>
                    <a:pt x="80" y="362"/>
                    <a:pt x="84" y="357"/>
                    <a:pt x="80" y="354"/>
                  </a:cubicBezTo>
                  <a:cubicBezTo>
                    <a:pt x="81" y="354"/>
                    <a:pt x="81" y="354"/>
                    <a:pt x="81" y="354"/>
                  </a:cubicBezTo>
                  <a:cubicBezTo>
                    <a:pt x="80" y="352"/>
                    <a:pt x="79" y="350"/>
                    <a:pt x="78" y="348"/>
                  </a:cubicBezTo>
                  <a:cubicBezTo>
                    <a:pt x="74" y="346"/>
                    <a:pt x="71" y="343"/>
                    <a:pt x="71" y="339"/>
                  </a:cubicBezTo>
                  <a:cubicBezTo>
                    <a:pt x="73" y="339"/>
                    <a:pt x="71" y="337"/>
                    <a:pt x="72" y="336"/>
                  </a:cubicBezTo>
                  <a:cubicBezTo>
                    <a:pt x="71" y="333"/>
                    <a:pt x="75" y="330"/>
                    <a:pt x="73" y="326"/>
                  </a:cubicBezTo>
                  <a:cubicBezTo>
                    <a:pt x="71" y="326"/>
                    <a:pt x="71" y="325"/>
                    <a:pt x="70" y="324"/>
                  </a:cubicBezTo>
                  <a:cubicBezTo>
                    <a:pt x="67" y="324"/>
                    <a:pt x="63" y="327"/>
                    <a:pt x="61" y="323"/>
                  </a:cubicBezTo>
                  <a:cubicBezTo>
                    <a:pt x="61" y="321"/>
                    <a:pt x="59" y="319"/>
                    <a:pt x="57" y="319"/>
                  </a:cubicBezTo>
                  <a:cubicBezTo>
                    <a:pt x="50" y="318"/>
                    <a:pt x="45" y="325"/>
                    <a:pt x="39" y="322"/>
                  </a:cubicBezTo>
                  <a:cubicBezTo>
                    <a:pt x="39" y="322"/>
                    <a:pt x="39" y="322"/>
                    <a:pt x="39" y="322"/>
                  </a:cubicBezTo>
                  <a:cubicBezTo>
                    <a:pt x="39" y="322"/>
                    <a:pt x="38" y="322"/>
                    <a:pt x="37" y="322"/>
                  </a:cubicBezTo>
                  <a:cubicBezTo>
                    <a:pt x="36" y="323"/>
                    <a:pt x="33" y="322"/>
                    <a:pt x="31" y="323"/>
                  </a:cubicBezTo>
                  <a:cubicBezTo>
                    <a:pt x="30" y="323"/>
                    <a:pt x="28" y="324"/>
                    <a:pt x="27" y="325"/>
                  </a:cubicBezTo>
                  <a:cubicBezTo>
                    <a:pt x="23" y="324"/>
                    <a:pt x="21" y="320"/>
                    <a:pt x="18" y="319"/>
                  </a:cubicBezTo>
                  <a:cubicBezTo>
                    <a:pt x="17" y="317"/>
                    <a:pt x="15" y="318"/>
                    <a:pt x="15" y="317"/>
                  </a:cubicBezTo>
                  <a:cubicBezTo>
                    <a:pt x="13" y="315"/>
                    <a:pt x="12" y="313"/>
                    <a:pt x="12" y="311"/>
                  </a:cubicBezTo>
                  <a:cubicBezTo>
                    <a:pt x="9" y="309"/>
                    <a:pt x="8" y="307"/>
                    <a:pt x="6" y="306"/>
                  </a:cubicBezTo>
                  <a:cubicBezTo>
                    <a:pt x="7" y="302"/>
                    <a:pt x="3" y="305"/>
                    <a:pt x="2" y="302"/>
                  </a:cubicBezTo>
                  <a:cubicBezTo>
                    <a:pt x="4" y="301"/>
                    <a:pt x="0" y="301"/>
                    <a:pt x="2" y="299"/>
                  </a:cubicBezTo>
                  <a:cubicBezTo>
                    <a:pt x="2" y="298"/>
                    <a:pt x="1" y="297"/>
                    <a:pt x="0" y="296"/>
                  </a:cubicBezTo>
                  <a:cubicBezTo>
                    <a:pt x="3" y="292"/>
                    <a:pt x="6" y="287"/>
                    <a:pt x="3" y="282"/>
                  </a:cubicBezTo>
                  <a:cubicBezTo>
                    <a:pt x="4" y="282"/>
                    <a:pt x="3" y="281"/>
                    <a:pt x="4" y="280"/>
                  </a:cubicBezTo>
                  <a:cubicBezTo>
                    <a:pt x="3" y="279"/>
                    <a:pt x="1" y="279"/>
                    <a:pt x="2" y="278"/>
                  </a:cubicBezTo>
                  <a:cubicBezTo>
                    <a:pt x="1" y="274"/>
                    <a:pt x="4" y="273"/>
                    <a:pt x="5" y="270"/>
                  </a:cubicBezTo>
                  <a:cubicBezTo>
                    <a:pt x="8" y="267"/>
                    <a:pt x="8" y="263"/>
                    <a:pt x="12" y="261"/>
                  </a:cubicBezTo>
                  <a:cubicBezTo>
                    <a:pt x="12" y="260"/>
                    <a:pt x="13" y="259"/>
                    <a:pt x="14" y="258"/>
                  </a:cubicBezTo>
                  <a:cubicBezTo>
                    <a:pt x="16" y="259"/>
                    <a:pt x="17" y="256"/>
                    <a:pt x="19" y="256"/>
                  </a:cubicBezTo>
                  <a:cubicBezTo>
                    <a:pt x="21" y="254"/>
                    <a:pt x="23" y="252"/>
                    <a:pt x="21" y="249"/>
                  </a:cubicBezTo>
                  <a:cubicBezTo>
                    <a:pt x="22" y="247"/>
                    <a:pt x="24" y="247"/>
                    <a:pt x="23" y="244"/>
                  </a:cubicBezTo>
                  <a:cubicBezTo>
                    <a:pt x="26" y="241"/>
                    <a:pt x="32" y="241"/>
                    <a:pt x="32" y="235"/>
                  </a:cubicBezTo>
                  <a:cubicBezTo>
                    <a:pt x="33" y="235"/>
                    <a:pt x="33" y="235"/>
                    <a:pt x="33" y="235"/>
                  </a:cubicBezTo>
                  <a:cubicBezTo>
                    <a:pt x="33" y="236"/>
                    <a:pt x="34" y="236"/>
                    <a:pt x="35" y="237"/>
                  </a:cubicBezTo>
                  <a:cubicBezTo>
                    <a:pt x="38" y="235"/>
                    <a:pt x="43" y="239"/>
                    <a:pt x="45" y="235"/>
                  </a:cubicBezTo>
                  <a:cubicBezTo>
                    <a:pt x="48" y="233"/>
                    <a:pt x="52" y="232"/>
                    <a:pt x="55" y="232"/>
                  </a:cubicBezTo>
                  <a:cubicBezTo>
                    <a:pt x="58" y="230"/>
                    <a:pt x="60" y="234"/>
                    <a:pt x="63" y="231"/>
                  </a:cubicBezTo>
                  <a:cubicBezTo>
                    <a:pt x="63" y="231"/>
                    <a:pt x="64" y="232"/>
                    <a:pt x="64" y="232"/>
                  </a:cubicBezTo>
                  <a:cubicBezTo>
                    <a:pt x="66" y="231"/>
                    <a:pt x="69" y="232"/>
                    <a:pt x="70" y="231"/>
                  </a:cubicBezTo>
                  <a:cubicBezTo>
                    <a:pt x="72" y="231"/>
                    <a:pt x="72" y="231"/>
                    <a:pt x="72" y="231"/>
                  </a:cubicBezTo>
                  <a:cubicBezTo>
                    <a:pt x="72" y="231"/>
                    <a:pt x="73" y="232"/>
                    <a:pt x="73" y="232"/>
                  </a:cubicBezTo>
                  <a:cubicBezTo>
                    <a:pt x="74" y="232"/>
                    <a:pt x="74" y="231"/>
                    <a:pt x="74" y="231"/>
                  </a:cubicBezTo>
                  <a:cubicBezTo>
                    <a:pt x="69" y="234"/>
                    <a:pt x="79" y="237"/>
                    <a:pt x="73" y="239"/>
                  </a:cubicBezTo>
                  <a:cubicBezTo>
                    <a:pt x="72" y="240"/>
                    <a:pt x="72" y="240"/>
                    <a:pt x="72" y="240"/>
                  </a:cubicBezTo>
                  <a:cubicBezTo>
                    <a:pt x="72" y="241"/>
                    <a:pt x="74" y="242"/>
                    <a:pt x="75" y="242"/>
                  </a:cubicBezTo>
                  <a:cubicBezTo>
                    <a:pt x="76" y="244"/>
                    <a:pt x="77" y="243"/>
                    <a:pt x="78" y="244"/>
                  </a:cubicBezTo>
                  <a:cubicBezTo>
                    <a:pt x="81" y="244"/>
                    <a:pt x="84" y="244"/>
                    <a:pt x="86" y="245"/>
                  </a:cubicBezTo>
                  <a:cubicBezTo>
                    <a:pt x="86" y="247"/>
                    <a:pt x="87" y="248"/>
                    <a:pt x="88" y="249"/>
                  </a:cubicBezTo>
                  <a:cubicBezTo>
                    <a:pt x="93" y="247"/>
                    <a:pt x="96" y="256"/>
                    <a:pt x="100" y="250"/>
                  </a:cubicBezTo>
                  <a:cubicBezTo>
                    <a:pt x="99" y="248"/>
                    <a:pt x="99" y="246"/>
                    <a:pt x="100" y="245"/>
                  </a:cubicBezTo>
                  <a:cubicBezTo>
                    <a:pt x="102" y="244"/>
                    <a:pt x="104" y="244"/>
                    <a:pt x="107" y="244"/>
                  </a:cubicBezTo>
                  <a:cubicBezTo>
                    <a:pt x="111" y="246"/>
                    <a:pt x="115" y="248"/>
                    <a:pt x="120" y="248"/>
                  </a:cubicBezTo>
                  <a:cubicBezTo>
                    <a:pt x="124" y="252"/>
                    <a:pt x="126" y="246"/>
                    <a:pt x="130" y="248"/>
                  </a:cubicBezTo>
                  <a:cubicBezTo>
                    <a:pt x="130" y="248"/>
                    <a:pt x="131" y="248"/>
                    <a:pt x="131" y="249"/>
                  </a:cubicBezTo>
                  <a:cubicBezTo>
                    <a:pt x="131" y="249"/>
                    <a:pt x="132" y="249"/>
                    <a:pt x="132" y="248"/>
                  </a:cubicBezTo>
                  <a:cubicBezTo>
                    <a:pt x="133" y="250"/>
                    <a:pt x="134" y="247"/>
                    <a:pt x="136" y="249"/>
                  </a:cubicBezTo>
                  <a:cubicBezTo>
                    <a:pt x="140" y="246"/>
                    <a:pt x="140" y="241"/>
                    <a:pt x="141" y="236"/>
                  </a:cubicBezTo>
                  <a:cubicBezTo>
                    <a:pt x="140" y="235"/>
                    <a:pt x="141" y="232"/>
                    <a:pt x="140" y="231"/>
                  </a:cubicBezTo>
                  <a:cubicBezTo>
                    <a:pt x="140" y="231"/>
                    <a:pt x="138" y="231"/>
                    <a:pt x="137" y="231"/>
                  </a:cubicBezTo>
                  <a:cubicBezTo>
                    <a:pt x="136" y="233"/>
                    <a:pt x="134" y="233"/>
                    <a:pt x="131" y="233"/>
                  </a:cubicBezTo>
                  <a:cubicBezTo>
                    <a:pt x="130" y="231"/>
                    <a:pt x="128" y="231"/>
                    <a:pt x="126" y="231"/>
                  </a:cubicBezTo>
                  <a:cubicBezTo>
                    <a:pt x="126" y="233"/>
                    <a:pt x="124" y="233"/>
                    <a:pt x="123" y="233"/>
                  </a:cubicBezTo>
                  <a:cubicBezTo>
                    <a:pt x="122" y="232"/>
                    <a:pt x="121" y="232"/>
                    <a:pt x="120" y="231"/>
                  </a:cubicBezTo>
                  <a:cubicBezTo>
                    <a:pt x="119" y="232"/>
                    <a:pt x="119" y="232"/>
                    <a:pt x="119" y="232"/>
                  </a:cubicBezTo>
                  <a:cubicBezTo>
                    <a:pt x="117" y="229"/>
                    <a:pt x="117" y="229"/>
                    <a:pt x="117" y="229"/>
                  </a:cubicBezTo>
                  <a:cubicBezTo>
                    <a:pt x="117" y="228"/>
                    <a:pt x="117" y="228"/>
                    <a:pt x="117" y="228"/>
                  </a:cubicBezTo>
                  <a:cubicBezTo>
                    <a:pt x="116" y="227"/>
                    <a:pt x="115" y="227"/>
                    <a:pt x="114" y="226"/>
                  </a:cubicBezTo>
                  <a:cubicBezTo>
                    <a:pt x="114" y="226"/>
                    <a:pt x="114" y="226"/>
                    <a:pt x="114" y="226"/>
                  </a:cubicBezTo>
                  <a:cubicBezTo>
                    <a:pt x="114" y="227"/>
                    <a:pt x="115" y="226"/>
                    <a:pt x="115" y="226"/>
                  </a:cubicBezTo>
                  <a:cubicBezTo>
                    <a:pt x="117" y="225"/>
                    <a:pt x="115" y="224"/>
                    <a:pt x="115" y="222"/>
                  </a:cubicBezTo>
                  <a:cubicBezTo>
                    <a:pt x="114" y="222"/>
                    <a:pt x="114" y="222"/>
                    <a:pt x="114" y="222"/>
                  </a:cubicBezTo>
                  <a:cubicBezTo>
                    <a:pt x="114" y="220"/>
                    <a:pt x="115" y="218"/>
                    <a:pt x="112" y="217"/>
                  </a:cubicBezTo>
                  <a:cubicBezTo>
                    <a:pt x="111" y="217"/>
                    <a:pt x="110" y="219"/>
                    <a:pt x="109" y="217"/>
                  </a:cubicBezTo>
                  <a:cubicBezTo>
                    <a:pt x="107" y="219"/>
                    <a:pt x="107" y="219"/>
                    <a:pt x="107" y="219"/>
                  </a:cubicBezTo>
                  <a:cubicBezTo>
                    <a:pt x="108" y="219"/>
                    <a:pt x="108" y="219"/>
                    <a:pt x="108" y="219"/>
                  </a:cubicBezTo>
                  <a:cubicBezTo>
                    <a:pt x="108" y="220"/>
                    <a:pt x="107" y="220"/>
                    <a:pt x="106" y="220"/>
                  </a:cubicBezTo>
                  <a:cubicBezTo>
                    <a:pt x="105" y="219"/>
                    <a:pt x="105" y="219"/>
                    <a:pt x="105" y="219"/>
                  </a:cubicBezTo>
                  <a:cubicBezTo>
                    <a:pt x="102" y="221"/>
                    <a:pt x="107" y="223"/>
                    <a:pt x="105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5" y="224"/>
                    <a:pt x="105" y="225"/>
                    <a:pt x="105" y="225"/>
                  </a:cubicBezTo>
                  <a:cubicBezTo>
                    <a:pt x="105" y="225"/>
                    <a:pt x="105" y="226"/>
                    <a:pt x="106" y="226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8" y="225"/>
                    <a:pt x="110" y="226"/>
                    <a:pt x="108" y="228"/>
                  </a:cubicBezTo>
                  <a:cubicBezTo>
                    <a:pt x="108" y="227"/>
                    <a:pt x="107" y="228"/>
                    <a:pt x="106" y="228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106" y="229"/>
                    <a:pt x="107" y="229"/>
                    <a:pt x="107" y="230"/>
                  </a:cubicBezTo>
                  <a:cubicBezTo>
                    <a:pt x="106" y="230"/>
                    <a:pt x="106" y="229"/>
                    <a:pt x="106" y="229"/>
                  </a:cubicBezTo>
                  <a:cubicBezTo>
                    <a:pt x="104" y="230"/>
                    <a:pt x="106" y="231"/>
                    <a:pt x="106" y="232"/>
                  </a:cubicBezTo>
                  <a:cubicBezTo>
                    <a:pt x="106" y="232"/>
                    <a:pt x="106" y="231"/>
                    <a:pt x="105" y="231"/>
                  </a:cubicBezTo>
                  <a:cubicBezTo>
                    <a:pt x="105" y="232"/>
                    <a:pt x="105" y="232"/>
                    <a:pt x="105" y="232"/>
                  </a:cubicBezTo>
                  <a:cubicBezTo>
                    <a:pt x="104" y="231"/>
                    <a:pt x="104" y="231"/>
                    <a:pt x="103" y="231"/>
                  </a:cubicBezTo>
                  <a:cubicBezTo>
                    <a:pt x="104" y="229"/>
                    <a:pt x="99" y="229"/>
                    <a:pt x="102" y="227"/>
                  </a:cubicBezTo>
                  <a:cubicBezTo>
                    <a:pt x="100" y="226"/>
                    <a:pt x="98" y="223"/>
                    <a:pt x="97" y="220"/>
                  </a:cubicBezTo>
                  <a:cubicBezTo>
                    <a:pt x="95" y="219"/>
                    <a:pt x="97" y="218"/>
                    <a:pt x="96" y="216"/>
                  </a:cubicBezTo>
                  <a:cubicBezTo>
                    <a:pt x="97" y="214"/>
                    <a:pt x="94" y="214"/>
                    <a:pt x="93" y="212"/>
                  </a:cubicBezTo>
                  <a:cubicBezTo>
                    <a:pt x="92" y="211"/>
                    <a:pt x="90" y="211"/>
                    <a:pt x="89" y="209"/>
                  </a:cubicBezTo>
                  <a:cubicBezTo>
                    <a:pt x="88" y="210"/>
                    <a:pt x="86" y="208"/>
                    <a:pt x="85" y="207"/>
                  </a:cubicBezTo>
                  <a:cubicBezTo>
                    <a:pt x="85" y="205"/>
                    <a:pt x="82" y="204"/>
                    <a:pt x="83" y="204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81" y="205"/>
                    <a:pt x="81" y="205"/>
                    <a:pt x="81" y="205"/>
                  </a:cubicBezTo>
                  <a:cubicBezTo>
                    <a:pt x="80" y="202"/>
                    <a:pt x="80" y="202"/>
                    <a:pt x="80" y="202"/>
                  </a:cubicBezTo>
                  <a:cubicBezTo>
                    <a:pt x="79" y="202"/>
                    <a:pt x="76" y="202"/>
                    <a:pt x="77" y="205"/>
                  </a:cubicBezTo>
                  <a:cubicBezTo>
                    <a:pt x="76" y="208"/>
                    <a:pt x="82" y="209"/>
                    <a:pt x="82" y="213"/>
                  </a:cubicBezTo>
                  <a:cubicBezTo>
                    <a:pt x="83" y="214"/>
                    <a:pt x="85" y="216"/>
                    <a:pt x="87" y="215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88" y="217"/>
                    <a:pt x="91" y="218"/>
                    <a:pt x="93" y="220"/>
                  </a:cubicBezTo>
                  <a:cubicBezTo>
                    <a:pt x="93" y="221"/>
                    <a:pt x="93" y="221"/>
                    <a:pt x="93" y="221"/>
                  </a:cubicBezTo>
                  <a:cubicBezTo>
                    <a:pt x="93" y="220"/>
                    <a:pt x="91" y="219"/>
                    <a:pt x="90" y="219"/>
                  </a:cubicBezTo>
                  <a:cubicBezTo>
                    <a:pt x="89" y="220"/>
                    <a:pt x="89" y="221"/>
                    <a:pt x="89" y="222"/>
                  </a:cubicBezTo>
                  <a:cubicBezTo>
                    <a:pt x="92" y="223"/>
                    <a:pt x="88" y="225"/>
                    <a:pt x="89" y="227"/>
                  </a:cubicBezTo>
                  <a:cubicBezTo>
                    <a:pt x="88" y="227"/>
                    <a:pt x="88" y="228"/>
                    <a:pt x="87" y="228"/>
                  </a:cubicBezTo>
                  <a:cubicBezTo>
                    <a:pt x="86" y="227"/>
                    <a:pt x="86" y="227"/>
                    <a:pt x="86" y="227"/>
                  </a:cubicBezTo>
                  <a:cubicBezTo>
                    <a:pt x="85" y="229"/>
                    <a:pt x="85" y="230"/>
                    <a:pt x="85" y="232"/>
                  </a:cubicBezTo>
                  <a:cubicBezTo>
                    <a:pt x="83" y="231"/>
                    <a:pt x="80" y="230"/>
                    <a:pt x="79" y="228"/>
                  </a:cubicBezTo>
                  <a:cubicBezTo>
                    <a:pt x="79" y="228"/>
                    <a:pt x="81" y="228"/>
                    <a:pt x="82" y="228"/>
                  </a:cubicBezTo>
                  <a:cubicBezTo>
                    <a:pt x="84" y="227"/>
                    <a:pt x="88" y="229"/>
                    <a:pt x="88" y="225"/>
                  </a:cubicBezTo>
                  <a:cubicBezTo>
                    <a:pt x="87" y="223"/>
                    <a:pt x="88" y="220"/>
                    <a:pt x="85" y="220"/>
                  </a:cubicBezTo>
                  <a:cubicBezTo>
                    <a:pt x="84" y="218"/>
                    <a:pt x="81" y="217"/>
                    <a:pt x="78" y="216"/>
                  </a:cubicBezTo>
                  <a:cubicBezTo>
                    <a:pt x="75" y="213"/>
                    <a:pt x="73" y="210"/>
                    <a:pt x="70" y="206"/>
                  </a:cubicBezTo>
                  <a:cubicBezTo>
                    <a:pt x="69" y="206"/>
                    <a:pt x="69" y="207"/>
                    <a:pt x="68" y="206"/>
                  </a:cubicBezTo>
                  <a:cubicBezTo>
                    <a:pt x="65" y="206"/>
                    <a:pt x="62" y="214"/>
                    <a:pt x="58" y="209"/>
                  </a:cubicBezTo>
                  <a:cubicBezTo>
                    <a:pt x="58" y="210"/>
                    <a:pt x="57" y="209"/>
                    <a:pt x="56" y="209"/>
                  </a:cubicBezTo>
                  <a:cubicBezTo>
                    <a:pt x="52" y="211"/>
                    <a:pt x="55" y="213"/>
                    <a:pt x="53" y="216"/>
                  </a:cubicBezTo>
                  <a:cubicBezTo>
                    <a:pt x="49" y="216"/>
                    <a:pt x="48" y="220"/>
                    <a:pt x="45" y="223"/>
                  </a:cubicBezTo>
                  <a:cubicBezTo>
                    <a:pt x="47" y="226"/>
                    <a:pt x="47" y="226"/>
                    <a:pt x="47" y="226"/>
                  </a:cubicBezTo>
                  <a:cubicBezTo>
                    <a:pt x="45" y="227"/>
                    <a:pt x="44" y="229"/>
                    <a:pt x="42" y="231"/>
                  </a:cubicBezTo>
                  <a:cubicBezTo>
                    <a:pt x="36" y="227"/>
                    <a:pt x="32" y="239"/>
                    <a:pt x="29" y="230"/>
                  </a:cubicBezTo>
                  <a:cubicBezTo>
                    <a:pt x="28" y="229"/>
                    <a:pt x="26" y="231"/>
                    <a:pt x="25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8"/>
                    <a:pt x="25" y="226"/>
                    <a:pt x="23" y="225"/>
                  </a:cubicBezTo>
                  <a:cubicBezTo>
                    <a:pt x="23" y="225"/>
                    <a:pt x="23" y="225"/>
                    <a:pt x="23" y="225"/>
                  </a:cubicBezTo>
                  <a:cubicBezTo>
                    <a:pt x="24" y="220"/>
                    <a:pt x="26" y="216"/>
                    <a:pt x="24" y="211"/>
                  </a:cubicBezTo>
                  <a:cubicBezTo>
                    <a:pt x="26" y="208"/>
                    <a:pt x="29" y="210"/>
                    <a:pt x="32" y="209"/>
                  </a:cubicBezTo>
                  <a:cubicBezTo>
                    <a:pt x="34" y="211"/>
                    <a:pt x="37" y="209"/>
                    <a:pt x="39" y="210"/>
                  </a:cubicBezTo>
                  <a:cubicBezTo>
                    <a:pt x="40" y="209"/>
                    <a:pt x="42" y="211"/>
                    <a:pt x="43" y="209"/>
                  </a:cubicBezTo>
                  <a:cubicBezTo>
                    <a:pt x="44" y="207"/>
                    <a:pt x="43" y="205"/>
                    <a:pt x="44" y="203"/>
                  </a:cubicBezTo>
                  <a:cubicBezTo>
                    <a:pt x="46" y="199"/>
                    <a:pt x="41" y="200"/>
                    <a:pt x="41" y="197"/>
                  </a:cubicBezTo>
                  <a:cubicBezTo>
                    <a:pt x="40" y="195"/>
                    <a:pt x="36" y="195"/>
                    <a:pt x="35" y="193"/>
                  </a:cubicBezTo>
                  <a:cubicBezTo>
                    <a:pt x="37" y="193"/>
                    <a:pt x="39" y="191"/>
                    <a:pt x="40" y="192"/>
                  </a:cubicBezTo>
                  <a:cubicBezTo>
                    <a:pt x="41" y="192"/>
                    <a:pt x="42" y="193"/>
                    <a:pt x="43" y="192"/>
                  </a:cubicBezTo>
                  <a:cubicBezTo>
                    <a:pt x="43" y="191"/>
                    <a:pt x="43" y="190"/>
                    <a:pt x="42" y="189"/>
                  </a:cubicBezTo>
                  <a:cubicBezTo>
                    <a:pt x="44" y="188"/>
                    <a:pt x="45" y="191"/>
                    <a:pt x="47" y="190"/>
                  </a:cubicBezTo>
                  <a:cubicBezTo>
                    <a:pt x="47" y="187"/>
                    <a:pt x="52" y="188"/>
                    <a:pt x="51" y="184"/>
                  </a:cubicBezTo>
                  <a:cubicBezTo>
                    <a:pt x="53" y="184"/>
                    <a:pt x="54" y="182"/>
                    <a:pt x="55" y="182"/>
                  </a:cubicBezTo>
                  <a:cubicBezTo>
                    <a:pt x="57" y="180"/>
                    <a:pt x="56" y="176"/>
                    <a:pt x="59" y="176"/>
                  </a:cubicBezTo>
                  <a:cubicBezTo>
                    <a:pt x="61" y="176"/>
                    <a:pt x="63" y="176"/>
                    <a:pt x="63" y="174"/>
                  </a:cubicBezTo>
                  <a:cubicBezTo>
                    <a:pt x="64" y="174"/>
                    <a:pt x="65" y="174"/>
                    <a:pt x="65" y="175"/>
                  </a:cubicBezTo>
                  <a:cubicBezTo>
                    <a:pt x="67" y="173"/>
                    <a:pt x="68" y="174"/>
                    <a:pt x="67" y="171"/>
                  </a:cubicBezTo>
                  <a:cubicBezTo>
                    <a:pt x="67" y="170"/>
                    <a:pt x="67" y="168"/>
                    <a:pt x="65" y="167"/>
                  </a:cubicBezTo>
                  <a:cubicBezTo>
                    <a:pt x="67" y="165"/>
                    <a:pt x="64" y="163"/>
                    <a:pt x="67" y="163"/>
                  </a:cubicBezTo>
                  <a:cubicBezTo>
                    <a:pt x="67" y="163"/>
                    <a:pt x="67" y="162"/>
                    <a:pt x="66" y="162"/>
                  </a:cubicBezTo>
                  <a:cubicBezTo>
                    <a:pt x="67" y="161"/>
                    <a:pt x="69" y="160"/>
                    <a:pt x="70" y="159"/>
                  </a:cubicBezTo>
                  <a:cubicBezTo>
                    <a:pt x="71" y="161"/>
                    <a:pt x="68" y="163"/>
                    <a:pt x="71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8"/>
                    <a:pt x="72" y="167"/>
                    <a:pt x="71" y="169"/>
                  </a:cubicBezTo>
                  <a:cubicBezTo>
                    <a:pt x="70" y="169"/>
                    <a:pt x="69" y="167"/>
                    <a:pt x="69" y="167"/>
                  </a:cubicBezTo>
                  <a:cubicBezTo>
                    <a:pt x="67" y="169"/>
                    <a:pt x="70" y="170"/>
                    <a:pt x="70" y="172"/>
                  </a:cubicBezTo>
                  <a:cubicBezTo>
                    <a:pt x="71" y="171"/>
                    <a:pt x="71" y="172"/>
                    <a:pt x="72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3" y="175"/>
                    <a:pt x="75" y="171"/>
                    <a:pt x="77" y="171"/>
                  </a:cubicBezTo>
                  <a:cubicBezTo>
                    <a:pt x="78" y="170"/>
                    <a:pt x="78" y="170"/>
                    <a:pt x="78" y="170"/>
                  </a:cubicBezTo>
                  <a:cubicBezTo>
                    <a:pt x="77" y="172"/>
                    <a:pt x="79" y="173"/>
                    <a:pt x="80" y="174"/>
                  </a:cubicBezTo>
                  <a:cubicBezTo>
                    <a:pt x="82" y="173"/>
                    <a:pt x="85" y="170"/>
                    <a:pt x="88" y="169"/>
                  </a:cubicBezTo>
                  <a:cubicBezTo>
                    <a:pt x="90" y="168"/>
                    <a:pt x="92" y="173"/>
                    <a:pt x="94" y="169"/>
                  </a:cubicBezTo>
                  <a:cubicBezTo>
                    <a:pt x="94" y="169"/>
                    <a:pt x="94" y="169"/>
                    <a:pt x="94" y="169"/>
                  </a:cubicBezTo>
                  <a:cubicBezTo>
                    <a:pt x="95" y="170"/>
                    <a:pt x="95" y="168"/>
                    <a:pt x="96" y="169"/>
                  </a:cubicBezTo>
                  <a:cubicBezTo>
                    <a:pt x="98" y="168"/>
                    <a:pt x="96" y="166"/>
                    <a:pt x="96" y="164"/>
                  </a:cubicBezTo>
                  <a:cubicBezTo>
                    <a:pt x="96" y="162"/>
                    <a:pt x="97" y="160"/>
                    <a:pt x="98" y="159"/>
                  </a:cubicBezTo>
                  <a:cubicBezTo>
                    <a:pt x="100" y="156"/>
                    <a:pt x="100" y="161"/>
                    <a:pt x="102" y="161"/>
                  </a:cubicBezTo>
                  <a:cubicBezTo>
                    <a:pt x="105" y="160"/>
                    <a:pt x="102" y="158"/>
                    <a:pt x="104" y="156"/>
                  </a:cubicBezTo>
                  <a:cubicBezTo>
                    <a:pt x="103" y="155"/>
                    <a:pt x="103" y="155"/>
                    <a:pt x="102" y="155"/>
                  </a:cubicBezTo>
                  <a:cubicBezTo>
                    <a:pt x="102" y="154"/>
                    <a:pt x="101" y="153"/>
                    <a:pt x="101" y="151"/>
                  </a:cubicBezTo>
                  <a:cubicBezTo>
                    <a:pt x="102" y="151"/>
                    <a:pt x="103" y="150"/>
                    <a:pt x="104" y="150"/>
                  </a:cubicBezTo>
                  <a:cubicBezTo>
                    <a:pt x="105" y="151"/>
                    <a:pt x="105" y="149"/>
                    <a:pt x="106" y="150"/>
                  </a:cubicBezTo>
                  <a:cubicBezTo>
                    <a:pt x="108" y="149"/>
                    <a:pt x="111" y="152"/>
                    <a:pt x="112" y="149"/>
                  </a:cubicBezTo>
                  <a:cubicBezTo>
                    <a:pt x="113" y="149"/>
                    <a:pt x="114" y="148"/>
                    <a:pt x="115" y="147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3" y="145"/>
                    <a:pt x="112" y="144"/>
                    <a:pt x="112" y="144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0" y="145"/>
                    <a:pt x="107" y="145"/>
                    <a:pt x="106" y="145"/>
                  </a:cubicBezTo>
                  <a:cubicBezTo>
                    <a:pt x="104" y="146"/>
                    <a:pt x="102" y="148"/>
                    <a:pt x="100" y="148"/>
                  </a:cubicBezTo>
                  <a:cubicBezTo>
                    <a:pt x="98" y="145"/>
                    <a:pt x="92" y="146"/>
                    <a:pt x="95" y="141"/>
                  </a:cubicBezTo>
                  <a:cubicBezTo>
                    <a:pt x="94" y="139"/>
                    <a:pt x="93" y="136"/>
                    <a:pt x="94" y="134"/>
                  </a:cubicBezTo>
                  <a:cubicBezTo>
                    <a:pt x="95" y="134"/>
                    <a:pt x="95" y="134"/>
                    <a:pt x="95" y="134"/>
                  </a:cubicBezTo>
                  <a:cubicBezTo>
                    <a:pt x="97" y="132"/>
                    <a:pt x="99" y="127"/>
                    <a:pt x="102" y="126"/>
                  </a:cubicBezTo>
                  <a:cubicBezTo>
                    <a:pt x="102" y="123"/>
                    <a:pt x="101" y="122"/>
                    <a:pt x="99" y="122"/>
                  </a:cubicBezTo>
                  <a:cubicBezTo>
                    <a:pt x="98" y="122"/>
                    <a:pt x="97" y="121"/>
                    <a:pt x="96" y="122"/>
                  </a:cubicBezTo>
                  <a:cubicBezTo>
                    <a:pt x="96" y="121"/>
                    <a:pt x="95" y="122"/>
                    <a:pt x="95" y="122"/>
                  </a:cubicBezTo>
                  <a:cubicBezTo>
                    <a:pt x="94" y="123"/>
                    <a:pt x="93" y="125"/>
                    <a:pt x="92" y="127"/>
                  </a:cubicBezTo>
                  <a:cubicBezTo>
                    <a:pt x="95" y="129"/>
                    <a:pt x="92" y="128"/>
                    <a:pt x="92" y="131"/>
                  </a:cubicBezTo>
                  <a:cubicBezTo>
                    <a:pt x="89" y="133"/>
                    <a:pt x="85" y="136"/>
                    <a:pt x="85" y="141"/>
                  </a:cubicBezTo>
                  <a:cubicBezTo>
                    <a:pt x="85" y="142"/>
                    <a:pt x="84" y="145"/>
                    <a:pt x="86" y="146"/>
                  </a:cubicBezTo>
                  <a:cubicBezTo>
                    <a:pt x="88" y="146"/>
                    <a:pt x="88" y="148"/>
                    <a:pt x="89" y="149"/>
                  </a:cubicBezTo>
                  <a:cubicBezTo>
                    <a:pt x="89" y="149"/>
                    <a:pt x="88" y="150"/>
                    <a:pt x="89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7"/>
                    <a:pt x="83" y="160"/>
                    <a:pt x="85" y="162"/>
                  </a:cubicBezTo>
                  <a:cubicBezTo>
                    <a:pt x="85" y="162"/>
                    <a:pt x="86" y="162"/>
                    <a:pt x="86" y="161"/>
                  </a:cubicBezTo>
                  <a:cubicBezTo>
                    <a:pt x="86" y="162"/>
                    <a:pt x="85" y="162"/>
                    <a:pt x="85" y="163"/>
                  </a:cubicBezTo>
                  <a:cubicBezTo>
                    <a:pt x="85" y="163"/>
                    <a:pt x="85" y="163"/>
                    <a:pt x="85" y="162"/>
                  </a:cubicBezTo>
                  <a:cubicBezTo>
                    <a:pt x="83" y="162"/>
                    <a:pt x="84" y="164"/>
                    <a:pt x="83" y="164"/>
                  </a:cubicBezTo>
                  <a:cubicBezTo>
                    <a:pt x="82" y="164"/>
                    <a:pt x="80" y="164"/>
                    <a:pt x="79" y="166"/>
                  </a:cubicBezTo>
                  <a:cubicBezTo>
                    <a:pt x="80" y="166"/>
                    <a:pt x="80" y="166"/>
                    <a:pt x="80" y="166"/>
                  </a:cubicBezTo>
                  <a:cubicBezTo>
                    <a:pt x="77" y="167"/>
                    <a:pt x="77" y="167"/>
                    <a:pt x="77" y="167"/>
                  </a:cubicBezTo>
                  <a:cubicBezTo>
                    <a:pt x="78" y="166"/>
                    <a:pt x="75" y="164"/>
                    <a:pt x="77" y="163"/>
                  </a:cubicBezTo>
                  <a:cubicBezTo>
                    <a:pt x="74" y="161"/>
                    <a:pt x="74" y="157"/>
                    <a:pt x="72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70" y="150"/>
                    <a:pt x="70" y="151"/>
                    <a:pt x="70" y="151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67" y="152"/>
                    <a:pt x="67" y="157"/>
                    <a:pt x="63" y="157"/>
                  </a:cubicBezTo>
                  <a:cubicBezTo>
                    <a:pt x="61" y="157"/>
                    <a:pt x="60" y="155"/>
                    <a:pt x="58" y="154"/>
                  </a:cubicBezTo>
                  <a:cubicBezTo>
                    <a:pt x="61" y="153"/>
                    <a:pt x="61" y="153"/>
                    <a:pt x="61" y="153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0" y="152"/>
                    <a:pt x="60" y="152"/>
                    <a:pt x="60" y="151"/>
                  </a:cubicBezTo>
                  <a:cubicBezTo>
                    <a:pt x="59" y="150"/>
                    <a:pt x="59" y="153"/>
                    <a:pt x="58" y="151"/>
                  </a:cubicBezTo>
                  <a:cubicBezTo>
                    <a:pt x="59" y="151"/>
                    <a:pt x="60" y="149"/>
                    <a:pt x="60" y="148"/>
                  </a:cubicBezTo>
                  <a:cubicBezTo>
                    <a:pt x="60" y="147"/>
                    <a:pt x="60" y="147"/>
                    <a:pt x="60" y="147"/>
                  </a:cubicBezTo>
                  <a:cubicBezTo>
                    <a:pt x="59" y="147"/>
                    <a:pt x="59" y="148"/>
                    <a:pt x="59" y="148"/>
                  </a:cubicBezTo>
                  <a:cubicBezTo>
                    <a:pt x="59" y="147"/>
                    <a:pt x="59" y="146"/>
                    <a:pt x="59" y="146"/>
                  </a:cubicBezTo>
                  <a:cubicBezTo>
                    <a:pt x="59" y="146"/>
                    <a:pt x="58" y="146"/>
                    <a:pt x="58" y="146"/>
                  </a:cubicBezTo>
                  <a:cubicBezTo>
                    <a:pt x="58" y="145"/>
                    <a:pt x="58" y="145"/>
                    <a:pt x="57" y="145"/>
                  </a:cubicBezTo>
                  <a:cubicBezTo>
                    <a:pt x="58" y="144"/>
                    <a:pt x="58" y="143"/>
                    <a:pt x="57" y="141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0" y="138"/>
                    <a:pt x="60" y="138"/>
                    <a:pt x="60" y="138"/>
                  </a:cubicBezTo>
                  <a:cubicBezTo>
                    <a:pt x="61" y="137"/>
                    <a:pt x="62" y="139"/>
                    <a:pt x="63" y="137"/>
                  </a:cubicBezTo>
                  <a:cubicBezTo>
                    <a:pt x="63" y="137"/>
                    <a:pt x="62" y="137"/>
                    <a:pt x="62" y="137"/>
                  </a:cubicBezTo>
                  <a:cubicBezTo>
                    <a:pt x="62" y="136"/>
                    <a:pt x="64" y="136"/>
                    <a:pt x="64" y="136"/>
                  </a:cubicBezTo>
                  <a:cubicBezTo>
                    <a:pt x="68" y="134"/>
                    <a:pt x="67" y="130"/>
                    <a:pt x="71" y="129"/>
                  </a:cubicBezTo>
                  <a:cubicBezTo>
                    <a:pt x="73" y="127"/>
                    <a:pt x="73" y="124"/>
                    <a:pt x="74" y="122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4" y="121"/>
                    <a:pt x="75" y="121"/>
                    <a:pt x="75" y="121"/>
                  </a:cubicBezTo>
                  <a:cubicBezTo>
                    <a:pt x="73" y="120"/>
                    <a:pt x="76" y="118"/>
                    <a:pt x="76" y="117"/>
                  </a:cubicBezTo>
                  <a:cubicBezTo>
                    <a:pt x="77" y="116"/>
                    <a:pt x="78" y="116"/>
                    <a:pt x="78" y="115"/>
                  </a:cubicBezTo>
                  <a:cubicBezTo>
                    <a:pt x="78" y="115"/>
                    <a:pt x="78" y="115"/>
                    <a:pt x="77" y="115"/>
                  </a:cubicBezTo>
                  <a:cubicBezTo>
                    <a:pt x="78" y="114"/>
                    <a:pt x="79" y="114"/>
                    <a:pt x="79" y="113"/>
                  </a:cubicBezTo>
                  <a:cubicBezTo>
                    <a:pt x="78" y="113"/>
                    <a:pt x="78" y="112"/>
                    <a:pt x="78" y="113"/>
                  </a:cubicBezTo>
                  <a:cubicBezTo>
                    <a:pt x="80" y="112"/>
                    <a:pt x="80" y="112"/>
                    <a:pt x="80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0"/>
                    <a:pt x="84" y="111"/>
                    <a:pt x="82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2" y="107"/>
                    <a:pt x="84" y="108"/>
                    <a:pt x="83" y="106"/>
                  </a:cubicBezTo>
                  <a:cubicBezTo>
                    <a:pt x="83" y="105"/>
                    <a:pt x="82" y="105"/>
                    <a:pt x="82" y="105"/>
                  </a:cubicBezTo>
                  <a:cubicBezTo>
                    <a:pt x="82" y="105"/>
                    <a:pt x="81" y="104"/>
                    <a:pt x="82" y="103"/>
                  </a:cubicBezTo>
                  <a:cubicBezTo>
                    <a:pt x="83" y="104"/>
                    <a:pt x="84" y="105"/>
                    <a:pt x="85" y="104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4" y="103"/>
                    <a:pt x="84" y="102"/>
                    <a:pt x="85" y="103"/>
                  </a:cubicBezTo>
                  <a:cubicBezTo>
                    <a:pt x="85" y="103"/>
                    <a:pt x="85" y="103"/>
                    <a:pt x="84" y="103"/>
                  </a:cubicBezTo>
                  <a:cubicBezTo>
                    <a:pt x="86" y="105"/>
                    <a:pt x="86" y="102"/>
                    <a:pt x="88" y="102"/>
                  </a:cubicBezTo>
                  <a:cubicBezTo>
                    <a:pt x="88" y="103"/>
                    <a:pt x="88" y="103"/>
                    <a:pt x="89" y="103"/>
                  </a:cubicBezTo>
                  <a:cubicBezTo>
                    <a:pt x="89" y="103"/>
                    <a:pt x="89" y="101"/>
                    <a:pt x="91" y="102"/>
                  </a:cubicBezTo>
                  <a:cubicBezTo>
                    <a:pt x="91" y="102"/>
                    <a:pt x="91" y="102"/>
                    <a:pt x="91" y="102"/>
                  </a:cubicBezTo>
                  <a:cubicBezTo>
                    <a:pt x="92" y="102"/>
                    <a:pt x="91" y="101"/>
                    <a:pt x="91" y="101"/>
                  </a:cubicBezTo>
                  <a:cubicBezTo>
                    <a:pt x="91" y="100"/>
                    <a:pt x="90" y="100"/>
                    <a:pt x="90" y="99"/>
                  </a:cubicBezTo>
                  <a:cubicBezTo>
                    <a:pt x="93" y="98"/>
                    <a:pt x="95" y="104"/>
                    <a:pt x="94" y="99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8" y="96"/>
                    <a:pt x="98" y="96"/>
                    <a:pt x="99" y="96"/>
                  </a:cubicBezTo>
                  <a:cubicBezTo>
                    <a:pt x="98" y="97"/>
                    <a:pt x="97" y="99"/>
                    <a:pt x="98" y="100"/>
                  </a:cubicBezTo>
                  <a:cubicBezTo>
                    <a:pt x="99" y="99"/>
                    <a:pt x="100" y="97"/>
                    <a:pt x="100" y="95"/>
                  </a:cubicBezTo>
                  <a:cubicBezTo>
                    <a:pt x="101" y="96"/>
                    <a:pt x="100" y="98"/>
                    <a:pt x="101" y="98"/>
                  </a:cubicBezTo>
                  <a:cubicBezTo>
                    <a:pt x="102" y="98"/>
                    <a:pt x="102" y="97"/>
                    <a:pt x="102" y="95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3" y="95"/>
                    <a:pt x="103" y="94"/>
                    <a:pt x="103" y="94"/>
                  </a:cubicBezTo>
                  <a:cubicBezTo>
                    <a:pt x="104" y="94"/>
                    <a:pt x="104" y="95"/>
                    <a:pt x="104" y="9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6"/>
                    <a:pt x="103" y="96"/>
                  </a:cubicBezTo>
                  <a:cubicBezTo>
                    <a:pt x="104" y="97"/>
                    <a:pt x="104" y="98"/>
                    <a:pt x="105" y="98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8" y="97"/>
                    <a:pt x="109" y="97"/>
                    <a:pt x="111" y="97"/>
                  </a:cubicBezTo>
                  <a:cubicBezTo>
                    <a:pt x="110" y="99"/>
                    <a:pt x="108" y="99"/>
                    <a:pt x="106" y="100"/>
                  </a:cubicBezTo>
                  <a:cubicBezTo>
                    <a:pt x="108" y="102"/>
                    <a:pt x="110" y="100"/>
                    <a:pt x="112" y="102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5" y="102"/>
                    <a:pt x="115" y="102"/>
                    <a:pt x="115" y="102"/>
                  </a:cubicBezTo>
                  <a:cubicBezTo>
                    <a:pt x="115" y="102"/>
                    <a:pt x="114" y="102"/>
                    <a:pt x="114" y="101"/>
                  </a:cubicBezTo>
                  <a:cubicBezTo>
                    <a:pt x="114" y="101"/>
                    <a:pt x="113" y="102"/>
                    <a:pt x="113" y="102"/>
                  </a:cubicBezTo>
                  <a:cubicBezTo>
                    <a:pt x="117" y="105"/>
                    <a:pt x="120" y="102"/>
                    <a:pt x="124" y="104"/>
                  </a:cubicBezTo>
                  <a:cubicBezTo>
                    <a:pt x="127" y="108"/>
                    <a:pt x="136" y="108"/>
                    <a:pt x="136" y="115"/>
                  </a:cubicBezTo>
                  <a:cubicBezTo>
                    <a:pt x="135" y="117"/>
                    <a:pt x="132" y="118"/>
                    <a:pt x="130" y="119"/>
                  </a:cubicBezTo>
                  <a:cubicBezTo>
                    <a:pt x="125" y="119"/>
                    <a:pt x="120" y="115"/>
                    <a:pt x="116" y="115"/>
                  </a:cubicBezTo>
                  <a:cubicBezTo>
                    <a:pt x="118" y="119"/>
                    <a:pt x="124" y="118"/>
                    <a:pt x="122" y="123"/>
                  </a:cubicBezTo>
                  <a:cubicBezTo>
                    <a:pt x="125" y="124"/>
                    <a:pt x="123" y="128"/>
                    <a:pt x="126" y="128"/>
                  </a:cubicBezTo>
                  <a:cubicBezTo>
                    <a:pt x="127" y="130"/>
                    <a:pt x="129" y="129"/>
                    <a:pt x="130" y="130"/>
                  </a:cubicBezTo>
                  <a:cubicBezTo>
                    <a:pt x="130" y="129"/>
                    <a:pt x="131" y="130"/>
                    <a:pt x="132" y="129"/>
                  </a:cubicBezTo>
                  <a:cubicBezTo>
                    <a:pt x="131" y="126"/>
                    <a:pt x="125" y="127"/>
                    <a:pt x="128" y="123"/>
                  </a:cubicBezTo>
                  <a:cubicBezTo>
                    <a:pt x="130" y="124"/>
                    <a:pt x="132" y="126"/>
                    <a:pt x="135" y="126"/>
                  </a:cubicBezTo>
                  <a:cubicBezTo>
                    <a:pt x="135" y="126"/>
                    <a:pt x="137" y="125"/>
                    <a:pt x="136" y="124"/>
                  </a:cubicBezTo>
                  <a:cubicBezTo>
                    <a:pt x="134" y="123"/>
                    <a:pt x="134" y="121"/>
                    <a:pt x="136" y="119"/>
                  </a:cubicBezTo>
                  <a:cubicBezTo>
                    <a:pt x="138" y="117"/>
                    <a:pt x="139" y="116"/>
                    <a:pt x="142" y="117"/>
                  </a:cubicBezTo>
                  <a:cubicBezTo>
                    <a:pt x="144" y="117"/>
                    <a:pt x="144" y="114"/>
                    <a:pt x="143" y="113"/>
                  </a:cubicBezTo>
                  <a:cubicBezTo>
                    <a:pt x="140" y="112"/>
                    <a:pt x="143" y="110"/>
                    <a:pt x="142" y="107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6"/>
                    <a:pt x="145" y="104"/>
                    <a:pt x="147" y="108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5" y="112"/>
                    <a:pt x="146" y="115"/>
                    <a:pt x="149" y="113"/>
                  </a:cubicBezTo>
                  <a:cubicBezTo>
                    <a:pt x="152" y="113"/>
                    <a:pt x="149" y="108"/>
                    <a:pt x="153" y="109"/>
                  </a:cubicBezTo>
                  <a:cubicBezTo>
                    <a:pt x="152" y="108"/>
                    <a:pt x="152" y="108"/>
                    <a:pt x="152" y="108"/>
                  </a:cubicBezTo>
                  <a:cubicBezTo>
                    <a:pt x="154" y="107"/>
                    <a:pt x="156" y="104"/>
                    <a:pt x="158" y="104"/>
                  </a:cubicBezTo>
                  <a:cubicBezTo>
                    <a:pt x="158" y="104"/>
                    <a:pt x="158" y="105"/>
                    <a:pt x="158" y="105"/>
                  </a:cubicBezTo>
                  <a:cubicBezTo>
                    <a:pt x="159" y="105"/>
                    <a:pt x="159" y="105"/>
                    <a:pt x="159" y="104"/>
                  </a:cubicBezTo>
                  <a:cubicBezTo>
                    <a:pt x="159" y="103"/>
                    <a:pt x="159" y="103"/>
                    <a:pt x="159" y="103"/>
                  </a:cubicBezTo>
                  <a:cubicBezTo>
                    <a:pt x="160" y="103"/>
                    <a:pt x="160" y="104"/>
                    <a:pt x="161" y="103"/>
                  </a:cubicBezTo>
                  <a:cubicBezTo>
                    <a:pt x="161" y="103"/>
                    <a:pt x="160" y="102"/>
                    <a:pt x="160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2" y="103"/>
                    <a:pt x="162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4" y="103"/>
                    <a:pt x="166" y="102"/>
                    <a:pt x="168" y="103"/>
                  </a:cubicBezTo>
                  <a:cubicBezTo>
                    <a:pt x="170" y="103"/>
                    <a:pt x="171" y="101"/>
                    <a:pt x="173" y="100"/>
                  </a:cubicBezTo>
                  <a:cubicBezTo>
                    <a:pt x="174" y="101"/>
                    <a:pt x="173" y="103"/>
                    <a:pt x="175" y="103"/>
                  </a:cubicBezTo>
                  <a:cubicBezTo>
                    <a:pt x="176" y="103"/>
                    <a:pt x="176" y="103"/>
                    <a:pt x="176" y="103"/>
                  </a:cubicBezTo>
                  <a:cubicBezTo>
                    <a:pt x="175" y="102"/>
                    <a:pt x="175" y="102"/>
                    <a:pt x="175" y="101"/>
                  </a:cubicBezTo>
                  <a:cubicBezTo>
                    <a:pt x="176" y="102"/>
                    <a:pt x="176" y="102"/>
                    <a:pt x="176" y="102"/>
                  </a:cubicBezTo>
                  <a:cubicBezTo>
                    <a:pt x="177" y="100"/>
                    <a:pt x="177" y="100"/>
                    <a:pt x="177" y="100"/>
                  </a:cubicBezTo>
                  <a:cubicBezTo>
                    <a:pt x="175" y="96"/>
                    <a:pt x="172" y="96"/>
                    <a:pt x="169" y="93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71" y="92"/>
                    <a:pt x="173" y="94"/>
                    <a:pt x="175" y="95"/>
                  </a:cubicBezTo>
                  <a:cubicBezTo>
                    <a:pt x="182" y="93"/>
                    <a:pt x="185" y="98"/>
                    <a:pt x="191" y="99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5" y="101"/>
                    <a:pt x="194" y="99"/>
                    <a:pt x="195" y="98"/>
                  </a:cubicBezTo>
                  <a:cubicBezTo>
                    <a:pt x="192" y="98"/>
                    <a:pt x="192" y="93"/>
                    <a:pt x="188" y="94"/>
                  </a:cubicBezTo>
                  <a:cubicBezTo>
                    <a:pt x="188" y="93"/>
                    <a:pt x="187" y="92"/>
                    <a:pt x="188" y="92"/>
                  </a:cubicBezTo>
                  <a:cubicBezTo>
                    <a:pt x="188" y="88"/>
                    <a:pt x="183" y="85"/>
                    <a:pt x="187" y="82"/>
                  </a:cubicBezTo>
                  <a:cubicBezTo>
                    <a:pt x="186" y="79"/>
                    <a:pt x="187" y="76"/>
                    <a:pt x="187" y="74"/>
                  </a:cubicBezTo>
                  <a:cubicBezTo>
                    <a:pt x="189" y="74"/>
                    <a:pt x="192" y="73"/>
                    <a:pt x="194" y="74"/>
                  </a:cubicBezTo>
                  <a:cubicBezTo>
                    <a:pt x="195" y="76"/>
                    <a:pt x="194" y="79"/>
                    <a:pt x="195" y="81"/>
                  </a:cubicBezTo>
                  <a:cubicBezTo>
                    <a:pt x="194" y="83"/>
                    <a:pt x="198" y="84"/>
                    <a:pt x="198" y="86"/>
                  </a:cubicBezTo>
                  <a:cubicBezTo>
                    <a:pt x="199" y="91"/>
                    <a:pt x="200" y="96"/>
                    <a:pt x="204" y="98"/>
                  </a:cubicBezTo>
                  <a:cubicBezTo>
                    <a:pt x="203" y="99"/>
                    <a:pt x="204" y="101"/>
                    <a:pt x="205" y="102"/>
                  </a:cubicBezTo>
                  <a:cubicBezTo>
                    <a:pt x="204" y="104"/>
                    <a:pt x="204" y="106"/>
                    <a:pt x="203" y="108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2" y="111"/>
                    <a:pt x="201" y="106"/>
                    <a:pt x="200" y="109"/>
                  </a:cubicBezTo>
                  <a:cubicBezTo>
                    <a:pt x="201" y="108"/>
                    <a:pt x="201" y="108"/>
                    <a:pt x="201" y="108"/>
                  </a:cubicBezTo>
                  <a:cubicBezTo>
                    <a:pt x="199" y="107"/>
                    <a:pt x="198" y="109"/>
                    <a:pt x="197" y="109"/>
                  </a:cubicBezTo>
                  <a:cubicBezTo>
                    <a:pt x="199" y="111"/>
                    <a:pt x="203" y="110"/>
                    <a:pt x="205" y="111"/>
                  </a:cubicBezTo>
                  <a:cubicBezTo>
                    <a:pt x="206" y="109"/>
                    <a:pt x="207" y="108"/>
                    <a:pt x="208" y="106"/>
                  </a:cubicBezTo>
                  <a:cubicBezTo>
                    <a:pt x="209" y="104"/>
                    <a:pt x="208" y="104"/>
                    <a:pt x="209" y="103"/>
                  </a:cubicBezTo>
                  <a:cubicBezTo>
                    <a:pt x="210" y="100"/>
                    <a:pt x="206" y="99"/>
                    <a:pt x="207" y="97"/>
                  </a:cubicBezTo>
                  <a:cubicBezTo>
                    <a:pt x="210" y="94"/>
                    <a:pt x="210" y="94"/>
                    <a:pt x="210" y="94"/>
                  </a:cubicBezTo>
                  <a:cubicBezTo>
                    <a:pt x="214" y="95"/>
                    <a:pt x="212" y="102"/>
                    <a:pt x="217" y="102"/>
                  </a:cubicBezTo>
                  <a:cubicBezTo>
                    <a:pt x="215" y="101"/>
                    <a:pt x="215" y="100"/>
                    <a:pt x="214" y="98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4" y="94"/>
                    <a:pt x="211" y="94"/>
                    <a:pt x="208" y="93"/>
                  </a:cubicBezTo>
                  <a:cubicBezTo>
                    <a:pt x="207" y="94"/>
                    <a:pt x="206" y="94"/>
                    <a:pt x="204" y="94"/>
                  </a:cubicBezTo>
                  <a:cubicBezTo>
                    <a:pt x="201" y="91"/>
                    <a:pt x="204" y="84"/>
                    <a:pt x="198" y="82"/>
                  </a:cubicBezTo>
                  <a:cubicBezTo>
                    <a:pt x="199" y="80"/>
                    <a:pt x="197" y="78"/>
                    <a:pt x="199" y="77"/>
                  </a:cubicBezTo>
                  <a:cubicBezTo>
                    <a:pt x="200" y="75"/>
                    <a:pt x="198" y="74"/>
                    <a:pt x="198" y="73"/>
                  </a:cubicBezTo>
                  <a:cubicBezTo>
                    <a:pt x="201" y="76"/>
                    <a:pt x="199" y="79"/>
                    <a:pt x="202" y="82"/>
                  </a:cubicBezTo>
                  <a:cubicBezTo>
                    <a:pt x="204" y="84"/>
                    <a:pt x="207" y="80"/>
                    <a:pt x="209" y="83"/>
                  </a:cubicBezTo>
                  <a:cubicBezTo>
                    <a:pt x="210" y="83"/>
                    <a:pt x="210" y="83"/>
                    <a:pt x="210" y="83"/>
                  </a:cubicBezTo>
                  <a:cubicBezTo>
                    <a:pt x="209" y="81"/>
                    <a:pt x="208" y="81"/>
                    <a:pt x="207" y="80"/>
                  </a:cubicBezTo>
                  <a:cubicBezTo>
                    <a:pt x="206" y="80"/>
                    <a:pt x="204" y="80"/>
                    <a:pt x="204" y="79"/>
                  </a:cubicBezTo>
                  <a:cubicBezTo>
                    <a:pt x="203" y="79"/>
                    <a:pt x="202" y="78"/>
                    <a:pt x="203" y="77"/>
                  </a:cubicBezTo>
                  <a:cubicBezTo>
                    <a:pt x="204" y="76"/>
                    <a:pt x="207" y="80"/>
                    <a:pt x="207" y="76"/>
                  </a:cubicBezTo>
                  <a:cubicBezTo>
                    <a:pt x="207" y="76"/>
                    <a:pt x="206" y="75"/>
                    <a:pt x="205" y="75"/>
                  </a:cubicBezTo>
                  <a:cubicBezTo>
                    <a:pt x="205" y="75"/>
                    <a:pt x="205" y="75"/>
                    <a:pt x="205" y="75"/>
                  </a:cubicBezTo>
                  <a:cubicBezTo>
                    <a:pt x="205" y="75"/>
                    <a:pt x="206" y="74"/>
                    <a:pt x="205" y="74"/>
                  </a:cubicBezTo>
                  <a:cubicBezTo>
                    <a:pt x="204" y="74"/>
                    <a:pt x="204" y="75"/>
                    <a:pt x="204" y="75"/>
                  </a:cubicBezTo>
                  <a:cubicBezTo>
                    <a:pt x="204" y="74"/>
                    <a:pt x="204" y="72"/>
                    <a:pt x="205" y="73"/>
                  </a:cubicBezTo>
                  <a:cubicBezTo>
                    <a:pt x="206" y="75"/>
                    <a:pt x="208" y="73"/>
                    <a:pt x="209" y="74"/>
                  </a:cubicBezTo>
                  <a:cubicBezTo>
                    <a:pt x="212" y="75"/>
                    <a:pt x="214" y="79"/>
                    <a:pt x="218" y="76"/>
                  </a:cubicBezTo>
                  <a:cubicBezTo>
                    <a:pt x="216" y="79"/>
                    <a:pt x="219" y="82"/>
                    <a:pt x="219" y="85"/>
                  </a:cubicBezTo>
                  <a:cubicBezTo>
                    <a:pt x="220" y="82"/>
                    <a:pt x="220" y="82"/>
                    <a:pt x="220" y="82"/>
                  </a:cubicBezTo>
                  <a:cubicBezTo>
                    <a:pt x="221" y="83"/>
                    <a:pt x="221" y="83"/>
                    <a:pt x="221" y="83"/>
                  </a:cubicBezTo>
                  <a:cubicBezTo>
                    <a:pt x="222" y="82"/>
                    <a:pt x="221" y="81"/>
                    <a:pt x="221" y="80"/>
                  </a:cubicBezTo>
                  <a:cubicBezTo>
                    <a:pt x="220" y="79"/>
                    <a:pt x="220" y="78"/>
                    <a:pt x="220" y="76"/>
                  </a:cubicBezTo>
                  <a:cubicBezTo>
                    <a:pt x="216" y="75"/>
                    <a:pt x="215" y="71"/>
                    <a:pt x="211" y="72"/>
                  </a:cubicBezTo>
                  <a:cubicBezTo>
                    <a:pt x="210" y="71"/>
                    <a:pt x="210" y="68"/>
                    <a:pt x="208" y="67"/>
                  </a:cubicBezTo>
                  <a:cubicBezTo>
                    <a:pt x="207" y="64"/>
                    <a:pt x="211" y="64"/>
                    <a:pt x="213" y="64"/>
                  </a:cubicBezTo>
                  <a:cubicBezTo>
                    <a:pt x="215" y="63"/>
                    <a:pt x="217" y="62"/>
                    <a:pt x="219" y="61"/>
                  </a:cubicBezTo>
                  <a:cubicBezTo>
                    <a:pt x="219" y="62"/>
                    <a:pt x="216" y="64"/>
                    <a:pt x="219" y="65"/>
                  </a:cubicBezTo>
                  <a:cubicBezTo>
                    <a:pt x="219" y="65"/>
                    <a:pt x="219" y="64"/>
                    <a:pt x="220" y="64"/>
                  </a:cubicBezTo>
                  <a:cubicBezTo>
                    <a:pt x="219" y="64"/>
                    <a:pt x="219" y="63"/>
                    <a:pt x="219" y="63"/>
                  </a:cubicBezTo>
                  <a:cubicBezTo>
                    <a:pt x="220" y="62"/>
                    <a:pt x="221" y="61"/>
                    <a:pt x="221" y="60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6" y="57"/>
                    <a:pt x="217" y="57"/>
                    <a:pt x="216" y="57"/>
                  </a:cubicBezTo>
                  <a:cubicBezTo>
                    <a:pt x="216" y="56"/>
                    <a:pt x="216" y="56"/>
                    <a:pt x="215" y="56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6" y="57"/>
                    <a:pt x="214" y="56"/>
                    <a:pt x="214" y="55"/>
                  </a:cubicBezTo>
                  <a:cubicBezTo>
                    <a:pt x="215" y="55"/>
                    <a:pt x="216" y="56"/>
                    <a:pt x="216" y="55"/>
                  </a:cubicBezTo>
                  <a:cubicBezTo>
                    <a:pt x="217" y="54"/>
                    <a:pt x="216" y="53"/>
                    <a:pt x="217" y="53"/>
                  </a:cubicBezTo>
                  <a:cubicBezTo>
                    <a:pt x="217" y="52"/>
                    <a:pt x="216" y="52"/>
                    <a:pt x="215" y="52"/>
                  </a:cubicBezTo>
                  <a:cubicBezTo>
                    <a:pt x="218" y="48"/>
                    <a:pt x="222" y="47"/>
                    <a:pt x="225" y="44"/>
                  </a:cubicBezTo>
                  <a:cubicBezTo>
                    <a:pt x="225" y="43"/>
                    <a:pt x="224" y="44"/>
                    <a:pt x="223" y="44"/>
                  </a:cubicBezTo>
                  <a:cubicBezTo>
                    <a:pt x="223" y="41"/>
                    <a:pt x="227" y="42"/>
                    <a:pt x="228" y="41"/>
                  </a:cubicBezTo>
                  <a:cubicBezTo>
                    <a:pt x="227" y="40"/>
                    <a:pt x="227" y="40"/>
                    <a:pt x="227" y="40"/>
                  </a:cubicBezTo>
                  <a:cubicBezTo>
                    <a:pt x="229" y="39"/>
                    <a:pt x="229" y="39"/>
                    <a:pt x="229" y="39"/>
                  </a:cubicBezTo>
                  <a:cubicBezTo>
                    <a:pt x="229" y="40"/>
                    <a:pt x="229" y="40"/>
                    <a:pt x="229" y="40"/>
                  </a:cubicBezTo>
                  <a:cubicBezTo>
                    <a:pt x="229" y="40"/>
                    <a:pt x="228" y="41"/>
                    <a:pt x="228" y="41"/>
                  </a:cubicBezTo>
                  <a:cubicBezTo>
                    <a:pt x="229" y="41"/>
                    <a:pt x="229" y="42"/>
                    <a:pt x="229" y="42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29" y="43"/>
                    <a:pt x="229" y="43"/>
                    <a:pt x="229" y="43"/>
                  </a:cubicBezTo>
                  <a:cubicBezTo>
                    <a:pt x="230" y="42"/>
                    <a:pt x="230" y="42"/>
                    <a:pt x="230" y="42"/>
                  </a:cubicBezTo>
                  <a:cubicBezTo>
                    <a:pt x="231" y="42"/>
                    <a:pt x="231" y="42"/>
                    <a:pt x="231" y="42"/>
                  </a:cubicBezTo>
                  <a:cubicBezTo>
                    <a:pt x="232" y="42"/>
                    <a:pt x="233" y="39"/>
                    <a:pt x="234" y="39"/>
                  </a:cubicBezTo>
                  <a:cubicBezTo>
                    <a:pt x="236" y="39"/>
                    <a:pt x="235" y="43"/>
                    <a:pt x="237" y="41"/>
                  </a:cubicBezTo>
                  <a:cubicBezTo>
                    <a:pt x="237" y="40"/>
                    <a:pt x="236" y="39"/>
                    <a:pt x="235" y="38"/>
                  </a:cubicBezTo>
                  <a:cubicBezTo>
                    <a:pt x="233" y="38"/>
                    <a:pt x="233" y="38"/>
                    <a:pt x="233" y="38"/>
                  </a:cubicBezTo>
                  <a:cubicBezTo>
                    <a:pt x="240" y="36"/>
                    <a:pt x="240" y="36"/>
                    <a:pt x="240" y="36"/>
                  </a:cubicBezTo>
                  <a:cubicBezTo>
                    <a:pt x="238" y="34"/>
                    <a:pt x="235" y="37"/>
                    <a:pt x="236" y="33"/>
                  </a:cubicBezTo>
                  <a:cubicBezTo>
                    <a:pt x="235" y="33"/>
                    <a:pt x="235" y="33"/>
                    <a:pt x="234" y="32"/>
                  </a:cubicBezTo>
                  <a:cubicBezTo>
                    <a:pt x="236" y="32"/>
                    <a:pt x="234" y="31"/>
                    <a:pt x="234" y="30"/>
                  </a:cubicBezTo>
                  <a:cubicBezTo>
                    <a:pt x="235" y="28"/>
                    <a:pt x="234" y="25"/>
                    <a:pt x="236" y="24"/>
                  </a:cubicBezTo>
                  <a:cubicBezTo>
                    <a:pt x="241" y="25"/>
                    <a:pt x="241" y="25"/>
                    <a:pt x="241" y="25"/>
                  </a:cubicBezTo>
                  <a:close/>
                  <a:moveTo>
                    <a:pt x="324" y="27"/>
                  </a:moveTo>
                  <a:cubicBezTo>
                    <a:pt x="324" y="27"/>
                    <a:pt x="324" y="28"/>
                    <a:pt x="324" y="28"/>
                  </a:cubicBezTo>
                  <a:cubicBezTo>
                    <a:pt x="322" y="28"/>
                    <a:pt x="322" y="27"/>
                    <a:pt x="322" y="26"/>
                  </a:cubicBezTo>
                  <a:cubicBezTo>
                    <a:pt x="323" y="25"/>
                    <a:pt x="324" y="26"/>
                    <a:pt x="324" y="27"/>
                  </a:cubicBezTo>
                  <a:close/>
                  <a:moveTo>
                    <a:pt x="333" y="31"/>
                  </a:moveTo>
                  <a:cubicBezTo>
                    <a:pt x="330" y="31"/>
                    <a:pt x="328" y="31"/>
                    <a:pt x="325" y="32"/>
                  </a:cubicBezTo>
                  <a:cubicBezTo>
                    <a:pt x="327" y="31"/>
                    <a:pt x="325" y="29"/>
                    <a:pt x="327" y="28"/>
                  </a:cubicBezTo>
                  <a:cubicBezTo>
                    <a:pt x="329" y="28"/>
                    <a:pt x="332" y="28"/>
                    <a:pt x="333" y="31"/>
                  </a:cubicBezTo>
                  <a:close/>
                  <a:moveTo>
                    <a:pt x="314" y="31"/>
                  </a:moveTo>
                  <a:cubicBezTo>
                    <a:pt x="316" y="32"/>
                    <a:pt x="313" y="31"/>
                    <a:pt x="313" y="30"/>
                  </a:cubicBezTo>
                  <a:cubicBezTo>
                    <a:pt x="314" y="31"/>
                    <a:pt x="314" y="31"/>
                    <a:pt x="314" y="31"/>
                  </a:cubicBezTo>
                  <a:close/>
                  <a:moveTo>
                    <a:pt x="225" y="33"/>
                  </a:moveTo>
                  <a:cubicBezTo>
                    <a:pt x="225" y="33"/>
                    <a:pt x="224" y="34"/>
                    <a:pt x="224" y="34"/>
                  </a:cubicBezTo>
                  <a:cubicBezTo>
                    <a:pt x="223" y="34"/>
                    <a:pt x="223" y="34"/>
                    <a:pt x="223" y="34"/>
                  </a:cubicBezTo>
                  <a:cubicBezTo>
                    <a:pt x="224" y="34"/>
                    <a:pt x="224" y="33"/>
                    <a:pt x="225" y="33"/>
                  </a:cubicBezTo>
                  <a:close/>
                  <a:moveTo>
                    <a:pt x="342" y="38"/>
                  </a:moveTo>
                  <a:cubicBezTo>
                    <a:pt x="342" y="37"/>
                    <a:pt x="342" y="37"/>
                    <a:pt x="341" y="37"/>
                  </a:cubicBezTo>
                  <a:cubicBezTo>
                    <a:pt x="342" y="36"/>
                    <a:pt x="343" y="36"/>
                    <a:pt x="344" y="36"/>
                  </a:cubicBezTo>
                  <a:cubicBezTo>
                    <a:pt x="342" y="38"/>
                    <a:pt x="342" y="38"/>
                    <a:pt x="342" y="38"/>
                  </a:cubicBezTo>
                  <a:close/>
                  <a:moveTo>
                    <a:pt x="346" y="39"/>
                  </a:moveTo>
                  <a:cubicBezTo>
                    <a:pt x="345" y="39"/>
                    <a:pt x="346" y="41"/>
                    <a:pt x="345" y="41"/>
                  </a:cubicBezTo>
                  <a:cubicBezTo>
                    <a:pt x="344" y="40"/>
                    <a:pt x="347" y="38"/>
                    <a:pt x="344" y="37"/>
                  </a:cubicBezTo>
                  <a:cubicBezTo>
                    <a:pt x="346" y="37"/>
                    <a:pt x="346" y="38"/>
                    <a:pt x="346" y="39"/>
                  </a:cubicBezTo>
                  <a:close/>
                  <a:moveTo>
                    <a:pt x="269" y="45"/>
                  </a:moveTo>
                  <a:cubicBezTo>
                    <a:pt x="269" y="46"/>
                    <a:pt x="268" y="44"/>
                    <a:pt x="267" y="45"/>
                  </a:cubicBezTo>
                  <a:cubicBezTo>
                    <a:pt x="267" y="43"/>
                    <a:pt x="267" y="42"/>
                    <a:pt x="268" y="42"/>
                  </a:cubicBezTo>
                  <a:cubicBezTo>
                    <a:pt x="269" y="42"/>
                    <a:pt x="270" y="43"/>
                    <a:pt x="269" y="45"/>
                  </a:cubicBezTo>
                  <a:close/>
                  <a:moveTo>
                    <a:pt x="250" y="42"/>
                  </a:moveTo>
                  <a:cubicBezTo>
                    <a:pt x="250" y="43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5"/>
                    <a:pt x="252" y="45"/>
                    <a:pt x="251" y="45"/>
                  </a:cubicBezTo>
                  <a:cubicBezTo>
                    <a:pt x="250" y="47"/>
                    <a:pt x="247" y="47"/>
                    <a:pt x="247" y="49"/>
                  </a:cubicBezTo>
                  <a:cubicBezTo>
                    <a:pt x="248" y="50"/>
                    <a:pt x="248" y="50"/>
                    <a:pt x="248" y="50"/>
                  </a:cubicBezTo>
                  <a:cubicBezTo>
                    <a:pt x="247" y="51"/>
                    <a:pt x="247" y="48"/>
                    <a:pt x="246" y="50"/>
                  </a:cubicBezTo>
                  <a:cubicBezTo>
                    <a:pt x="246" y="51"/>
                    <a:pt x="247" y="52"/>
                    <a:pt x="248" y="53"/>
                  </a:cubicBezTo>
                  <a:cubicBezTo>
                    <a:pt x="246" y="53"/>
                    <a:pt x="246" y="48"/>
                    <a:pt x="243" y="51"/>
                  </a:cubicBezTo>
                  <a:cubicBezTo>
                    <a:pt x="243" y="50"/>
                    <a:pt x="243" y="50"/>
                    <a:pt x="243" y="50"/>
                  </a:cubicBezTo>
                  <a:cubicBezTo>
                    <a:pt x="244" y="50"/>
                    <a:pt x="244" y="50"/>
                    <a:pt x="244" y="49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4" y="47"/>
                    <a:pt x="244" y="49"/>
                    <a:pt x="246" y="48"/>
                  </a:cubicBezTo>
                  <a:cubicBezTo>
                    <a:pt x="248" y="47"/>
                    <a:pt x="249" y="45"/>
                    <a:pt x="251" y="44"/>
                  </a:cubicBezTo>
                  <a:cubicBezTo>
                    <a:pt x="249" y="42"/>
                    <a:pt x="249" y="42"/>
                    <a:pt x="249" y="42"/>
                  </a:cubicBezTo>
                  <a:cubicBezTo>
                    <a:pt x="250" y="42"/>
                    <a:pt x="250" y="42"/>
                    <a:pt x="250" y="42"/>
                  </a:cubicBezTo>
                  <a:close/>
                  <a:moveTo>
                    <a:pt x="175" y="48"/>
                  </a:moveTo>
                  <a:cubicBezTo>
                    <a:pt x="178" y="53"/>
                    <a:pt x="172" y="53"/>
                    <a:pt x="170" y="56"/>
                  </a:cubicBezTo>
                  <a:cubicBezTo>
                    <a:pt x="168" y="58"/>
                    <a:pt x="165" y="61"/>
                    <a:pt x="164" y="65"/>
                  </a:cubicBezTo>
                  <a:cubicBezTo>
                    <a:pt x="163" y="66"/>
                    <a:pt x="162" y="65"/>
                    <a:pt x="161" y="66"/>
                  </a:cubicBezTo>
                  <a:cubicBezTo>
                    <a:pt x="162" y="66"/>
                    <a:pt x="162" y="66"/>
                    <a:pt x="162" y="66"/>
                  </a:cubicBezTo>
                  <a:cubicBezTo>
                    <a:pt x="161" y="66"/>
                    <a:pt x="161" y="67"/>
                    <a:pt x="161" y="67"/>
                  </a:cubicBezTo>
                  <a:cubicBezTo>
                    <a:pt x="161" y="68"/>
                    <a:pt x="161" y="69"/>
                    <a:pt x="161" y="70"/>
                  </a:cubicBezTo>
                  <a:cubicBezTo>
                    <a:pt x="161" y="70"/>
                    <a:pt x="161" y="70"/>
                    <a:pt x="160" y="70"/>
                  </a:cubicBezTo>
                  <a:cubicBezTo>
                    <a:pt x="160" y="72"/>
                    <a:pt x="161" y="73"/>
                    <a:pt x="160" y="75"/>
                  </a:cubicBezTo>
                  <a:cubicBezTo>
                    <a:pt x="159" y="75"/>
                    <a:pt x="159" y="75"/>
                    <a:pt x="158" y="75"/>
                  </a:cubicBezTo>
                  <a:cubicBezTo>
                    <a:pt x="158" y="76"/>
                    <a:pt x="161" y="77"/>
                    <a:pt x="159" y="79"/>
                  </a:cubicBezTo>
                  <a:cubicBezTo>
                    <a:pt x="159" y="84"/>
                    <a:pt x="161" y="89"/>
                    <a:pt x="166" y="90"/>
                  </a:cubicBezTo>
                  <a:cubicBezTo>
                    <a:pt x="166" y="91"/>
                    <a:pt x="165" y="91"/>
                    <a:pt x="166" y="92"/>
                  </a:cubicBezTo>
                  <a:cubicBezTo>
                    <a:pt x="165" y="91"/>
                    <a:pt x="165" y="91"/>
                    <a:pt x="165" y="91"/>
                  </a:cubicBezTo>
                  <a:cubicBezTo>
                    <a:pt x="164" y="91"/>
                    <a:pt x="164" y="92"/>
                    <a:pt x="164" y="92"/>
                  </a:cubicBezTo>
                  <a:cubicBezTo>
                    <a:pt x="163" y="92"/>
                    <a:pt x="162" y="91"/>
                    <a:pt x="162" y="92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1" y="91"/>
                    <a:pt x="160" y="90"/>
                    <a:pt x="158" y="91"/>
                  </a:cubicBezTo>
                  <a:cubicBezTo>
                    <a:pt x="158" y="90"/>
                    <a:pt x="158" y="89"/>
                    <a:pt x="158" y="89"/>
                  </a:cubicBezTo>
                  <a:cubicBezTo>
                    <a:pt x="157" y="88"/>
                    <a:pt x="156" y="86"/>
                    <a:pt x="154" y="87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7"/>
                    <a:pt x="151" y="86"/>
                    <a:pt x="152" y="84"/>
                  </a:cubicBezTo>
                  <a:cubicBezTo>
                    <a:pt x="153" y="84"/>
                    <a:pt x="154" y="83"/>
                    <a:pt x="154" y="82"/>
                  </a:cubicBezTo>
                  <a:cubicBezTo>
                    <a:pt x="152" y="80"/>
                    <a:pt x="152" y="80"/>
                    <a:pt x="152" y="80"/>
                  </a:cubicBezTo>
                  <a:cubicBezTo>
                    <a:pt x="154" y="78"/>
                    <a:pt x="154" y="78"/>
                    <a:pt x="154" y="78"/>
                  </a:cubicBezTo>
                  <a:cubicBezTo>
                    <a:pt x="153" y="76"/>
                    <a:pt x="155" y="75"/>
                    <a:pt x="156" y="73"/>
                  </a:cubicBezTo>
                  <a:cubicBezTo>
                    <a:pt x="155" y="72"/>
                    <a:pt x="154" y="74"/>
                    <a:pt x="153" y="74"/>
                  </a:cubicBezTo>
                  <a:cubicBezTo>
                    <a:pt x="153" y="71"/>
                    <a:pt x="156" y="70"/>
                    <a:pt x="155" y="68"/>
                  </a:cubicBezTo>
                  <a:cubicBezTo>
                    <a:pt x="155" y="69"/>
                    <a:pt x="155" y="68"/>
                    <a:pt x="156" y="68"/>
                  </a:cubicBezTo>
                  <a:cubicBezTo>
                    <a:pt x="155" y="68"/>
                    <a:pt x="155" y="67"/>
                    <a:pt x="155" y="66"/>
                  </a:cubicBezTo>
                  <a:cubicBezTo>
                    <a:pt x="155" y="67"/>
                    <a:pt x="156" y="66"/>
                    <a:pt x="156" y="66"/>
                  </a:cubicBezTo>
                  <a:cubicBezTo>
                    <a:pt x="155" y="66"/>
                    <a:pt x="154" y="65"/>
                    <a:pt x="154" y="64"/>
                  </a:cubicBezTo>
                  <a:cubicBezTo>
                    <a:pt x="154" y="63"/>
                    <a:pt x="154" y="64"/>
                    <a:pt x="155" y="64"/>
                  </a:cubicBezTo>
                  <a:cubicBezTo>
                    <a:pt x="155" y="62"/>
                    <a:pt x="159" y="63"/>
                    <a:pt x="157" y="60"/>
                  </a:cubicBezTo>
                  <a:cubicBezTo>
                    <a:pt x="158" y="60"/>
                    <a:pt x="158" y="58"/>
                    <a:pt x="158" y="57"/>
                  </a:cubicBezTo>
                  <a:cubicBezTo>
                    <a:pt x="158" y="58"/>
                    <a:pt x="159" y="57"/>
                    <a:pt x="160" y="57"/>
                  </a:cubicBezTo>
                  <a:cubicBezTo>
                    <a:pt x="160" y="57"/>
                    <a:pt x="160" y="56"/>
                    <a:pt x="160" y="56"/>
                  </a:cubicBezTo>
                  <a:cubicBezTo>
                    <a:pt x="161" y="55"/>
                    <a:pt x="161" y="56"/>
                    <a:pt x="161" y="56"/>
                  </a:cubicBezTo>
                  <a:cubicBezTo>
                    <a:pt x="162" y="56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4" y="54"/>
                    <a:pt x="170" y="53"/>
                    <a:pt x="170" y="48"/>
                  </a:cubicBezTo>
                  <a:cubicBezTo>
                    <a:pt x="171" y="46"/>
                    <a:pt x="174" y="47"/>
                    <a:pt x="175" y="48"/>
                  </a:cubicBezTo>
                  <a:close/>
                  <a:moveTo>
                    <a:pt x="334" y="48"/>
                  </a:moveTo>
                  <a:cubicBezTo>
                    <a:pt x="333" y="51"/>
                    <a:pt x="331" y="48"/>
                    <a:pt x="330" y="48"/>
                  </a:cubicBezTo>
                  <a:cubicBezTo>
                    <a:pt x="331" y="47"/>
                    <a:pt x="332" y="48"/>
                    <a:pt x="334" y="48"/>
                  </a:cubicBezTo>
                  <a:close/>
                  <a:moveTo>
                    <a:pt x="260" y="58"/>
                  </a:moveTo>
                  <a:cubicBezTo>
                    <a:pt x="260" y="60"/>
                    <a:pt x="261" y="57"/>
                    <a:pt x="260" y="57"/>
                  </a:cubicBezTo>
                  <a:cubicBezTo>
                    <a:pt x="261" y="57"/>
                    <a:pt x="261" y="57"/>
                    <a:pt x="261" y="57"/>
                  </a:cubicBezTo>
                  <a:cubicBezTo>
                    <a:pt x="260" y="58"/>
                    <a:pt x="260" y="58"/>
                    <a:pt x="260" y="58"/>
                  </a:cubicBezTo>
                  <a:close/>
                  <a:moveTo>
                    <a:pt x="207" y="71"/>
                  </a:move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7" y="69"/>
                    <a:pt x="206" y="70"/>
                    <a:pt x="207" y="71"/>
                  </a:cubicBezTo>
                  <a:close/>
                  <a:moveTo>
                    <a:pt x="189" y="71"/>
                  </a:moveTo>
                  <a:cubicBezTo>
                    <a:pt x="189" y="72"/>
                    <a:pt x="188" y="72"/>
                    <a:pt x="187" y="72"/>
                  </a:cubicBezTo>
                  <a:cubicBezTo>
                    <a:pt x="187" y="71"/>
                    <a:pt x="186" y="70"/>
                    <a:pt x="187" y="69"/>
                  </a:cubicBezTo>
                  <a:cubicBezTo>
                    <a:pt x="189" y="69"/>
                    <a:pt x="189" y="71"/>
                    <a:pt x="189" y="71"/>
                  </a:cubicBezTo>
                  <a:close/>
                  <a:moveTo>
                    <a:pt x="222" y="86"/>
                  </a:moveTo>
                  <a:cubicBezTo>
                    <a:pt x="221" y="86"/>
                    <a:pt x="221" y="85"/>
                    <a:pt x="221" y="85"/>
                  </a:cubicBezTo>
                  <a:cubicBezTo>
                    <a:pt x="222" y="83"/>
                    <a:pt x="222" y="83"/>
                    <a:pt x="222" y="83"/>
                  </a:cubicBezTo>
                  <a:cubicBezTo>
                    <a:pt x="223" y="84"/>
                    <a:pt x="221" y="85"/>
                    <a:pt x="222" y="86"/>
                  </a:cubicBezTo>
                  <a:close/>
                  <a:moveTo>
                    <a:pt x="226" y="88"/>
                  </a:moveTo>
                  <a:cubicBezTo>
                    <a:pt x="226" y="87"/>
                    <a:pt x="226" y="87"/>
                    <a:pt x="226" y="87"/>
                  </a:cubicBezTo>
                  <a:cubicBezTo>
                    <a:pt x="226" y="88"/>
                    <a:pt x="226" y="88"/>
                    <a:pt x="226" y="88"/>
                  </a:cubicBezTo>
                  <a:cubicBezTo>
                    <a:pt x="225" y="88"/>
                    <a:pt x="224" y="88"/>
                    <a:pt x="223" y="86"/>
                  </a:cubicBezTo>
                  <a:cubicBezTo>
                    <a:pt x="224" y="87"/>
                    <a:pt x="225" y="88"/>
                    <a:pt x="226" y="88"/>
                  </a:cubicBezTo>
                  <a:close/>
                  <a:moveTo>
                    <a:pt x="157" y="89"/>
                  </a:moveTo>
                  <a:cubicBezTo>
                    <a:pt x="157" y="90"/>
                    <a:pt x="157" y="90"/>
                    <a:pt x="157" y="90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9"/>
                    <a:pt x="157" y="89"/>
                  </a:cubicBezTo>
                  <a:close/>
                  <a:moveTo>
                    <a:pt x="153" y="101"/>
                  </a:moveTo>
                  <a:cubicBezTo>
                    <a:pt x="152" y="102"/>
                    <a:pt x="152" y="103"/>
                    <a:pt x="150" y="103"/>
                  </a:cubicBezTo>
                  <a:cubicBezTo>
                    <a:pt x="149" y="103"/>
                    <a:pt x="148" y="101"/>
                    <a:pt x="149" y="100"/>
                  </a:cubicBezTo>
                  <a:cubicBezTo>
                    <a:pt x="151" y="99"/>
                    <a:pt x="152" y="100"/>
                    <a:pt x="153" y="101"/>
                  </a:cubicBezTo>
                  <a:close/>
                  <a:moveTo>
                    <a:pt x="106" y="104"/>
                  </a:moveTo>
                  <a:cubicBezTo>
                    <a:pt x="106" y="105"/>
                    <a:pt x="105" y="105"/>
                    <a:pt x="106" y="106"/>
                  </a:cubicBezTo>
                  <a:cubicBezTo>
                    <a:pt x="106" y="106"/>
                    <a:pt x="106" y="107"/>
                    <a:pt x="105" y="106"/>
                  </a:cubicBezTo>
                  <a:cubicBezTo>
                    <a:pt x="104" y="105"/>
                    <a:pt x="106" y="104"/>
                    <a:pt x="106" y="104"/>
                  </a:cubicBezTo>
                  <a:close/>
                  <a:moveTo>
                    <a:pt x="439" y="106"/>
                  </a:moveTo>
                  <a:cubicBezTo>
                    <a:pt x="439" y="106"/>
                    <a:pt x="440" y="107"/>
                    <a:pt x="440" y="107"/>
                  </a:cubicBezTo>
                  <a:cubicBezTo>
                    <a:pt x="439" y="109"/>
                    <a:pt x="439" y="109"/>
                    <a:pt x="439" y="109"/>
                  </a:cubicBezTo>
                  <a:cubicBezTo>
                    <a:pt x="438" y="108"/>
                    <a:pt x="437" y="106"/>
                    <a:pt x="439" y="106"/>
                  </a:cubicBezTo>
                  <a:close/>
                  <a:moveTo>
                    <a:pt x="80" y="108"/>
                  </a:moveTo>
                  <a:cubicBezTo>
                    <a:pt x="80" y="108"/>
                    <a:pt x="79" y="109"/>
                    <a:pt x="79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8"/>
                    <a:pt x="78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7"/>
                    <a:pt x="79" y="109"/>
                    <a:pt x="80" y="108"/>
                  </a:cubicBezTo>
                  <a:close/>
                  <a:moveTo>
                    <a:pt x="118" y="113"/>
                  </a:moveTo>
                  <a:cubicBezTo>
                    <a:pt x="116" y="113"/>
                    <a:pt x="116" y="113"/>
                    <a:pt x="116" y="113"/>
                  </a:cubicBezTo>
                  <a:cubicBezTo>
                    <a:pt x="117" y="113"/>
                    <a:pt x="117" y="112"/>
                    <a:pt x="118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18" y="111"/>
                    <a:pt x="118" y="112"/>
                    <a:pt x="118" y="113"/>
                  </a:cubicBezTo>
                  <a:close/>
                  <a:moveTo>
                    <a:pt x="302" y="114"/>
                  </a:moveTo>
                  <a:cubicBezTo>
                    <a:pt x="299" y="111"/>
                    <a:pt x="299" y="111"/>
                    <a:pt x="299" y="111"/>
                  </a:cubicBezTo>
                  <a:cubicBezTo>
                    <a:pt x="302" y="113"/>
                    <a:pt x="302" y="113"/>
                    <a:pt x="302" y="113"/>
                  </a:cubicBezTo>
                  <a:cubicBezTo>
                    <a:pt x="302" y="114"/>
                    <a:pt x="302" y="114"/>
                    <a:pt x="302" y="114"/>
                  </a:cubicBezTo>
                  <a:close/>
                  <a:moveTo>
                    <a:pt x="305" y="119"/>
                  </a:moveTo>
                  <a:cubicBezTo>
                    <a:pt x="305" y="118"/>
                    <a:pt x="305" y="118"/>
                    <a:pt x="305" y="118"/>
                  </a:cubicBezTo>
                  <a:cubicBezTo>
                    <a:pt x="305" y="119"/>
                    <a:pt x="305" y="119"/>
                    <a:pt x="305" y="119"/>
                  </a:cubicBezTo>
                  <a:cubicBezTo>
                    <a:pt x="303" y="118"/>
                    <a:pt x="303" y="118"/>
                    <a:pt x="303" y="118"/>
                  </a:cubicBezTo>
                  <a:cubicBezTo>
                    <a:pt x="303" y="118"/>
                    <a:pt x="304" y="119"/>
                    <a:pt x="305" y="119"/>
                  </a:cubicBezTo>
                  <a:close/>
                  <a:moveTo>
                    <a:pt x="86" y="122"/>
                  </a:moveTo>
                  <a:cubicBezTo>
                    <a:pt x="86" y="122"/>
                    <a:pt x="85" y="121"/>
                    <a:pt x="84" y="120"/>
                  </a:cubicBezTo>
                  <a:cubicBezTo>
                    <a:pt x="86" y="120"/>
                    <a:pt x="85" y="122"/>
                    <a:pt x="86" y="122"/>
                  </a:cubicBezTo>
                  <a:close/>
                  <a:moveTo>
                    <a:pt x="118" y="122"/>
                  </a:moveTo>
                  <a:cubicBezTo>
                    <a:pt x="116" y="121"/>
                    <a:pt x="116" y="121"/>
                    <a:pt x="116" y="121"/>
                  </a:cubicBezTo>
                  <a:cubicBezTo>
                    <a:pt x="117" y="121"/>
                    <a:pt x="117" y="121"/>
                    <a:pt x="117" y="121"/>
                  </a:cubicBezTo>
                  <a:cubicBezTo>
                    <a:pt x="118" y="122"/>
                    <a:pt x="118" y="122"/>
                    <a:pt x="118" y="122"/>
                  </a:cubicBezTo>
                  <a:close/>
                  <a:moveTo>
                    <a:pt x="456" y="129"/>
                  </a:moveTo>
                  <a:cubicBezTo>
                    <a:pt x="453" y="126"/>
                    <a:pt x="453" y="126"/>
                    <a:pt x="453" y="126"/>
                  </a:cubicBezTo>
                  <a:cubicBezTo>
                    <a:pt x="454" y="126"/>
                    <a:pt x="454" y="126"/>
                    <a:pt x="454" y="126"/>
                  </a:cubicBezTo>
                  <a:cubicBezTo>
                    <a:pt x="456" y="129"/>
                    <a:pt x="456" y="129"/>
                    <a:pt x="456" y="129"/>
                  </a:cubicBezTo>
                  <a:close/>
                  <a:moveTo>
                    <a:pt x="109" y="128"/>
                  </a:moveTo>
                  <a:cubicBezTo>
                    <a:pt x="108" y="129"/>
                    <a:pt x="108" y="129"/>
                    <a:pt x="108" y="129"/>
                  </a:cubicBezTo>
                  <a:cubicBezTo>
                    <a:pt x="107" y="129"/>
                    <a:pt x="106" y="128"/>
                    <a:pt x="107" y="127"/>
                  </a:cubicBezTo>
                  <a:cubicBezTo>
                    <a:pt x="108" y="128"/>
                    <a:pt x="108" y="128"/>
                    <a:pt x="109" y="128"/>
                  </a:cubicBezTo>
                  <a:close/>
                  <a:moveTo>
                    <a:pt x="126" y="131"/>
                  </a:moveTo>
                  <a:cubicBezTo>
                    <a:pt x="126" y="132"/>
                    <a:pt x="126" y="132"/>
                    <a:pt x="126" y="132"/>
                  </a:cubicBezTo>
                  <a:cubicBezTo>
                    <a:pt x="124" y="130"/>
                    <a:pt x="124" y="130"/>
                    <a:pt x="124" y="130"/>
                  </a:cubicBezTo>
                  <a:cubicBezTo>
                    <a:pt x="125" y="130"/>
                    <a:pt x="125" y="131"/>
                    <a:pt x="126" y="131"/>
                  </a:cubicBezTo>
                  <a:close/>
                  <a:moveTo>
                    <a:pt x="71" y="132"/>
                  </a:moveTo>
                  <a:cubicBezTo>
                    <a:pt x="70" y="132"/>
                    <a:pt x="70" y="133"/>
                    <a:pt x="70" y="133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69" y="134"/>
                    <a:pt x="69" y="134"/>
                    <a:pt x="68" y="134"/>
                  </a:cubicBezTo>
                  <a:cubicBezTo>
                    <a:pt x="68" y="134"/>
                    <a:pt x="68" y="134"/>
                    <a:pt x="68" y="134"/>
                  </a:cubicBezTo>
                  <a:cubicBezTo>
                    <a:pt x="69" y="133"/>
                    <a:pt x="70" y="133"/>
                    <a:pt x="70" y="131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1" y="132"/>
                    <a:pt x="71" y="132"/>
                    <a:pt x="71" y="132"/>
                  </a:cubicBezTo>
                  <a:close/>
                  <a:moveTo>
                    <a:pt x="114" y="133"/>
                  </a:moveTo>
                  <a:cubicBezTo>
                    <a:pt x="114" y="134"/>
                    <a:pt x="114" y="134"/>
                    <a:pt x="114" y="134"/>
                  </a:cubicBezTo>
                  <a:cubicBezTo>
                    <a:pt x="112" y="132"/>
                    <a:pt x="112" y="132"/>
                    <a:pt x="112" y="132"/>
                  </a:cubicBezTo>
                  <a:cubicBezTo>
                    <a:pt x="113" y="132"/>
                    <a:pt x="113" y="133"/>
                    <a:pt x="114" y="133"/>
                  </a:cubicBezTo>
                  <a:close/>
                  <a:moveTo>
                    <a:pt x="110" y="136"/>
                  </a:moveTo>
                  <a:cubicBezTo>
                    <a:pt x="109" y="135"/>
                    <a:pt x="109" y="135"/>
                    <a:pt x="109" y="135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5"/>
                    <a:pt x="109" y="136"/>
                    <a:pt x="110" y="136"/>
                  </a:cubicBezTo>
                  <a:close/>
                  <a:moveTo>
                    <a:pt x="107" y="135"/>
                  </a:moveTo>
                  <a:cubicBezTo>
                    <a:pt x="107" y="136"/>
                    <a:pt x="107" y="136"/>
                    <a:pt x="107" y="136"/>
                  </a:cubicBezTo>
                  <a:cubicBezTo>
                    <a:pt x="106" y="135"/>
                    <a:pt x="106" y="135"/>
                    <a:pt x="106" y="135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05" y="134"/>
                    <a:pt x="105" y="134"/>
                    <a:pt x="105" y="134"/>
                  </a:cubicBezTo>
                  <a:cubicBezTo>
                    <a:pt x="106" y="134"/>
                    <a:pt x="106" y="136"/>
                    <a:pt x="107" y="135"/>
                  </a:cubicBezTo>
                  <a:close/>
                  <a:moveTo>
                    <a:pt x="128" y="136"/>
                  </a:moveTo>
                  <a:cubicBezTo>
                    <a:pt x="127" y="139"/>
                    <a:pt x="132" y="140"/>
                    <a:pt x="129" y="143"/>
                  </a:cubicBezTo>
                  <a:cubicBezTo>
                    <a:pt x="128" y="143"/>
                    <a:pt x="128" y="142"/>
                    <a:pt x="127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7" y="142"/>
                    <a:pt x="128" y="143"/>
                    <a:pt x="128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0"/>
                    <a:pt x="125" y="139"/>
                    <a:pt x="125" y="136"/>
                  </a:cubicBezTo>
                  <a:cubicBezTo>
                    <a:pt x="125" y="136"/>
                    <a:pt x="126" y="138"/>
                    <a:pt x="127" y="138"/>
                  </a:cubicBezTo>
                  <a:cubicBezTo>
                    <a:pt x="128" y="137"/>
                    <a:pt x="128" y="137"/>
                    <a:pt x="128" y="136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6" y="135"/>
                    <a:pt x="127" y="135"/>
                    <a:pt x="128" y="136"/>
                  </a:cubicBezTo>
                  <a:close/>
                  <a:moveTo>
                    <a:pt x="112" y="138"/>
                  </a:moveTo>
                  <a:cubicBezTo>
                    <a:pt x="111" y="139"/>
                    <a:pt x="113" y="140"/>
                    <a:pt x="113" y="141"/>
                  </a:cubicBezTo>
                  <a:cubicBezTo>
                    <a:pt x="112" y="140"/>
                    <a:pt x="112" y="141"/>
                    <a:pt x="111" y="141"/>
                  </a:cubicBezTo>
                  <a:cubicBezTo>
                    <a:pt x="112" y="142"/>
                    <a:pt x="112" y="142"/>
                    <a:pt x="112" y="142"/>
                  </a:cubicBezTo>
                  <a:cubicBezTo>
                    <a:pt x="113" y="142"/>
                    <a:pt x="112" y="143"/>
                    <a:pt x="112" y="143"/>
                  </a:cubicBezTo>
                  <a:cubicBezTo>
                    <a:pt x="111" y="142"/>
                    <a:pt x="111" y="142"/>
                    <a:pt x="111" y="142"/>
                  </a:cubicBezTo>
                  <a:cubicBezTo>
                    <a:pt x="111" y="142"/>
                    <a:pt x="110" y="143"/>
                    <a:pt x="110" y="142"/>
                  </a:cubicBezTo>
                  <a:cubicBezTo>
                    <a:pt x="110" y="142"/>
                    <a:pt x="110" y="142"/>
                    <a:pt x="110" y="141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2" y="138"/>
                    <a:pt x="112" y="138"/>
                    <a:pt x="112" y="138"/>
                  </a:cubicBezTo>
                  <a:close/>
                  <a:moveTo>
                    <a:pt x="105" y="143"/>
                  </a:moveTo>
                  <a:cubicBezTo>
                    <a:pt x="105" y="141"/>
                    <a:pt x="104" y="140"/>
                    <a:pt x="105" y="138"/>
                  </a:cubicBezTo>
                  <a:cubicBezTo>
                    <a:pt x="105" y="140"/>
                    <a:pt x="104" y="141"/>
                    <a:pt x="105" y="143"/>
                  </a:cubicBezTo>
                  <a:close/>
                  <a:moveTo>
                    <a:pt x="102" y="139"/>
                  </a:moveTo>
                  <a:cubicBezTo>
                    <a:pt x="102" y="139"/>
                    <a:pt x="101" y="140"/>
                    <a:pt x="100" y="139"/>
                  </a:cubicBezTo>
                  <a:cubicBezTo>
                    <a:pt x="102" y="139"/>
                    <a:pt x="102" y="139"/>
                    <a:pt x="102" y="139"/>
                  </a:cubicBezTo>
                  <a:close/>
                  <a:moveTo>
                    <a:pt x="122" y="145"/>
                  </a:moveTo>
                  <a:cubicBezTo>
                    <a:pt x="122" y="147"/>
                    <a:pt x="120" y="145"/>
                    <a:pt x="120" y="147"/>
                  </a:cubicBezTo>
                  <a:cubicBezTo>
                    <a:pt x="118" y="146"/>
                    <a:pt x="117" y="144"/>
                    <a:pt x="116" y="142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19" y="141"/>
                    <a:pt x="122" y="142"/>
                    <a:pt x="122" y="145"/>
                  </a:cubicBezTo>
                  <a:close/>
                  <a:moveTo>
                    <a:pt x="101" y="141"/>
                  </a:moveTo>
                  <a:cubicBezTo>
                    <a:pt x="102" y="141"/>
                    <a:pt x="102" y="141"/>
                    <a:pt x="102" y="141"/>
                  </a:cubicBezTo>
                  <a:cubicBezTo>
                    <a:pt x="102" y="141"/>
                    <a:pt x="102" y="142"/>
                    <a:pt x="102" y="142"/>
                  </a:cubicBezTo>
                  <a:cubicBezTo>
                    <a:pt x="102" y="142"/>
                    <a:pt x="101" y="142"/>
                    <a:pt x="101" y="141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101" y="141"/>
                    <a:pt x="101" y="141"/>
                    <a:pt x="101" y="141"/>
                  </a:cubicBezTo>
                  <a:close/>
                  <a:moveTo>
                    <a:pt x="384" y="141"/>
                  </a:moveTo>
                  <a:cubicBezTo>
                    <a:pt x="384" y="142"/>
                    <a:pt x="384" y="142"/>
                    <a:pt x="384" y="142"/>
                  </a:cubicBezTo>
                  <a:cubicBezTo>
                    <a:pt x="384" y="142"/>
                    <a:pt x="383" y="143"/>
                    <a:pt x="382" y="142"/>
                  </a:cubicBezTo>
                  <a:cubicBezTo>
                    <a:pt x="383" y="141"/>
                    <a:pt x="384" y="141"/>
                    <a:pt x="384" y="141"/>
                  </a:cubicBezTo>
                  <a:close/>
                  <a:moveTo>
                    <a:pt x="294" y="143"/>
                  </a:moveTo>
                  <a:cubicBezTo>
                    <a:pt x="296" y="144"/>
                    <a:pt x="296" y="144"/>
                    <a:pt x="296" y="144"/>
                  </a:cubicBezTo>
                  <a:cubicBezTo>
                    <a:pt x="294" y="143"/>
                    <a:pt x="294" y="143"/>
                    <a:pt x="294" y="143"/>
                  </a:cubicBezTo>
                  <a:close/>
                  <a:moveTo>
                    <a:pt x="401" y="149"/>
                  </a:moveTo>
                  <a:cubicBezTo>
                    <a:pt x="404" y="149"/>
                    <a:pt x="402" y="152"/>
                    <a:pt x="403" y="154"/>
                  </a:cubicBezTo>
                  <a:cubicBezTo>
                    <a:pt x="407" y="158"/>
                    <a:pt x="409" y="163"/>
                    <a:pt x="411" y="167"/>
                  </a:cubicBezTo>
                  <a:cubicBezTo>
                    <a:pt x="411" y="166"/>
                    <a:pt x="410" y="165"/>
                    <a:pt x="409" y="166"/>
                  </a:cubicBezTo>
                  <a:cubicBezTo>
                    <a:pt x="408" y="167"/>
                    <a:pt x="408" y="167"/>
                    <a:pt x="408" y="167"/>
                  </a:cubicBezTo>
                  <a:cubicBezTo>
                    <a:pt x="409" y="171"/>
                    <a:pt x="409" y="176"/>
                    <a:pt x="413" y="178"/>
                  </a:cubicBezTo>
                  <a:cubicBezTo>
                    <a:pt x="413" y="179"/>
                    <a:pt x="413" y="179"/>
                    <a:pt x="413" y="179"/>
                  </a:cubicBezTo>
                  <a:cubicBezTo>
                    <a:pt x="413" y="178"/>
                    <a:pt x="412" y="178"/>
                    <a:pt x="411" y="178"/>
                  </a:cubicBezTo>
                  <a:cubicBezTo>
                    <a:pt x="410" y="178"/>
                    <a:pt x="410" y="179"/>
                    <a:pt x="410" y="180"/>
                  </a:cubicBezTo>
                  <a:cubicBezTo>
                    <a:pt x="411" y="180"/>
                    <a:pt x="411" y="180"/>
                    <a:pt x="411" y="180"/>
                  </a:cubicBezTo>
                  <a:cubicBezTo>
                    <a:pt x="410" y="181"/>
                    <a:pt x="410" y="181"/>
                    <a:pt x="410" y="181"/>
                  </a:cubicBezTo>
                  <a:cubicBezTo>
                    <a:pt x="410" y="177"/>
                    <a:pt x="407" y="175"/>
                    <a:pt x="407" y="171"/>
                  </a:cubicBezTo>
                  <a:cubicBezTo>
                    <a:pt x="404" y="168"/>
                    <a:pt x="406" y="163"/>
                    <a:pt x="403" y="159"/>
                  </a:cubicBezTo>
                  <a:cubicBezTo>
                    <a:pt x="403" y="157"/>
                    <a:pt x="401" y="156"/>
                    <a:pt x="400" y="155"/>
                  </a:cubicBezTo>
                  <a:cubicBezTo>
                    <a:pt x="399" y="152"/>
                    <a:pt x="399" y="149"/>
                    <a:pt x="397" y="147"/>
                  </a:cubicBezTo>
                  <a:cubicBezTo>
                    <a:pt x="398" y="146"/>
                    <a:pt x="398" y="147"/>
                    <a:pt x="398" y="147"/>
                  </a:cubicBezTo>
                  <a:cubicBezTo>
                    <a:pt x="399" y="146"/>
                    <a:pt x="399" y="145"/>
                    <a:pt x="398" y="144"/>
                  </a:cubicBezTo>
                  <a:cubicBezTo>
                    <a:pt x="397" y="143"/>
                    <a:pt x="397" y="143"/>
                    <a:pt x="397" y="143"/>
                  </a:cubicBezTo>
                  <a:cubicBezTo>
                    <a:pt x="399" y="144"/>
                    <a:pt x="400" y="146"/>
                    <a:pt x="401" y="149"/>
                  </a:cubicBezTo>
                  <a:close/>
                  <a:moveTo>
                    <a:pt x="62" y="144"/>
                  </a:moveTo>
                  <a:cubicBezTo>
                    <a:pt x="61" y="143"/>
                    <a:pt x="60" y="145"/>
                    <a:pt x="59" y="144"/>
                  </a:cubicBezTo>
                  <a:cubicBezTo>
                    <a:pt x="59" y="144"/>
                    <a:pt x="61" y="143"/>
                    <a:pt x="63" y="143"/>
                  </a:cubicBezTo>
                  <a:cubicBezTo>
                    <a:pt x="62" y="144"/>
                    <a:pt x="62" y="144"/>
                    <a:pt x="62" y="144"/>
                  </a:cubicBezTo>
                  <a:close/>
                  <a:moveTo>
                    <a:pt x="179" y="147"/>
                  </a:moveTo>
                  <a:cubicBezTo>
                    <a:pt x="180" y="148"/>
                    <a:pt x="179" y="149"/>
                    <a:pt x="179" y="150"/>
                  </a:cubicBezTo>
                  <a:cubicBezTo>
                    <a:pt x="179" y="149"/>
                    <a:pt x="179" y="147"/>
                    <a:pt x="179" y="146"/>
                  </a:cubicBezTo>
                  <a:cubicBezTo>
                    <a:pt x="179" y="147"/>
                    <a:pt x="179" y="147"/>
                    <a:pt x="179" y="147"/>
                  </a:cubicBezTo>
                  <a:close/>
                  <a:moveTo>
                    <a:pt x="362" y="147"/>
                  </a:moveTo>
                  <a:cubicBezTo>
                    <a:pt x="361" y="147"/>
                    <a:pt x="360" y="148"/>
                    <a:pt x="361" y="150"/>
                  </a:cubicBezTo>
                  <a:cubicBezTo>
                    <a:pt x="360" y="148"/>
                    <a:pt x="360" y="148"/>
                    <a:pt x="360" y="148"/>
                  </a:cubicBezTo>
                  <a:cubicBezTo>
                    <a:pt x="361" y="148"/>
                    <a:pt x="361" y="147"/>
                    <a:pt x="362" y="147"/>
                  </a:cubicBezTo>
                  <a:close/>
                  <a:moveTo>
                    <a:pt x="298" y="151"/>
                  </a:moveTo>
                  <a:cubicBezTo>
                    <a:pt x="298" y="152"/>
                    <a:pt x="294" y="145"/>
                    <a:pt x="294" y="150"/>
                  </a:cubicBezTo>
                  <a:cubicBezTo>
                    <a:pt x="296" y="151"/>
                    <a:pt x="296" y="151"/>
                    <a:pt x="296" y="151"/>
                  </a:cubicBezTo>
                  <a:cubicBezTo>
                    <a:pt x="295" y="152"/>
                    <a:pt x="294" y="152"/>
                    <a:pt x="293" y="153"/>
                  </a:cubicBezTo>
                  <a:cubicBezTo>
                    <a:pt x="294" y="152"/>
                    <a:pt x="294" y="152"/>
                    <a:pt x="294" y="151"/>
                  </a:cubicBezTo>
                  <a:cubicBezTo>
                    <a:pt x="294" y="150"/>
                    <a:pt x="293" y="151"/>
                    <a:pt x="293" y="150"/>
                  </a:cubicBezTo>
                  <a:cubicBezTo>
                    <a:pt x="294" y="146"/>
                    <a:pt x="297" y="149"/>
                    <a:pt x="298" y="151"/>
                  </a:cubicBezTo>
                  <a:close/>
                  <a:moveTo>
                    <a:pt x="316" y="156"/>
                  </a:moveTo>
                  <a:cubicBezTo>
                    <a:pt x="316" y="157"/>
                    <a:pt x="316" y="157"/>
                    <a:pt x="316" y="157"/>
                  </a:cubicBezTo>
                  <a:cubicBezTo>
                    <a:pt x="315" y="157"/>
                    <a:pt x="315" y="158"/>
                    <a:pt x="314" y="158"/>
                  </a:cubicBezTo>
                  <a:cubicBezTo>
                    <a:pt x="315" y="158"/>
                    <a:pt x="315" y="159"/>
                    <a:pt x="316" y="159"/>
                  </a:cubicBezTo>
                  <a:cubicBezTo>
                    <a:pt x="314" y="162"/>
                    <a:pt x="312" y="163"/>
                    <a:pt x="310" y="165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8"/>
                    <a:pt x="308" y="168"/>
                    <a:pt x="306" y="168"/>
                  </a:cubicBezTo>
                  <a:cubicBezTo>
                    <a:pt x="307" y="167"/>
                    <a:pt x="307" y="167"/>
                    <a:pt x="307" y="167"/>
                  </a:cubicBezTo>
                  <a:cubicBezTo>
                    <a:pt x="307" y="166"/>
                    <a:pt x="306" y="166"/>
                    <a:pt x="306" y="166"/>
                  </a:cubicBezTo>
                  <a:cubicBezTo>
                    <a:pt x="306" y="166"/>
                    <a:pt x="306" y="166"/>
                    <a:pt x="306" y="166"/>
                  </a:cubicBezTo>
                  <a:cubicBezTo>
                    <a:pt x="307" y="166"/>
                    <a:pt x="307" y="167"/>
                    <a:pt x="308" y="167"/>
                  </a:cubicBezTo>
                  <a:cubicBezTo>
                    <a:pt x="310" y="166"/>
                    <a:pt x="309" y="163"/>
                    <a:pt x="311" y="162"/>
                  </a:cubicBezTo>
                  <a:cubicBezTo>
                    <a:pt x="312" y="158"/>
                    <a:pt x="314" y="153"/>
                    <a:pt x="313" y="149"/>
                  </a:cubicBezTo>
                  <a:cubicBezTo>
                    <a:pt x="315" y="150"/>
                    <a:pt x="314" y="154"/>
                    <a:pt x="316" y="156"/>
                  </a:cubicBezTo>
                  <a:close/>
                  <a:moveTo>
                    <a:pt x="87" y="151"/>
                  </a:moveTo>
                  <a:cubicBezTo>
                    <a:pt x="86" y="152"/>
                    <a:pt x="86" y="151"/>
                    <a:pt x="85" y="150"/>
                  </a:cubicBezTo>
                  <a:cubicBezTo>
                    <a:pt x="86" y="151"/>
                    <a:pt x="87" y="150"/>
                    <a:pt x="87" y="151"/>
                  </a:cubicBezTo>
                  <a:close/>
                  <a:moveTo>
                    <a:pt x="138" y="155"/>
                  </a:moveTo>
                  <a:cubicBezTo>
                    <a:pt x="134" y="152"/>
                    <a:pt x="134" y="152"/>
                    <a:pt x="134" y="152"/>
                  </a:cubicBezTo>
                  <a:cubicBezTo>
                    <a:pt x="135" y="152"/>
                    <a:pt x="136" y="154"/>
                    <a:pt x="136" y="152"/>
                  </a:cubicBezTo>
                  <a:cubicBezTo>
                    <a:pt x="135" y="151"/>
                    <a:pt x="135" y="151"/>
                    <a:pt x="135" y="151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8" y="155"/>
                    <a:pt x="138" y="155"/>
                    <a:pt x="138" y="155"/>
                  </a:cubicBezTo>
                  <a:close/>
                  <a:moveTo>
                    <a:pt x="79" y="153"/>
                  </a:moveTo>
                  <a:cubicBezTo>
                    <a:pt x="80" y="156"/>
                    <a:pt x="76" y="154"/>
                    <a:pt x="75" y="155"/>
                  </a:cubicBezTo>
                  <a:cubicBezTo>
                    <a:pt x="75" y="153"/>
                    <a:pt x="79" y="154"/>
                    <a:pt x="77" y="151"/>
                  </a:cubicBezTo>
                  <a:cubicBezTo>
                    <a:pt x="78" y="151"/>
                    <a:pt x="78" y="152"/>
                    <a:pt x="79" y="153"/>
                  </a:cubicBezTo>
                  <a:close/>
                  <a:moveTo>
                    <a:pt x="111" y="153"/>
                  </a:moveTo>
                  <a:cubicBezTo>
                    <a:pt x="111" y="155"/>
                    <a:pt x="111" y="155"/>
                    <a:pt x="111" y="155"/>
                  </a:cubicBezTo>
                  <a:cubicBezTo>
                    <a:pt x="111" y="154"/>
                    <a:pt x="109" y="153"/>
                    <a:pt x="110" y="152"/>
                  </a:cubicBezTo>
                  <a:cubicBezTo>
                    <a:pt x="111" y="152"/>
                    <a:pt x="111" y="153"/>
                    <a:pt x="111" y="153"/>
                  </a:cubicBezTo>
                  <a:close/>
                  <a:moveTo>
                    <a:pt x="80" y="157"/>
                  </a:moveTo>
                  <a:cubicBezTo>
                    <a:pt x="81" y="154"/>
                    <a:pt x="81" y="154"/>
                    <a:pt x="81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100" y="154"/>
                  </a:moveTo>
                  <a:cubicBezTo>
                    <a:pt x="100" y="155"/>
                    <a:pt x="99" y="156"/>
                    <a:pt x="98" y="156"/>
                  </a:cubicBezTo>
                  <a:cubicBezTo>
                    <a:pt x="97" y="155"/>
                    <a:pt x="99" y="154"/>
                    <a:pt x="100" y="154"/>
                  </a:cubicBezTo>
                  <a:close/>
                  <a:moveTo>
                    <a:pt x="438" y="158"/>
                  </a:moveTo>
                  <a:cubicBezTo>
                    <a:pt x="437" y="157"/>
                    <a:pt x="438" y="155"/>
                    <a:pt x="439" y="154"/>
                  </a:cubicBezTo>
                  <a:cubicBezTo>
                    <a:pt x="438" y="155"/>
                    <a:pt x="439" y="157"/>
                    <a:pt x="438" y="158"/>
                  </a:cubicBezTo>
                  <a:close/>
                  <a:moveTo>
                    <a:pt x="38" y="155"/>
                  </a:moveTo>
                  <a:cubicBezTo>
                    <a:pt x="38" y="157"/>
                    <a:pt x="36" y="157"/>
                    <a:pt x="36" y="159"/>
                  </a:cubicBezTo>
                  <a:cubicBezTo>
                    <a:pt x="38" y="159"/>
                    <a:pt x="39" y="159"/>
                    <a:pt x="41" y="159"/>
                  </a:cubicBezTo>
                  <a:cubicBezTo>
                    <a:pt x="41" y="161"/>
                    <a:pt x="39" y="163"/>
                    <a:pt x="38" y="165"/>
                  </a:cubicBezTo>
                  <a:cubicBezTo>
                    <a:pt x="43" y="164"/>
                    <a:pt x="41" y="171"/>
                    <a:pt x="45" y="171"/>
                  </a:cubicBezTo>
                  <a:cubicBezTo>
                    <a:pt x="45" y="173"/>
                    <a:pt x="46" y="174"/>
                    <a:pt x="47" y="176"/>
                  </a:cubicBezTo>
                  <a:cubicBezTo>
                    <a:pt x="47" y="176"/>
                    <a:pt x="46" y="176"/>
                    <a:pt x="46" y="177"/>
                  </a:cubicBezTo>
                  <a:cubicBezTo>
                    <a:pt x="47" y="177"/>
                    <a:pt x="49" y="176"/>
                    <a:pt x="50" y="177"/>
                  </a:cubicBezTo>
                  <a:cubicBezTo>
                    <a:pt x="52" y="179"/>
                    <a:pt x="46" y="182"/>
                    <a:pt x="50" y="182"/>
                  </a:cubicBezTo>
                  <a:cubicBezTo>
                    <a:pt x="49" y="185"/>
                    <a:pt x="45" y="183"/>
                    <a:pt x="44" y="185"/>
                  </a:cubicBezTo>
                  <a:cubicBezTo>
                    <a:pt x="42" y="184"/>
                    <a:pt x="40" y="186"/>
                    <a:pt x="38" y="185"/>
                  </a:cubicBezTo>
                  <a:cubicBezTo>
                    <a:pt x="38" y="186"/>
                    <a:pt x="38" y="187"/>
                    <a:pt x="36" y="187"/>
                  </a:cubicBezTo>
                  <a:cubicBezTo>
                    <a:pt x="36" y="186"/>
                    <a:pt x="34" y="187"/>
                    <a:pt x="33" y="188"/>
                  </a:cubicBezTo>
                  <a:cubicBezTo>
                    <a:pt x="35" y="186"/>
                    <a:pt x="36" y="182"/>
                    <a:pt x="39" y="184"/>
                  </a:cubicBezTo>
                  <a:cubicBezTo>
                    <a:pt x="39" y="183"/>
                    <a:pt x="40" y="183"/>
                    <a:pt x="40" y="182"/>
                  </a:cubicBezTo>
                  <a:cubicBezTo>
                    <a:pt x="39" y="182"/>
                    <a:pt x="37" y="182"/>
                    <a:pt x="35" y="181"/>
                  </a:cubicBezTo>
                  <a:cubicBezTo>
                    <a:pt x="35" y="181"/>
                    <a:pt x="35" y="181"/>
                    <a:pt x="34" y="181"/>
                  </a:cubicBezTo>
                  <a:cubicBezTo>
                    <a:pt x="34" y="180"/>
                    <a:pt x="38" y="179"/>
                    <a:pt x="36" y="177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6" y="176"/>
                    <a:pt x="37" y="175"/>
                    <a:pt x="38" y="176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40" y="174"/>
                    <a:pt x="39" y="173"/>
                    <a:pt x="39" y="172"/>
                  </a:cubicBezTo>
                  <a:cubicBezTo>
                    <a:pt x="36" y="173"/>
                    <a:pt x="40" y="168"/>
                    <a:pt x="36" y="169"/>
                  </a:cubicBezTo>
                  <a:cubicBezTo>
                    <a:pt x="36" y="169"/>
                    <a:pt x="36" y="169"/>
                    <a:pt x="36" y="169"/>
                  </a:cubicBezTo>
                  <a:cubicBezTo>
                    <a:pt x="36" y="170"/>
                    <a:pt x="35" y="169"/>
                    <a:pt x="35" y="169"/>
                  </a:cubicBezTo>
                  <a:cubicBezTo>
                    <a:pt x="34" y="168"/>
                    <a:pt x="36" y="166"/>
                    <a:pt x="34" y="165"/>
                  </a:cubicBezTo>
                  <a:cubicBezTo>
                    <a:pt x="34" y="165"/>
                    <a:pt x="33" y="165"/>
                    <a:pt x="33" y="166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32" y="166"/>
                    <a:pt x="35" y="161"/>
                    <a:pt x="32" y="163"/>
                  </a:cubicBezTo>
                  <a:cubicBezTo>
                    <a:pt x="34" y="161"/>
                    <a:pt x="32" y="154"/>
                    <a:pt x="38" y="155"/>
                  </a:cubicBezTo>
                  <a:close/>
                  <a:moveTo>
                    <a:pt x="148" y="157"/>
                  </a:moveTo>
                  <a:cubicBezTo>
                    <a:pt x="146" y="158"/>
                    <a:pt x="145" y="157"/>
                    <a:pt x="144" y="157"/>
                  </a:cubicBezTo>
                  <a:cubicBezTo>
                    <a:pt x="145" y="158"/>
                    <a:pt x="146" y="157"/>
                    <a:pt x="148" y="157"/>
                  </a:cubicBezTo>
                  <a:close/>
                  <a:moveTo>
                    <a:pt x="90" y="158"/>
                  </a:moveTo>
                  <a:cubicBezTo>
                    <a:pt x="90" y="159"/>
                    <a:pt x="90" y="160"/>
                    <a:pt x="90" y="160"/>
                  </a:cubicBezTo>
                  <a:cubicBezTo>
                    <a:pt x="89" y="160"/>
                    <a:pt x="89" y="160"/>
                    <a:pt x="89" y="160"/>
                  </a:cubicBezTo>
                  <a:cubicBezTo>
                    <a:pt x="89" y="160"/>
                    <a:pt x="89" y="158"/>
                    <a:pt x="90" y="158"/>
                  </a:cubicBezTo>
                  <a:close/>
                  <a:moveTo>
                    <a:pt x="32" y="160"/>
                  </a:moveTo>
                  <a:cubicBezTo>
                    <a:pt x="31" y="161"/>
                    <a:pt x="31" y="160"/>
                    <a:pt x="31" y="159"/>
                  </a:cubicBezTo>
                  <a:cubicBezTo>
                    <a:pt x="32" y="160"/>
                    <a:pt x="32" y="160"/>
                    <a:pt x="32" y="160"/>
                  </a:cubicBezTo>
                  <a:close/>
                  <a:moveTo>
                    <a:pt x="236" y="161"/>
                  </a:moveTo>
                  <a:cubicBezTo>
                    <a:pt x="234" y="161"/>
                    <a:pt x="234" y="161"/>
                    <a:pt x="234" y="161"/>
                  </a:cubicBezTo>
                  <a:cubicBezTo>
                    <a:pt x="235" y="161"/>
                    <a:pt x="236" y="160"/>
                    <a:pt x="236" y="161"/>
                  </a:cubicBezTo>
                  <a:close/>
                  <a:moveTo>
                    <a:pt x="157" y="161"/>
                  </a:moveTo>
                  <a:cubicBezTo>
                    <a:pt x="162" y="162"/>
                    <a:pt x="162" y="162"/>
                    <a:pt x="162" y="162"/>
                  </a:cubicBezTo>
                  <a:cubicBezTo>
                    <a:pt x="157" y="161"/>
                    <a:pt x="157" y="161"/>
                    <a:pt x="157" y="161"/>
                  </a:cubicBezTo>
                  <a:close/>
                  <a:moveTo>
                    <a:pt x="75" y="166"/>
                  </a:moveTo>
                  <a:cubicBezTo>
                    <a:pt x="74" y="169"/>
                    <a:pt x="74" y="169"/>
                    <a:pt x="74" y="169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73" y="166"/>
                    <a:pt x="73" y="166"/>
                    <a:pt x="73" y="166"/>
                  </a:cubicBezTo>
                  <a:cubicBezTo>
                    <a:pt x="74" y="167"/>
                    <a:pt x="74" y="167"/>
                    <a:pt x="74" y="167"/>
                  </a:cubicBezTo>
                  <a:cubicBezTo>
                    <a:pt x="75" y="166"/>
                    <a:pt x="74" y="164"/>
                    <a:pt x="75" y="166"/>
                  </a:cubicBezTo>
                  <a:close/>
                  <a:moveTo>
                    <a:pt x="30" y="169"/>
                  </a:moveTo>
                  <a:cubicBezTo>
                    <a:pt x="30" y="168"/>
                    <a:pt x="31" y="168"/>
                    <a:pt x="31" y="168"/>
                  </a:cubicBezTo>
                  <a:cubicBezTo>
                    <a:pt x="32" y="169"/>
                    <a:pt x="33" y="170"/>
                    <a:pt x="33" y="171"/>
                  </a:cubicBezTo>
                  <a:cubicBezTo>
                    <a:pt x="32" y="172"/>
                    <a:pt x="31" y="172"/>
                    <a:pt x="31" y="173"/>
                  </a:cubicBezTo>
                  <a:cubicBezTo>
                    <a:pt x="31" y="174"/>
                    <a:pt x="32" y="177"/>
                    <a:pt x="30" y="178"/>
                  </a:cubicBezTo>
                  <a:cubicBezTo>
                    <a:pt x="28" y="179"/>
                    <a:pt x="25" y="183"/>
                    <a:pt x="22" y="180"/>
                  </a:cubicBezTo>
                  <a:cubicBezTo>
                    <a:pt x="22" y="178"/>
                    <a:pt x="26" y="175"/>
                    <a:pt x="23" y="174"/>
                  </a:cubicBezTo>
                  <a:cubicBezTo>
                    <a:pt x="24" y="173"/>
                    <a:pt x="22" y="172"/>
                    <a:pt x="23" y="171"/>
                  </a:cubicBezTo>
                  <a:cubicBezTo>
                    <a:pt x="24" y="172"/>
                    <a:pt x="26" y="172"/>
                    <a:pt x="26" y="171"/>
                  </a:cubicBezTo>
                  <a:cubicBezTo>
                    <a:pt x="27" y="170"/>
                    <a:pt x="27" y="170"/>
                    <a:pt x="27" y="170"/>
                  </a:cubicBezTo>
                  <a:cubicBezTo>
                    <a:pt x="25" y="170"/>
                    <a:pt x="27" y="169"/>
                    <a:pt x="27" y="168"/>
                  </a:cubicBezTo>
                  <a:cubicBezTo>
                    <a:pt x="28" y="169"/>
                    <a:pt x="29" y="167"/>
                    <a:pt x="30" y="169"/>
                  </a:cubicBezTo>
                  <a:close/>
                  <a:moveTo>
                    <a:pt x="166" y="169"/>
                  </a:moveTo>
                  <a:cubicBezTo>
                    <a:pt x="166" y="171"/>
                    <a:pt x="166" y="171"/>
                    <a:pt x="166" y="171"/>
                  </a:cubicBezTo>
                  <a:cubicBezTo>
                    <a:pt x="165" y="169"/>
                    <a:pt x="165" y="169"/>
                    <a:pt x="165" y="169"/>
                  </a:cubicBezTo>
                  <a:cubicBezTo>
                    <a:pt x="165" y="169"/>
                    <a:pt x="165" y="170"/>
                    <a:pt x="166" y="169"/>
                  </a:cubicBezTo>
                  <a:close/>
                  <a:moveTo>
                    <a:pt x="74" y="170"/>
                  </a:moveTo>
                  <a:cubicBezTo>
                    <a:pt x="72" y="169"/>
                    <a:pt x="72" y="169"/>
                    <a:pt x="72" y="169"/>
                  </a:cubicBezTo>
                  <a:cubicBezTo>
                    <a:pt x="74" y="169"/>
                    <a:pt x="74" y="169"/>
                    <a:pt x="74" y="169"/>
                  </a:cubicBezTo>
                  <a:cubicBezTo>
                    <a:pt x="74" y="170"/>
                    <a:pt x="74" y="170"/>
                    <a:pt x="74" y="170"/>
                  </a:cubicBezTo>
                  <a:close/>
                  <a:moveTo>
                    <a:pt x="297" y="174"/>
                  </a:moveTo>
                  <a:cubicBezTo>
                    <a:pt x="297" y="170"/>
                    <a:pt x="297" y="170"/>
                    <a:pt x="297" y="170"/>
                  </a:cubicBezTo>
                  <a:cubicBezTo>
                    <a:pt x="298" y="170"/>
                    <a:pt x="297" y="173"/>
                    <a:pt x="297" y="174"/>
                  </a:cubicBezTo>
                  <a:close/>
                  <a:moveTo>
                    <a:pt x="166" y="173"/>
                  </a:moveTo>
                  <a:cubicBezTo>
                    <a:pt x="164" y="176"/>
                    <a:pt x="164" y="176"/>
                    <a:pt x="164" y="176"/>
                  </a:cubicBezTo>
                  <a:cubicBezTo>
                    <a:pt x="166" y="173"/>
                    <a:pt x="166" y="173"/>
                    <a:pt x="166" y="173"/>
                  </a:cubicBezTo>
                  <a:close/>
                  <a:moveTo>
                    <a:pt x="344" y="174"/>
                  </a:moveTo>
                  <a:cubicBezTo>
                    <a:pt x="343" y="175"/>
                    <a:pt x="343" y="176"/>
                    <a:pt x="343" y="176"/>
                  </a:cubicBezTo>
                  <a:cubicBezTo>
                    <a:pt x="342" y="175"/>
                    <a:pt x="343" y="174"/>
                    <a:pt x="344" y="174"/>
                  </a:cubicBezTo>
                  <a:close/>
                  <a:moveTo>
                    <a:pt x="279" y="176"/>
                  </a:moveTo>
                  <a:cubicBezTo>
                    <a:pt x="280" y="177"/>
                    <a:pt x="279" y="177"/>
                    <a:pt x="279" y="177"/>
                  </a:cubicBezTo>
                  <a:cubicBezTo>
                    <a:pt x="278" y="178"/>
                    <a:pt x="278" y="176"/>
                    <a:pt x="278" y="176"/>
                  </a:cubicBezTo>
                  <a:cubicBezTo>
                    <a:pt x="278" y="175"/>
                    <a:pt x="279" y="176"/>
                    <a:pt x="279" y="176"/>
                  </a:cubicBezTo>
                  <a:close/>
                  <a:moveTo>
                    <a:pt x="430" y="180"/>
                  </a:moveTo>
                  <a:cubicBezTo>
                    <a:pt x="431" y="178"/>
                    <a:pt x="431" y="178"/>
                    <a:pt x="431" y="178"/>
                  </a:cubicBezTo>
                  <a:cubicBezTo>
                    <a:pt x="432" y="178"/>
                    <a:pt x="432" y="178"/>
                    <a:pt x="432" y="178"/>
                  </a:cubicBezTo>
                  <a:cubicBezTo>
                    <a:pt x="430" y="180"/>
                    <a:pt x="430" y="180"/>
                    <a:pt x="430" y="180"/>
                  </a:cubicBezTo>
                  <a:close/>
                  <a:moveTo>
                    <a:pt x="160" y="179"/>
                  </a:moveTo>
                  <a:cubicBezTo>
                    <a:pt x="161" y="178"/>
                    <a:pt x="161" y="178"/>
                    <a:pt x="161" y="178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0" y="179"/>
                    <a:pt x="160" y="179"/>
                    <a:pt x="160" y="179"/>
                  </a:cubicBezTo>
                  <a:close/>
                  <a:moveTo>
                    <a:pt x="257" y="184"/>
                  </a:moveTo>
                  <a:cubicBezTo>
                    <a:pt x="258" y="186"/>
                    <a:pt x="261" y="186"/>
                    <a:pt x="262" y="188"/>
                  </a:cubicBezTo>
                  <a:cubicBezTo>
                    <a:pt x="260" y="189"/>
                    <a:pt x="259" y="186"/>
                    <a:pt x="257" y="186"/>
                  </a:cubicBezTo>
                  <a:cubicBezTo>
                    <a:pt x="258" y="185"/>
                    <a:pt x="256" y="184"/>
                    <a:pt x="258" y="183"/>
                  </a:cubicBezTo>
                  <a:cubicBezTo>
                    <a:pt x="256" y="181"/>
                    <a:pt x="256" y="181"/>
                    <a:pt x="256" y="181"/>
                  </a:cubicBezTo>
                  <a:cubicBezTo>
                    <a:pt x="256" y="182"/>
                    <a:pt x="260" y="182"/>
                    <a:pt x="257" y="184"/>
                  </a:cubicBezTo>
                  <a:close/>
                  <a:moveTo>
                    <a:pt x="425" y="185"/>
                  </a:moveTo>
                  <a:cubicBezTo>
                    <a:pt x="425" y="184"/>
                    <a:pt x="426" y="182"/>
                    <a:pt x="429" y="181"/>
                  </a:cubicBezTo>
                  <a:cubicBezTo>
                    <a:pt x="427" y="182"/>
                    <a:pt x="426" y="184"/>
                    <a:pt x="425" y="185"/>
                  </a:cubicBezTo>
                  <a:close/>
                  <a:moveTo>
                    <a:pt x="121" y="182"/>
                  </a:moveTo>
                  <a:cubicBezTo>
                    <a:pt x="122" y="182"/>
                    <a:pt x="122" y="182"/>
                    <a:pt x="122" y="182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1" y="182"/>
                    <a:pt x="121" y="182"/>
                    <a:pt x="121" y="182"/>
                  </a:cubicBezTo>
                  <a:close/>
                  <a:moveTo>
                    <a:pt x="421" y="188"/>
                  </a:moveTo>
                  <a:cubicBezTo>
                    <a:pt x="420" y="190"/>
                    <a:pt x="422" y="190"/>
                    <a:pt x="423" y="191"/>
                  </a:cubicBezTo>
                  <a:cubicBezTo>
                    <a:pt x="422" y="193"/>
                    <a:pt x="417" y="193"/>
                    <a:pt x="419" y="197"/>
                  </a:cubicBezTo>
                  <a:cubicBezTo>
                    <a:pt x="416" y="196"/>
                    <a:pt x="413" y="193"/>
                    <a:pt x="411" y="196"/>
                  </a:cubicBezTo>
                  <a:cubicBezTo>
                    <a:pt x="410" y="198"/>
                    <a:pt x="413" y="197"/>
                    <a:pt x="413" y="198"/>
                  </a:cubicBezTo>
                  <a:cubicBezTo>
                    <a:pt x="411" y="200"/>
                    <a:pt x="411" y="200"/>
                    <a:pt x="411" y="200"/>
                  </a:cubicBezTo>
                  <a:cubicBezTo>
                    <a:pt x="412" y="198"/>
                    <a:pt x="407" y="196"/>
                    <a:pt x="411" y="194"/>
                  </a:cubicBezTo>
                  <a:cubicBezTo>
                    <a:pt x="410" y="193"/>
                    <a:pt x="410" y="193"/>
                    <a:pt x="410" y="193"/>
                  </a:cubicBezTo>
                  <a:cubicBezTo>
                    <a:pt x="410" y="193"/>
                    <a:pt x="411" y="193"/>
                    <a:pt x="411" y="193"/>
                  </a:cubicBezTo>
                  <a:cubicBezTo>
                    <a:pt x="414" y="192"/>
                    <a:pt x="410" y="190"/>
                    <a:pt x="412" y="189"/>
                  </a:cubicBezTo>
                  <a:cubicBezTo>
                    <a:pt x="413" y="187"/>
                    <a:pt x="410" y="186"/>
                    <a:pt x="411" y="184"/>
                  </a:cubicBezTo>
                  <a:cubicBezTo>
                    <a:pt x="414" y="185"/>
                    <a:pt x="417" y="191"/>
                    <a:pt x="421" y="188"/>
                  </a:cubicBezTo>
                  <a:close/>
                  <a:moveTo>
                    <a:pt x="280" y="186"/>
                  </a:moveTo>
                  <a:cubicBezTo>
                    <a:pt x="279" y="186"/>
                    <a:pt x="279" y="185"/>
                    <a:pt x="280" y="184"/>
                  </a:cubicBezTo>
                  <a:cubicBezTo>
                    <a:pt x="280" y="184"/>
                    <a:pt x="280" y="184"/>
                    <a:pt x="280" y="184"/>
                  </a:cubicBezTo>
                  <a:cubicBezTo>
                    <a:pt x="280" y="186"/>
                    <a:pt x="280" y="186"/>
                    <a:pt x="280" y="186"/>
                  </a:cubicBezTo>
                  <a:close/>
                  <a:moveTo>
                    <a:pt x="388" y="188"/>
                  </a:moveTo>
                  <a:cubicBezTo>
                    <a:pt x="388" y="188"/>
                    <a:pt x="389" y="189"/>
                    <a:pt x="388" y="190"/>
                  </a:cubicBezTo>
                  <a:cubicBezTo>
                    <a:pt x="387" y="189"/>
                    <a:pt x="387" y="189"/>
                    <a:pt x="387" y="189"/>
                  </a:cubicBezTo>
                  <a:cubicBezTo>
                    <a:pt x="387" y="188"/>
                    <a:pt x="387" y="188"/>
                    <a:pt x="387" y="188"/>
                  </a:cubicBezTo>
                  <a:cubicBezTo>
                    <a:pt x="387" y="188"/>
                    <a:pt x="387" y="187"/>
                    <a:pt x="387" y="187"/>
                  </a:cubicBezTo>
                  <a:cubicBezTo>
                    <a:pt x="388" y="186"/>
                    <a:pt x="388" y="187"/>
                    <a:pt x="388" y="188"/>
                  </a:cubicBezTo>
                  <a:close/>
                  <a:moveTo>
                    <a:pt x="422" y="189"/>
                  </a:moveTo>
                  <a:cubicBezTo>
                    <a:pt x="423" y="187"/>
                    <a:pt x="423" y="187"/>
                    <a:pt x="423" y="187"/>
                  </a:cubicBezTo>
                  <a:cubicBezTo>
                    <a:pt x="423" y="187"/>
                    <a:pt x="423" y="187"/>
                    <a:pt x="423" y="187"/>
                  </a:cubicBezTo>
                  <a:cubicBezTo>
                    <a:pt x="422" y="189"/>
                    <a:pt x="422" y="189"/>
                    <a:pt x="422" y="189"/>
                  </a:cubicBezTo>
                  <a:close/>
                  <a:moveTo>
                    <a:pt x="128" y="189"/>
                  </a:moveTo>
                  <a:cubicBezTo>
                    <a:pt x="128" y="189"/>
                    <a:pt x="128" y="189"/>
                    <a:pt x="128" y="189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27" y="189"/>
                    <a:pt x="128" y="188"/>
                    <a:pt x="128" y="189"/>
                  </a:cubicBezTo>
                  <a:close/>
                  <a:moveTo>
                    <a:pt x="152" y="194"/>
                  </a:moveTo>
                  <a:cubicBezTo>
                    <a:pt x="155" y="193"/>
                    <a:pt x="153" y="190"/>
                    <a:pt x="156" y="188"/>
                  </a:cubicBezTo>
                  <a:cubicBezTo>
                    <a:pt x="154" y="190"/>
                    <a:pt x="155" y="194"/>
                    <a:pt x="152" y="194"/>
                  </a:cubicBezTo>
                  <a:close/>
                  <a:moveTo>
                    <a:pt x="238" y="193"/>
                  </a:moveTo>
                  <a:cubicBezTo>
                    <a:pt x="238" y="194"/>
                    <a:pt x="236" y="194"/>
                    <a:pt x="237" y="195"/>
                  </a:cubicBezTo>
                  <a:cubicBezTo>
                    <a:pt x="236" y="195"/>
                    <a:pt x="236" y="196"/>
                    <a:pt x="235" y="196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5" y="197"/>
                    <a:pt x="235" y="197"/>
                    <a:pt x="235" y="198"/>
                  </a:cubicBezTo>
                  <a:cubicBezTo>
                    <a:pt x="235" y="198"/>
                    <a:pt x="233" y="198"/>
                    <a:pt x="234" y="197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5" y="194"/>
                    <a:pt x="236" y="191"/>
                    <a:pt x="238" y="193"/>
                  </a:cubicBezTo>
                  <a:close/>
                  <a:moveTo>
                    <a:pt x="180" y="197"/>
                  </a:moveTo>
                  <a:cubicBezTo>
                    <a:pt x="180" y="197"/>
                    <a:pt x="181" y="199"/>
                    <a:pt x="180" y="199"/>
                  </a:cubicBezTo>
                  <a:cubicBezTo>
                    <a:pt x="180" y="200"/>
                    <a:pt x="181" y="200"/>
                    <a:pt x="181" y="201"/>
                  </a:cubicBezTo>
                  <a:cubicBezTo>
                    <a:pt x="180" y="200"/>
                    <a:pt x="178" y="201"/>
                    <a:pt x="177" y="200"/>
                  </a:cubicBezTo>
                  <a:cubicBezTo>
                    <a:pt x="175" y="201"/>
                    <a:pt x="176" y="203"/>
                    <a:pt x="176" y="204"/>
                  </a:cubicBezTo>
                  <a:cubicBezTo>
                    <a:pt x="176" y="204"/>
                    <a:pt x="175" y="203"/>
                    <a:pt x="174" y="204"/>
                  </a:cubicBezTo>
                  <a:cubicBezTo>
                    <a:pt x="177" y="206"/>
                    <a:pt x="177" y="210"/>
                    <a:pt x="181" y="210"/>
                  </a:cubicBezTo>
                  <a:cubicBezTo>
                    <a:pt x="178" y="214"/>
                    <a:pt x="185" y="215"/>
                    <a:pt x="182" y="218"/>
                  </a:cubicBezTo>
                  <a:cubicBezTo>
                    <a:pt x="183" y="219"/>
                    <a:pt x="182" y="220"/>
                    <a:pt x="184" y="220"/>
                  </a:cubicBezTo>
                  <a:cubicBezTo>
                    <a:pt x="184" y="220"/>
                    <a:pt x="184" y="220"/>
                    <a:pt x="185" y="220"/>
                  </a:cubicBezTo>
                  <a:cubicBezTo>
                    <a:pt x="185" y="220"/>
                    <a:pt x="185" y="220"/>
                    <a:pt x="185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8" y="222"/>
                    <a:pt x="185" y="227"/>
                    <a:pt x="188" y="229"/>
                  </a:cubicBezTo>
                  <a:cubicBezTo>
                    <a:pt x="184" y="231"/>
                    <a:pt x="180" y="231"/>
                    <a:pt x="176" y="228"/>
                  </a:cubicBezTo>
                  <a:cubicBezTo>
                    <a:pt x="174" y="229"/>
                    <a:pt x="174" y="226"/>
                    <a:pt x="174" y="225"/>
                  </a:cubicBezTo>
                  <a:cubicBezTo>
                    <a:pt x="174" y="223"/>
                    <a:pt x="174" y="223"/>
                    <a:pt x="174" y="223"/>
                  </a:cubicBezTo>
                  <a:cubicBezTo>
                    <a:pt x="176" y="222"/>
                    <a:pt x="173" y="218"/>
                    <a:pt x="176" y="218"/>
                  </a:cubicBezTo>
                  <a:cubicBezTo>
                    <a:pt x="177" y="217"/>
                    <a:pt x="175" y="218"/>
                    <a:pt x="175" y="217"/>
                  </a:cubicBezTo>
                  <a:cubicBezTo>
                    <a:pt x="173" y="213"/>
                    <a:pt x="167" y="211"/>
                    <a:pt x="167" y="206"/>
                  </a:cubicBezTo>
                  <a:cubicBezTo>
                    <a:pt x="165" y="205"/>
                    <a:pt x="165" y="203"/>
                    <a:pt x="167" y="200"/>
                  </a:cubicBezTo>
                  <a:cubicBezTo>
                    <a:pt x="171" y="199"/>
                    <a:pt x="173" y="194"/>
                    <a:pt x="178" y="196"/>
                  </a:cubicBezTo>
                  <a:cubicBezTo>
                    <a:pt x="179" y="194"/>
                    <a:pt x="180" y="196"/>
                    <a:pt x="180" y="197"/>
                  </a:cubicBezTo>
                  <a:close/>
                  <a:moveTo>
                    <a:pt x="141" y="198"/>
                  </a:moveTo>
                  <a:cubicBezTo>
                    <a:pt x="142" y="199"/>
                    <a:pt x="142" y="199"/>
                    <a:pt x="142" y="199"/>
                  </a:cubicBezTo>
                  <a:cubicBezTo>
                    <a:pt x="142" y="200"/>
                    <a:pt x="140" y="201"/>
                    <a:pt x="141" y="202"/>
                  </a:cubicBezTo>
                  <a:cubicBezTo>
                    <a:pt x="141" y="202"/>
                    <a:pt x="140" y="201"/>
                    <a:pt x="139" y="202"/>
                  </a:cubicBezTo>
                  <a:cubicBezTo>
                    <a:pt x="142" y="205"/>
                    <a:pt x="147" y="207"/>
                    <a:pt x="150" y="210"/>
                  </a:cubicBezTo>
                  <a:cubicBezTo>
                    <a:pt x="151" y="210"/>
                    <a:pt x="153" y="211"/>
                    <a:pt x="153" y="213"/>
                  </a:cubicBezTo>
                  <a:cubicBezTo>
                    <a:pt x="154" y="215"/>
                    <a:pt x="151" y="216"/>
                    <a:pt x="150" y="217"/>
                  </a:cubicBezTo>
                  <a:cubicBezTo>
                    <a:pt x="146" y="216"/>
                    <a:pt x="143" y="217"/>
                    <a:pt x="139" y="216"/>
                  </a:cubicBezTo>
                  <a:cubicBezTo>
                    <a:pt x="140" y="215"/>
                    <a:pt x="139" y="215"/>
                    <a:pt x="139" y="214"/>
                  </a:cubicBezTo>
                  <a:cubicBezTo>
                    <a:pt x="137" y="216"/>
                    <a:pt x="137" y="213"/>
                    <a:pt x="135" y="214"/>
                  </a:cubicBezTo>
                  <a:cubicBezTo>
                    <a:pt x="132" y="213"/>
                    <a:pt x="128" y="214"/>
                    <a:pt x="126" y="217"/>
                  </a:cubicBezTo>
                  <a:cubicBezTo>
                    <a:pt x="125" y="216"/>
                    <a:pt x="122" y="216"/>
                    <a:pt x="121" y="217"/>
                  </a:cubicBezTo>
                  <a:cubicBezTo>
                    <a:pt x="123" y="219"/>
                    <a:pt x="120" y="218"/>
                    <a:pt x="120" y="220"/>
                  </a:cubicBezTo>
                  <a:cubicBezTo>
                    <a:pt x="119" y="219"/>
                    <a:pt x="117" y="219"/>
                    <a:pt x="116" y="219"/>
                  </a:cubicBezTo>
                  <a:cubicBezTo>
                    <a:pt x="116" y="219"/>
                    <a:pt x="117" y="218"/>
                    <a:pt x="117" y="218"/>
                  </a:cubicBezTo>
                  <a:cubicBezTo>
                    <a:pt x="118" y="218"/>
                    <a:pt x="119" y="218"/>
                    <a:pt x="119" y="217"/>
                  </a:cubicBezTo>
                  <a:cubicBezTo>
                    <a:pt x="119" y="218"/>
                    <a:pt x="120" y="218"/>
                    <a:pt x="120" y="218"/>
                  </a:cubicBezTo>
                  <a:cubicBezTo>
                    <a:pt x="121" y="217"/>
                    <a:pt x="121" y="217"/>
                    <a:pt x="121" y="217"/>
                  </a:cubicBezTo>
                  <a:cubicBezTo>
                    <a:pt x="119" y="216"/>
                    <a:pt x="118" y="214"/>
                    <a:pt x="117" y="212"/>
                  </a:cubicBezTo>
                  <a:cubicBezTo>
                    <a:pt x="117" y="211"/>
                    <a:pt x="118" y="211"/>
                    <a:pt x="118" y="210"/>
                  </a:cubicBezTo>
                  <a:cubicBezTo>
                    <a:pt x="120" y="210"/>
                    <a:pt x="118" y="207"/>
                    <a:pt x="119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20" y="205"/>
                    <a:pt x="119" y="205"/>
                    <a:pt x="119" y="204"/>
                  </a:cubicBezTo>
                  <a:cubicBezTo>
                    <a:pt x="120" y="205"/>
                    <a:pt x="120" y="205"/>
                    <a:pt x="121" y="205"/>
                  </a:cubicBezTo>
                  <a:cubicBezTo>
                    <a:pt x="120" y="201"/>
                    <a:pt x="124" y="200"/>
                    <a:pt x="125" y="198"/>
                  </a:cubicBezTo>
                  <a:cubicBezTo>
                    <a:pt x="126" y="198"/>
                    <a:pt x="126" y="198"/>
                    <a:pt x="126" y="198"/>
                  </a:cubicBezTo>
                  <a:cubicBezTo>
                    <a:pt x="126" y="198"/>
                    <a:pt x="126" y="198"/>
                    <a:pt x="127" y="198"/>
                  </a:cubicBezTo>
                  <a:cubicBezTo>
                    <a:pt x="126" y="198"/>
                    <a:pt x="127" y="199"/>
                    <a:pt x="127" y="200"/>
                  </a:cubicBezTo>
                  <a:cubicBezTo>
                    <a:pt x="130" y="200"/>
                    <a:pt x="130" y="200"/>
                    <a:pt x="130" y="200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32" y="202"/>
                    <a:pt x="129" y="206"/>
                    <a:pt x="133" y="206"/>
                  </a:cubicBezTo>
                  <a:cubicBezTo>
                    <a:pt x="135" y="204"/>
                    <a:pt x="137" y="203"/>
                    <a:pt x="139" y="203"/>
                  </a:cubicBezTo>
                  <a:cubicBezTo>
                    <a:pt x="139" y="202"/>
                    <a:pt x="138" y="202"/>
                    <a:pt x="138" y="201"/>
                  </a:cubicBezTo>
                  <a:cubicBezTo>
                    <a:pt x="137" y="202"/>
                    <a:pt x="136" y="202"/>
                    <a:pt x="135" y="202"/>
                  </a:cubicBezTo>
                  <a:cubicBezTo>
                    <a:pt x="132" y="200"/>
                    <a:pt x="132" y="200"/>
                    <a:pt x="132" y="200"/>
                  </a:cubicBezTo>
                  <a:cubicBezTo>
                    <a:pt x="135" y="198"/>
                    <a:pt x="139" y="199"/>
                    <a:pt x="140" y="196"/>
                  </a:cubicBezTo>
                  <a:cubicBezTo>
                    <a:pt x="142" y="196"/>
                    <a:pt x="143" y="196"/>
                    <a:pt x="144" y="196"/>
                  </a:cubicBezTo>
                  <a:cubicBezTo>
                    <a:pt x="141" y="198"/>
                    <a:pt x="141" y="198"/>
                    <a:pt x="141" y="198"/>
                  </a:cubicBezTo>
                  <a:close/>
                  <a:moveTo>
                    <a:pt x="201" y="201"/>
                  </a:moveTo>
                  <a:cubicBezTo>
                    <a:pt x="201" y="202"/>
                    <a:pt x="201" y="203"/>
                    <a:pt x="200" y="204"/>
                  </a:cubicBezTo>
                  <a:cubicBezTo>
                    <a:pt x="198" y="204"/>
                    <a:pt x="197" y="203"/>
                    <a:pt x="196" y="203"/>
                  </a:cubicBezTo>
                  <a:cubicBezTo>
                    <a:pt x="196" y="199"/>
                    <a:pt x="196" y="199"/>
                    <a:pt x="196" y="199"/>
                  </a:cubicBezTo>
                  <a:cubicBezTo>
                    <a:pt x="197" y="199"/>
                    <a:pt x="197" y="199"/>
                    <a:pt x="197" y="199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9" y="199"/>
                    <a:pt x="199" y="198"/>
                    <a:pt x="200" y="198"/>
                  </a:cubicBezTo>
                  <a:cubicBezTo>
                    <a:pt x="201" y="198"/>
                    <a:pt x="201" y="197"/>
                    <a:pt x="200" y="196"/>
                  </a:cubicBezTo>
                  <a:cubicBezTo>
                    <a:pt x="201" y="197"/>
                    <a:pt x="202" y="200"/>
                    <a:pt x="201" y="201"/>
                  </a:cubicBezTo>
                  <a:close/>
                  <a:moveTo>
                    <a:pt x="413" y="203"/>
                  </a:moveTo>
                  <a:cubicBezTo>
                    <a:pt x="414" y="202"/>
                    <a:pt x="414" y="202"/>
                    <a:pt x="414" y="202"/>
                  </a:cubicBezTo>
                  <a:cubicBezTo>
                    <a:pt x="417" y="205"/>
                    <a:pt x="419" y="208"/>
                    <a:pt x="419" y="212"/>
                  </a:cubicBezTo>
                  <a:cubicBezTo>
                    <a:pt x="418" y="212"/>
                    <a:pt x="417" y="213"/>
                    <a:pt x="417" y="214"/>
                  </a:cubicBezTo>
                  <a:cubicBezTo>
                    <a:pt x="419" y="216"/>
                    <a:pt x="416" y="221"/>
                    <a:pt x="419" y="223"/>
                  </a:cubicBezTo>
                  <a:cubicBezTo>
                    <a:pt x="418" y="224"/>
                    <a:pt x="419" y="225"/>
                    <a:pt x="418" y="226"/>
                  </a:cubicBezTo>
                  <a:cubicBezTo>
                    <a:pt x="416" y="226"/>
                    <a:pt x="418" y="223"/>
                    <a:pt x="416" y="223"/>
                  </a:cubicBezTo>
                  <a:cubicBezTo>
                    <a:pt x="416" y="225"/>
                    <a:pt x="414" y="225"/>
                    <a:pt x="415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9"/>
                    <a:pt x="410" y="226"/>
                    <a:pt x="408" y="227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8" y="229"/>
                    <a:pt x="408" y="235"/>
                    <a:pt x="405" y="231"/>
                  </a:cubicBezTo>
                  <a:cubicBezTo>
                    <a:pt x="405" y="230"/>
                    <a:pt x="405" y="230"/>
                    <a:pt x="405" y="229"/>
                  </a:cubicBezTo>
                  <a:cubicBezTo>
                    <a:pt x="404" y="229"/>
                    <a:pt x="404" y="229"/>
                    <a:pt x="404" y="229"/>
                  </a:cubicBezTo>
                  <a:cubicBezTo>
                    <a:pt x="404" y="229"/>
                    <a:pt x="404" y="229"/>
                    <a:pt x="404" y="229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4" y="227"/>
                    <a:pt x="403" y="227"/>
                  </a:cubicBezTo>
                  <a:cubicBezTo>
                    <a:pt x="402" y="229"/>
                    <a:pt x="400" y="229"/>
                    <a:pt x="399" y="230"/>
                  </a:cubicBezTo>
                  <a:cubicBezTo>
                    <a:pt x="398" y="229"/>
                    <a:pt x="398" y="229"/>
                    <a:pt x="398" y="229"/>
                  </a:cubicBezTo>
                  <a:cubicBezTo>
                    <a:pt x="398" y="230"/>
                    <a:pt x="397" y="230"/>
                    <a:pt x="397" y="231"/>
                  </a:cubicBezTo>
                  <a:cubicBezTo>
                    <a:pt x="396" y="230"/>
                    <a:pt x="395" y="231"/>
                    <a:pt x="394" y="232"/>
                  </a:cubicBezTo>
                  <a:cubicBezTo>
                    <a:pt x="395" y="232"/>
                    <a:pt x="396" y="233"/>
                    <a:pt x="397" y="233"/>
                  </a:cubicBezTo>
                  <a:cubicBezTo>
                    <a:pt x="397" y="233"/>
                    <a:pt x="396" y="233"/>
                    <a:pt x="396" y="234"/>
                  </a:cubicBezTo>
                  <a:cubicBezTo>
                    <a:pt x="400" y="235"/>
                    <a:pt x="395" y="237"/>
                    <a:pt x="397" y="240"/>
                  </a:cubicBezTo>
                  <a:cubicBezTo>
                    <a:pt x="397" y="240"/>
                    <a:pt x="396" y="241"/>
                    <a:pt x="396" y="242"/>
                  </a:cubicBezTo>
                  <a:cubicBezTo>
                    <a:pt x="396" y="241"/>
                    <a:pt x="396" y="240"/>
                    <a:pt x="395" y="240"/>
                  </a:cubicBezTo>
                  <a:cubicBezTo>
                    <a:pt x="395" y="240"/>
                    <a:pt x="395" y="241"/>
                    <a:pt x="395" y="241"/>
                  </a:cubicBezTo>
                  <a:cubicBezTo>
                    <a:pt x="394" y="240"/>
                    <a:pt x="393" y="238"/>
                    <a:pt x="394" y="237"/>
                  </a:cubicBezTo>
                  <a:cubicBezTo>
                    <a:pt x="394" y="236"/>
                    <a:pt x="394" y="235"/>
                    <a:pt x="393" y="235"/>
                  </a:cubicBezTo>
                  <a:cubicBezTo>
                    <a:pt x="393" y="234"/>
                    <a:pt x="393" y="234"/>
                    <a:pt x="393" y="234"/>
                  </a:cubicBezTo>
                  <a:cubicBezTo>
                    <a:pt x="393" y="234"/>
                    <a:pt x="392" y="235"/>
                    <a:pt x="392" y="235"/>
                  </a:cubicBezTo>
                  <a:cubicBezTo>
                    <a:pt x="393" y="235"/>
                    <a:pt x="393" y="235"/>
                    <a:pt x="393" y="235"/>
                  </a:cubicBezTo>
                  <a:cubicBezTo>
                    <a:pt x="392" y="235"/>
                    <a:pt x="392" y="235"/>
                    <a:pt x="392" y="235"/>
                  </a:cubicBezTo>
                  <a:cubicBezTo>
                    <a:pt x="391" y="232"/>
                    <a:pt x="396" y="233"/>
                    <a:pt x="394" y="230"/>
                  </a:cubicBezTo>
                  <a:cubicBezTo>
                    <a:pt x="396" y="228"/>
                    <a:pt x="397" y="227"/>
                    <a:pt x="399" y="226"/>
                  </a:cubicBezTo>
                  <a:cubicBezTo>
                    <a:pt x="401" y="225"/>
                    <a:pt x="403" y="224"/>
                    <a:pt x="405" y="225"/>
                  </a:cubicBezTo>
                  <a:cubicBezTo>
                    <a:pt x="405" y="224"/>
                    <a:pt x="406" y="224"/>
                    <a:pt x="406" y="223"/>
                  </a:cubicBezTo>
                  <a:cubicBezTo>
                    <a:pt x="406" y="222"/>
                    <a:pt x="406" y="219"/>
                    <a:pt x="408" y="217"/>
                  </a:cubicBezTo>
                  <a:cubicBezTo>
                    <a:pt x="407" y="218"/>
                    <a:pt x="407" y="218"/>
                    <a:pt x="407" y="219"/>
                  </a:cubicBezTo>
                  <a:cubicBezTo>
                    <a:pt x="408" y="221"/>
                    <a:pt x="409" y="219"/>
                    <a:pt x="410" y="219"/>
                  </a:cubicBezTo>
                  <a:cubicBezTo>
                    <a:pt x="413" y="216"/>
                    <a:pt x="413" y="213"/>
                    <a:pt x="413" y="210"/>
                  </a:cubicBezTo>
                  <a:cubicBezTo>
                    <a:pt x="414" y="208"/>
                    <a:pt x="413" y="208"/>
                    <a:pt x="412" y="206"/>
                  </a:cubicBezTo>
                  <a:cubicBezTo>
                    <a:pt x="412" y="206"/>
                    <a:pt x="412" y="206"/>
                    <a:pt x="412" y="206"/>
                  </a:cubicBezTo>
                  <a:cubicBezTo>
                    <a:pt x="413" y="205"/>
                    <a:pt x="412" y="204"/>
                    <a:pt x="412" y="202"/>
                  </a:cubicBezTo>
                  <a:cubicBezTo>
                    <a:pt x="412" y="202"/>
                    <a:pt x="413" y="203"/>
                    <a:pt x="413" y="203"/>
                  </a:cubicBezTo>
                  <a:close/>
                  <a:moveTo>
                    <a:pt x="70" y="214"/>
                  </a:moveTo>
                  <a:cubicBezTo>
                    <a:pt x="69" y="216"/>
                    <a:pt x="69" y="216"/>
                    <a:pt x="69" y="216"/>
                  </a:cubicBezTo>
                  <a:cubicBezTo>
                    <a:pt x="68" y="215"/>
                    <a:pt x="67" y="213"/>
                    <a:pt x="69" y="212"/>
                  </a:cubicBezTo>
                  <a:cubicBezTo>
                    <a:pt x="70" y="212"/>
                    <a:pt x="70" y="213"/>
                    <a:pt x="70" y="214"/>
                  </a:cubicBezTo>
                  <a:close/>
                  <a:moveTo>
                    <a:pt x="221" y="214"/>
                  </a:moveTo>
                  <a:cubicBezTo>
                    <a:pt x="221" y="214"/>
                    <a:pt x="220" y="215"/>
                    <a:pt x="221" y="215"/>
                  </a:cubicBezTo>
                  <a:cubicBezTo>
                    <a:pt x="219" y="215"/>
                    <a:pt x="219" y="215"/>
                    <a:pt x="219" y="215"/>
                  </a:cubicBezTo>
                  <a:cubicBezTo>
                    <a:pt x="218" y="215"/>
                    <a:pt x="221" y="215"/>
                    <a:pt x="221" y="214"/>
                  </a:cubicBezTo>
                  <a:close/>
                  <a:moveTo>
                    <a:pt x="71" y="218"/>
                  </a:moveTo>
                  <a:cubicBezTo>
                    <a:pt x="70" y="220"/>
                    <a:pt x="71" y="222"/>
                    <a:pt x="71" y="224"/>
                  </a:cubicBezTo>
                  <a:cubicBezTo>
                    <a:pt x="68" y="225"/>
                    <a:pt x="68" y="225"/>
                    <a:pt x="68" y="225"/>
                  </a:cubicBezTo>
                  <a:cubicBezTo>
                    <a:pt x="68" y="222"/>
                    <a:pt x="66" y="219"/>
                    <a:pt x="69" y="217"/>
                  </a:cubicBezTo>
                  <a:cubicBezTo>
                    <a:pt x="70" y="217"/>
                    <a:pt x="70" y="218"/>
                    <a:pt x="71" y="218"/>
                  </a:cubicBezTo>
                  <a:close/>
                  <a:moveTo>
                    <a:pt x="103" y="227"/>
                  </a:moveTo>
                  <a:cubicBezTo>
                    <a:pt x="105" y="227"/>
                    <a:pt x="105" y="227"/>
                    <a:pt x="105" y="227"/>
                  </a:cubicBezTo>
                  <a:cubicBezTo>
                    <a:pt x="103" y="227"/>
                    <a:pt x="103" y="227"/>
                    <a:pt x="103" y="227"/>
                  </a:cubicBezTo>
                  <a:close/>
                  <a:moveTo>
                    <a:pt x="404" y="231"/>
                  </a:moveTo>
                  <a:cubicBezTo>
                    <a:pt x="404" y="232"/>
                    <a:pt x="403" y="232"/>
                    <a:pt x="403" y="233"/>
                  </a:cubicBezTo>
                  <a:cubicBezTo>
                    <a:pt x="403" y="233"/>
                    <a:pt x="402" y="232"/>
                    <a:pt x="401" y="232"/>
                  </a:cubicBezTo>
                  <a:cubicBezTo>
                    <a:pt x="401" y="233"/>
                    <a:pt x="400" y="233"/>
                    <a:pt x="400" y="234"/>
                  </a:cubicBezTo>
                  <a:cubicBezTo>
                    <a:pt x="401" y="235"/>
                    <a:pt x="401" y="235"/>
                    <a:pt x="401" y="235"/>
                  </a:cubicBezTo>
                  <a:cubicBezTo>
                    <a:pt x="399" y="235"/>
                    <a:pt x="399" y="233"/>
                    <a:pt x="399" y="233"/>
                  </a:cubicBezTo>
                  <a:cubicBezTo>
                    <a:pt x="398" y="230"/>
                    <a:pt x="402" y="232"/>
                    <a:pt x="402" y="230"/>
                  </a:cubicBezTo>
                  <a:cubicBezTo>
                    <a:pt x="403" y="230"/>
                    <a:pt x="404" y="230"/>
                    <a:pt x="404" y="231"/>
                  </a:cubicBezTo>
                  <a:close/>
                  <a:moveTo>
                    <a:pt x="115" y="236"/>
                  </a:moveTo>
                  <a:cubicBezTo>
                    <a:pt x="113" y="238"/>
                    <a:pt x="111" y="236"/>
                    <a:pt x="108" y="236"/>
                  </a:cubicBezTo>
                  <a:cubicBezTo>
                    <a:pt x="109" y="235"/>
                    <a:pt x="109" y="235"/>
                    <a:pt x="109" y="235"/>
                  </a:cubicBezTo>
                  <a:cubicBezTo>
                    <a:pt x="110" y="236"/>
                    <a:pt x="113" y="235"/>
                    <a:pt x="115" y="236"/>
                  </a:cubicBezTo>
                  <a:close/>
                  <a:moveTo>
                    <a:pt x="136" y="235"/>
                  </a:moveTo>
                  <a:cubicBezTo>
                    <a:pt x="136" y="237"/>
                    <a:pt x="134" y="237"/>
                    <a:pt x="133" y="238"/>
                  </a:cubicBezTo>
                  <a:cubicBezTo>
                    <a:pt x="133" y="238"/>
                    <a:pt x="132" y="238"/>
                    <a:pt x="131" y="237"/>
                  </a:cubicBezTo>
                  <a:cubicBezTo>
                    <a:pt x="132" y="235"/>
                    <a:pt x="135" y="236"/>
                    <a:pt x="136" y="235"/>
                  </a:cubicBezTo>
                  <a:close/>
                  <a:moveTo>
                    <a:pt x="364" y="237"/>
                  </a:moveTo>
                  <a:cubicBezTo>
                    <a:pt x="364" y="237"/>
                    <a:pt x="364" y="237"/>
                    <a:pt x="364" y="237"/>
                  </a:cubicBezTo>
                  <a:cubicBezTo>
                    <a:pt x="364" y="237"/>
                    <a:pt x="364" y="236"/>
                    <a:pt x="364" y="235"/>
                  </a:cubicBezTo>
                  <a:cubicBezTo>
                    <a:pt x="364" y="235"/>
                    <a:pt x="364" y="235"/>
                    <a:pt x="364" y="235"/>
                  </a:cubicBezTo>
                  <a:cubicBezTo>
                    <a:pt x="364" y="237"/>
                    <a:pt x="364" y="237"/>
                    <a:pt x="364" y="237"/>
                  </a:cubicBezTo>
                  <a:close/>
                  <a:moveTo>
                    <a:pt x="368" y="243"/>
                  </a:moveTo>
                  <a:cubicBezTo>
                    <a:pt x="368" y="244"/>
                    <a:pt x="368" y="244"/>
                    <a:pt x="368" y="244"/>
                  </a:cubicBezTo>
                  <a:cubicBezTo>
                    <a:pt x="367" y="244"/>
                    <a:pt x="367" y="243"/>
                    <a:pt x="367" y="242"/>
                  </a:cubicBezTo>
                  <a:cubicBezTo>
                    <a:pt x="368" y="242"/>
                    <a:pt x="368" y="242"/>
                    <a:pt x="368" y="243"/>
                  </a:cubicBezTo>
                  <a:close/>
                  <a:moveTo>
                    <a:pt x="359" y="250"/>
                  </a:moveTo>
                  <a:cubicBezTo>
                    <a:pt x="359" y="250"/>
                    <a:pt x="360" y="251"/>
                    <a:pt x="359" y="252"/>
                  </a:cubicBezTo>
                  <a:cubicBezTo>
                    <a:pt x="358" y="249"/>
                    <a:pt x="358" y="249"/>
                    <a:pt x="358" y="249"/>
                  </a:cubicBezTo>
                  <a:cubicBezTo>
                    <a:pt x="358" y="250"/>
                    <a:pt x="359" y="250"/>
                    <a:pt x="359" y="250"/>
                  </a:cubicBezTo>
                  <a:close/>
                  <a:moveTo>
                    <a:pt x="349" y="252"/>
                  </a:moveTo>
                  <a:cubicBezTo>
                    <a:pt x="348" y="252"/>
                    <a:pt x="347" y="251"/>
                    <a:pt x="347" y="251"/>
                  </a:cubicBezTo>
                  <a:cubicBezTo>
                    <a:pt x="347" y="250"/>
                    <a:pt x="347" y="250"/>
                    <a:pt x="347" y="250"/>
                  </a:cubicBezTo>
                  <a:cubicBezTo>
                    <a:pt x="347" y="250"/>
                    <a:pt x="348" y="251"/>
                    <a:pt x="348" y="251"/>
                  </a:cubicBezTo>
                  <a:cubicBezTo>
                    <a:pt x="349" y="251"/>
                    <a:pt x="348" y="249"/>
                    <a:pt x="349" y="250"/>
                  </a:cubicBezTo>
                  <a:cubicBezTo>
                    <a:pt x="349" y="252"/>
                    <a:pt x="349" y="252"/>
                    <a:pt x="349" y="252"/>
                  </a:cubicBezTo>
                  <a:close/>
                  <a:moveTo>
                    <a:pt x="347" y="280"/>
                  </a:moveTo>
                  <a:cubicBezTo>
                    <a:pt x="347" y="281"/>
                    <a:pt x="347" y="284"/>
                    <a:pt x="344" y="284"/>
                  </a:cubicBezTo>
                  <a:cubicBezTo>
                    <a:pt x="343" y="284"/>
                    <a:pt x="342" y="284"/>
                    <a:pt x="342" y="282"/>
                  </a:cubicBezTo>
                  <a:cubicBezTo>
                    <a:pt x="342" y="280"/>
                    <a:pt x="345" y="279"/>
                    <a:pt x="347" y="280"/>
                  </a:cubicBezTo>
                  <a:close/>
                  <a:moveTo>
                    <a:pt x="194" y="302"/>
                  </a:moveTo>
                  <a:cubicBezTo>
                    <a:pt x="194" y="302"/>
                    <a:pt x="194" y="302"/>
                    <a:pt x="195" y="302"/>
                  </a:cubicBezTo>
                  <a:cubicBezTo>
                    <a:pt x="194" y="302"/>
                    <a:pt x="194" y="303"/>
                    <a:pt x="193" y="303"/>
                  </a:cubicBezTo>
                  <a:cubicBezTo>
                    <a:pt x="193" y="302"/>
                    <a:pt x="193" y="302"/>
                    <a:pt x="193" y="302"/>
                  </a:cubicBezTo>
                  <a:cubicBezTo>
                    <a:pt x="193" y="302"/>
                    <a:pt x="193" y="302"/>
                    <a:pt x="194" y="302"/>
                  </a:cubicBezTo>
                  <a:close/>
                  <a:moveTo>
                    <a:pt x="60" y="310"/>
                  </a:moveTo>
                  <a:cubicBezTo>
                    <a:pt x="59" y="310"/>
                    <a:pt x="59" y="310"/>
                    <a:pt x="59" y="310"/>
                  </a:cubicBezTo>
                  <a:cubicBezTo>
                    <a:pt x="59" y="310"/>
                    <a:pt x="59" y="310"/>
                    <a:pt x="59" y="310"/>
                  </a:cubicBezTo>
                  <a:cubicBezTo>
                    <a:pt x="59" y="308"/>
                    <a:pt x="59" y="308"/>
                    <a:pt x="59" y="308"/>
                  </a:cubicBezTo>
                  <a:cubicBezTo>
                    <a:pt x="59" y="308"/>
                    <a:pt x="59" y="308"/>
                    <a:pt x="59" y="308"/>
                  </a:cubicBezTo>
                  <a:cubicBezTo>
                    <a:pt x="59" y="309"/>
                    <a:pt x="59" y="309"/>
                    <a:pt x="60" y="310"/>
                  </a:cubicBezTo>
                  <a:close/>
                  <a:moveTo>
                    <a:pt x="392" y="312"/>
                  </a:moveTo>
                  <a:cubicBezTo>
                    <a:pt x="392" y="314"/>
                    <a:pt x="394" y="316"/>
                    <a:pt x="392" y="318"/>
                  </a:cubicBezTo>
                  <a:cubicBezTo>
                    <a:pt x="392" y="317"/>
                    <a:pt x="391" y="317"/>
                    <a:pt x="391" y="317"/>
                  </a:cubicBezTo>
                  <a:cubicBezTo>
                    <a:pt x="390" y="317"/>
                    <a:pt x="390" y="318"/>
                    <a:pt x="391" y="319"/>
                  </a:cubicBezTo>
                  <a:cubicBezTo>
                    <a:pt x="391" y="320"/>
                    <a:pt x="391" y="321"/>
                    <a:pt x="390" y="321"/>
                  </a:cubicBezTo>
                  <a:cubicBezTo>
                    <a:pt x="390" y="321"/>
                    <a:pt x="389" y="321"/>
                    <a:pt x="389" y="320"/>
                  </a:cubicBezTo>
                  <a:cubicBezTo>
                    <a:pt x="389" y="321"/>
                    <a:pt x="388" y="320"/>
                    <a:pt x="387" y="320"/>
                  </a:cubicBezTo>
                  <a:cubicBezTo>
                    <a:pt x="385" y="319"/>
                    <a:pt x="389" y="316"/>
                    <a:pt x="385" y="315"/>
                  </a:cubicBezTo>
                  <a:cubicBezTo>
                    <a:pt x="384" y="315"/>
                    <a:pt x="383" y="317"/>
                    <a:pt x="382" y="315"/>
                  </a:cubicBezTo>
                  <a:cubicBezTo>
                    <a:pt x="381" y="316"/>
                    <a:pt x="381" y="316"/>
                    <a:pt x="381" y="317"/>
                  </a:cubicBezTo>
                  <a:cubicBezTo>
                    <a:pt x="381" y="317"/>
                    <a:pt x="381" y="317"/>
                    <a:pt x="381" y="317"/>
                  </a:cubicBezTo>
                  <a:cubicBezTo>
                    <a:pt x="380" y="314"/>
                    <a:pt x="384" y="315"/>
                    <a:pt x="384" y="313"/>
                  </a:cubicBezTo>
                  <a:cubicBezTo>
                    <a:pt x="385" y="316"/>
                    <a:pt x="387" y="313"/>
                    <a:pt x="388" y="313"/>
                  </a:cubicBezTo>
                  <a:cubicBezTo>
                    <a:pt x="388" y="312"/>
                    <a:pt x="388" y="312"/>
                    <a:pt x="388" y="312"/>
                  </a:cubicBezTo>
                  <a:cubicBezTo>
                    <a:pt x="389" y="312"/>
                    <a:pt x="390" y="311"/>
                    <a:pt x="390" y="310"/>
                  </a:cubicBezTo>
                  <a:cubicBezTo>
                    <a:pt x="391" y="310"/>
                    <a:pt x="392" y="311"/>
                    <a:pt x="392" y="312"/>
                  </a:cubicBezTo>
                  <a:close/>
                  <a:moveTo>
                    <a:pt x="373" y="323"/>
                  </a:moveTo>
                  <a:cubicBezTo>
                    <a:pt x="372" y="324"/>
                    <a:pt x="370" y="323"/>
                    <a:pt x="370" y="324"/>
                  </a:cubicBezTo>
                  <a:cubicBezTo>
                    <a:pt x="370" y="325"/>
                    <a:pt x="370" y="325"/>
                    <a:pt x="370" y="325"/>
                  </a:cubicBezTo>
                  <a:cubicBezTo>
                    <a:pt x="369" y="326"/>
                    <a:pt x="369" y="326"/>
                    <a:pt x="369" y="326"/>
                  </a:cubicBezTo>
                  <a:cubicBezTo>
                    <a:pt x="369" y="325"/>
                    <a:pt x="369" y="325"/>
                    <a:pt x="368" y="325"/>
                  </a:cubicBezTo>
                  <a:cubicBezTo>
                    <a:pt x="368" y="326"/>
                    <a:pt x="368" y="327"/>
                    <a:pt x="368" y="329"/>
                  </a:cubicBezTo>
                  <a:cubicBezTo>
                    <a:pt x="369" y="330"/>
                    <a:pt x="370" y="331"/>
                    <a:pt x="369" y="332"/>
                  </a:cubicBezTo>
                  <a:cubicBezTo>
                    <a:pt x="372" y="335"/>
                    <a:pt x="372" y="335"/>
                    <a:pt x="372" y="335"/>
                  </a:cubicBezTo>
                  <a:cubicBezTo>
                    <a:pt x="367" y="334"/>
                    <a:pt x="368" y="340"/>
                    <a:pt x="365" y="343"/>
                  </a:cubicBezTo>
                  <a:cubicBezTo>
                    <a:pt x="366" y="345"/>
                    <a:pt x="362" y="346"/>
                    <a:pt x="364" y="348"/>
                  </a:cubicBezTo>
                  <a:cubicBezTo>
                    <a:pt x="365" y="348"/>
                    <a:pt x="364" y="348"/>
                    <a:pt x="364" y="347"/>
                  </a:cubicBezTo>
                  <a:cubicBezTo>
                    <a:pt x="360" y="352"/>
                    <a:pt x="358" y="343"/>
                    <a:pt x="353" y="347"/>
                  </a:cubicBezTo>
                  <a:cubicBezTo>
                    <a:pt x="353" y="347"/>
                    <a:pt x="353" y="346"/>
                    <a:pt x="353" y="346"/>
                  </a:cubicBezTo>
                  <a:cubicBezTo>
                    <a:pt x="352" y="347"/>
                    <a:pt x="350" y="346"/>
                    <a:pt x="349" y="346"/>
                  </a:cubicBezTo>
                  <a:cubicBezTo>
                    <a:pt x="350" y="344"/>
                    <a:pt x="347" y="343"/>
                    <a:pt x="349" y="342"/>
                  </a:cubicBezTo>
                  <a:cubicBezTo>
                    <a:pt x="348" y="341"/>
                    <a:pt x="348" y="341"/>
                    <a:pt x="348" y="341"/>
                  </a:cubicBezTo>
                  <a:cubicBezTo>
                    <a:pt x="347" y="341"/>
                    <a:pt x="347" y="341"/>
                    <a:pt x="347" y="341"/>
                  </a:cubicBezTo>
                  <a:cubicBezTo>
                    <a:pt x="346" y="339"/>
                    <a:pt x="344" y="336"/>
                    <a:pt x="346" y="333"/>
                  </a:cubicBezTo>
                  <a:cubicBezTo>
                    <a:pt x="349" y="333"/>
                    <a:pt x="353" y="335"/>
                    <a:pt x="353" y="330"/>
                  </a:cubicBezTo>
                  <a:cubicBezTo>
                    <a:pt x="358" y="330"/>
                    <a:pt x="357" y="323"/>
                    <a:pt x="363" y="323"/>
                  </a:cubicBezTo>
                  <a:cubicBezTo>
                    <a:pt x="362" y="323"/>
                    <a:pt x="362" y="323"/>
                    <a:pt x="362" y="323"/>
                  </a:cubicBezTo>
                  <a:cubicBezTo>
                    <a:pt x="366" y="323"/>
                    <a:pt x="365" y="315"/>
                    <a:pt x="368" y="319"/>
                  </a:cubicBezTo>
                  <a:cubicBezTo>
                    <a:pt x="368" y="322"/>
                    <a:pt x="371" y="322"/>
                    <a:pt x="373" y="323"/>
                  </a:cubicBezTo>
                  <a:close/>
                  <a:moveTo>
                    <a:pt x="316" y="326"/>
                  </a:moveTo>
                  <a:cubicBezTo>
                    <a:pt x="319" y="327"/>
                    <a:pt x="321" y="331"/>
                    <a:pt x="324" y="332"/>
                  </a:cubicBezTo>
                  <a:cubicBezTo>
                    <a:pt x="325" y="333"/>
                    <a:pt x="325" y="333"/>
                    <a:pt x="325" y="333"/>
                  </a:cubicBezTo>
                  <a:cubicBezTo>
                    <a:pt x="325" y="333"/>
                    <a:pt x="325" y="332"/>
                    <a:pt x="325" y="332"/>
                  </a:cubicBezTo>
                  <a:cubicBezTo>
                    <a:pt x="325" y="333"/>
                    <a:pt x="325" y="333"/>
                    <a:pt x="325" y="333"/>
                  </a:cubicBezTo>
                  <a:cubicBezTo>
                    <a:pt x="326" y="334"/>
                    <a:pt x="326" y="334"/>
                    <a:pt x="326" y="334"/>
                  </a:cubicBezTo>
                  <a:cubicBezTo>
                    <a:pt x="327" y="333"/>
                    <a:pt x="328" y="335"/>
                    <a:pt x="329" y="335"/>
                  </a:cubicBezTo>
                  <a:cubicBezTo>
                    <a:pt x="329" y="336"/>
                    <a:pt x="328" y="337"/>
                    <a:pt x="329" y="337"/>
                  </a:cubicBezTo>
                  <a:cubicBezTo>
                    <a:pt x="331" y="337"/>
                    <a:pt x="331" y="337"/>
                    <a:pt x="331" y="337"/>
                  </a:cubicBezTo>
                  <a:cubicBezTo>
                    <a:pt x="331" y="338"/>
                    <a:pt x="331" y="338"/>
                    <a:pt x="331" y="338"/>
                  </a:cubicBezTo>
                  <a:cubicBezTo>
                    <a:pt x="330" y="338"/>
                    <a:pt x="330" y="338"/>
                    <a:pt x="330" y="338"/>
                  </a:cubicBezTo>
                  <a:cubicBezTo>
                    <a:pt x="330" y="339"/>
                    <a:pt x="330" y="339"/>
                    <a:pt x="330" y="339"/>
                  </a:cubicBezTo>
                  <a:cubicBezTo>
                    <a:pt x="330" y="340"/>
                    <a:pt x="330" y="340"/>
                    <a:pt x="330" y="340"/>
                  </a:cubicBezTo>
                  <a:cubicBezTo>
                    <a:pt x="333" y="340"/>
                    <a:pt x="332" y="344"/>
                    <a:pt x="335" y="345"/>
                  </a:cubicBezTo>
                  <a:cubicBezTo>
                    <a:pt x="339" y="347"/>
                    <a:pt x="335" y="350"/>
                    <a:pt x="336" y="353"/>
                  </a:cubicBezTo>
                  <a:cubicBezTo>
                    <a:pt x="336" y="353"/>
                    <a:pt x="335" y="353"/>
                    <a:pt x="335" y="353"/>
                  </a:cubicBezTo>
                  <a:cubicBezTo>
                    <a:pt x="335" y="353"/>
                    <a:pt x="334" y="353"/>
                    <a:pt x="335" y="354"/>
                  </a:cubicBezTo>
                  <a:cubicBezTo>
                    <a:pt x="334" y="354"/>
                    <a:pt x="333" y="353"/>
                    <a:pt x="333" y="354"/>
                  </a:cubicBezTo>
                  <a:cubicBezTo>
                    <a:pt x="329" y="350"/>
                    <a:pt x="322" y="346"/>
                    <a:pt x="322" y="340"/>
                  </a:cubicBezTo>
                  <a:cubicBezTo>
                    <a:pt x="321" y="338"/>
                    <a:pt x="317" y="337"/>
                    <a:pt x="318" y="334"/>
                  </a:cubicBezTo>
                  <a:cubicBezTo>
                    <a:pt x="315" y="330"/>
                    <a:pt x="312" y="326"/>
                    <a:pt x="308" y="324"/>
                  </a:cubicBezTo>
                  <a:cubicBezTo>
                    <a:pt x="308" y="323"/>
                    <a:pt x="308" y="323"/>
                    <a:pt x="307" y="322"/>
                  </a:cubicBezTo>
                  <a:cubicBezTo>
                    <a:pt x="309" y="322"/>
                    <a:pt x="311" y="323"/>
                    <a:pt x="314" y="323"/>
                  </a:cubicBezTo>
                  <a:cubicBezTo>
                    <a:pt x="316" y="326"/>
                    <a:pt x="316" y="326"/>
                    <a:pt x="316" y="326"/>
                  </a:cubicBezTo>
                  <a:close/>
                  <a:moveTo>
                    <a:pt x="399" y="333"/>
                  </a:moveTo>
                  <a:cubicBezTo>
                    <a:pt x="400" y="334"/>
                    <a:pt x="398" y="335"/>
                    <a:pt x="398" y="336"/>
                  </a:cubicBezTo>
                  <a:cubicBezTo>
                    <a:pt x="399" y="337"/>
                    <a:pt x="399" y="337"/>
                    <a:pt x="399" y="337"/>
                  </a:cubicBezTo>
                  <a:cubicBezTo>
                    <a:pt x="398" y="337"/>
                    <a:pt x="397" y="336"/>
                    <a:pt x="397" y="337"/>
                  </a:cubicBezTo>
                  <a:cubicBezTo>
                    <a:pt x="397" y="338"/>
                    <a:pt x="397" y="338"/>
                    <a:pt x="397" y="338"/>
                  </a:cubicBezTo>
                  <a:cubicBezTo>
                    <a:pt x="396" y="338"/>
                    <a:pt x="396" y="338"/>
                    <a:pt x="396" y="338"/>
                  </a:cubicBezTo>
                  <a:cubicBezTo>
                    <a:pt x="397" y="336"/>
                    <a:pt x="395" y="334"/>
                    <a:pt x="396" y="332"/>
                  </a:cubicBezTo>
                  <a:cubicBezTo>
                    <a:pt x="398" y="334"/>
                    <a:pt x="398" y="334"/>
                    <a:pt x="398" y="334"/>
                  </a:cubicBezTo>
                  <a:cubicBezTo>
                    <a:pt x="399" y="333"/>
                    <a:pt x="399" y="333"/>
                    <a:pt x="399" y="333"/>
                  </a:cubicBezTo>
                  <a:close/>
                  <a:moveTo>
                    <a:pt x="389" y="335"/>
                  </a:moveTo>
                  <a:cubicBezTo>
                    <a:pt x="387" y="338"/>
                    <a:pt x="383" y="335"/>
                    <a:pt x="381" y="337"/>
                  </a:cubicBezTo>
                  <a:cubicBezTo>
                    <a:pt x="379" y="335"/>
                    <a:pt x="378" y="338"/>
                    <a:pt x="376" y="336"/>
                  </a:cubicBezTo>
                  <a:cubicBezTo>
                    <a:pt x="375" y="337"/>
                    <a:pt x="375" y="338"/>
                    <a:pt x="375" y="339"/>
                  </a:cubicBezTo>
                  <a:cubicBezTo>
                    <a:pt x="376" y="340"/>
                    <a:pt x="376" y="343"/>
                    <a:pt x="378" y="342"/>
                  </a:cubicBezTo>
                  <a:cubicBezTo>
                    <a:pt x="379" y="340"/>
                    <a:pt x="383" y="340"/>
                    <a:pt x="385" y="340"/>
                  </a:cubicBezTo>
                  <a:cubicBezTo>
                    <a:pt x="385" y="340"/>
                    <a:pt x="384" y="341"/>
                    <a:pt x="384" y="340"/>
                  </a:cubicBezTo>
                  <a:cubicBezTo>
                    <a:pt x="383" y="340"/>
                    <a:pt x="383" y="340"/>
                    <a:pt x="383" y="340"/>
                  </a:cubicBezTo>
                  <a:cubicBezTo>
                    <a:pt x="382" y="341"/>
                    <a:pt x="381" y="342"/>
                    <a:pt x="379" y="343"/>
                  </a:cubicBezTo>
                  <a:cubicBezTo>
                    <a:pt x="382" y="345"/>
                    <a:pt x="380" y="349"/>
                    <a:pt x="383" y="349"/>
                  </a:cubicBezTo>
                  <a:cubicBezTo>
                    <a:pt x="382" y="350"/>
                    <a:pt x="381" y="350"/>
                    <a:pt x="380" y="351"/>
                  </a:cubicBezTo>
                  <a:cubicBezTo>
                    <a:pt x="380" y="350"/>
                    <a:pt x="376" y="348"/>
                    <a:pt x="378" y="346"/>
                  </a:cubicBezTo>
                  <a:cubicBezTo>
                    <a:pt x="378" y="346"/>
                    <a:pt x="378" y="345"/>
                    <a:pt x="377" y="345"/>
                  </a:cubicBezTo>
                  <a:cubicBezTo>
                    <a:pt x="376" y="346"/>
                    <a:pt x="376" y="346"/>
                    <a:pt x="376" y="347"/>
                  </a:cubicBezTo>
                  <a:cubicBezTo>
                    <a:pt x="376" y="348"/>
                    <a:pt x="376" y="351"/>
                    <a:pt x="376" y="353"/>
                  </a:cubicBezTo>
                  <a:cubicBezTo>
                    <a:pt x="375" y="354"/>
                    <a:pt x="374" y="353"/>
                    <a:pt x="373" y="353"/>
                  </a:cubicBezTo>
                  <a:cubicBezTo>
                    <a:pt x="373" y="351"/>
                    <a:pt x="375" y="347"/>
                    <a:pt x="372" y="347"/>
                  </a:cubicBezTo>
                  <a:cubicBezTo>
                    <a:pt x="372" y="345"/>
                    <a:pt x="373" y="343"/>
                    <a:pt x="373" y="340"/>
                  </a:cubicBezTo>
                  <a:cubicBezTo>
                    <a:pt x="375" y="340"/>
                    <a:pt x="374" y="338"/>
                    <a:pt x="375" y="337"/>
                  </a:cubicBezTo>
                  <a:cubicBezTo>
                    <a:pt x="377" y="337"/>
                    <a:pt x="378" y="333"/>
                    <a:pt x="380" y="335"/>
                  </a:cubicBezTo>
                  <a:cubicBezTo>
                    <a:pt x="381" y="334"/>
                    <a:pt x="382" y="337"/>
                    <a:pt x="384" y="335"/>
                  </a:cubicBezTo>
                  <a:cubicBezTo>
                    <a:pt x="385" y="336"/>
                    <a:pt x="386" y="336"/>
                    <a:pt x="387" y="335"/>
                  </a:cubicBezTo>
                  <a:cubicBezTo>
                    <a:pt x="389" y="333"/>
                    <a:pt x="389" y="333"/>
                    <a:pt x="389" y="333"/>
                  </a:cubicBezTo>
                  <a:cubicBezTo>
                    <a:pt x="390" y="334"/>
                    <a:pt x="389" y="334"/>
                    <a:pt x="389" y="335"/>
                  </a:cubicBezTo>
                  <a:close/>
                  <a:moveTo>
                    <a:pt x="315" y="336"/>
                  </a:moveTo>
                  <a:cubicBezTo>
                    <a:pt x="313" y="334"/>
                    <a:pt x="313" y="334"/>
                    <a:pt x="313" y="334"/>
                  </a:cubicBezTo>
                  <a:cubicBezTo>
                    <a:pt x="314" y="334"/>
                    <a:pt x="314" y="334"/>
                    <a:pt x="314" y="334"/>
                  </a:cubicBezTo>
                  <a:cubicBezTo>
                    <a:pt x="314" y="334"/>
                    <a:pt x="315" y="335"/>
                    <a:pt x="315" y="336"/>
                  </a:cubicBezTo>
                  <a:close/>
                  <a:moveTo>
                    <a:pt x="406" y="338"/>
                  </a:moveTo>
                  <a:cubicBezTo>
                    <a:pt x="404" y="338"/>
                    <a:pt x="404" y="338"/>
                    <a:pt x="404" y="338"/>
                  </a:cubicBezTo>
                  <a:cubicBezTo>
                    <a:pt x="405" y="338"/>
                    <a:pt x="406" y="338"/>
                    <a:pt x="406" y="338"/>
                  </a:cubicBezTo>
                  <a:cubicBezTo>
                    <a:pt x="406" y="338"/>
                    <a:pt x="406" y="338"/>
                    <a:pt x="406" y="338"/>
                  </a:cubicBezTo>
                  <a:close/>
                  <a:moveTo>
                    <a:pt x="414" y="340"/>
                  </a:moveTo>
                  <a:cubicBezTo>
                    <a:pt x="414" y="342"/>
                    <a:pt x="413" y="346"/>
                    <a:pt x="416" y="347"/>
                  </a:cubicBezTo>
                  <a:cubicBezTo>
                    <a:pt x="417" y="347"/>
                    <a:pt x="417" y="347"/>
                    <a:pt x="417" y="347"/>
                  </a:cubicBezTo>
                  <a:cubicBezTo>
                    <a:pt x="418" y="344"/>
                    <a:pt x="422" y="345"/>
                    <a:pt x="423" y="342"/>
                  </a:cubicBezTo>
                  <a:cubicBezTo>
                    <a:pt x="431" y="344"/>
                    <a:pt x="439" y="346"/>
                    <a:pt x="446" y="351"/>
                  </a:cubicBezTo>
                  <a:cubicBezTo>
                    <a:pt x="445" y="354"/>
                    <a:pt x="448" y="353"/>
                    <a:pt x="449" y="355"/>
                  </a:cubicBezTo>
                  <a:cubicBezTo>
                    <a:pt x="450" y="355"/>
                    <a:pt x="450" y="354"/>
                    <a:pt x="451" y="355"/>
                  </a:cubicBezTo>
                  <a:cubicBezTo>
                    <a:pt x="451" y="357"/>
                    <a:pt x="450" y="356"/>
                    <a:pt x="449" y="357"/>
                  </a:cubicBezTo>
                  <a:cubicBezTo>
                    <a:pt x="450" y="360"/>
                    <a:pt x="453" y="360"/>
                    <a:pt x="453" y="363"/>
                  </a:cubicBezTo>
                  <a:cubicBezTo>
                    <a:pt x="455" y="363"/>
                    <a:pt x="455" y="363"/>
                    <a:pt x="455" y="363"/>
                  </a:cubicBezTo>
                  <a:cubicBezTo>
                    <a:pt x="455" y="364"/>
                    <a:pt x="454" y="364"/>
                    <a:pt x="454" y="364"/>
                  </a:cubicBezTo>
                  <a:cubicBezTo>
                    <a:pt x="457" y="365"/>
                    <a:pt x="456" y="367"/>
                    <a:pt x="458" y="367"/>
                  </a:cubicBezTo>
                  <a:cubicBezTo>
                    <a:pt x="454" y="366"/>
                    <a:pt x="449" y="367"/>
                    <a:pt x="447" y="362"/>
                  </a:cubicBezTo>
                  <a:cubicBezTo>
                    <a:pt x="446" y="360"/>
                    <a:pt x="444" y="360"/>
                    <a:pt x="442" y="358"/>
                  </a:cubicBezTo>
                  <a:cubicBezTo>
                    <a:pt x="441" y="360"/>
                    <a:pt x="436" y="360"/>
                    <a:pt x="439" y="363"/>
                  </a:cubicBezTo>
                  <a:cubicBezTo>
                    <a:pt x="436" y="365"/>
                    <a:pt x="434" y="362"/>
                    <a:pt x="432" y="363"/>
                  </a:cubicBezTo>
                  <a:cubicBezTo>
                    <a:pt x="431" y="359"/>
                    <a:pt x="426" y="360"/>
                    <a:pt x="424" y="361"/>
                  </a:cubicBezTo>
                  <a:cubicBezTo>
                    <a:pt x="424" y="360"/>
                    <a:pt x="424" y="358"/>
                    <a:pt x="426" y="358"/>
                  </a:cubicBezTo>
                  <a:cubicBezTo>
                    <a:pt x="426" y="359"/>
                    <a:pt x="426" y="359"/>
                    <a:pt x="427" y="359"/>
                  </a:cubicBezTo>
                  <a:cubicBezTo>
                    <a:pt x="427" y="356"/>
                    <a:pt x="425" y="354"/>
                    <a:pt x="423" y="352"/>
                  </a:cubicBezTo>
                  <a:cubicBezTo>
                    <a:pt x="420" y="350"/>
                    <a:pt x="416" y="350"/>
                    <a:pt x="413" y="347"/>
                  </a:cubicBezTo>
                  <a:cubicBezTo>
                    <a:pt x="412" y="347"/>
                    <a:pt x="412" y="348"/>
                    <a:pt x="411" y="349"/>
                  </a:cubicBezTo>
                  <a:cubicBezTo>
                    <a:pt x="411" y="349"/>
                    <a:pt x="411" y="349"/>
                    <a:pt x="411" y="349"/>
                  </a:cubicBezTo>
                  <a:cubicBezTo>
                    <a:pt x="411" y="347"/>
                    <a:pt x="409" y="347"/>
                    <a:pt x="409" y="346"/>
                  </a:cubicBezTo>
                  <a:cubicBezTo>
                    <a:pt x="411" y="346"/>
                    <a:pt x="412" y="345"/>
                    <a:pt x="413" y="345"/>
                  </a:cubicBezTo>
                  <a:cubicBezTo>
                    <a:pt x="413" y="342"/>
                    <a:pt x="411" y="345"/>
                    <a:pt x="409" y="344"/>
                  </a:cubicBezTo>
                  <a:cubicBezTo>
                    <a:pt x="409" y="342"/>
                    <a:pt x="406" y="341"/>
                    <a:pt x="405" y="341"/>
                  </a:cubicBezTo>
                  <a:cubicBezTo>
                    <a:pt x="405" y="340"/>
                    <a:pt x="405" y="340"/>
                    <a:pt x="405" y="340"/>
                  </a:cubicBezTo>
                  <a:cubicBezTo>
                    <a:pt x="405" y="341"/>
                    <a:pt x="406" y="341"/>
                    <a:pt x="406" y="341"/>
                  </a:cubicBezTo>
                  <a:cubicBezTo>
                    <a:pt x="407" y="340"/>
                    <a:pt x="409" y="339"/>
                    <a:pt x="411" y="339"/>
                  </a:cubicBezTo>
                  <a:cubicBezTo>
                    <a:pt x="412" y="340"/>
                    <a:pt x="413" y="340"/>
                    <a:pt x="414" y="340"/>
                  </a:cubicBezTo>
                  <a:close/>
                  <a:moveTo>
                    <a:pt x="318" y="342"/>
                  </a:moveTo>
                  <a:cubicBezTo>
                    <a:pt x="318" y="342"/>
                    <a:pt x="318" y="342"/>
                    <a:pt x="318" y="342"/>
                  </a:cubicBezTo>
                  <a:cubicBezTo>
                    <a:pt x="317" y="341"/>
                    <a:pt x="317" y="341"/>
                    <a:pt x="317" y="341"/>
                  </a:cubicBezTo>
                  <a:cubicBezTo>
                    <a:pt x="318" y="341"/>
                    <a:pt x="318" y="342"/>
                    <a:pt x="318" y="342"/>
                  </a:cubicBezTo>
                  <a:close/>
                  <a:moveTo>
                    <a:pt x="339" y="346"/>
                  </a:moveTo>
                  <a:cubicBezTo>
                    <a:pt x="336" y="346"/>
                    <a:pt x="338" y="343"/>
                    <a:pt x="335" y="343"/>
                  </a:cubicBezTo>
                  <a:cubicBezTo>
                    <a:pt x="338" y="341"/>
                    <a:pt x="337" y="345"/>
                    <a:pt x="339" y="346"/>
                  </a:cubicBezTo>
                  <a:close/>
                  <a:moveTo>
                    <a:pt x="343" y="346"/>
                  </a:moveTo>
                  <a:cubicBezTo>
                    <a:pt x="343" y="347"/>
                    <a:pt x="342" y="347"/>
                    <a:pt x="342" y="347"/>
                  </a:cubicBezTo>
                  <a:cubicBezTo>
                    <a:pt x="342" y="345"/>
                    <a:pt x="342" y="345"/>
                    <a:pt x="342" y="345"/>
                  </a:cubicBezTo>
                  <a:cubicBezTo>
                    <a:pt x="342" y="345"/>
                    <a:pt x="343" y="346"/>
                    <a:pt x="343" y="346"/>
                  </a:cubicBezTo>
                  <a:close/>
                  <a:moveTo>
                    <a:pt x="463" y="347"/>
                  </a:moveTo>
                  <a:cubicBezTo>
                    <a:pt x="461" y="346"/>
                    <a:pt x="461" y="346"/>
                    <a:pt x="461" y="346"/>
                  </a:cubicBezTo>
                  <a:cubicBezTo>
                    <a:pt x="462" y="346"/>
                    <a:pt x="462" y="346"/>
                    <a:pt x="462" y="346"/>
                  </a:cubicBezTo>
                  <a:cubicBezTo>
                    <a:pt x="463" y="347"/>
                    <a:pt x="463" y="347"/>
                    <a:pt x="463" y="347"/>
                  </a:cubicBezTo>
                  <a:close/>
                  <a:moveTo>
                    <a:pt x="404" y="347"/>
                  </a:moveTo>
                  <a:cubicBezTo>
                    <a:pt x="404" y="348"/>
                    <a:pt x="404" y="348"/>
                    <a:pt x="404" y="348"/>
                  </a:cubicBezTo>
                  <a:cubicBezTo>
                    <a:pt x="403" y="347"/>
                    <a:pt x="401" y="347"/>
                    <a:pt x="400" y="347"/>
                  </a:cubicBezTo>
                  <a:cubicBezTo>
                    <a:pt x="399" y="347"/>
                    <a:pt x="399" y="347"/>
                    <a:pt x="398" y="347"/>
                  </a:cubicBezTo>
                  <a:cubicBezTo>
                    <a:pt x="398" y="347"/>
                    <a:pt x="398" y="347"/>
                    <a:pt x="398" y="347"/>
                  </a:cubicBezTo>
                  <a:cubicBezTo>
                    <a:pt x="397" y="347"/>
                    <a:pt x="397" y="347"/>
                    <a:pt x="397" y="347"/>
                  </a:cubicBezTo>
                  <a:cubicBezTo>
                    <a:pt x="398" y="345"/>
                    <a:pt x="402" y="346"/>
                    <a:pt x="403" y="347"/>
                  </a:cubicBezTo>
                  <a:cubicBezTo>
                    <a:pt x="404" y="347"/>
                    <a:pt x="404" y="347"/>
                    <a:pt x="404" y="347"/>
                  </a:cubicBezTo>
                  <a:close/>
                  <a:moveTo>
                    <a:pt x="395" y="347"/>
                  </a:moveTo>
                  <a:cubicBezTo>
                    <a:pt x="394" y="348"/>
                    <a:pt x="393" y="348"/>
                    <a:pt x="392" y="348"/>
                  </a:cubicBezTo>
                  <a:cubicBezTo>
                    <a:pt x="392" y="347"/>
                    <a:pt x="392" y="347"/>
                    <a:pt x="392" y="347"/>
                  </a:cubicBezTo>
                  <a:cubicBezTo>
                    <a:pt x="392" y="347"/>
                    <a:pt x="394" y="345"/>
                    <a:pt x="395" y="347"/>
                  </a:cubicBezTo>
                  <a:close/>
                  <a:moveTo>
                    <a:pt x="466" y="350"/>
                  </a:moveTo>
                  <a:cubicBezTo>
                    <a:pt x="465" y="348"/>
                    <a:pt x="465" y="348"/>
                    <a:pt x="465" y="348"/>
                  </a:cubicBezTo>
                  <a:cubicBezTo>
                    <a:pt x="466" y="349"/>
                    <a:pt x="466" y="349"/>
                    <a:pt x="466" y="349"/>
                  </a:cubicBezTo>
                  <a:cubicBezTo>
                    <a:pt x="466" y="350"/>
                    <a:pt x="466" y="350"/>
                    <a:pt x="466" y="350"/>
                  </a:cubicBezTo>
                  <a:close/>
                  <a:moveTo>
                    <a:pt x="463" y="349"/>
                  </a:moveTo>
                  <a:cubicBezTo>
                    <a:pt x="464" y="350"/>
                    <a:pt x="464" y="350"/>
                    <a:pt x="464" y="350"/>
                  </a:cubicBezTo>
                  <a:cubicBezTo>
                    <a:pt x="464" y="351"/>
                    <a:pt x="463" y="351"/>
                    <a:pt x="463" y="352"/>
                  </a:cubicBezTo>
                  <a:cubicBezTo>
                    <a:pt x="463" y="353"/>
                    <a:pt x="463" y="353"/>
                    <a:pt x="463" y="353"/>
                  </a:cubicBezTo>
                  <a:cubicBezTo>
                    <a:pt x="462" y="352"/>
                    <a:pt x="461" y="355"/>
                    <a:pt x="459" y="355"/>
                  </a:cubicBezTo>
                  <a:cubicBezTo>
                    <a:pt x="457" y="355"/>
                    <a:pt x="454" y="355"/>
                    <a:pt x="453" y="353"/>
                  </a:cubicBezTo>
                  <a:cubicBezTo>
                    <a:pt x="456" y="351"/>
                    <a:pt x="462" y="355"/>
                    <a:pt x="462" y="349"/>
                  </a:cubicBezTo>
                  <a:cubicBezTo>
                    <a:pt x="463" y="350"/>
                    <a:pt x="463" y="350"/>
                    <a:pt x="463" y="350"/>
                  </a:cubicBezTo>
                  <a:cubicBezTo>
                    <a:pt x="463" y="349"/>
                    <a:pt x="463" y="349"/>
                    <a:pt x="463" y="349"/>
                  </a:cubicBezTo>
                  <a:close/>
                  <a:moveTo>
                    <a:pt x="414" y="357"/>
                  </a:moveTo>
                  <a:cubicBezTo>
                    <a:pt x="413" y="355"/>
                    <a:pt x="414" y="355"/>
                    <a:pt x="415" y="354"/>
                  </a:cubicBezTo>
                  <a:cubicBezTo>
                    <a:pt x="414" y="354"/>
                    <a:pt x="414" y="354"/>
                    <a:pt x="414" y="354"/>
                  </a:cubicBezTo>
                  <a:cubicBezTo>
                    <a:pt x="415" y="353"/>
                    <a:pt x="415" y="353"/>
                    <a:pt x="415" y="353"/>
                  </a:cubicBezTo>
                  <a:cubicBezTo>
                    <a:pt x="414" y="357"/>
                    <a:pt x="414" y="357"/>
                    <a:pt x="414" y="357"/>
                  </a:cubicBezTo>
                  <a:cubicBezTo>
                    <a:pt x="414" y="357"/>
                    <a:pt x="414" y="357"/>
                    <a:pt x="414" y="357"/>
                  </a:cubicBezTo>
                  <a:close/>
                  <a:moveTo>
                    <a:pt x="473" y="357"/>
                  </a:moveTo>
                  <a:cubicBezTo>
                    <a:pt x="472" y="356"/>
                    <a:pt x="470" y="355"/>
                    <a:pt x="471" y="353"/>
                  </a:cubicBezTo>
                  <a:cubicBezTo>
                    <a:pt x="471" y="355"/>
                    <a:pt x="475" y="355"/>
                    <a:pt x="473" y="357"/>
                  </a:cubicBezTo>
                  <a:close/>
                  <a:moveTo>
                    <a:pt x="339" y="355"/>
                  </a:moveTo>
                  <a:cubicBezTo>
                    <a:pt x="341" y="354"/>
                    <a:pt x="342" y="355"/>
                    <a:pt x="343" y="356"/>
                  </a:cubicBezTo>
                  <a:cubicBezTo>
                    <a:pt x="344" y="358"/>
                    <a:pt x="347" y="357"/>
                    <a:pt x="349" y="357"/>
                  </a:cubicBezTo>
                  <a:cubicBezTo>
                    <a:pt x="349" y="357"/>
                    <a:pt x="350" y="357"/>
                    <a:pt x="350" y="356"/>
                  </a:cubicBezTo>
                  <a:cubicBezTo>
                    <a:pt x="353" y="357"/>
                    <a:pt x="355" y="358"/>
                    <a:pt x="356" y="360"/>
                  </a:cubicBezTo>
                  <a:cubicBezTo>
                    <a:pt x="357" y="360"/>
                    <a:pt x="358" y="360"/>
                    <a:pt x="358" y="359"/>
                  </a:cubicBezTo>
                  <a:cubicBezTo>
                    <a:pt x="359" y="361"/>
                    <a:pt x="361" y="361"/>
                    <a:pt x="362" y="361"/>
                  </a:cubicBezTo>
                  <a:cubicBezTo>
                    <a:pt x="362" y="362"/>
                    <a:pt x="362" y="362"/>
                    <a:pt x="362" y="362"/>
                  </a:cubicBezTo>
                  <a:cubicBezTo>
                    <a:pt x="361" y="362"/>
                    <a:pt x="360" y="360"/>
                    <a:pt x="359" y="361"/>
                  </a:cubicBezTo>
                  <a:cubicBezTo>
                    <a:pt x="359" y="362"/>
                    <a:pt x="359" y="362"/>
                    <a:pt x="359" y="362"/>
                  </a:cubicBezTo>
                  <a:cubicBezTo>
                    <a:pt x="357" y="361"/>
                    <a:pt x="356" y="360"/>
                    <a:pt x="354" y="361"/>
                  </a:cubicBezTo>
                  <a:cubicBezTo>
                    <a:pt x="351" y="361"/>
                    <a:pt x="347" y="359"/>
                    <a:pt x="344" y="359"/>
                  </a:cubicBezTo>
                  <a:cubicBezTo>
                    <a:pt x="342" y="361"/>
                    <a:pt x="341" y="357"/>
                    <a:pt x="338" y="358"/>
                  </a:cubicBezTo>
                  <a:cubicBezTo>
                    <a:pt x="338" y="358"/>
                    <a:pt x="337" y="357"/>
                    <a:pt x="337" y="357"/>
                  </a:cubicBezTo>
                  <a:cubicBezTo>
                    <a:pt x="337" y="356"/>
                    <a:pt x="336" y="357"/>
                    <a:pt x="336" y="357"/>
                  </a:cubicBezTo>
                  <a:cubicBezTo>
                    <a:pt x="337" y="356"/>
                    <a:pt x="337" y="354"/>
                    <a:pt x="339" y="355"/>
                  </a:cubicBezTo>
                  <a:close/>
                  <a:moveTo>
                    <a:pt x="477" y="358"/>
                  </a:moveTo>
                  <a:cubicBezTo>
                    <a:pt x="476" y="357"/>
                    <a:pt x="476" y="357"/>
                    <a:pt x="476" y="357"/>
                  </a:cubicBezTo>
                  <a:cubicBezTo>
                    <a:pt x="476" y="357"/>
                    <a:pt x="476" y="357"/>
                    <a:pt x="476" y="357"/>
                  </a:cubicBezTo>
                  <a:cubicBezTo>
                    <a:pt x="477" y="358"/>
                    <a:pt x="477" y="358"/>
                    <a:pt x="477" y="358"/>
                  </a:cubicBezTo>
                  <a:close/>
                  <a:moveTo>
                    <a:pt x="358" y="357"/>
                  </a:moveTo>
                  <a:cubicBezTo>
                    <a:pt x="357" y="358"/>
                    <a:pt x="356" y="358"/>
                    <a:pt x="355" y="357"/>
                  </a:cubicBezTo>
                  <a:cubicBezTo>
                    <a:pt x="358" y="357"/>
                    <a:pt x="358" y="357"/>
                    <a:pt x="358" y="357"/>
                  </a:cubicBezTo>
                  <a:close/>
                  <a:moveTo>
                    <a:pt x="407" y="358"/>
                  </a:moveTo>
                  <a:cubicBezTo>
                    <a:pt x="407" y="359"/>
                    <a:pt x="406" y="360"/>
                    <a:pt x="406" y="360"/>
                  </a:cubicBezTo>
                  <a:cubicBezTo>
                    <a:pt x="406" y="359"/>
                    <a:pt x="406" y="358"/>
                    <a:pt x="407" y="358"/>
                  </a:cubicBezTo>
                  <a:close/>
                  <a:moveTo>
                    <a:pt x="393" y="359"/>
                  </a:moveTo>
                  <a:cubicBezTo>
                    <a:pt x="392" y="360"/>
                    <a:pt x="392" y="359"/>
                    <a:pt x="391" y="359"/>
                  </a:cubicBezTo>
                  <a:cubicBezTo>
                    <a:pt x="393" y="359"/>
                    <a:pt x="393" y="359"/>
                    <a:pt x="393" y="359"/>
                  </a:cubicBezTo>
                  <a:close/>
                  <a:moveTo>
                    <a:pt x="483" y="361"/>
                  </a:moveTo>
                  <a:cubicBezTo>
                    <a:pt x="481" y="359"/>
                    <a:pt x="481" y="359"/>
                    <a:pt x="481" y="359"/>
                  </a:cubicBezTo>
                  <a:cubicBezTo>
                    <a:pt x="482" y="360"/>
                    <a:pt x="483" y="360"/>
                    <a:pt x="483" y="361"/>
                  </a:cubicBezTo>
                  <a:close/>
                  <a:moveTo>
                    <a:pt x="372" y="362"/>
                  </a:moveTo>
                  <a:cubicBezTo>
                    <a:pt x="371" y="363"/>
                    <a:pt x="371" y="363"/>
                    <a:pt x="371" y="363"/>
                  </a:cubicBezTo>
                  <a:cubicBezTo>
                    <a:pt x="370" y="363"/>
                    <a:pt x="367" y="363"/>
                    <a:pt x="366" y="363"/>
                  </a:cubicBezTo>
                  <a:cubicBezTo>
                    <a:pt x="366" y="362"/>
                    <a:pt x="366" y="362"/>
                    <a:pt x="366" y="362"/>
                  </a:cubicBezTo>
                  <a:cubicBezTo>
                    <a:pt x="367" y="361"/>
                    <a:pt x="368" y="363"/>
                    <a:pt x="370" y="362"/>
                  </a:cubicBezTo>
                  <a:cubicBezTo>
                    <a:pt x="369" y="361"/>
                    <a:pt x="369" y="361"/>
                    <a:pt x="369" y="361"/>
                  </a:cubicBezTo>
                  <a:cubicBezTo>
                    <a:pt x="369" y="362"/>
                    <a:pt x="372" y="360"/>
                    <a:pt x="372" y="362"/>
                  </a:cubicBezTo>
                  <a:close/>
                  <a:moveTo>
                    <a:pt x="382" y="361"/>
                  </a:moveTo>
                  <a:cubicBezTo>
                    <a:pt x="382" y="364"/>
                    <a:pt x="378" y="361"/>
                    <a:pt x="376" y="363"/>
                  </a:cubicBezTo>
                  <a:cubicBezTo>
                    <a:pt x="375" y="362"/>
                    <a:pt x="375" y="362"/>
                    <a:pt x="374" y="362"/>
                  </a:cubicBezTo>
                  <a:cubicBezTo>
                    <a:pt x="376" y="360"/>
                    <a:pt x="380" y="363"/>
                    <a:pt x="382" y="361"/>
                  </a:cubicBezTo>
                  <a:close/>
                  <a:moveTo>
                    <a:pt x="365" y="362"/>
                  </a:moveTo>
                  <a:cubicBezTo>
                    <a:pt x="365" y="362"/>
                    <a:pt x="364" y="362"/>
                    <a:pt x="364" y="363"/>
                  </a:cubicBezTo>
                  <a:cubicBezTo>
                    <a:pt x="364" y="362"/>
                    <a:pt x="364" y="362"/>
                    <a:pt x="364" y="362"/>
                  </a:cubicBezTo>
                  <a:cubicBezTo>
                    <a:pt x="364" y="362"/>
                    <a:pt x="364" y="361"/>
                    <a:pt x="365" y="361"/>
                  </a:cubicBezTo>
                  <a:cubicBezTo>
                    <a:pt x="365" y="362"/>
                    <a:pt x="365" y="362"/>
                    <a:pt x="365" y="362"/>
                  </a:cubicBezTo>
                  <a:close/>
                  <a:moveTo>
                    <a:pt x="488" y="365"/>
                  </a:moveTo>
                  <a:cubicBezTo>
                    <a:pt x="488" y="364"/>
                    <a:pt x="486" y="363"/>
                    <a:pt x="486" y="362"/>
                  </a:cubicBezTo>
                  <a:cubicBezTo>
                    <a:pt x="487" y="363"/>
                    <a:pt x="488" y="363"/>
                    <a:pt x="488" y="365"/>
                  </a:cubicBezTo>
                  <a:close/>
                  <a:moveTo>
                    <a:pt x="394" y="362"/>
                  </a:moveTo>
                  <a:cubicBezTo>
                    <a:pt x="391" y="363"/>
                    <a:pt x="388" y="365"/>
                    <a:pt x="384" y="367"/>
                  </a:cubicBezTo>
                  <a:cubicBezTo>
                    <a:pt x="385" y="363"/>
                    <a:pt x="390" y="362"/>
                    <a:pt x="394" y="362"/>
                  </a:cubicBezTo>
                  <a:close/>
                  <a:moveTo>
                    <a:pt x="376" y="366"/>
                  </a:moveTo>
                  <a:cubicBezTo>
                    <a:pt x="376" y="367"/>
                    <a:pt x="375" y="366"/>
                    <a:pt x="375" y="366"/>
                  </a:cubicBezTo>
                  <a:cubicBezTo>
                    <a:pt x="374" y="365"/>
                    <a:pt x="373" y="365"/>
                    <a:pt x="372" y="365"/>
                  </a:cubicBezTo>
                  <a:cubicBezTo>
                    <a:pt x="373" y="364"/>
                    <a:pt x="375" y="364"/>
                    <a:pt x="376" y="366"/>
                  </a:cubicBezTo>
                  <a:close/>
                  <a:moveTo>
                    <a:pt x="486" y="365"/>
                  </a:moveTo>
                  <a:cubicBezTo>
                    <a:pt x="486" y="366"/>
                    <a:pt x="486" y="366"/>
                    <a:pt x="486" y="366"/>
                  </a:cubicBezTo>
                  <a:cubicBezTo>
                    <a:pt x="485" y="365"/>
                    <a:pt x="483" y="366"/>
                    <a:pt x="484" y="364"/>
                  </a:cubicBezTo>
                  <a:cubicBezTo>
                    <a:pt x="485" y="364"/>
                    <a:pt x="485" y="365"/>
                    <a:pt x="486" y="365"/>
                  </a:cubicBezTo>
                  <a:close/>
                  <a:moveTo>
                    <a:pt x="490" y="368"/>
                  </a:moveTo>
                  <a:cubicBezTo>
                    <a:pt x="488" y="367"/>
                    <a:pt x="488" y="367"/>
                    <a:pt x="488" y="367"/>
                  </a:cubicBezTo>
                  <a:cubicBezTo>
                    <a:pt x="490" y="368"/>
                    <a:pt x="490" y="368"/>
                    <a:pt x="490" y="368"/>
                  </a:cubicBezTo>
                  <a:cubicBezTo>
                    <a:pt x="490" y="368"/>
                    <a:pt x="490" y="368"/>
                    <a:pt x="490" y="368"/>
                  </a:cubicBezTo>
                  <a:close/>
                  <a:moveTo>
                    <a:pt x="437" y="370"/>
                  </a:moveTo>
                  <a:cubicBezTo>
                    <a:pt x="438" y="373"/>
                    <a:pt x="438" y="376"/>
                    <a:pt x="439" y="379"/>
                  </a:cubicBezTo>
                  <a:cubicBezTo>
                    <a:pt x="440" y="379"/>
                    <a:pt x="440" y="379"/>
                    <a:pt x="441" y="379"/>
                  </a:cubicBezTo>
                  <a:cubicBezTo>
                    <a:pt x="444" y="381"/>
                    <a:pt x="441" y="386"/>
                    <a:pt x="444" y="388"/>
                  </a:cubicBezTo>
                  <a:cubicBezTo>
                    <a:pt x="444" y="389"/>
                    <a:pt x="444" y="392"/>
                    <a:pt x="444" y="393"/>
                  </a:cubicBezTo>
                  <a:cubicBezTo>
                    <a:pt x="444" y="394"/>
                    <a:pt x="446" y="395"/>
                    <a:pt x="447" y="395"/>
                  </a:cubicBezTo>
                  <a:cubicBezTo>
                    <a:pt x="447" y="397"/>
                    <a:pt x="452" y="397"/>
                    <a:pt x="450" y="399"/>
                  </a:cubicBezTo>
                  <a:cubicBezTo>
                    <a:pt x="453" y="401"/>
                    <a:pt x="450" y="403"/>
                    <a:pt x="452" y="405"/>
                  </a:cubicBezTo>
                  <a:cubicBezTo>
                    <a:pt x="453" y="404"/>
                    <a:pt x="453" y="404"/>
                    <a:pt x="453" y="404"/>
                  </a:cubicBezTo>
                  <a:cubicBezTo>
                    <a:pt x="453" y="404"/>
                    <a:pt x="453" y="405"/>
                    <a:pt x="454" y="405"/>
                  </a:cubicBezTo>
                  <a:cubicBezTo>
                    <a:pt x="455" y="405"/>
                    <a:pt x="455" y="405"/>
                    <a:pt x="455" y="405"/>
                  </a:cubicBezTo>
                  <a:cubicBezTo>
                    <a:pt x="453" y="410"/>
                    <a:pt x="459" y="410"/>
                    <a:pt x="459" y="415"/>
                  </a:cubicBezTo>
                  <a:cubicBezTo>
                    <a:pt x="460" y="414"/>
                    <a:pt x="460" y="414"/>
                    <a:pt x="460" y="414"/>
                  </a:cubicBezTo>
                  <a:cubicBezTo>
                    <a:pt x="458" y="416"/>
                    <a:pt x="461" y="420"/>
                    <a:pt x="458" y="422"/>
                  </a:cubicBezTo>
                  <a:cubicBezTo>
                    <a:pt x="460" y="423"/>
                    <a:pt x="459" y="426"/>
                    <a:pt x="459" y="427"/>
                  </a:cubicBezTo>
                  <a:cubicBezTo>
                    <a:pt x="456" y="430"/>
                    <a:pt x="457" y="436"/>
                    <a:pt x="454" y="439"/>
                  </a:cubicBezTo>
                  <a:cubicBezTo>
                    <a:pt x="454" y="440"/>
                    <a:pt x="453" y="440"/>
                    <a:pt x="452" y="441"/>
                  </a:cubicBezTo>
                  <a:cubicBezTo>
                    <a:pt x="449" y="446"/>
                    <a:pt x="445" y="450"/>
                    <a:pt x="443" y="456"/>
                  </a:cubicBezTo>
                  <a:cubicBezTo>
                    <a:pt x="441" y="457"/>
                    <a:pt x="443" y="461"/>
                    <a:pt x="440" y="461"/>
                  </a:cubicBezTo>
                  <a:cubicBezTo>
                    <a:pt x="439" y="460"/>
                    <a:pt x="437" y="461"/>
                    <a:pt x="435" y="461"/>
                  </a:cubicBezTo>
                  <a:cubicBezTo>
                    <a:pt x="434" y="464"/>
                    <a:pt x="431" y="463"/>
                    <a:pt x="431" y="465"/>
                  </a:cubicBezTo>
                  <a:cubicBezTo>
                    <a:pt x="430" y="465"/>
                    <a:pt x="429" y="464"/>
                    <a:pt x="429" y="463"/>
                  </a:cubicBezTo>
                  <a:cubicBezTo>
                    <a:pt x="430" y="462"/>
                    <a:pt x="430" y="462"/>
                    <a:pt x="430" y="462"/>
                  </a:cubicBezTo>
                  <a:cubicBezTo>
                    <a:pt x="429" y="461"/>
                    <a:pt x="429" y="462"/>
                    <a:pt x="428" y="462"/>
                  </a:cubicBezTo>
                  <a:cubicBezTo>
                    <a:pt x="428" y="462"/>
                    <a:pt x="429" y="462"/>
                    <a:pt x="429" y="461"/>
                  </a:cubicBezTo>
                  <a:cubicBezTo>
                    <a:pt x="429" y="461"/>
                    <a:pt x="428" y="460"/>
                    <a:pt x="428" y="460"/>
                  </a:cubicBezTo>
                  <a:cubicBezTo>
                    <a:pt x="427" y="462"/>
                    <a:pt x="425" y="463"/>
                    <a:pt x="423" y="464"/>
                  </a:cubicBezTo>
                  <a:cubicBezTo>
                    <a:pt x="421" y="460"/>
                    <a:pt x="415" y="461"/>
                    <a:pt x="415" y="456"/>
                  </a:cubicBezTo>
                  <a:cubicBezTo>
                    <a:pt x="416" y="455"/>
                    <a:pt x="416" y="453"/>
                    <a:pt x="416" y="451"/>
                  </a:cubicBezTo>
                  <a:cubicBezTo>
                    <a:pt x="415" y="451"/>
                    <a:pt x="415" y="451"/>
                    <a:pt x="415" y="450"/>
                  </a:cubicBezTo>
                  <a:cubicBezTo>
                    <a:pt x="416" y="450"/>
                    <a:pt x="416" y="450"/>
                    <a:pt x="416" y="450"/>
                  </a:cubicBezTo>
                  <a:cubicBezTo>
                    <a:pt x="415" y="448"/>
                    <a:pt x="414" y="450"/>
                    <a:pt x="413" y="450"/>
                  </a:cubicBezTo>
                  <a:cubicBezTo>
                    <a:pt x="414" y="448"/>
                    <a:pt x="414" y="446"/>
                    <a:pt x="413" y="444"/>
                  </a:cubicBezTo>
                  <a:cubicBezTo>
                    <a:pt x="412" y="446"/>
                    <a:pt x="412" y="449"/>
                    <a:pt x="410" y="448"/>
                  </a:cubicBezTo>
                  <a:cubicBezTo>
                    <a:pt x="412" y="446"/>
                    <a:pt x="413" y="443"/>
                    <a:pt x="414" y="440"/>
                  </a:cubicBezTo>
                  <a:cubicBezTo>
                    <a:pt x="414" y="439"/>
                    <a:pt x="413" y="440"/>
                    <a:pt x="413" y="440"/>
                  </a:cubicBezTo>
                  <a:cubicBezTo>
                    <a:pt x="411" y="443"/>
                    <a:pt x="408" y="444"/>
                    <a:pt x="406" y="446"/>
                  </a:cubicBezTo>
                  <a:cubicBezTo>
                    <a:pt x="406" y="445"/>
                    <a:pt x="407" y="443"/>
                    <a:pt x="406" y="442"/>
                  </a:cubicBezTo>
                  <a:cubicBezTo>
                    <a:pt x="406" y="441"/>
                    <a:pt x="405" y="440"/>
                    <a:pt x="404" y="439"/>
                  </a:cubicBezTo>
                  <a:cubicBezTo>
                    <a:pt x="404" y="439"/>
                    <a:pt x="404" y="438"/>
                    <a:pt x="404" y="438"/>
                  </a:cubicBezTo>
                  <a:cubicBezTo>
                    <a:pt x="403" y="436"/>
                    <a:pt x="401" y="436"/>
                    <a:pt x="400" y="435"/>
                  </a:cubicBezTo>
                  <a:cubicBezTo>
                    <a:pt x="399" y="436"/>
                    <a:pt x="399" y="436"/>
                    <a:pt x="399" y="436"/>
                  </a:cubicBezTo>
                  <a:cubicBezTo>
                    <a:pt x="397" y="433"/>
                    <a:pt x="397" y="433"/>
                    <a:pt x="397" y="433"/>
                  </a:cubicBezTo>
                  <a:cubicBezTo>
                    <a:pt x="395" y="435"/>
                    <a:pt x="394" y="433"/>
                    <a:pt x="393" y="433"/>
                  </a:cubicBezTo>
                  <a:cubicBezTo>
                    <a:pt x="389" y="433"/>
                    <a:pt x="386" y="438"/>
                    <a:pt x="382" y="435"/>
                  </a:cubicBezTo>
                  <a:cubicBezTo>
                    <a:pt x="379" y="438"/>
                    <a:pt x="375" y="437"/>
                    <a:pt x="374" y="441"/>
                  </a:cubicBezTo>
                  <a:cubicBezTo>
                    <a:pt x="370" y="440"/>
                    <a:pt x="365" y="440"/>
                    <a:pt x="362" y="443"/>
                  </a:cubicBezTo>
                  <a:cubicBezTo>
                    <a:pt x="361" y="442"/>
                    <a:pt x="359" y="444"/>
                    <a:pt x="358" y="444"/>
                  </a:cubicBezTo>
                  <a:cubicBezTo>
                    <a:pt x="355" y="445"/>
                    <a:pt x="354" y="443"/>
                    <a:pt x="352" y="441"/>
                  </a:cubicBezTo>
                  <a:cubicBezTo>
                    <a:pt x="352" y="439"/>
                    <a:pt x="354" y="438"/>
                    <a:pt x="354" y="436"/>
                  </a:cubicBezTo>
                  <a:cubicBezTo>
                    <a:pt x="354" y="431"/>
                    <a:pt x="355" y="426"/>
                    <a:pt x="353" y="422"/>
                  </a:cubicBezTo>
                  <a:cubicBezTo>
                    <a:pt x="353" y="419"/>
                    <a:pt x="353" y="417"/>
                    <a:pt x="351" y="415"/>
                  </a:cubicBezTo>
                  <a:cubicBezTo>
                    <a:pt x="352" y="416"/>
                    <a:pt x="352" y="416"/>
                    <a:pt x="353" y="416"/>
                  </a:cubicBezTo>
                  <a:cubicBezTo>
                    <a:pt x="354" y="415"/>
                    <a:pt x="351" y="415"/>
                    <a:pt x="352" y="413"/>
                  </a:cubicBezTo>
                  <a:cubicBezTo>
                    <a:pt x="354" y="415"/>
                    <a:pt x="354" y="415"/>
                    <a:pt x="354" y="415"/>
                  </a:cubicBezTo>
                  <a:cubicBezTo>
                    <a:pt x="355" y="413"/>
                    <a:pt x="353" y="411"/>
                    <a:pt x="353" y="409"/>
                  </a:cubicBezTo>
                  <a:cubicBezTo>
                    <a:pt x="354" y="407"/>
                    <a:pt x="353" y="403"/>
                    <a:pt x="355" y="401"/>
                  </a:cubicBezTo>
                  <a:cubicBezTo>
                    <a:pt x="355" y="402"/>
                    <a:pt x="355" y="402"/>
                    <a:pt x="355" y="403"/>
                  </a:cubicBezTo>
                  <a:cubicBezTo>
                    <a:pt x="357" y="403"/>
                    <a:pt x="356" y="401"/>
                    <a:pt x="357" y="401"/>
                  </a:cubicBezTo>
                  <a:cubicBezTo>
                    <a:pt x="359" y="400"/>
                    <a:pt x="361" y="398"/>
                    <a:pt x="363" y="397"/>
                  </a:cubicBezTo>
                  <a:cubicBezTo>
                    <a:pt x="365" y="398"/>
                    <a:pt x="368" y="397"/>
                    <a:pt x="370" y="395"/>
                  </a:cubicBezTo>
                  <a:cubicBezTo>
                    <a:pt x="371" y="395"/>
                    <a:pt x="373" y="396"/>
                    <a:pt x="374" y="395"/>
                  </a:cubicBezTo>
                  <a:cubicBezTo>
                    <a:pt x="376" y="393"/>
                    <a:pt x="380" y="391"/>
                    <a:pt x="379" y="387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2" y="388"/>
                    <a:pt x="382" y="388"/>
                    <a:pt x="382" y="388"/>
                  </a:cubicBezTo>
                  <a:cubicBezTo>
                    <a:pt x="383" y="387"/>
                    <a:pt x="384" y="386"/>
                    <a:pt x="383" y="385"/>
                  </a:cubicBezTo>
                  <a:cubicBezTo>
                    <a:pt x="384" y="385"/>
                    <a:pt x="386" y="386"/>
                    <a:pt x="386" y="384"/>
                  </a:cubicBezTo>
                  <a:cubicBezTo>
                    <a:pt x="385" y="383"/>
                    <a:pt x="385" y="383"/>
                    <a:pt x="385" y="383"/>
                  </a:cubicBezTo>
                  <a:cubicBezTo>
                    <a:pt x="387" y="382"/>
                    <a:pt x="387" y="382"/>
                    <a:pt x="387" y="382"/>
                  </a:cubicBezTo>
                  <a:cubicBezTo>
                    <a:pt x="387" y="381"/>
                    <a:pt x="387" y="381"/>
                    <a:pt x="387" y="381"/>
                  </a:cubicBezTo>
                  <a:cubicBezTo>
                    <a:pt x="387" y="381"/>
                    <a:pt x="388" y="381"/>
                    <a:pt x="388" y="381"/>
                  </a:cubicBezTo>
                  <a:cubicBezTo>
                    <a:pt x="388" y="380"/>
                    <a:pt x="388" y="380"/>
                    <a:pt x="388" y="380"/>
                  </a:cubicBezTo>
                  <a:cubicBezTo>
                    <a:pt x="388" y="380"/>
                    <a:pt x="388" y="379"/>
                    <a:pt x="389" y="379"/>
                  </a:cubicBezTo>
                  <a:cubicBezTo>
                    <a:pt x="389" y="380"/>
                    <a:pt x="389" y="380"/>
                    <a:pt x="389" y="380"/>
                  </a:cubicBezTo>
                  <a:cubicBezTo>
                    <a:pt x="391" y="378"/>
                    <a:pt x="391" y="378"/>
                    <a:pt x="391" y="378"/>
                  </a:cubicBezTo>
                  <a:cubicBezTo>
                    <a:pt x="391" y="379"/>
                    <a:pt x="392" y="377"/>
                    <a:pt x="393" y="377"/>
                  </a:cubicBezTo>
                  <a:cubicBezTo>
                    <a:pt x="395" y="380"/>
                    <a:pt x="395" y="380"/>
                    <a:pt x="395" y="380"/>
                  </a:cubicBezTo>
                  <a:cubicBezTo>
                    <a:pt x="395" y="381"/>
                    <a:pt x="395" y="381"/>
                    <a:pt x="395" y="382"/>
                  </a:cubicBezTo>
                  <a:cubicBezTo>
                    <a:pt x="395" y="382"/>
                    <a:pt x="395" y="382"/>
                    <a:pt x="395" y="382"/>
                  </a:cubicBezTo>
                  <a:cubicBezTo>
                    <a:pt x="396" y="382"/>
                    <a:pt x="396" y="381"/>
                    <a:pt x="397" y="380"/>
                  </a:cubicBezTo>
                  <a:cubicBezTo>
                    <a:pt x="398" y="381"/>
                    <a:pt x="399" y="382"/>
                    <a:pt x="400" y="381"/>
                  </a:cubicBezTo>
                  <a:cubicBezTo>
                    <a:pt x="399" y="380"/>
                    <a:pt x="399" y="377"/>
                    <a:pt x="401" y="376"/>
                  </a:cubicBezTo>
                  <a:cubicBezTo>
                    <a:pt x="402" y="376"/>
                    <a:pt x="402" y="373"/>
                    <a:pt x="405" y="373"/>
                  </a:cubicBezTo>
                  <a:cubicBezTo>
                    <a:pt x="406" y="372"/>
                    <a:pt x="408" y="373"/>
                    <a:pt x="409" y="372"/>
                  </a:cubicBezTo>
                  <a:cubicBezTo>
                    <a:pt x="409" y="371"/>
                    <a:pt x="408" y="370"/>
                    <a:pt x="408" y="370"/>
                  </a:cubicBezTo>
                  <a:cubicBezTo>
                    <a:pt x="407" y="369"/>
                    <a:pt x="409" y="371"/>
                    <a:pt x="410" y="370"/>
                  </a:cubicBezTo>
                  <a:cubicBezTo>
                    <a:pt x="410" y="372"/>
                    <a:pt x="412" y="371"/>
                    <a:pt x="413" y="372"/>
                  </a:cubicBezTo>
                  <a:cubicBezTo>
                    <a:pt x="415" y="371"/>
                    <a:pt x="416" y="374"/>
                    <a:pt x="417" y="372"/>
                  </a:cubicBezTo>
                  <a:cubicBezTo>
                    <a:pt x="418" y="375"/>
                    <a:pt x="419" y="370"/>
                    <a:pt x="420" y="373"/>
                  </a:cubicBezTo>
                  <a:cubicBezTo>
                    <a:pt x="420" y="375"/>
                    <a:pt x="416" y="375"/>
                    <a:pt x="417" y="378"/>
                  </a:cubicBezTo>
                  <a:cubicBezTo>
                    <a:pt x="415" y="380"/>
                    <a:pt x="416" y="382"/>
                    <a:pt x="418" y="383"/>
                  </a:cubicBezTo>
                  <a:cubicBezTo>
                    <a:pt x="421" y="385"/>
                    <a:pt x="424" y="386"/>
                    <a:pt x="426" y="388"/>
                  </a:cubicBezTo>
                  <a:cubicBezTo>
                    <a:pt x="427" y="389"/>
                    <a:pt x="428" y="390"/>
                    <a:pt x="429" y="389"/>
                  </a:cubicBezTo>
                  <a:cubicBezTo>
                    <a:pt x="432" y="387"/>
                    <a:pt x="432" y="383"/>
                    <a:pt x="433" y="380"/>
                  </a:cubicBezTo>
                  <a:cubicBezTo>
                    <a:pt x="433" y="380"/>
                    <a:pt x="433" y="380"/>
                    <a:pt x="433" y="380"/>
                  </a:cubicBezTo>
                  <a:cubicBezTo>
                    <a:pt x="434" y="379"/>
                    <a:pt x="433" y="378"/>
                    <a:pt x="433" y="377"/>
                  </a:cubicBezTo>
                  <a:cubicBezTo>
                    <a:pt x="434" y="374"/>
                    <a:pt x="434" y="372"/>
                    <a:pt x="436" y="369"/>
                  </a:cubicBezTo>
                  <a:cubicBezTo>
                    <a:pt x="437" y="370"/>
                    <a:pt x="437" y="370"/>
                    <a:pt x="437" y="370"/>
                  </a:cubicBezTo>
                  <a:close/>
                  <a:moveTo>
                    <a:pt x="405" y="370"/>
                  </a:moveTo>
                  <a:cubicBezTo>
                    <a:pt x="405" y="371"/>
                    <a:pt x="405" y="371"/>
                    <a:pt x="404" y="371"/>
                  </a:cubicBezTo>
                  <a:cubicBezTo>
                    <a:pt x="404" y="371"/>
                    <a:pt x="403" y="370"/>
                    <a:pt x="402" y="371"/>
                  </a:cubicBezTo>
                  <a:cubicBezTo>
                    <a:pt x="403" y="370"/>
                    <a:pt x="403" y="370"/>
                    <a:pt x="403" y="370"/>
                  </a:cubicBezTo>
                  <a:cubicBezTo>
                    <a:pt x="403" y="371"/>
                    <a:pt x="405" y="370"/>
                    <a:pt x="405" y="370"/>
                  </a:cubicBezTo>
                  <a:close/>
                  <a:moveTo>
                    <a:pt x="502" y="383"/>
                  </a:moveTo>
                  <a:cubicBezTo>
                    <a:pt x="502" y="383"/>
                    <a:pt x="502" y="383"/>
                    <a:pt x="502" y="383"/>
                  </a:cubicBezTo>
                  <a:cubicBezTo>
                    <a:pt x="501" y="381"/>
                    <a:pt x="501" y="381"/>
                    <a:pt x="501" y="381"/>
                  </a:cubicBezTo>
                  <a:cubicBezTo>
                    <a:pt x="501" y="382"/>
                    <a:pt x="502" y="382"/>
                    <a:pt x="502" y="383"/>
                  </a:cubicBezTo>
                  <a:close/>
                  <a:moveTo>
                    <a:pt x="503" y="386"/>
                  </a:moveTo>
                  <a:cubicBezTo>
                    <a:pt x="503" y="385"/>
                    <a:pt x="503" y="385"/>
                    <a:pt x="503" y="385"/>
                  </a:cubicBezTo>
                  <a:cubicBezTo>
                    <a:pt x="503" y="386"/>
                    <a:pt x="503" y="386"/>
                    <a:pt x="503" y="386"/>
                  </a:cubicBezTo>
                  <a:cubicBezTo>
                    <a:pt x="503" y="386"/>
                    <a:pt x="503" y="386"/>
                    <a:pt x="503" y="386"/>
                  </a:cubicBezTo>
                  <a:close/>
                  <a:moveTo>
                    <a:pt x="536" y="387"/>
                  </a:moveTo>
                  <a:cubicBezTo>
                    <a:pt x="536" y="387"/>
                    <a:pt x="536" y="387"/>
                    <a:pt x="536" y="387"/>
                  </a:cubicBezTo>
                  <a:cubicBezTo>
                    <a:pt x="535" y="388"/>
                    <a:pt x="534" y="387"/>
                    <a:pt x="533" y="388"/>
                  </a:cubicBezTo>
                  <a:cubicBezTo>
                    <a:pt x="533" y="386"/>
                    <a:pt x="535" y="387"/>
                    <a:pt x="536" y="386"/>
                  </a:cubicBezTo>
                  <a:cubicBezTo>
                    <a:pt x="536" y="386"/>
                    <a:pt x="536" y="387"/>
                    <a:pt x="536" y="387"/>
                  </a:cubicBezTo>
                  <a:close/>
                  <a:moveTo>
                    <a:pt x="532" y="392"/>
                  </a:moveTo>
                  <a:cubicBezTo>
                    <a:pt x="531" y="391"/>
                    <a:pt x="530" y="393"/>
                    <a:pt x="529" y="392"/>
                  </a:cubicBezTo>
                  <a:cubicBezTo>
                    <a:pt x="530" y="391"/>
                    <a:pt x="530" y="389"/>
                    <a:pt x="531" y="389"/>
                  </a:cubicBezTo>
                  <a:cubicBezTo>
                    <a:pt x="532" y="389"/>
                    <a:pt x="533" y="391"/>
                    <a:pt x="532" y="392"/>
                  </a:cubicBezTo>
                  <a:close/>
                  <a:moveTo>
                    <a:pt x="499" y="405"/>
                  </a:moveTo>
                  <a:cubicBezTo>
                    <a:pt x="496" y="405"/>
                    <a:pt x="494" y="401"/>
                    <a:pt x="493" y="399"/>
                  </a:cubicBezTo>
                  <a:cubicBezTo>
                    <a:pt x="499" y="405"/>
                    <a:pt x="499" y="405"/>
                    <a:pt x="499" y="405"/>
                  </a:cubicBezTo>
                  <a:close/>
                  <a:moveTo>
                    <a:pt x="411" y="451"/>
                  </a:moveTo>
                  <a:cubicBezTo>
                    <a:pt x="411" y="451"/>
                    <a:pt x="409" y="451"/>
                    <a:pt x="409" y="451"/>
                  </a:cubicBezTo>
                  <a:cubicBezTo>
                    <a:pt x="408" y="451"/>
                    <a:pt x="408" y="451"/>
                    <a:pt x="408" y="451"/>
                  </a:cubicBezTo>
                  <a:cubicBezTo>
                    <a:pt x="409" y="450"/>
                    <a:pt x="410" y="450"/>
                    <a:pt x="411" y="451"/>
                  </a:cubicBezTo>
                  <a:close/>
                  <a:moveTo>
                    <a:pt x="510" y="457"/>
                  </a:moveTo>
                  <a:cubicBezTo>
                    <a:pt x="510" y="459"/>
                    <a:pt x="507" y="463"/>
                    <a:pt x="511" y="465"/>
                  </a:cubicBezTo>
                  <a:cubicBezTo>
                    <a:pt x="511" y="464"/>
                    <a:pt x="511" y="464"/>
                    <a:pt x="511" y="464"/>
                  </a:cubicBezTo>
                  <a:cubicBezTo>
                    <a:pt x="511" y="464"/>
                    <a:pt x="511" y="464"/>
                    <a:pt x="511" y="464"/>
                  </a:cubicBezTo>
                  <a:cubicBezTo>
                    <a:pt x="511" y="463"/>
                    <a:pt x="511" y="463"/>
                    <a:pt x="511" y="462"/>
                  </a:cubicBezTo>
                  <a:cubicBezTo>
                    <a:pt x="512" y="464"/>
                    <a:pt x="511" y="467"/>
                    <a:pt x="513" y="469"/>
                  </a:cubicBezTo>
                  <a:cubicBezTo>
                    <a:pt x="515" y="469"/>
                    <a:pt x="516" y="468"/>
                    <a:pt x="517" y="467"/>
                  </a:cubicBezTo>
                  <a:cubicBezTo>
                    <a:pt x="518" y="468"/>
                    <a:pt x="517" y="470"/>
                    <a:pt x="516" y="471"/>
                  </a:cubicBezTo>
                  <a:cubicBezTo>
                    <a:pt x="516" y="472"/>
                    <a:pt x="515" y="471"/>
                    <a:pt x="514" y="472"/>
                  </a:cubicBezTo>
                  <a:cubicBezTo>
                    <a:pt x="514" y="474"/>
                    <a:pt x="514" y="474"/>
                    <a:pt x="514" y="474"/>
                  </a:cubicBezTo>
                  <a:cubicBezTo>
                    <a:pt x="514" y="473"/>
                    <a:pt x="513" y="473"/>
                    <a:pt x="513" y="473"/>
                  </a:cubicBezTo>
                  <a:cubicBezTo>
                    <a:pt x="510" y="474"/>
                    <a:pt x="512" y="476"/>
                    <a:pt x="511" y="478"/>
                  </a:cubicBezTo>
                  <a:cubicBezTo>
                    <a:pt x="508" y="479"/>
                    <a:pt x="506" y="485"/>
                    <a:pt x="503" y="483"/>
                  </a:cubicBezTo>
                  <a:cubicBezTo>
                    <a:pt x="504" y="481"/>
                    <a:pt x="506" y="480"/>
                    <a:pt x="506" y="477"/>
                  </a:cubicBezTo>
                  <a:cubicBezTo>
                    <a:pt x="505" y="476"/>
                    <a:pt x="503" y="475"/>
                    <a:pt x="503" y="473"/>
                  </a:cubicBezTo>
                  <a:cubicBezTo>
                    <a:pt x="504" y="472"/>
                    <a:pt x="505" y="472"/>
                    <a:pt x="506" y="472"/>
                  </a:cubicBezTo>
                  <a:cubicBezTo>
                    <a:pt x="506" y="469"/>
                    <a:pt x="510" y="466"/>
                    <a:pt x="508" y="463"/>
                  </a:cubicBezTo>
                  <a:cubicBezTo>
                    <a:pt x="509" y="460"/>
                    <a:pt x="506" y="458"/>
                    <a:pt x="507" y="455"/>
                  </a:cubicBezTo>
                  <a:cubicBezTo>
                    <a:pt x="507" y="454"/>
                    <a:pt x="506" y="453"/>
                    <a:pt x="506" y="452"/>
                  </a:cubicBezTo>
                  <a:cubicBezTo>
                    <a:pt x="506" y="452"/>
                    <a:pt x="506" y="452"/>
                    <a:pt x="506" y="452"/>
                  </a:cubicBezTo>
                  <a:cubicBezTo>
                    <a:pt x="506" y="454"/>
                    <a:pt x="508" y="455"/>
                    <a:pt x="510" y="457"/>
                  </a:cubicBezTo>
                  <a:close/>
                  <a:moveTo>
                    <a:pt x="423" y="469"/>
                  </a:moveTo>
                  <a:cubicBezTo>
                    <a:pt x="424" y="467"/>
                    <a:pt x="424" y="467"/>
                    <a:pt x="424" y="467"/>
                  </a:cubicBezTo>
                  <a:cubicBezTo>
                    <a:pt x="424" y="469"/>
                    <a:pt x="424" y="469"/>
                    <a:pt x="424" y="469"/>
                  </a:cubicBezTo>
                  <a:cubicBezTo>
                    <a:pt x="423" y="469"/>
                    <a:pt x="423" y="469"/>
                    <a:pt x="423" y="469"/>
                  </a:cubicBezTo>
                  <a:close/>
                  <a:moveTo>
                    <a:pt x="428" y="475"/>
                  </a:moveTo>
                  <a:cubicBezTo>
                    <a:pt x="430" y="474"/>
                    <a:pt x="432" y="474"/>
                    <a:pt x="433" y="474"/>
                  </a:cubicBezTo>
                  <a:cubicBezTo>
                    <a:pt x="433" y="475"/>
                    <a:pt x="432" y="477"/>
                    <a:pt x="432" y="479"/>
                  </a:cubicBezTo>
                  <a:cubicBezTo>
                    <a:pt x="430" y="479"/>
                    <a:pt x="431" y="481"/>
                    <a:pt x="430" y="482"/>
                  </a:cubicBezTo>
                  <a:cubicBezTo>
                    <a:pt x="430" y="482"/>
                    <a:pt x="430" y="482"/>
                    <a:pt x="430" y="482"/>
                  </a:cubicBezTo>
                  <a:cubicBezTo>
                    <a:pt x="430" y="483"/>
                    <a:pt x="430" y="483"/>
                    <a:pt x="430" y="483"/>
                  </a:cubicBezTo>
                  <a:cubicBezTo>
                    <a:pt x="430" y="482"/>
                    <a:pt x="429" y="482"/>
                    <a:pt x="428" y="482"/>
                  </a:cubicBezTo>
                  <a:cubicBezTo>
                    <a:pt x="426" y="484"/>
                    <a:pt x="426" y="485"/>
                    <a:pt x="424" y="484"/>
                  </a:cubicBezTo>
                  <a:cubicBezTo>
                    <a:pt x="423" y="480"/>
                    <a:pt x="425" y="476"/>
                    <a:pt x="424" y="472"/>
                  </a:cubicBezTo>
                  <a:cubicBezTo>
                    <a:pt x="426" y="472"/>
                    <a:pt x="427" y="474"/>
                    <a:pt x="428" y="475"/>
                  </a:cubicBezTo>
                  <a:close/>
                  <a:moveTo>
                    <a:pt x="501" y="481"/>
                  </a:moveTo>
                  <a:cubicBezTo>
                    <a:pt x="502" y="483"/>
                    <a:pt x="500" y="484"/>
                    <a:pt x="501" y="485"/>
                  </a:cubicBezTo>
                  <a:cubicBezTo>
                    <a:pt x="498" y="487"/>
                    <a:pt x="496" y="490"/>
                    <a:pt x="495" y="493"/>
                  </a:cubicBezTo>
                  <a:cubicBezTo>
                    <a:pt x="495" y="493"/>
                    <a:pt x="495" y="493"/>
                    <a:pt x="495" y="493"/>
                  </a:cubicBezTo>
                  <a:cubicBezTo>
                    <a:pt x="495" y="493"/>
                    <a:pt x="494" y="493"/>
                    <a:pt x="494" y="494"/>
                  </a:cubicBezTo>
                  <a:cubicBezTo>
                    <a:pt x="493" y="492"/>
                    <a:pt x="492" y="495"/>
                    <a:pt x="490" y="495"/>
                  </a:cubicBezTo>
                  <a:cubicBezTo>
                    <a:pt x="489" y="497"/>
                    <a:pt x="486" y="500"/>
                    <a:pt x="485" y="503"/>
                  </a:cubicBezTo>
                  <a:cubicBezTo>
                    <a:pt x="483" y="504"/>
                    <a:pt x="482" y="506"/>
                    <a:pt x="479" y="506"/>
                  </a:cubicBezTo>
                  <a:cubicBezTo>
                    <a:pt x="477" y="505"/>
                    <a:pt x="477" y="502"/>
                    <a:pt x="476" y="503"/>
                  </a:cubicBezTo>
                  <a:cubicBezTo>
                    <a:pt x="475" y="502"/>
                    <a:pt x="475" y="502"/>
                    <a:pt x="475" y="502"/>
                  </a:cubicBezTo>
                  <a:cubicBezTo>
                    <a:pt x="476" y="499"/>
                    <a:pt x="480" y="494"/>
                    <a:pt x="485" y="493"/>
                  </a:cubicBezTo>
                  <a:cubicBezTo>
                    <a:pt x="487" y="490"/>
                    <a:pt x="493" y="490"/>
                    <a:pt x="493" y="485"/>
                  </a:cubicBezTo>
                  <a:cubicBezTo>
                    <a:pt x="495" y="484"/>
                    <a:pt x="496" y="481"/>
                    <a:pt x="498" y="479"/>
                  </a:cubicBezTo>
                  <a:cubicBezTo>
                    <a:pt x="499" y="480"/>
                    <a:pt x="499" y="484"/>
                    <a:pt x="501" y="481"/>
                  </a:cubicBezTo>
                  <a:close/>
                  <a:moveTo>
                    <a:pt x="476" y="506"/>
                  </a:moveTo>
                  <a:cubicBezTo>
                    <a:pt x="476" y="506"/>
                    <a:pt x="477" y="507"/>
                    <a:pt x="476" y="507"/>
                  </a:cubicBezTo>
                  <a:cubicBezTo>
                    <a:pt x="475" y="507"/>
                    <a:pt x="475" y="507"/>
                    <a:pt x="475" y="507"/>
                  </a:cubicBezTo>
                  <a:cubicBezTo>
                    <a:pt x="476" y="507"/>
                    <a:pt x="476" y="506"/>
                    <a:pt x="476" y="506"/>
                  </a:cubicBezTo>
                  <a:close/>
                  <a:moveTo>
                    <a:pt x="374" y="268"/>
                  </a:moveTo>
                  <a:cubicBezTo>
                    <a:pt x="376" y="270"/>
                    <a:pt x="372" y="271"/>
                    <a:pt x="373" y="273"/>
                  </a:cubicBezTo>
                  <a:cubicBezTo>
                    <a:pt x="371" y="271"/>
                    <a:pt x="370" y="268"/>
                    <a:pt x="372" y="266"/>
                  </a:cubicBezTo>
                  <a:cubicBezTo>
                    <a:pt x="374" y="262"/>
                    <a:pt x="374" y="262"/>
                    <a:pt x="374" y="262"/>
                  </a:cubicBezTo>
                  <a:cubicBezTo>
                    <a:pt x="377" y="263"/>
                    <a:pt x="374" y="266"/>
                    <a:pt x="374" y="268"/>
                  </a:cubicBezTo>
                  <a:close/>
                  <a:moveTo>
                    <a:pt x="379" y="284"/>
                  </a:moveTo>
                  <a:cubicBezTo>
                    <a:pt x="377" y="286"/>
                    <a:pt x="381" y="288"/>
                    <a:pt x="379" y="291"/>
                  </a:cubicBezTo>
                  <a:cubicBezTo>
                    <a:pt x="376" y="291"/>
                    <a:pt x="378" y="294"/>
                    <a:pt x="378" y="296"/>
                  </a:cubicBezTo>
                  <a:cubicBezTo>
                    <a:pt x="379" y="297"/>
                    <a:pt x="379" y="297"/>
                    <a:pt x="381" y="296"/>
                  </a:cubicBezTo>
                  <a:cubicBezTo>
                    <a:pt x="383" y="296"/>
                    <a:pt x="382" y="299"/>
                    <a:pt x="384" y="298"/>
                  </a:cubicBezTo>
                  <a:cubicBezTo>
                    <a:pt x="384" y="298"/>
                    <a:pt x="384" y="298"/>
                    <a:pt x="383" y="299"/>
                  </a:cubicBezTo>
                  <a:cubicBezTo>
                    <a:pt x="385" y="301"/>
                    <a:pt x="385" y="301"/>
                    <a:pt x="385" y="301"/>
                  </a:cubicBezTo>
                  <a:cubicBezTo>
                    <a:pt x="383" y="300"/>
                    <a:pt x="383" y="298"/>
                    <a:pt x="381" y="297"/>
                  </a:cubicBezTo>
                  <a:cubicBezTo>
                    <a:pt x="381" y="297"/>
                    <a:pt x="380" y="298"/>
                    <a:pt x="381" y="298"/>
                  </a:cubicBezTo>
                  <a:cubicBezTo>
                    <a:pt x="381" y="299"/>
                    <a:pt x="381" y="299"/>
                    <a:pt x="381" y="299"/>
                  </a:cubicBezTo>
                  <a:cubicBezTo>
                    <a:pt x="381" y="298"/>
                    <a:pt x="380" y="298"/>
                    <a:pt x="379" y="297"/>
                  </a:cubicBezTo>
                  <a:cubicBezTo>
                    <a:pt x="378" y="297"/>
                    <a:pt x="376" y="298"/>
                    <a:pt x="375" y="297"/>
                  </a:cubicBezTo>
                  <a:cubicBezTo>
                    <a:pt x="375" y="296"/>
                    <a:pt x="376" y="296"/>
                    <a:pt x="376" y="295"/>
                  </a:cubicBezTo>
                  <a:cubicBezTo>
                    <a:pt x="376" y="294"/>
                    <a:pt x="375" y="295"/>
                    <a:pt x="374" y="295"/>
                  </a:cubicBezTo>
                  <a:cubicBezTo>
                    <a:pt x="373" y="294"/>
                    <a:pt x="373" y="292"/>
                    <a:pt x="373" y="291"/>
                  </a:cubicBezTo>
                  <a:cubicBezTo>
                    <a:pt x="373" y="291"/>
                    <a:pt x="374" y="290"/>
                    <a:pt x="374" y="290"/>
                  </a:cubicBezTo>
                  <a:cubicBezTo>
                    <a:pt x="374" y="289"/>
                    <a:pt x="374" y="286"/>
                    <a:pt x="374" y="285"/>
                  </a:cubicBezTo>
                  <a:cubicBezTo>
                    <a:pt x="375" y="282"/>
                    <a:pt x="377" y="286"/>
                    <a:pt x="379" y="284"/>
                  </a:cubicBezTo>
                  <a:close/>
                  <a:moveTo>
                    <a:pt x="378" y="300"/>
                  </a:moveTo>
                  <a:cubicBezTo>
                    <a:pt x="378" y="302"/>
                    <a:pt x="378" y="302"/>
                    <a:pt x="378" y="302"/>
                  </a:cubicBezTo>
                  <a:cubicBezTo>
                    <a:pt x="376" y="302"/>
                    <a:pt x="377" y="300"/>
                    <a:pt x="375" y="299"/>
                  </a:cubicBezTo>
                  <a:cubicBezTo>
                    <a:pt x="377" y="298"/>
                    <a:pt x="377" y="300"/>
                    <a:pt x="378" y="300"/>
                  </a:cubicBezTo>
                  <a:close/>
                  <a:moveTo>
                    <a:pt x="389" y="302"/>
                  </a:moveTo>
                  <a:cubicBezTo>
                    <a:pt x="390" y="305"/>
                    <a:pt x="390" y="305"/>
                    <a:pt x="390" y="305"/>
                  </a:cubicBezTo>
                  <a:cubicBezTo>
                    <a:pt x="389" y="305"/>
                    <a:pt x="388" y="304"/>
                    <a:pt x="388" y="305"/>
                  </a:cubicBezTo>
                  <a:cubicBezTo>
                    <a:pt x="389" y="308"/>
                    <a:pt x="389" y="308"/>
                    <a:pt x="389" y="308"/>
                  </a:cubicBezTo>
                  <a:cubicBezTo>
                    <a:pt x="387" y="308"/>
                    <a:pt x="388" y="306"/>
                    <a:pt x="387" y="305"/>
                  </a:cubicBezTo>
                  <a:cubicBezTo>
                    <a:pt x="387" y="305"/>
                    <a:pt x="388" y="305"/>
                    <a:pt x="388" y="305"/>
                  </a:cubicBezTo>
                  <a:cubicBezTo>
                    <a:pt x="389" y="303"/>
                    <a:pt x="387" y="303"/>
                    <a:pt x="386" y="302"/>
                  </a:cubicBezTo>
                  <a:cubicBezTo>
                    <a:pt x="387" y="301"/>
                    <a:pt x="389" y="301"/>
                    <a:pt x="389" y="302"/>
                  </a:cubicBezTo>
                  <a:close/>
                  <a:moveTo>
                    <a:pt x="385" y="303"/>
                  </a:moveTo>
                  <a:cubicBezTo>
                    <a:pt x="383" y="302"/>
                    <a:pt x="383" y="302"/>
                    <a:pt x="383" y="302"/>
                  </a:cubicBezTo>
                  <a:cubicBezTo>
                    <a:pt x="385" y="302"/>
                    <a:pt x="385" y="302"/>
                    <a:pt x="385" y="302"/>
                  </a:cubicBezTo>
                  <a:cubicBezTo>
                    <a:pt x="385" y="303"/>
                    <a:pt x="385" y="303"/>
                    <a:pt x="385" y="303"/>
                  </a:cubicBezTo>
                  <a:close/>
                  <a:moveTo>
                    <a:pt x="383" y="305"/>
                  </a:moveTo>
                  <a:cubicBezTo>
                    <a:pt x="382" y="306"/>
                    <a:pt x="381" y="306"/>
                    <a:pt x="382" y="307"/>
                  </a:cubicBezTo>
                  <a:cubicBezTo>
                    <a:pt x="381" y="307"/>
                    <a:pt x="381" y="307"/>
                    <a:pt x="380" y="307"/>
                  </a:cubicBezTo>
                  <a:cubicBezTo>
                    <a:pt x="380" y="303"/>
                    <a:pt x="380" y="303"/>
                    <a:pt x="380" y="303"/>
                  </a:cubicBezTo>
                  <a:cubicBezTo>
                    <a:pt x="381" y="304"/>
                    <a:pt x="382" y="304"/>
                    <a:pt x="383" y="305"/>
                  </a:cubicBezTo>
                  <a:close/>
                  <a:moveTo>
                    <a:pt x="373" y="307"/>
                  </a:moveTo>
                  <a:cubicBezTo>
                    <a:pt x="371" y="309"/>
                    <a:pt x="371" y="312"/>
                    <a:pt x="368" y="312"/>
                  </a:cubicBezTo>
                  <a:cubicBezTo>
                    <a:pt x="370" y="311"/>
                    <a:pt x="371" y="308"/>
                    <a:pt x="373" y="306"/>
                  </a:cubicBezTo>
                  <a:cubicBezTo>
                    <a:pt x="373" y="307"/>
                    <a:pt x="373" y="307"/>
                    <a:pt x="373" y="307"/>
                  </a:cubicBezTo>
                  <a:close/>
                  <a:moveTo>
                    <a:pt x="383" y="311"/>
                  </a:moveTo>
                  <a:cubicBezTo>
                    <a:pt x="383" y="310"/>
                    <a:pt x="381" y="310"/>
                    <a:pt x="382" y="309"/>
                  </a:cubicBezTo>
                  <a:cubicBezTo>
                    <a:pt x="383" y="309"/>
                    <a:pt x="382" y="307"/>
                    <a:pt x="383" y="306"/>
                  </a:cubicBezTo>
                  <a:cubicBezTo>
                    <a:pt x="384" y="307"/>
                    <a:pt x="382" y="309"/>
                    <a:pt x="383" y="311"/>
                  </a:cubicBezTo>
                  <a:close/>
                  <a:moveTo>
                    <a:pt x="385" y="306"/>
                  </a:moveTo>
                  <a:cubicBezTo>
                    <a:pt x="385" y="308"/>
                    <a:pt x="385" y="308"/>
                    <a:pt x="385" y="308"/>
                  </a:cubicBezTo>
                  <a:cubicBezTo>
                    <a:pt x="385" y="306"/>
                    <a:pt x="385" y="306"/>
                    <a:pt x="385" y="306"/>
                  </a:cubicBezTo>
                  <a:close/>
                  <a:moveTo>
                    <a:pt x="221" y="489"/>
                  </a:moveTo>
                  <a:cubicBezTo>
                    <a:pt x="220" y="489"/>
                    <a:pt x="221" y="490"/>
                    <a:pt x="221" y="490"/>
                  </a:cubicBezTo>
                  <a:cubicBezTo>
                    <a:pt x="220" y="490"/>
                    <a:pt x="219" y="490"/>
                    <a:pt x="218" y="490"/>
                  </a:cubicBezTo>
                  <a:cubicBezTo>
                    <a:pt x="218" y="488"/>
                    <a:pt x="218" y="488"/>
                    <a:pt x="218" y="488"/>
                  </a:cubicBezTo>
                  <a:cubicBezTo>
                    <a:pt x="219" y="489"/>
                    <a:pt x="220" y="490"/>
                    <a:pt x="221" y="489"/>
                  </a:cubicBezTo>
                  <a:close/>
                  <a:moveTo>
                    <a:pt x="270" y="318"/>
                  </a:moveTo>
                  <a:cubicBezTo>
                    <a:pt x="270" y="319"/>
                    <a:pt x="270" y="320"/>
                    <a:pt x="269" y="320"/>
                  </a:cubicBezTo>
                  <a:cubicBezTo>
                    <a:pt x="266" y="321"/>
                    <a:pt x="266" y="319"/>
                    <a:pt x="265" y="318"/>
                  </a:cubicBezTo>
                  <a:cubicBezTo>
                    <a:pt x="265" y="315"/>
                    <a:pt x="265" y="313"/>
                    <a:pt x="266" y="310"/>
                  </a:cubicBezTo>
                  <a:cubicBezTo>
                    <a:pt x="268" y="313"/>
                    <a:pt x="270" y="315"/>
                    <a:pt x="270" y="318"/>
                  </a:cubicBezTo>
                  <a:close/>
                  <a:moveTo>
                    <a:pt x="48" y="317"/>
                  </a:moveTo>
                  <a:cubicBezTo>
                    <a:pt x="47" y="316"/>
                    <a:pt x="47" y="316"/>
                    <a:pt x="47" y="316"/>
                  </a:cubicBezTo>
                  <a:cubicBezTo>
                    <a:pt x="48" y="316"/>
                    <a:pt x="48" y="316"/>
                    <a:pt x="48" y="316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45" y="312"/>
                    <a:pt x="45" y="312"/>
                    <a:pt x="45" y="312"/>
                  </a:cubicBezTo>
                  <a:cubicBezTo>
                    <a:pt x="46" y="314"/>
                    <a:pt x="49" y="315"/>
                    <a:pt x="48" y="317"/>
                  </a:cubicBezTo>
                  <a:close/>
                  <a:moveTo>
                    <a:pt x="131" y="334"/>
                  </a:moveTo>
                  <a:cubicBezTo>
                    <a:pt x="130" y="334"/>
                    <a:pt x="130" y="334"/>
                    <a:pt x="130" y="334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3" y="333"/>
                    <a:pt x="131" y="333"/>
                    <a:pt x="131" y="334"/>
                  </a:cubicBezTo>
                  <a:close/>
                  <a:moveTo>
                    <a:pt x="139" y="333"/>
                  </a:moveTo>
                  <a:cubicBezTo>
                    <a:pt x="139" y="334"/>
                    <a:pt x="139" y="334"/>
                    <a:pt x="139" y="334"/>
                  </a:cubicBezTo>
                  <a:cubicBezTo>
                    <a:pt x="137" y="334"/>
                    <a:pt x="137" y="333"/>
                    <a:pt x="136" y="333"/>
                  </a:cubicBezTo>
                  <a:cubicBezTo>
                    <a:pt x="136" y="333"/>
                    <a:pt x="138" y="333"/>
                    <a:pt x="139" y="333"/>
                  </a:cubicBezTo>
                  <a:close/>
                  <a:moveTo>
                    <a:pt x="141" y="338"/>
                  </a:moveTo>
                  <a:cubicBezTo>
                    <a:pt x="139" y="339"/>
                    <a:pt x="139" y="341"/>
                    <a:pt x="138" y="343"/>
                  </a:cubicBezTo>
                  <a:cubicBezTo>
                    <a:pt x="138" y="343"/>
                    <a:pt x="138" y="343"/>
                    <a:pt x="139" y="343"/>
                  </a:cubicBezTo>
                  <a:cubicBezTo>
                    <a:pt x="134" y="344"/>
                    <a:pt x="134" y="344"/>
                    <a:pt x="134" y="344"/>
                  </a:cubicBezTo>
                  <a:cubicBezTo>
                    <a:pt x="133" y="343"/>
                    <a:pt x="135" y="341"/>
                    <a:pt x="134" y="339"/>
                  </a:cubicBezTo>
                  <a:cubicBezTo>
                    <a:pt x="135" y="339"/>
                    <a:pt x="134" y="338"/>
                    <a:pt x="134" y="337"/>
                  </a:cubicBezTo>
                  <a:cubicBezTo>
                    <a:pt x="137" y="338"/>
                    <a:pt x="139" y="335"/>
                    <a:pt x="140" y="338"/>
                  </a:cubicBezTo>
                  <a:cubicBezTo>
                    <a:pt x="141" y="338"/>
                    <a:pt x="141" y="338"/>
                    <a:pt x="141" y="338"/>
                  </a:cubicBezTo>
                  <a:close/>
                  <a:moveTo>
                    <a:pt x="128" y="353"/>
                  </a:moveTo>
                  <a:cubicBezTo>
                    <a:pt x="127" y="355"/>
                    <a:pt x="130" y="355"/>
                    <a:pt x="130" y="357"/>
                  </a:cubicBezTo>
                  <a:cubicBezTo>
                    <a:pt x="129" y="358"/>
                    <a:pt x="131" y="359"/>
                    <a:pt x="131" y="361"/>
                  </a:cubicBezTo>
                  <a:cubicBezTo>
                    <a:pt x="129" y="361"/>
                    <a:pt x="131" y="358"/>
                    <a:pt x="129" y="357"/>
                  </a:cubicBezTo>
                  <a:cubicBezTo>
                    <a:pt x="128" y="356"/>
                    <a:pt x="127" y="355"/>
                    <a:pt x="127" y="353"/>
                  </a:cubicBezTo>
                  <a:cubicBezTo>
                    <a:pt x="127" y="351"/>
                    <a:pt x="126" y="349"/>
                    <a:pt x="126" y="347"/>
                  </a:cubicBezTo>
                  <a:cubicBezTo>
                    <a:pt x="128" y="348"/>
                    <a:pt x="128" y="351"/>
                    <a:pt x="128" y="353"/>
                  </a:cubicBezTo>
                  <a:close/>
                  <a:moveTo>
                    <a:pt x="126" y="361"/>
                  </a:moveTo>
                  <a:cubicBezTo>
                    <a:pt x="125" y="362"/>
                    <a:pt x="125" y="363"/>
                    <a:pt x="124" y="363"/>
                  </a:cubicBezTo>
                  <a:cubicBezTo>
                    <a:pt x="124" y="362"/>
                    <a:pt x="125" y="361"/>
                    <a:pt x="126" y="361"/>
                  </a:cubicBezTo>
                  <a:close/>
                  <a:moveTo>
                    <a:pt x="141" y="368"/>
                  </a:moveTo>
                  <a:cubicBezTo>
                    <a:pt x="141" y="371"/>
                    <a:pt x="140" y="374"/>
                    <a:pt x="142" y="376"/>
                  </a:cubicBezTo>
                  <a:cubicBezTo>
                    <a:pt x="140" y="376"/>
                    <a:pt x="140" y="374"/>
                    <a:pt x="139" y="372"/>
                  </a:cubicBezTo>
                  <a:cubicBezTo>
                    <a:pt x="140" y="370"/>
                    <a:pt x="141" y="366"/>
                    <a:pt x="139" y="364"/>
                  </a:cubicBezTo>
                  <a:cubicBezTo>
                    <a:pt x="139" y="364"/>
                    <a:pt x="139" y="364"/>
                    <a:pt x="139" y="364"/>
                  </a:cubicBezTo>
                  <a:cubicBezTo>
                    <a:pt x="141" y="365"/>
                    <a:pt x="139" y="367"/>
                    <a:pt x="141" y="368"/>
                  </a:cubicBezTo>
                  <a:close/>
                  <a:moveTo>
                    <a:pt x="182" y="381"/>
                  </a:moveTo>
                  <a:cubicBezTo>
                    <a:pt x="181" y="380"/>
                    <a:pt x="181" y="380"/>
                    <a:pt x="181" y="380"/>
                  </a:cubicBezTo>
                  <a:cubicBezTo>
                    <a:pt x="181" y="389"/>
                    <a:pt x="174" y="397"/>
                    <a:pt x="173" y="406"/>
                  </a:cubicBezTo>
                  <a:cubicBezTo>
                    <a:pt x="171" y="408"/>
                    <a:pt x="169" y="406"/>
                    <a:pt x="167" y="408"/>
                  </a:cubicBezTo>
                  <a:cubicBezTo>
                    <a:pt x="166" y="407"/>
                    <a:pt x="164" y="407"/>
                    <a:pt x="163" y="405"/>
                  </a:cubicBezTo>
                  <a:cubicBezTo>
                    <a:pt x="164" y="402"/>
                    <a:pt x="161" y="399"/>
                    <a:pt x="163" y="397"/>
                  </a:cubicBezTo>
                  <a:cubicBezTo>
                    <a:pt x="167" y="391"/>
                    <a:pt x="167" y="391"/>
                    <a:pt x="167" y="391"/>
                  </a:cubicBezTo>
                  <a:cubicBezTo>
                    <a:pt x="166" y="389"/>
                    <a:pt x="164" y="385"/>
                    <a:pt x="167" y="383"/>
                  </a:cubicBezTo>
                  <a:cubicBezTo>
                    <a:pt x="167" y="382"/>
                    <a:pt x="169" y="381"/>
                    <a:pt x="171" y="381"/>
                  </a:cubicBezTo>
                  <a:cubicBezTo>
                    <a:pt x="171" y="381"/>
                    <a:pt x="171" y="381"/>
                    <a:pt x="171" y="381"/>
                  </a:cubicBezTo>
                  <a:cubicBezTo>
                    <a:pt x="173" y="383"/>
                    <a:pt x="172" y="378"/>
                    <a:pt x="174" y="380"/>
                  </a:cubicBezTo>
                  <a:cubicBezTo>
                    <a:pt x="174" y="378"/>
                    <a:pt x="176" y="379"/>
                    <a:pt x="177" y="377"/>
                  </a:cubicBezTo>
                  <a:cubicBezTo>
                    <a:pt x="176" y="377"/>
                    <a:pt x="176" y="377"/>
                    <a:pt x="176" y="377"/>
                  </a:cubicBezTo>
                  <a:cubicBezTo>
                    <a:pt x="177" y="377"/>
                    <a:pt x="177" y="376"/>
                    <a:pt x="177" y="375"/>
                  </a:cubicBezTo>
                  <a:cubicBezTo>
                    <a:pt x="177" y="375"/>
                    <a:pt x="177" y="375"/>
                    <a:pt x="177" y="375"/>
                  </a:cubicBezTo>
                  <a:cubicBezTo>
                    <a:pt x="178" y="374"/>
                    <a:pt x="180" y="374"/>
                    <a:pt x="180" y="372"/>
                  </a:cubicBezTo>
                  <a:cubicBezTo>
                    <a:pt x="179" y="372"/>
                    <a:pt x="179" y="372"/>
                    <a:pt x="179" y="372"/>
                  </a:cubicBezTo>
                  <a:cubicBezTo>
                    <a:pt x="180" y="371"/>
                    <a:pt x="180" y="371"/>
                    <a:pt x="180" y="371"/>
                  </a:cubicBezTo>
                  <a:cubicBezTo>
                    <a:pt x="182" y="373"/>
                    <a:pt x="182" y="378"/>
                    <a:pt x="182" y="381"/>
                  </a:cubicBezTo>
                  <a:close/>
                  <a:moveTo>
                    <a:pt x="131" y="380"/>
                  </a:moveTo>
                  <a:cubicBezTo>
                    <a:pt x="133" y="380"/>
                    <a:pt x="133" y="380"/>
                    <a:pt x="133" y="380"/>
                  </a:cubicBezTo>
                  <a:cubicBezTo>
                    <a:pt x="131" y="380"/>
                    <a:pt x="131" y="380"/>
                    <a:pt x="131" y="380"/>
                  </a:cubicBezTo>
                  <a:close/>
                  <a:moveTo>
                    <a:pt x="121" y="385"/>
                  </a:moveTo>
                  <a:cubicBezTo>
                    <a:pt x="123" y="383"/>
                    <a:pt x="123" y="383"/>
                    <a:pt x="123" y="383"/>
                  </a:cubicBezTo>
                  <a:cubicBezTo>
                    <a:pt x="124" y="383"/>
                    <a:pt x="124" y="383"/>
                    <a:pt x="124" y="383"/>
                  </a:cubicBezTo>
                  <a:cubicBezTo>
                    <a:pt x="121" y="385"/>
                    <a:pt x="121" y="385"/>
                    <a:pt x="121" y="385"/>
                  </a:cubicBezTo>
                  <a:close/>
                  <a:moveTo>
                    <a:pt x="116" y="423"/>
                  </a:moveTo>
                  <a:cubicBezTo>
                    <a:pt x="115" y="424"/>
                    <a:pt x="114" y="423"/>
                    <a:pt x="114" y="423"/>
                  </a:cubicBezTo>
                  <a:cubicBezTo>
                    <a:pt x="114" y="424"/>
                    <a:pt x="115" y="423"/>
                    <a:pt x="116" y="423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11"/>
            <p:cNvSpPr>
              <a:spLocks noEditPoints="1"/>
            </p:cNvSpPr>
            <p:nvPr/>
          </p:nvSpPr>
          <p:spPr bwMode="auto">
            <a:xfrm>
              <a:off x="1972375" y="1304263"/>
              <a:ext cx="3061197" cy="4015799"/>
            </a:xfrm>
            <a:custGeom>
              <a:avLst/>
              <a:gdLst>
                <a:gd name="T0" fmla="*/ 255 w 400"/>
                <a:gd name="T1" fmla="*/ 319 h 525"/>
                <a:gd name="T2" fmla="*/ 300 w 400"/>
                <a:gd name="T3" fmla="*/ 405 h 525"/>
                <a:gd name="T4" fmla="*/ 260 w 400"/>
                <a:gd name="T5" fmla="*/ 522 h 525"/>
                <a:gd name="T6" fmla="*/ 333 w 400"/>
                <a:gd name="T7" fmla="*/ 516 h 525"/>
                <a:gd name="T8" fmla="*/ 151 w 400"/>
                <a:gd name="T9" fmla="*/ 78 h 525"/>
                <a:gd name="T10" fmla="*/ 218 w 400"/>
                <a:gd name="T11" fmla="*/ 95 h 525"/>
                <a:gd name="T12" fmla="*/ 232 w 400"/>
                <a:gd name="T13" fmla="*/ 115 h 525"/>
                <a:gd name="T14" fmla="*/ 236 w 400"/>
                <a:gd name="T15" fmla="*/ 153 h 525"/>
                <a:gd name="T16" fmla="*/ 280 w 400"/>
                <a:gd name="T17" fmla="*/ 175 h 525"/>
                <a:gd name="T18" fmla="*/ 225 w 400"/>
                <a:gd name="T19" fmla="*/ 230 h 525"/>
                <a:gd name="T20" fmla="*/ 163 w 400"/>
                <a:gd name="T21" fmla="*/ 293 h 525"/>
                <a:gd name="T22" fmla="*/ 245 w 400"/>
                <a:gd name="T23" fmla="*/ 319 h 525"/>
                <a:gd name="T24" fmla="*/ 284 w 400"/>
                <a:gd name="T25" fmla="*/ 438 h 525"/>
                <a:gd name="T26" fmla="*/ 243 w 400"/>
                <a:gd name="T27" fmla="*/ 510 h 525"/>
                <a:gd name="T28" fmla="*/ 231 w 400"/>
                <a:gd name="T29" fmla="*/ 456 h 525"/>
                <a:gd name="T30" fmla="*/ 137 w 400"/>
                <a:gd name="T31" fmla="*/ 282 h 525"/>
                <a:gd name="T32" fmla="*/ 104 w 400"/>
                <a:gd name="T33" fmla="*/ 174 h 525"/>
                <a:gd name="T34" fmla="*/ 90 w 400"/>
                <a:gd name="T35" fmla="*/ 127 h 525"/>
                <a:gd name="T36" fmla="*/ 34 w 400"/>
                <a:gd name="T37" fmla="*/ 135 h 525"/>
                <a:gd name="T38" fmla="*/ 42 w 400"/>
                <a:gd name="T39" fmla="*/ 93 h 525"/>
                <a:gd name="T40" fmla="*/ 369 w 400"/>
                <a:gd name="T41" fmla="*/ 14 h 525"/>
                <a:gd name="T42" fmla="*/ 386 w 400"/>
                <a:gd name="T43" fmla="*/ 43 h 525"/>
                <a:gd name="T44" fmla="*/ 372 w 400"/>
                <a:gd name="T45" fmla="*/ 92 h 525"/>
                <a:gd name="T46" fmla="*/ 335 w 400"/>
                <a:gd name="T47" fmla="*/ 130 h 525"/>
                <a:gd name="T48" fmla="*/ 304 w 400"/>
                <a:gd name="T49" fmla="*/ 135 h 525"/>
                <a:gd name="T50" fmla="*/ 306 w 400"/>
                <a:gd name="T51" fmla="*/ 97 h 525"/>
                <a:gd name="T52" fmla="*/ 291 w 400"/>
                <a:gd name="T53" fmla="*/ 48 h 525"/>
                <a:gd name="T54" fmla="*/ 344 w 400"/>
                <a:gd name="T55" fmla="*/ 22 h 525"/>
                <a:gd name="T56" fmla="*/ 322 w 400"/>
                <a:gd name="T57" fmla="*/ 9 h 525"/>
                <a:gd name="T58" fmla="*/ 276 w 400"/>
                <a:gd name="T59" fmla="*/ 47 h 525"/>
                <a:gd name="T60" fmla="*/ 264 w 400"/>
                <a:gd name="T61" fmla="*/ 43 h 525"/>
                <a:gd name="T62" fmla="*/ 273 w 400"/>
                <a:gd name="T63" fmla="*/ 12 h 525"/>
                <a:gd name="T64" fmla="*/ 267 w 400"/>
                <a:gd name="T65" fmla="*/ 33 h 525"/>
                <a:gd name="T66" fmla="*/ 266 w 400"/>
                <a:gd name="T67" fmla="*/ 11 h 525"/>
                <a:gd name="T68" fmla="*/ 212 w 400"/>
                <a:gd name="T69" fmla="*/ 25 h 525"/>
                <a:gd name="T70" fmla="*/ 234 w 400"/>
                <a:gd name="T71" fmla="*/ 34 h 525"/>
                <a:gd name="T72" fmla="*/ 195 w 400"/>
                <a:gd name="T73" fmla="*/ 40 h 525"/>
                <a:gd name="T74" fmla="*/ 224 w 400"/>
                <a:gd name="T75" fmla="*/ 49 h 525"/>
                <a:gd name="T76" fmla="*/ 240 w 400"/>
                <a:gd name="T77" fmla="*/ 62 h 525"/>
                <a:gd name="T78" fmla="*/ 218 w 400"/>
                <a:gd name="T79" fmla="*/ 50 h 525"/>
                <a:gd name="T80" fmla="*/ 182 w 400"/>
                <a:gd name="T81" fmla="*/ 92 h 525"/>
                <a:gd name="T82" fmla="*/ 211 w 400"/>
                <a:gd name="T83" fmla="*/ 73 h 525"/>
                <a:gd name="T84" fmla="*/ 261 w 400"/>
                <a:gd name="T85" fmla="*/ 84 h 525"/>
                <a:gd name="T86" fmla="*/ 279 w 400"/>
                <a:gd name="T87" fmla="*/ 117 h 525"/>
                <a:gd name="T88" fmla="*/ 247 w 400"/>
                <a:gd name="T89" fmla="*/ 123 h 525"/>
                <a:gd name="T90" fmla="*/ 249 w 400"/>
                <a:gd name="T91" fmla="*/ 71 h 525"/>
                <a:gd name="T92" fmla="*/ 156 w 400"/>
                <a:gd name="T93" fmla="*/ 104 h 525"/>
                <a:gd name="T94" fmla="*/ 165 w 400"/>
                <a:gd name="T95" fmla="*/ 110 h 525"/>
                <a:gd name="T96" fmla="*/ 307 w 400"/>
                <a:gd name="T97" fmla="*/ 118 h 525"/>
                <a:gd name="T98" fmla="*/ 153 w 400"/>
                <a:gd name="T99" fmla="*/ 121 h 525"/>
                <a:gd name="T100" fmla="*/ 202 w 400"/>
                <a:gd name="T101" fmla="*/ 132 h 525"/>
                <a:gd name="T102" fmla="*/ 164 w 400"/>
                <a:gd name="T103" fmla="*/ 142 h 525"/>
                <a:gd name="T104" fmla="*/ 171 w 400"/>
                <a:gd name="T105" fmla="*/ 159 h 525"/>
                <a:gd name="T106" fmla="*/ 230 w 400"/>
                <a:gd name="T107" fmla="*/ 164 h 525"/>
                <a:gd name="T108" fmla="*/ 245 w 400"/>
                <a:gd name="T109" fmla="*/ 171 h 525"/>
                <a:gd name="T110" fmla="*/ 221 w 400"/>
                <a:gd name="T111" fmla="*/ 179 h 525"/>
                <a:gd name="T112" fmla="*/ 201 w 400"/>
                <a:gd name="T113" fmla="*/ 188 h 525"/>
                <a:gd name="T114" fmla="*/ 205 w 400"/>
                <a:gd name="T115" fmla="*/ 206 h 525"/>
                <a:gd name="T116" fmla="*/ 262 w 400"/>
                <a:gd name="T117" fmla="*/ 207 h 525"/>
                <a:gd name="T118" fmla="*/ 55 w 400"/>
                <a:gd name="T119" fmla="*/ 127 h 525"/>
                <a:gd name="T120" fmla="*/ 354 w 400"/>
                <a:gd name="T121" fmla="*/ 17 h 525"/>
                <a:gd name="T122" fmla="*/ 377 w 400"/>
                <a:gd name="T123" fmla="*/ 143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0" h="525">
                  <a:moveTo>
                    <a:pt x="221" y="290"/>
                  </a:moveTo>
                  <a:cubicBezTo>
                    <a:pt x="221" y="291"/>
                    <a:pt x="221" y="291"/>
                    <a:pt x="221" y="291"/>
                  </a:cubicBezTo>
                  <a:cubicBezTo>
                    <a:pt x="220" y="290"/>
                    <a:pt x="217" y="292"/>
                    <a:pt x="216" y="291"/>
                  </a:cubicBezTo>
                  <a:cubicBezTo>
                    <a:pt x="215" y="291"/>
                    <a:pt x="214" y="291"/>
                    <a:pt x="213" y="291"/>
                  </a:cubicBezTo>
                  <a:cubicBezTo>
                    <a:pt x="214" y="289"/>
                    <a:pt x="214" y="289"/>
                    <a:pt x="214" y="289"/>
                  </a:cubicBezTo>
                  <a:cubicBezTo>
                    <a:pt x="214" y="287"/>
                    <a:pt x="211" y="289"/>
                    <a:pt x="211" y="287"/>
                  </a:cubicBezTo>
                  <a:cubicBezTo>
                    <a:pt x="210" y="285"/>
                    <a:pt x="207" y="286"/>
                    <a:pt x="206" y="284"/>
                  </a:cubicBezTo>
                  <a:cubicBezTo>
                    <a:pt x="204" y="285"/>
                    <a:pt x="203" y="283"/>
                    <a:pt x="202" y="284"/>
                  </a:cubicBezTo>
                  <a:cubicBezTo>
                    <a:pt x="202" y="284"/>
                    <a:pt x="202" y="283"/>
                    <a:pt x="202" y="283"/>
                  </a:cubicBezTo>
                  <a:cubicBezTo>
                    <a:pt x="201" y="282"/>
                    <a:pt x="200" y="283"/>
                    <a:pt x="199" y="282"/>
                  </a:cubicBezTo>
                  <a:cubicBezTo>
                    <a:pt x="198" y="285"/>
                    <a:pt x="196" y="283"/>
                    <a:pt x="194" y="285"/>
                  </a:cubicBezTo>
                  <a:cubicBezTo>
                    <a:pt x="195" y="282"/>
                    <a:pt x="199" y="282"/>
                    <a:pt x="201" y="281"/>
                  </a:cubicBezTo>
                  <a:cubicBezTo>
                    <a:pt x="208" y="283"/>
                    <a:pt x="216" y="286"/>
                    <a:pt x="221" y="290"/>
                  </a:cubicBezTo>
                  <a:close/>
                  <a:moveTo>
                    <a:pt x="225" y="292"/>
                  </a:moveTo>
                  <a:cubicBezTo>
                    <a:pt x="227" y="290"/>
                    <a:pt x="228" y="294"/>
                    <a:pt x="230" y="291"/>
                  </a:cubicBezTo>
                  <a:cubicBezTo>
                    <a:pt x="234" y="290"/>
                    <a:pt x="234" y="295"/>
                    <a:pt x="238" y="295"/>
                  </a:cubicBezTo>
                  <a:cubicBezTo>
                    <a:pt x="236" y="295"/>
                    <a:pt x="233" y="294"/>
                    <a:pt x="232" y="296"/>
                  </a:cubicBezTo>
                  <a:cubicBezTo>
                    <a:pt x="232" y="295"/>
                    <a:pt x="231" y="295"/>
                    <a:pt x="231" y="295"/>
                  </a:cubicBezTo>
                  <a:cubicBezTo>
                    <a:pt x="230" y="296"/>
                    <a:pt x="229" y="296"/>
                    <a:pt x="229" y="297"/>
                  </a:cubicBezTo>
                  <a:cubicBezTo>
                    <a:pt x="229" y="295"/>
                    <a:pt x="225" y="296"/>
                    <a:pt x="224" y="295"/>
                  </a:cubicBezTo>
                  <a:cubicBezTo>
                    <a:pt x="224" y="296"/>
                    <a:pt x="223" y="296"/>
                    <a:pt x="222" y="296"/>
                  </a:cubicBezTo>
                  <a:cubicBezTo>
                    <a:pt x="222" y="296"/>
                    <a:pt x="221" y="295"/>
                    <a:pt x="221" y="295"/>
                  </a:cubicBezTo>
                  <a:cubicBezTo>
                    <a:pt x="223" y="295"/>
                    <a:pt x="226" y="296"/>
                    <a:pt x="227" y="295"/>
                  </a:cubicBezTo>
                  <a:cubicBezTo>
                    <a:pt x="226" y="294"/>
                    <a:pt x="226" y="292"/>
                    <a:pt x="225" y="291"/>
                  </a:cubicBezTo>
                  <a:cubicBezTo>
                    <a:pt x="225" y="292"/>
                    <a:pt x="225" y="292"/>
                    <a:pt x="225" y="292"/>
                  </a:cubicBezTo>
                  <a:close/>
                  <a:moveTo>
                    <a:pt x="216" y="296"/>
                  </a:moveTo>
                  <a:cubicBezTo>
                    <a:pt x="215" y="296"/>
                    <a:pt x="213" y="298"/>
                    <a:pt x="212" y="297"/>
                  </a:cubicBezTo>
                  <a:cubicBezTo>
                    <a:pt x="211" y="295"/>
                    <a:pt x="211" y="295"/>
                    <a:pt x="211" y="295"/>
                  </a:cubicBezTo>
                  <a:cubicBezTo>
                    <a:pt x="213" y="296"/>
                    <a:pt x="215" y="295"/>
                    <a:pt x="216" y="296"/>
                  </a:cubicBezTo>
                  <a:close/>
                  <a:moveTo>
                    <a:pt x="245" y="296"/>
                  </a:moveTo>
                  <a:cubicBezTo>
                    <a:pt x="244" y="297"/>
                    <a:pt x="242" y="296"/>
                    <a:pt x="241" y="297"/>
                  </a:cubicBezTo>
                  <a:cubicBezTo>
                    <a:pt x="240" y="294"/>
                    <a:pt x="244" y="295"/>
                    <a:pt x="245" y="296"/>
                  </a:cubicBezTo>
                  <a:close/>
                  <a:moveTo>
                    <a:pt x="192" y="316"/>
                  </a:moveTo>
                  <a:cubicBezTo>
                    <a:pt x="192" y="316"/>
                    <a:pt x="192" y="316"/>
                    <a:pt x="192" y="316"/>
                  </a:cubicBezTo>
                  <a:cubicBezTo>
                    <a:pt x="190" y="314"/>
                    <a:pt x="190" y="314"/>
                    <a:pt x="190" y="314"/>
                  </a:cubicBezTo>
                  <a:cubicBezTo>
                    <a:pt x="191" y="314"/>
                    <a:pt x="192" y="315"/>
                    <a:pt x="192" y="316"/>
                  </a:cubicBezTo>
                  <a:close/>
                  <a:moveTo>
                    <a:pt x="257" y="317"/>
                  </a:moveTo>
                  <a:cubicBezTo>
                    <a:pt x="257" y="318"/>
                    <a:pt x="256" y="319"/>
                    <a:pt x="256" y="319"/>
                  </a:cubicBezTo>
                  <a:cubicBezTo>
                    <a:pt x="255" y="319"/>
                    <a:pt x="255" y="319"/>
                    <a:pt x="255" y="319"/>
                  </a:cubicBezTo>
                  <a:cubicBezTo>
                    <a:pt x="256" y="318"/>
                    <a:pt x="256" y="318"/>
                    <a:pt x="255" y="317"/>
                  </a:cubicBezTo>
                  <a:cubicBezTo>
                    <a:pt x="257" y="317"/>
                    <a:pt x="257" y="317"/>
                    <a:pt x="257" y="317"/>
                  </a:cubicBezTo>
                  <a:close/>
                  <a:moveTo>
                    <a:pt x="228" y="321"/>
                  </a:moveTo>
                  <a:cubicBezTo>
                    <a:pt x="227" y="322"/>
                    <a:pt x="227" y="321"/>
                    <a:pt x="227" y="320"/>
                  </a:cubicBezTo>
                  <a:cubicBezTo>
                    <a:pt x="228" y="318"/>
                    <a:pt x="228" y="318"/>
                    <a:pt x="228" y="318"/>
                  </a:cubicBezTo>
                  <a:cubicBezTo>
                    <a:pt x="228" y="319"/>
                    <a:pt x="229" y="320"/>
                    <a:pt x="228" y="321"/>
                  </a:cubicBezTo>
                  <a:close/>
                  <a:moveTo>
                    <a:pt x="272" y="334"/>
                  </a:moveTo>
                  <a:cubicBezTo>
                    <a:pt x="271" y="334"/>
                    <a:pt x="271" y="334"/>
                    <a:pt x="271" y="334"/>
                  </a:cubicBezTo>
                  <a:cubicBezTo>
                    <a:pt x="271" y="333"/>
                    <a:pt x="272" y="333"/>
                    <a:pt x="272" y="333"/>
                  </a:cubicBezTo>
                  <a:cubicBezTo>
                    <a:pt x="272" y="334"/>
                    <a:pt x="272" y="334"/>
                    <a:pt x="272" y="334"/>
                  </a:cubicBezTo>
                  <a:close/>
                  <a:moveTo>
                    <a:pt x="174" y="350"/>
                  </a:moveTo>
                  <a:cubicBezTo>
                    <a:pt x="174" y="350"/>
                    <a:pt x="174" y="350"/>
                    <a:pt x="174" y="350"/>
                  </a:cubicBezTo>
                  <a:cubicBezTo>
                    <a:pt x="175" y="349"/>
                    <a:pt x="174" y="349"/>
                    <a:pt x="174" y="348"/>
                  </a:cubicBezTo>
                  <a:cubicBezTo>
                    <a:pt x="174" y="348"/>
                    <a:pt x="175" y="349"/>
                    <a:pt x="174" y="350"/>
                  </a:cubicBezTo>
                  <a:close/>
                  <a:moveTo>
                    <a:pt x="288" y="353"/>
                  </a:moveTo>
                  <a:cubicBezTo>
                    <a:pt x="288" y="354"/>
                    <a:pt x="288" y="352"/>
                    <a:pt x="287" y="352"/>
                  </a:cubicBezTo>
                  <a:cubicBezTo>
                    <a:pt x="286" y="352"/>
                    <a:pt x="286" y="352"/>
                    <a:pt x="286" y="352"/>
                  </a:cubicBezTo>
                  <a:cubicBezTo>
                    <a:pt x="287" y="353"/>
                    <a:pt x="288" y="351"/>
                    <a:pt x="289" y="352"/>
                  </a:cubicBezTo>
                  <a:cubicBezTo>
                    <a:pt x="288" y="353"/>
                    <a:pt x="288" y="353"/>
                    <a:pt x="288" y="353"/>
                  </a:cubicBezTo>
                  <a:close/>
                  <a:moveTo>
                    <a:pt x="289" y="361"/>
                  </a:moveTo>
                  <a:cubicBezTo>
                    <a:pt x="289" y="360"/>
                    <a:pt x="286" y="359"/>
                    <a:pt x="288" y="358"/>
                  </a:cubicBezTo>
                  <a:cubicBezTo>
                    <a:pt x="288" y="359"/>
                    <a:pt x="289" y="360"/>
                    <a:pt x="289" y="361"/>
                  </a:cubicBezTo>
                  <a:close/>
                  <a:moveTo>
                    <a:pt x="236" y="394"/>
                  </a:moveTo>
                  <a:cubicBezTo>
                    <a:pt x="233" y="391"/>
                    <a:pt x="233" y="391"/>
                    <a:pt x="233" y="391"/>
                  </a:cubicBezTo>
                  <a:cubicBezTo>
                    <a:pt x="234" y="390"/>
                    <a:pt x="234" y="390"/>
                    <a:pt x="234" y="390"/>
                  </a:cubicBezTo>
                  <a:cubicBezTo>
                    <a:pt x="237" y="393"/>
                    <a:pt x="237" y="393"/>
                    <a:pt x="237" y="393"/>
                  </a:cubicBezTo>
                  <a:cubicBezTo>
                    <a:pt x="236" y="394"/>
                    <a:pt x="236" y="394"/>
                    <a:pt x="236" y="394"/>
                  </a:cubicBezTo>
                  <a:close/>
                  <a:moveTo>
                    <a:pt x="292" y="398"/>
                  </a:moveTo>
                  <a:cubicBezTo>
                    <a:pt x="289" y="399"/>
                    <a:pt x="289" y="399"/>
                    <a:pt x="289" y="399"/>
                  </a:cubicBezTo>
                  <a:cubicBezTo>
                    <a:pt x="290" y="399"/>
                    <a:pt x="291" y="397"/>
                    <a:pt x="292" y="398"/>
                  </a:cubicBezTo>
                  <a:close/>
                  <a:moveTo>
                    <a:pt x="285" y="403"/>
                  </a:moveTo>
                  <a:cubicBezTo>
                    <a:pt x="283" y="405"/>
                    <a:pt x="283" y="405"/>
                    <a:pt x="283" y="405"/>
                  </a:cubicBezTo>
                  <a:cubicBezTo>
                    <a:pt x="285" y="403"/>
                    <a:pt x="285" y="403"/>
                    <a:pt x="285" y="403"/>
                  </a:cubicBezTo>
                  <a:close/>
                  <a:moveTo>
                    <a:pt x="300" y="405"/>
                  </a:moveTo>
                  <a:cubicBezTo>
                    <a:pt x="300" y="405"/>
                    <a:pt x="300" y="405"/>
                    <a:pt x="300" y="405"/>
                  </a:cubicBezTo>
                  <a:cubicBezTo>
                    <a:pt x="299" y="404"/>
                    <a:pt x="299" y="404"/>
                    <a:pt x="299" y="404"/>
                  </a:cubicBezTo>
                  <a:cubicBezTo>
                    <a:pt x="299" y="405"/>
                    <a:pt x="299" y="405"/>
                    <a:pt x="299" y="405"/>
                  </a:cubicBezTo>
                  <a:cubicBezTo>
                    <a:pt x="298" y="404"/>
                    <a:pt x="298" y="404"/>
                    <a:pt x="298" y="404"/>
                  </a:cubicBezTo>
                  <a:cubicBezTo>
                    <a:pt x="299" y="405"/>
                    <a:pt x="300" y="404"/>
                    <a:pt x="300" y="405"/>
                  </a:cubicBezTo>
                  <a:close/>
                  <a:moveTo>
                    <a:pt x="283" y="406"/>
                  </a:moveTo>
                  <a:cubicBezTo>
                    <a:pt x="283" y="408"/>
                    <a:pt x="282" y="409"/>
                    <a:pt x="281" y="410"/>
                  </a:cubicBezTo>
                  <a:cubicBezTo>
                    <a:pt x="281" y="408"/>
                    <a:pt x="283" y="408"/>
                    <a:pt x="282" y="406"/>
                  </a:cubicBezTo>
                  <a:cubicBezTo>
                    <a:pt x="283" y="406"/>
                    <a:pt x="283" y="406"/>
                    <a:pt x="283" y="406"/>
                  </a:cubicBezTo>
                  <a:close/>
                  <a:moveTo>
                    <a:pt x="286" y="411"/>
                  </a:moveTo>
                  <a:cubicBezTo>
                    <a:pt x="284" y="411"/>
                    <a:pt x="284" y="411"/>
                    <a:pt x="284" y="411"/>
                  </a:cubicBezTo>
                  <a:cubicBezTo>
                    <a:pt x="286" y="411"/>
                    <a:pt x="286" y="411"/>
                    <a:pt x="286" y="411"/>
                  </a:cubicBezTo>
                  <a:cubicBezTo>
                    <a:pt x="286" y="411"/>
                    <a:pt x="286" y="411"/>
                    <a:pt x="286" y="411"/>
                  </a:cubicBezTo>
                  <a:close/>
                  <a:moveTo>
                    <a:pt x="278" y="414"/>
                  </a:moveTo>
                  <a:cubicBezTo>
                    <a:pt x="279" y="411"/>
                    <a:pt x="279" y="411"/>
                    <a:pt x="279" y="411"/>
                  </a:cubicBezTo>
                  <a:cubicBezTo>
                    <a:pt x="279" y="413"/>
                    <a:pt x="279" y="413"/>
                    <a:pt x="279" y="413"/>
                  </a:cubicBezTo>
                  <a:cubicBezTo>
                    <a:pt x="278" y="414"/>
                    <a:pt x="278" y="414"/>
                    <a:pt x="278" y="414"/>
                  </a:cubicBezTo>
                  <a:close/>
                  <a:moveTo>
                    <a:pt x="258" y="435"/>
                  </a:moveTo>
                  <a:cubicBezTo>
                    <a:pt x="257" y="435"/>
                    <a:pt x="256" y="436"/>
                    <a:pt x="256" y="435"/>
                  </a:cubicBezTo>
                  <a:cubicBezTo>
                    <a:pt x="256" y="435"/>
                    <a:pt x="257" y="435"/>
                    <a:pt x="258" y="435"/>
                  </a:cubicBezTo>
                  <a:close/>
                  <a:moveTo>
                    <a:pt x="241" y="499"/>
                  </a:moveTo>
                  <a:cubicBezTo>
                    <a:pt x="240" y="498"/>
                    <a:pt x="240" y="498"/>
                    <a:pt x="240" y="498"/>
                  </a:cubicBezTo>
                  <a:cubicBezTo>
                    <a:pt x="241" y="499"/>
                    <a:pt x="241" y="499"/>
                    <a:pt x="241" y="499"/>
                  </a:cubicBezTo>
                  <a:cubicBezTo>
                    <a:pt x="241" y="499"/>
                    <a:pt x="241" y="499"/>
                    <a:pt x="241" y="499"/>
                  </a:cubicBezTo>
                  <a:close/>
                  <a:moveTo>
                    <a:pt x="242" y="504"/>
                  </a:moveTo>
                  <a:cubicBezTo>
                    <a:pt x="242" y="504"/>
                    <a:pt x="241" y="504"/>
                    <a:pt x="240" y="505"/>
                  </a:cubicBezTo>
                  <a:cubicBezTo>
                    <a:pt x="240" y="504"/>
                    <a:pt x="241" y="503"/>
                    <a:pt x="242" y="504"/>
                  </a:cubicBezTo>
                  <a:close/>
                  <a:moveTo>
                    <a:pt x="237" y="507"/>
                  </a:moveTo>
                  <a:cubicBezTo>
                    <a:pt x="236" y="508"/>
                    <a:pt x="236" y="508"/>
                    <a:pt x="236" y="508"/>
                  </a:cubicBezTo>
                  <a:cubicBezTo>
                    <a:pt x="236" y="508"/>
                    <a:pt x="237" y="508"/>
                    <a:pt x="237" y="508"/>
                  </a:cubicBezTo>
                  <a:cubicBezTo>
                    <a:pt x="236" y="508"/>
                    <a:pt x="236" y="508"/>
                    <a:pt x="236" y="508"/>
                  </a:cubicBezTo>
                  <a:cubicBezTo>
                    <a:pt x="237" y="508"/>
                    <a:pt x="235" y="507"/>
                    <a:pt x="236" y="506"/>
                  </a:cubicBezTo>
                  <a:cubicBezTo>
                    <a:pt x="236" y="506"/>
                    <a:pt x="236" y="507"/>
                    <a:pt x="237" y="507"/>
                  </a:cubicBezTo>
                  <a:close/>
                  <a:moveTo>
                    <a:pt x="278" y="507"/>
                  </a:moveTo>
                  <a:cubicBezTo>
                    <a:pt x="275" y="509"/>
                    <a:pt x="275" y="509"/>
                    <a:pt x="275" y="509"/>
                  </a:cubicBezTo>
                  <a:cubicBezTo>
                    <a:pt x="275" y="508"/>
                    <a:pt x="278" y="507"/>
                    <a:pt x="276" y="506"/>
                  </a:cubicBezTo>
                  <a:cubicBezTo>
                    <a:pt x="277" y="506"/>
                    <a:pt x="278" y="507"/>
                    <a:pt x="278" y="507"/>
                  </a:cubicBezTo>
                  <a:close/>
                  <a:moveTo>
                    <a:pt x="275" y="507"/>
                  </a:moveTo>
                  <a:cubicBezTo>
                    <a:pt x="274" y="508"/>
                    <a:pt x="273" y="508"/>
                    <a:pt x="272" y="509"/>
                  </a:cubicBezTo>
                  <a:cubicBezTo>
                    <a:pt x="273" y="507"/>
                    <a:pt x="273" y="506"/>
                    <a:pt x="275" y="507"/>
                  </a:cubicBezTo>
                  <a:close/>
                  <a:moveTo>
                    <a:pt x="254" y="514"/>
                  </a:moveTo>
                  <a:cubicBezTo>
                    <a:pt x="252" y="516"/>
                    <a:pt x="257" y="517"/>
                    <a:pt x="258" y="518"/>
                  </a:cubicBezTo>
                  <a:cubicBezTo>
                    <a:pt x="259" y="519"/>
                    <a:pt x="261" y="520"/>
                    <a:pt x="263" y="520"/>
                  </a:cubicBezTo>
                  <a:cubicBezTo>
                    <a:pt x="262" y="520"/>
                    <a:pt x="261" y="521"/>
                    <a:pt x="260" y="522"/>
                  </a:cubicBezTo>
                  <a:cubicBezTo>
                    <a:pt x="260" y="521"/>
                    <a:pt x="259" y="521"/>
                    <a:pt x="259" y="521"/>
                  </a:cubicBezTo>
                  <a:cubicBezTo>
                    <a:pt x="258" y="522"/>
                    <a:pt x="258" y="522"/>
                    <a:pt x="258" y="522"/>
                  </a:cubicBezTo>
                  <a:cubicBezTo>
                    <a:pt x="258" y="522"/>
                    <a:pt x="259" y="522"/>
                    <a:pt x="259" y="523"/>
                  </a:cubicBezTo>
                  <a:cubicBezTo>
                    <a:pt x="257" y="523"/>
                    <a:pt x="256" y="521"/>
                    <a:pt x="255" y="523"/>
                  </a:cubicBezTo>
                  <a:cubicBezTo>
                    <a:pt x="256" y="524"/>
                    <a:pt x="256" y="524"/>
                    <a:pt x="256" y="524"/>
                  </a:cubicBezTo>
                  <a:cubicBezTo>
                    <a:pt x="255" y="523"/>
                    <a:pt x="254" y="525"/>
                    <a:pt x="252" y="524"/>
                  </a:cubicBezTo>
                  <a:cubicBezTo>
                    <a:pt x="252" y="523"/>
                    <a:pt x="254" y="522"/>
                    <a:pt x="253" y="521"/>
                  </a:cubicBezTo>
                  <a:cubicBezTo>
                    <a:pt x="252" y="521"/>
                    <a:pt x="251" y="521"/>
                    <a:pt x="250" y="522"/>
                  </a:cubicBezTo>
                  <a:cubicBezTo>
                    <a:pt x="250" y="523"/>
                    <a:pt x="250" y="523"/>
                    <a:pt x="250" y="523"/>
                  </a:cubicBezTo>
                  <a:cubicBezTo>
                    <a:pt x="249" y="523"/>
                    <a:pt x="249" y="523"/>
                    <a:pt x="249" y="523"/>
                  </a:cubicBezTo>
                  <a:cubicBezTo>
                    <a:pt x="250" y="522"/>
                    <a:pt x="249" y="521"/>
                    <a:pt x="249" y="521"/>
                  </a:cubicBezTo>
                  <a:cubicBezTo>
                    <a:pt x="248" y="521"/>
                    <a:pt x="248" y="521"/>
                    <a:pt x="248" y="521"/>
                  </a:cubicBezTo>
                  <a:cubicBezTo>
                    <a:pt x="249" y="520"/>
                    <a:pt x="251" y="520"/>
                    <a:pt x="253" y="519"/>
                  </a:cubicBezTo>
                  <a:cubicBezTo>
                    <a:pt x="250" y="518"/>
                    <a:pt x="250" y="518"/>
                    <a:pt x="250" y="518"/>
                  </a:cubicBezTo>
                  <a:cubicBezTo>
                    <a:pt x="252" y="516"/>
                    <a:pt x="252" y="516"/>
                    <a:pt x="252" y="516"/>
                  </a:cubicBezTo>
                  <a:cubicBezTo>
                    <a:pt x="251" y="515"/>
                    <a:pt x="251" y="516"/>
                    <a:pt x="249" y="516"/>
                  </a:cubicBezTo>
                  <a:cubicBezTo>
                    <a:pt x="249" y="514"/>
                    <a:pt x="250" y="514"/>
                    <a:pt x="251" y="512"/>
                  </a:cubicBezTo>
                  <a:cubicBezTo>
                    <a:pt x="252" y="512"/>
                    <a:pt x="254" y="512"/>
                    <a:pt x="254" y="514"/>
                  </a:cubicBezTo>
                  <a:close/>
                  <a:moveTo>
                    <a:pt x="244" y="513"/>
                  </a:moveTo>
                  <a:cubicBezTo>
                    <a:pt x="244" y="513"/>
                    <a:pt x="244" y="513"/>
                    <a:pt x="244" y="513"/>
                  </a:cubicBezTo>
                  <a:cubicBezTo>
                    <a:pt x="245" y="513"/>
                    <a:pt x="245" y="513"/>
                    <a:pt x="245" y="513"/>
                  </a:cubicBezTo>
                  <a:cubicBezTo>
                    <a:pt x="245" y="513"/>
                    <a:pt x="244" y="514"/>
                    <a:pt x="243" y="514"/>
                  </a:cubicBezTo>
                  <a:cubicBezTo>
                    <a:pt x="243" y="514"/>
                    <a:pt x="243" y="513"/>
                    <a:pt x="242" y="513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3" y="513"/>
                    <a:pt x="243" y="513"/>
                    <a:pt x="244" y="513"/>
                  </a:cubicBezTo>
                  <a:close/>
                  <a:moveTo>
                    <a:pt x="247" y="514"/>
                  </a:moveTo>
                  <a:cubicBezTo>
                    <a:pt x="246" y="515"/>
                    <a:pt x="246" y="515"/>
                    <a:pt x="246" y="516"/>
                  </a:cubicBezTo>
                  <a:cubicBezTo>
                    <a:pt x="245" y="516"/>
                    <a:pt x="245" y="516"/>
                    <a:pt x="245" y="516"/>
                  </a:cubicBezTo>
                  <a:cubicBezTo>
                    <a:pt x="245" y="516"/>
                    <a:pt x="245" y="516"/>
                    <a:pt x="245" y="516"/>
                  </a:cubicBezTo>
                  <a:cubicBezTo>
                    <a:pt x="244" y="515"/>
                    <a:pt x="246" y="515"/>
                    <a:pt x="247" y="514"/>
                  </a:cubicBezTo>
                  <a:close/>
                  <a:moveTo>
                    <a:pt x="245" y="518"/>
                  </a:moveTo>
                  <a:cubicBezTo>
                    <a:pt x="245" y="518"/>
                    <a:pt x="245" y="519"/>
                    <a:pt x="244" y="519"/>
                  </a:cubicBezTo>
                  <a:cubicBezTo>
                    <a:pt x="241" y="520"/>
                    <a:pt x="242" y="515"/>
                    <a:pt x="239" y="516"/>
                  </a:cubicBezTo>
                  <a:cubicBezTo>
                    <a:pt x="239" y="515"/>
                    <a:pt x="239" y="515"/>
                    <a:pt x="239" y="515"/>
                  </a:cubicBezTo>
                  <a:cubicBezTo>
                    <a:pt x="240" y="516"/>
                    <a:pt x="243" y="517"/>
                    <a:pt x="245" y="518"/>
                  </a:cubicBezTo>
                  <a:close/>
                  <a:moveTo>
                    <a:pt x="333" y="516"/>
                  </a:moveTo>
                  <a:cubicBezTo>
                    <a:pt x="331" y="515"/>
                    <a:pt x="331" y="515"/>
                    <a:pt x="331" y="515"/>
                  </a:cubicBezTo>
                  <a:cubicBezTo>
                    <a:pt x="332" y="515"/>
                    <a:pt x="332" y="515"/>
                    <a:pt x="332" y="515"/>
                  </a:cubicBezTo>
                  <a:cubicBezTo>
                    <a:pt x="333" y="516"/>
                    <a:pt x="333" y="516"/>
                    <a:pt x="333" y="516"/>
                  </a:cubicBezTo>
                  <a:close/>
                  <a:moveTo>
                    <a:pt x="248" y="519"/>
                  </a:moveTo>
                  <a:cubicBezTo>
                    <a:pt x="246" y="519"/>
                    <a:pt x="246" y="519"/>
                    <a:pt x="246" y="519"/>
                  </a:cubicBezTo>
                  <a:cubicBezTo>
                    <a:pt x="248" y="519"/>
                    <a:pt x="248" y="519"/>
                    <a:pt x="248" y="519"/>
                  </a:cubicBezTo>
                  <a:cubicBezTo>
                    <a:pt x="248" y="519"/>
                    <a:pt x="248" y="519"/>
                    <a:pt x="248" y="519"/>
                  </a:cubicBezTo>
                  <a:close/>
                  <a:moveTo>
                    <a:pt x="95" y="46"/>
                  </a:moveTo>
                  <a:cubicBezTo>
                    <a:pt x="94" y="47"/>
                    <a:pt x="91" y="45"/>
                    <a:pt x="92" y="48"/>
                  </a:cubicBezTo>
                  <a:cubicBezTo>
                    <a:pt x="92" y="49"/>
                    <a:pt x="93" y="49"/>
                    <a:pt x="94" y="49"/>
                  </a:cubicBezTo>
                  <a:cubicBezTo>
                    <a:pt x="95" y="48"/>
                    <a:pt x="95" y="47"/>
                    <a:pt x="96" y="47"/>
                  </a:cubicBezTo>
                  <a:cubicBezTo>
                    <a:pt x="96" y="48"/>
                    <a:pt x="96" y="48"/>
                    <a:pt x="95" y="49"/>
                  </a:cubicBezTo>
                  <a:cubicBezTo>
                    <a:pt x="96" y="50"/>
                    <a:pt x="98" y="49"/>
                    <a:pt x="100" y="50"/>
                  </a:cubicBezTo>
                  <a:cubicBezTo>
                    <a:pt x="98" y="52"/>
                    <a:pt x="100" y="52"/>
                    <a:pt x="100" y="54"/>
                  </a:cubicBezTo>
                  <a:cubicBezTo>
                    <a:pt x="100" y="55"/>
                    <a:pt x="100" y="56"/>
                    <a:pt x="100" y="56"/>
                  </a:cubicBezTo>
                  <a:cubicBezTo>
                    <a:pt x="102" y="55"/>
                    <a:pt x="103" y="55"/>
                    <a:pt x="104" y="55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9"/>
                    <a:pt x="110" y="59"/>
                    <a:pt x="112" y="62"/>
                  </a:cubicBezTo>
                  <a:cubicBezTo>
                    <a:pt x="113" y="62"/>
                    <a:pt x="114" y="63"/>
                    <a:pt x="115" y="62"/>
                  </a:cubicBezTo>
                  <a:cubicBezTo>
                    <a:pt x="116" y="67"/>
                    <a:pt x="124" y="67"/>
                    <a:pt x="124" y="74"/>
                  </a:cubicBezTo>
                  <a:cubicBezTo>
                    <a:pt x="125" y="74"/>
                    <a:pt x="126" y="76"/>
                    <a:pt x="127" y="76"/>
                  </a:cubicBezTo>
                  <a:cubicBezTo>
                    <a:pt x="127" y="76"/>
                    <a:pt x="129" y="75"/>
                    <a:pt x="128" y="74"/>
                  </a:cubicBezTo>
                  <a:cubicBezTo>
                    <a:pt x="127" y="74"/>
                    <a:pt x="127" y="74"/>
                    <a:pt x="127" y="74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1" y="73"/>
                    <a:pt x="132" y="72"/>
                    <a:pt x="133" y="71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2" y="72"/>
                    <a:pt x="132" y="73"/>
                    <a:pt x="131" y="74"/>
                  </a:cubicBezTo>
                  <a:cubicBezTo>
                    <a:pt x="132" y="75"/>
                    <a:pt x="134" y="73"/>
                    <a:pt x="135" y="74"/>
                  </a:cubicBezTo>
                  <a:cubicBezTo>
                    <a:pt x="136" y="71"/>
                    <a:pt x="140" y="73"/>
                    <a:pt x="142" y="71"/>
                  </a:cubicBezTo>
                  <a:cubicBezTo>
                    <a:pt x="143" y="70"/>
                    <a:pt x="144" y="72"/>
                    <a:pt x="145" y="71"/>
                  </a:cubicBezTo>
                  <a:cubicBezTo>
                    <a:pt x="145" y="72"/>
                    <a:pt x="144" y="72"/>
                    <a:pt x="143" y="72"/>
                  </a:cubicBezTo>
                  <a:cubicBezTo>
                    <a:pt x="142" y="72"/>
                    <a:pt x="142" y="73"/>
                    <a:pt x="142" y="73"/>
                  </a:cubicBezTo>
                  <a:cubicBezTo>
                    <a:pt x="143" y="75"/>
                    <a:pt x="144" y="72"/>
                    <a:pt x="145" y="73"/>
                  </a:cubicBezTo>
                  <a:cubicBezTo>
                    <a:pt x="145" y="74"/>
                    <a:pt x="145" y="74"/>
                    <a:pt x="145" y="74"/>
                  </a:cubicBezTo>
                  <a:cubicBezTo>
                    <a:pt x="146" y="75"/>
                    <a:pt x="147" y="72"/>
                    <a:pt x="149" y="72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1" y="72"/>
                    <a:pt x="147" y="77"/>
                    <a:pt x="151" y="79"/>
                  </a:cubicBezTo>
                  <a:cubicBezTo>
                    <a:pt x="151" y="79"/>
                    <a:pt x="152" y="79"/>
                    <a:pt x="152" y="78"/>
                  </a:cubicBezTo>
                  <a:cubicBezTo>
                    <a:pt x="151" y="78"/>
                    <a:pt x="151" y="78"/>
                    <a:pt x="151" y="78"/>
                  </a:cubicBezTo>
                  <a:cubicBezTo>
                    <a:pt x="152" y="77"/>
                    <a:pt x="153" y="76"/>
                    <a:pt x="155" y="75"/>
                  </a:cubicBezTo>
                  <a:cubicBezTo>
                    <a:pt x="155" y="76"/>
                    <a:pt x="153" y="77"/>
                    <a:pt x="155" y="77"/>
                  </a:cubicBezTo>
                  <a:cubicBezTo>
                    <a:pt x="153" y="79"/>
                    <a:pt x="153" y="79"/>
                    <a:pt x="153" y="79"/>
                  </a:cubicBezTo>
                  <a:cubicBezTo>
                    <a:pt x="154" y="80"/>
                    <a:pt x="155" y="80"/>
                    <a:pt x="156" y="79"/>
                  </a:cubicBezTo>
                  <a:cubicBezTo>
                    <a:pt x="157" y="77"/>
                    <a:pt x="159" y="78"/>
                    <a:pt x="160" y="79"/>
                  </a:cubicBezTo>
                  <a:cubicBezTo>
                    <a:pt x="161" y="83"/>
                    <a:pt x="165" y="85"/>
                    <a:pt x="168" y="87"/>
                  </a:cubicBezTo>
                  <a:cubicBezTo>
                    <a:pt x="170" y="86"/>
                    <a:pt x="172" y="88"/>
                    <a:pt x="172" y="89"/>
                  </a:cubicBezTo>
                  <a:cubicBezTo>
                    <a:pt x="172" y="92"/>
                    <a:pt x="172" y="92"/>
                    <a:pt x="172" y="92"/>
                  </a:cubicBezTo>
                  <a:cubicBezTo>
                    <a:pt x="171" y="91"/>
                    <a:pt x="170" y="91"/>
                    <a:pt x="169" y="92"/>
                  </a:cubicBezTo>
                  <a:cubicBezTo>
                    <a:pt x="168" y="92"/>
                    <a:pt x="168" y="93"/>
                    <a:pt x="167" y="93"/>
                  </a:cubicBezTo>
                  <a:cubicBezTo>
                    <a:pt x="170" y="96"/>
                    <a:pt x="174" y="97"/>
                    <a:pt x="178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9" y="97"/>
                    <a:pt x="181" y="98"/>
                    <a:pt x="180" y="99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2" y="104"/>
                    <a:pt x="181" y="102"/>
                    <a:pt x="183" y="104"/>
                  </a:cubicBezTo>
                  <a:cubicBezTo>
                    <a:pt x="184" y="101"/>
                    <a:pt x="182" y="97"/>
                    <a:pt x="186" y="96"/>
                  </a:cubicBezTo>
                  <a:cubicBezTo>
                    <a:pt x="188" y="96"/>
                    <a:pt x="189" y="94"/>
                    <a:pt x="191" y="95"/>
                  </a:cubicBezTo>
                  <a:cubicBezTo>
                    <a:pt x="190" y="91"/>
                    <a:pt x="188" y="95"/>
                    <a:pt x="185" y="95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5" y="95"/>
                    <a:pt x="184" y="94"/>
                    <a:pt x="184" y="93"/>
                  </a:cubicBezTo>
                  <a:cubicBezTo>
                    <a:pt x="187" y="93"/>
                    <a:pt x="191" y="91"/>
                    <a:pt x="192" y="94"/>
                  </a:cubicBezTo>
                  <a:cubicBezTo>
                    <a:pt x="191" y="94"/>
                    <a:pt x="191" y="96"/>
                    <a:pt x="192" y="96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6" y="97"/>
                    <a:pt x="196" y="104"/>
                    <a:pt x="201" y="101"/>
                  </a:cubicBezTo>
                  <a:cubicBezTo>
                    <a:pt x="202" y="101"/>
                    <a:pt x="204" y="104"/>
                    <a:pt x="205" y="102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6" y="101"/>
                    <a:pt x="206" y="99"/>
                    <a:pt x="207" y="99"/>
                  </a:cubicBezTo>
                  <a:cubicBezTo>
                    <a:pt x="207" y="99"/>
                    <a:pt x="207" y="99"/>
                    <a:pt x="207" y="99"/>
                  </a:cubicBezTo>
                  <a:cubicBezTo>
                    <a:pt x="208" y="98"/>
                    <a:pt x="208" y="98"/>
                    <a:pt x="208" y="98"/>
                  </a:cubicBezTo>
                  <a:cubicBezTo>
                    <a:pt x="210" y="99"/>
                    <a:pt x="209" y="102"/>
                    <a:pt x="211" y="101"/>
                  </a:cubicBezTo>
                  <a:cubicBezTo>
                    <a:pt x="210" y="102"/>
                    <a:pt x="210" y="103"/>
                    <a:pt x="208" y="104"/>
                  </a:cubicBezTo>
                  <a:cubicBezTo>
                    <a:pt x="208" y="106"/>
                    <a:pt x="211" y="106"/>
                    <a:pt x="209" y="108"/>
                  </a:cubicBezTo>
                  <a:cubicBezTo>
                    <a:pt x="209" y="108"/>
                    <a:pt x="210" y="108"/>
                    <a:pt x="210" y="108"/>
                  </a:cubicBezTo>
                  <a:cubicBezTo>
                    <a:pt x="212" y="107"/>
                    <a:pt x="210" y="101"/>
                    <a:pt x="214" y="103"/>
                  </a:cubicBezTo>
                  <a:cubicBezTo>
                    <a:pt x="216" y="101"/>
                    <a:pt x="219" y="100"/>
                    <a:pt x="218" y="97"/>
                  </a:cubicBezTo>
                  <a:cubicBezTo>
                    <a:pt x="217" y="98"/>
                    <a:pt x="217" y="98"/>
                    <a:pt x="217" y="98"/>
                  </a:cubicBezTo>
                  <a:cubicBezTo>
                    <a:pt x="216" y="97"/>
                    <a:pt x="216" y="97"/>
                    <a:pt x="216" y="97"/>
                  </a:cubicBezTo>
                  <a:cubicBezTo>
                    <a:pt x="218" y="95"/>
                    <a:pt x="218" y="95"/>
                    <a:pt x="218" y="95"/>
                  </a:cubicBezTo>
                  <a:cubicBezTo>
                    <a:pt x="219" y="96"/>
                    <a:pt x="219" y="96"/>
                    <a:pt x="219" y="96"/>
                  </a:cubicBezTo>
                  <a:cubicBezTo>
                    <a:pt x="219" y="95"/>
                    <a:pt x="220" y="95"/>
                    <a:pt x="220" y="95"/>
                  </a:cubicBezTo>
                  <a:cubicBezTo>
                    <a:pt x="218" y="94"/>
                    <a:pt x="217" y="93"/>
                    <a:pt x="215" y="91"/>
                  </a:cubicBezTo>
                  <a:cubicBezTo>
                    <a:pt x="213" y="87"/>
                    <a:pt x="219" y="88"/>
                    <a:pt x="217" y="85"/>
                  </a:cubicBezTo>
                  <a:cubicBezTo>
                    <a:pt x="218" y="84"/>
                    <a:pt x="218" y="82"/>
                    <a:pt x="220" y="81"/>
                  </a:cubicBezTo>
                  <a:cubicBezTo>
                    <a:pt x="221" y="83"/>
                    <a:pt x="221" y="83"/>
                    <a:pt x="221" y="83"/>
                  </a:cubicBezTo>
                  <a:cubicBezTo>
                    <a:pt x="222" y="82"/>
                    <a:pt x="222" y="81"/>
                    <a:pt x="221" y="80"/>
                  </a:cubicBezTo>
                  <a:cubicBezTo>
                    <a:pt x="222" y="79"/>
                    <a:pt x="224" y="78"/>
                    <a:pt x="225" y="80"/>
                  </a:cubicBezTo>
                  <a:cubicBezTo>
                    <a:pt x="226" y="83"/>
                    <a:pt x="224" y="85"/>
                    <a:pt x="225" y="88"/>
                  </a:cubicBezTo>
                  <a:cubicBezTo>
                    <a:pt x="225" y="89"/>
                    <a:pt x="225" y="89"/>
                    <a:pt x="225" y="90"/>
                  </a:cubicBezTo>
                  <a:cubicBezTo>
                    <a:pt x="226" y="91"/>
                    <a:pt x="226" y="91"/>
                    <a:pt x="226" y="91"/>
                  </a:cubicBezTo>
                  <a:cubicBezTo>
                    <a:pt x="226" y="91"/>
                    <a:pt x="222" y="89"/>
                    <a:pt x="224" y="92"/>
                  </a:cubicBezTo>
                  <a:cubicBezTo>
                    <a:pt x="223" y="92"/>
                    <a:pt x="223" y="93"/>
                    <a:pt x="222" y="94"/>
                  </a:cubicBezTo>
                  <a:cubicBezTo>
                    <a:pt x="222" y="94"/>
                    <a:pt x="223" y="95"/>
                    <a:pt x="223" y="95"/>
                  </a:cubicBezTo>
                  <a:cubicBezTo>
                    <a:pt x="224" y="96"/>
                    <a:pt x="224" y="95"/>
                    <a:pt x="224" y="95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25" y="96"/>
                    <a:pt x="224" y="97"/>
                    <a:pt x="224" y="97"/>
                  </a:cubicBezTo>
                  <a:cubicBezTo>
                    <a:pt x="225" y="98"/>
                    <a:pt x="224" y="101"/>
                    <a:pt x="223" y="102"/>
                  </a:cubicBezTo>
                  <a:cubicBezTo>
                    <a:pt x="224" y="103"/>
                    <a:pt x="225" y="102"/>
                    <a:pt x="225" y="102"/>
                  </a:cubicBezTo>
                  <a:cubicBezTo>
                    <a:pt x="227" y="101"/>
                    <a:pt x="227" y="99"/>
                    <a:pt x="228" y="97"/>
                  </a:cubicBezTo>
                  <a:cubicBezTo>
                    <a:pt x="228" y="99"/>
                    <a:pt x="230" y="101"/>
                    <a:pt x="229" y="103"/>
                  </a:cubicBezTo>
                  <a:cubicBezTo>
                    <a:pt x="227" y="102"/>
                    <a:pt x="228" y="104"/>
                    <a:pt x="227" y="104"/>
                  </a:cubicBezTo>
                  <a:cubicBezTo>
                    <a:pt x="227" y="107"/>
                    <a:pt x="228" y="108"/>
                    <a:pt x="229" y="110"/>
                  </a:cubicBezTo>
                  <a:cubicBezTo>
                    <a:pt x="231" y="108"/>
                    <a:pt x="234" y="105"/>
                    <a:pt x="235" y="102"/>
                  </a:cubicBezTo>
                  <a:cubicBezTo>
                    <a:pt x="235" y="102"/>
                    <a:pt x="235" y="102"/>
                    <a:pt x="236" y="103"/>
                  </a:cubicBezTo>
                  <a:cubicBezTo>
                    <a:pt x="238" y="100"/>
                    <a:pt x="238" y="100"/>
                    <a:pt x="238" y="100"/>
                  </a:cubicBezTo>
                  <a:cubicBezTo>
                    <a:pt x="236" y="99"/>
                    <a:pt x="238" y="98"/>
                    <a:pt x="238" y="96"/>
                  </a:cubicBezTo>
                  <a:cubicBezTo>
                    <a:pt x="239" y="96"/>
                    <a:pt x="240" y="96"/>
                    <a:pt x="241" y="97"/>
                  </a:cubicBezTo>
                  <a:cubicBezTo>
                    <a:pt x="242" y="98"/>
                    <a:pt x="242" y="98"/>
                    <a:pt x="243" y="98"/>
                  </a:cubicBezTo>
                  <a:cubicBezTo>
                    <a:pt x="243" y="99"/>
                    <a:pt x="244" y="101"/>
                    <a:pt x="245" y="101"/>
                  </a:cubicBezTo>
                  <a:cubicBezTo>
                    <a:pt x="245" y="102"/>
                    <a:pt x="243" y="103"/>
                    <a:pt x="245" y="104"/>
                  </a:cubicBezTo>
                  <a:cubicBezTo>
                    <a:pt x="244" y="105"/>
                    <a:pt x="242" y="105"/>
                    <a:pt x="241" y="104"/>
                  </a:cubicBezTo>
                  <a:cubicBezTo>
                    <a:pt x="240" y="107"/>
                    <a:pt x="242" y="109"/>
                    <a:pt x="241" y="112"/>
                  </a:cubicBezTo>
                  <a:cubicBezTo>
                    <a:pt x="239" y="112"/>
                    <a:pt x="238" y="115"/>
                    <a:pt x="235" y="115"/>
                  </a:cubicBezTo>
                  <a:cubicBezTo>
                    <a:pt x="234" y="114"/>
                    <a:pt x="235" y="111"/>
                    <a:pt x="233" y="112"/>
                  </a:cubicBezTo>
                  <a:cubicBezTo>
                    <a:pt x="232" y="112"/>
                    <a:pt x="232" y="112"/>
                    <a:pt x="232" y="112"/>
                  </a:cubicBezTo>
                  <a:cubicBezTo>
                    <a:pt x="234" y="113"/>
                    <a:pt x="234" y="114"/>
                    <a:pt x="234" y="116"/>
                  </a:cubicBezTo>
                  <a:cubicBezTo>
                    <a:pt x="233" y="116"/>
                    <a:pt x="233" y="115"/>
                    <a:pt x="232" y="115"/>
                  </a:cubicBezTo>
                  <a:cubicBezTo>
                    <a:pt x="232" y="115"/>
                    <a:pt x="232" y="115"/>
                    <a:pt x="232" y="115"/>
                  </a:cubicBezTo>
                  <a:cubicBezTo>
                    <a:pt x="232" y="113"/>
                    <a:pt x="230" y="113"/>
                    <a:pt x="228" y="113"/>
                  </a:cubicBezTo>
                  <a:cubicBezTo>
                    <a:pt x="228" y="114"/>
                    <a:pt x="228" y="114"/>
                    <a:pt x="228" y="115"/>
                  </a:cubicBezTo>
                  <a:cubicBezTo>
                    <a:pt x="228" y="115"/>
                    <a:pt x="228" y="116"/>
                    <a:pt x="229" y="115"/>
                  </a:cubicBezTo>
                  <a:cubicBezTo>
                    <a:pt x="228" y="117"/>
                    <a:pt x="226" y="119"/>
                    <a:pt x="224" y="120"/>
                  </a:cubicBezTo>
                  <a:cubicBezTo>
                    <a:pt x="222" y="120"/>
                    <a:pt x="222" y="115"/>
                    <a:pt x="219" y="116"/>
                  </a:cubicBezTo>
                  <a:cubicBezTo>
                    <a:pt x="220" y="118"/>
                    <a:pt x="220" y="119"/>
                    <a:pt x="221" y="120"/>
                  </a:cubicBezTo>
                  <a:cubicBezTo>
                    <a:pt x="222" y="120"/>
                    <a:pt x="223" y="121"/>
                    <a:pt x="224" y="121"/>
                  </a:cubicBezTo>
                  <a:cubicBezTo>
                    <a:pt x="222" y="123"/>
                    <a:pt x="219" y="129"/>
                    <a:pt x="216" y="125"/>
                  </a:cubicBezTo>
                  <a:cubicBezTo>
                    <a:pt x="214" y="126"/>
                    <a:pt x="215" y="128"/>
                    <a:pt x="212" y="128"/>
                  </a:cubicBezTo>
                  <a:cubicBezTo>
                    <a:pt x="212" y="126"/>
                    <a:pt x="211" y="127"/>
                    <a:pt x="210" y="126"/>
                  </a:cubicBezTo>
                  <a:cubicBezTo>
                    <a:pt x="210" y="126"/>
                    <a:pt x="209" y="126"/>
                    <a:pt x="210" y="127"/>
                  </a:cubicBezTo>
                  <a:cubicBezTo>
                    <a:pt x="211" y="127"/>
                    <a:pt x="211" y="128"/>
                    <a:pt x="212" y="129"/>
                  </a:cubicBezTo>
                  <a:cubicBezTo>
                    <a:pt x="213" y="130"/>
                    <a:pt x="211" y="130"/>
                    <a:pt x="211" y="131"/>
                  </a:cubicBezTo>
                  <a:cubicBezTo>
                    <a:pt x="209" y="131"/>
                    <a:pt x="208" y="130"/>
                    <a:pt x="207" y="129"/>
                  </a:cubicBezTo>
                  <a:cubicBezTo>
                    <a:pt x="207" y="130"/>
                    <a:pt x="209" y="132"/>
                    <a:pt x="206" y="133"/>
                  </a:cubicBezTo>
                  <a:cubicBezTo>
                    <a:pt x="202" y="134"/>
                    <a:pt x="201" y="140"/>
                    <a:pt x="198" y="142"/>
                  </a:cubicBezTo>
                  <a:cubicBezTo>
                    <a:pt x="197" y="145"/>
                    <a:pt x="194" y="148"/>
                    <a:pt x="196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9" y="151"/>
                    <a:pt x="199" y="151"/>
                    <a:pt x="199" y="151"/>
                  </a:cubicBezTo>
                  <a:cubicBezTo>
                    <a:pt x="199" y="151"/>
                    <a:pt x="199" y="152"/>
                    <a:pt x="198" y="152"/>
                  </a:cubicBezTo>
                  <a:cubicBezTo>
                    <a:pt x="199" y="152"/>
                    <a:pt x="199" y="154"/>
                    <a:pt x="199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5"/>
                    <a:pt x="199" y="156"/>
                    <a:pt x="199" y="157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9" y="160"/>
                    <a:pt x="200" y="158"/>
                    <a:pt x="202" y="158"/>
                  </a:cubicBezTo>
                  <a:cubicBezTo>
                    <a:pt x="207" y="158"/>
                    <a:pt x="207" y="165"/>
                    <a:pt x="212" y="166"/>
                  </a:cubicBezTo>
                  <a:cubicBezTo>
                    <a:pt x="213" y="170"/>
                    <a:pt x="218" y="168"/>
                    <a:pt x="221" y="169"/>
                  </a:cubicBezTo>
                  <a:cubicBezTo>
                    <a:pt x="221" y="171"/>
                    <a:pt x="218" y="173"/>
                    <a:pt x="220" y="175"/>
                  </a:cubicBezTo>
                  <a:cubicBezTo>
                    <a:pt x="217" y="177"/>
                    <a:pt x="219" y="179"/>
                    <a:pt x="220" y="182"/>
                  </a:cubicBezTo>
                  <a:cubicBezTo>
                    <a:pt x="223" y="183"/>
                    <a:pt x="219" y="187"/>
                    <a:pt x="223" y="186"/>
                  </a:cubicBezTo>
                  <a:cubicBezTo>
                    <a:pt x="223" y="185"/>
                    <a:pt x="225" y="184"/>
                    <a:pt x="225" y="185"/>
                  </a:cubicBezTo>
                  <a:cubicBezTo>
                    <a:pt x="225" y="183"/>
                    <a:pt x="228" y="182"/>
                    <a:pt x="226" y="180"/>
                  </a:cubicBezTo>
                  <a:cubicBezTo>
                    <a:pt x="227" y="180"/>
                    <a:pt x="227" y="180"/>
                    <a:pt x="227" y="179"/>
                  </a:cubicBezTo>
                  <a:cubicBezTo>
                    <a:pt x="226" y="177"/>
                    <a:pt x="228" y="174"/>
                    <a:pt x="227" y="171"/>
                  </a:cubicBezTo>
                  <a:cubicBezTo>
                    <a:pt x="230" y="170"/>
                    <a:pt x="233" y="169"/>
                    <a:pt x="236" y="166"/>
                  </a:cubicBezTo>
                  <a:cubicBezTo>
                    <a:pt x="236" y="167"/>
                    <a:pt x="236" y="167"/>
                    <a:pt x="236" y="167"/>
                  </a:cubicBezTo>
                  <a:cubicBezTo>
                    <a:pt x="237" y="166"/>
                    <a:pt x="237" y="166"/>
                    <a:pt x="237" y="166"/>
                  </a:cubicBezTo>
                  <a:cubicBezTo>
                    <a:pt x="235" y="164"/>
                    <a:pt x="237" y="162"/>
                    <a:pt x="237" y="160"/>
                  </a:cubicBezTo>
                  <a:cubicBezTo>
                    <a:pt x="239" y="157"/>
                    <a:pt x="231" y="155"/>
                    <a:pt x="236" y="153"/>
                  </a:cubicBezTo>
                  <a:cubicBezTo>
                    <a:pt x="236" y="152"/>
                    <a:pt x="238" y="152"/>
                    <a:pt x="237" y="151"/>
                  </a:cubicBezTo>
                  <a:cubicBezTo>
                    <a:pt x="238" y="151"/>
                    <a:pt x="239" y="149"/>
                    <a:pt x="240" y="149"/>
                  </a:cubicBezTo>
                  <a:cubicBezTo>
                    <a:pt x="238" y="147"/>
                    <a:pt x="240" y="145"/>
                    <a:pt x="238" y="144"/>
                  </a:cubicBezTo>
                  <a:cubicBezTo>
                    <a:pt x="243" y="143"/>
                    <a:pt x="238" y="138"/>
                    <a:pt x="242" y="137"/>
                  </a:cubicBezTo>
                  <a:cubicBezTo>
                    <a:pt x="244" y="137"/>
                    <a:pt x="245" y="139"/>
                    <a:pt x="247" y="138"/>
                  </a:cubicBezTo>
                  <a:cubicBezTo>
                    <a:pt x="249" y="140"/>
                    <a:pt x="251" y="137"/>
                    <a:pt x="252" y="140"/>
                  </a:cubicBezTo>
                  <a:cubicBezTo>
                    <a:pt x="251" y="142"/>
                    <a:pt x="253" y="142"/>
                    <a:pt x="254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6"/>
                    <a:pt x="257" y="144"/>
                    <a:pt x="258" y="147"/>
                  </a:cubicBezTo>
                  <a:cubicBezTo>
                    <a:pt x="258" y="146"/>
                    <a:pt x="258" y="146"/>
                    <a:pt x="259" y="146"/>
                  </a:cubicBezTo>
                  <a:cubicBezTo>
                    <a:pt x="257" y="147"/>
                    <a:pt x="258" y="150"/>
                    <a:pt x="256" y="151"/>
                  </a:cubicBezTo>
                  <a:cubicBezTo>
                    <a:pt x="257" y="151"/>
                    <a:pt x="257" y="153"/>
                    <a:pt x="256" y="153"/>
                  </a:cubicBezTo>
                  <a:cubicBezTo>
                    <a:pt x="256" y="154"/>
                    <a:pt x="256" y="155"/>
                    <a:pt x="257" y="156"/>
                  </a:cubicBezTo>
                  <a:cubicBezTo>
                    <a:pt x="258" y="156"/>
                    <a:pt x="258" y="156"/>
                    <a:pt x="258" y="156"/>
                  </a:cubicBezTo>
                  <a:cubicBezTo>
                    <a:pt x="257" y="158"/>
                    <a:pt x="260" y="158"/>
                    <a:pt x="259" y="160"/>
                  </a:cubicBezTo>
                  <a:cubicBezTo>
                    <a:pt x="260" y="158"/>
                    <a:pt x="263" y="159"/>
                    <a:pt x="263" y="157"/>
                  </a:cubicBezTo>
                  <a:cubicBezTo>
                    <a:pt x="264" y="157"/>
                    <a:pt x="264" y="157"/>
                    <a:pt x="264" y="157"/>
                  </a:cubicBezTo>
                  <a:cubicBezTo>
                    <a:pt x="266" y="155"/>
                    <a:pt x="267" y="152"/>
                    <a:pt x="269" y="150"/>
                  </a:cubicBezTo>
                  <a:cubicBezTo>
                    <a:pt x="270" y="151"/>
                    <a:pt x="270" y="153"/>
                    <a:pt x="269" y="155"/>
                  </a:cubicBezTo>
                  <a:cubicBezTo>
                    <a:pt x="271" y="155"/>
                    <a:pt x="270" y="156"/>
                    <a:pt x="271" y="157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0" y="158"/>
                    <a:pt x="270" y="158"/>
                    <a:pt x="269" y="159"/>
                  </a:cubicBezTo>
                  <a:cubicBezTo>
                    <a:pt x="269" y="159"/>
                    <a:pt x="270" y="159"/>
                    <a:pt x="270" y="160"/>
                  </a:cubicBezTo>
                  <a:cubicBezTo>
                    <a:pt x="270" y="160"/>
                    <a:pt x="271" y="159"/>
                    <a:pt x="271" y="159"/>
                  </a:cubicBezTo>
                  <a:cubicBezTo>
                    <a:pt x="271" y="160"/>
                    <a:pt x="271" y="160"/>
                    <a:pt x="271" y="160"/>
                  </a:cubicBezTo>
                  <a:cubicBezTo>
                    <a:pt x="271" y="159"/>
                    <a:pt x="271" y="160"/>
                    <a:pt x="270" y="160"/>
                  </a:cubicBezTo>
                  <a:cubicBezTo>
                    <a:pt x="270" y="160"/>
                    <a:pt x="271" y="161"/>
                    <a:pt x="271" y="161"/>
                  </a:cubicBezTo>
                  <a:cubicBezTo>
                    <a:pt x="271" y="160"/>
                    <a:pt x="271" y="160"/>
                    <a:pt x="271" y="160"/>
                  </a:cubicBezTo>
                  <a:cubicBezTo>
                    <a:pt x="271" y="161"/>
                    <a:pt x="271" y="162"/>
                    <a:pt x="272" y="162"/>
                  </a:cubicBezTo>
                  <a:cubicBezTo>
                    <a:pt x="272" y="162"/>
                    <a:pt x="272" y="162"/>
                    <a:pt x="272" y="162"/>
                  </a:cubicBezTo>
                  <a:cubicBezTo>
                    <a:pt x="272" y="163"/>
                    <a:pt x="272" y="163"/>
                    <a:pt x="272" y="163"/>
                  </a:cubicBezTo>
                  <a:cubicBezTo>
                    <a:pt x="272" y="163"/>
                    <a:pt x="272" y="163"/>
                    <a:pt x="271" y="163"/>
                  </a:cubicBezTo>
                  <a:cubicBezTo>
                    <a:pt x="273" y="163"/>
                    <a:pt x="273" y="165"/>
                    <a:pt x="273" y="166"/>
                  </a:cubicBezTo>
                  <a:cubicBezTo>
                    <a:pt x="273" y="167"/>
                    <a:pt x="269" y="166"/>
                    <a:pt x="271" y="169"/>
                  </a:cubicBezTo>
                  <a:cubicBezTo>
                    <a:pt x="275" y="172"/>
                    <a:pt x="275" y="172"/>
                    <a:pt x="275" y="172"/>
                  </a:cubicBezTo>
                  <a:cubicBezTo>
                    <a:pt x="274" y="172"/>
                    <a:pt x="274" y="172"/>
                    <a:pt x="274" y="173"/>
                  </a:cubicBezTo>
                  <a:cubicBezTo>
                    <a:pt x="275" y="173"/>
                    <a:pt x="276" y="174"/>
                    <a:pt x="277" y="174"/>
                  </a:cubicBezTo>
                  <a:cubicBezTo>
                    <a:pt x="277" y="174"/>
                    <a:pt x="277" y="175"/>
                    <a:pt x="278" y="175"/>
                  </a:cubicBezTo>
                  <a:cubicBezTo>
                    <a:pt x="279" y="175"/>
                    <a:pt x="280" y="176"/>
                    <a:pt x="280" y="175"/>
                  </a:cubicBezTo>
                  <a:cubicBezTo>
                    <a:pt x="280" y="175"/>
                    <a:pt x="281" y="176"/>
                    <a:pt x="281" y="176"/>
                  </a:cubicBezTo>
                  <a:cubicBezTo>
                    <a:pt x="278" y="178"/>
                    <a:pt x="273" y="177"/>
                    <a:pt x="273" y="181"/>
                  </a:cubicBezTo>
                  <a:cubicBezTo>
                    <a:pt x="276" y="180"/>
                    <a:pt x="279" y="176"/>
                    <a:pt x="281" y="179"/>
                  </a:cubicBezTo>
                  <a:cubicBezTo>
                    <a:pt x="281" y="179"/>
                    <a:pt x="280" y="179"/>
                    <a:pt x="280" y="180"/>
                  </a:cubicBezTo>
                  <a:cubicBezTo>
                    <a:pt x="281" y="180"/>
                    <a:pt x="281" y="181"/>
                    <a:pt x="281" y="180"/>
                  </a:cubicBezTo>
                  <a:cubicBezTo>
                    <a:pt x="282" y="179"/>
                    <a:pt x="282" y="179"/>
                    <a:pt x="282" y="179"/>
                  </a:cubicBezTo>
                  <a:cubicBezTo>
                    <a:pt x="285" y="181"/>
                    <a:pt x="282" y="184"/>
                    <a:pt x="284" y="185"/>
                  </a:cubicBezTo>
                  <a:cubicBezTo>
                    <a:pt x="281" y="190"/>
                    <a:pt x="275" y="187"/>
                    <a:pt x="272" y="192"/>
                  </a:cubicBezTo>
                  <a:cubicBezTo>
                    <a:pt x="267" y="192"/>
                    <a:pt x="261" y="192"/>
                    <a:pt x="256" y="190"/>
                  </a:cubicBezTo>
                  <a:cubicBezTo>
                    <a:pt x="255" y="192"/>
                    <a:pt x="253" y="195"/>
                    <a:pt x="251" y="195"/>
                  </a:cubicBezTo>
                  <a:cubicBezTo>
                    <a:pt x="247" y="196"/>
                    <a:pt x="245" y="200"/>
                    <a:pt x="242" y="203"/>
                  </a:cubicBezTo>
                  <a:cubicBezTo>
                    <a:pt x="242" y="203"/>
                    <a:pt x="242" y="203"/>
                    <a:pt x="242" y="203"/>
                  </a:cubicBezTo>
                  <a:cubicBezTo>
                    <a:pt x="247" y="199"/>
                    <a:pt x="252" y="196"/>
                    <a:pt x="258" y="196"/>
                  </a:cubicBezTo>
                  <a:cubicBezTo>
                    <a:pt x="259" y="197"/>
                    <a:pt x="260" y="198"/>
                    <a:pt x="259" y="199"/>
                  </a:cubicBezTo>
                  <a:cubicBezTo>
                    <a:pt x="257" y="200"/>
                    <a:pt x="256" y="199"/>
                    <a:pt x="255" y="200"/>
                  </a:cubicBezTo>
                  <a:cubicBezTo>
                    <a:pt x="256" y="201"/>
                    <a:pt x="257" y="202"/>
                    <a:pt x="258" y="201"/>
                  </a:cubicBezTo>
                  <a:cubicBezTo>
                    <a:pt x="256" y="203"/>
                    <a:pt x="257" y="204"/>
                    <a:pt x="258" y="206"/>
                  </a:cubicBezTo>
                  <a:cubicBezTo>
                    <a:pt x="259" y="208"/>
                    <a:pt x="261" y="209"/>
                    <a:pt x="263" y="209"/>
                  </a:cubicBezTo>
                  <a:cubicBezTo>
                    <a:pt x="264" y="208"/>
                    <a:pt x="265" y="209"/>
                    <a:pt x="265" y="209"/>
                  </a:cubicBezTo>
                  <a:cubicBezTo>
                    <a:pt x="264" y="211"/>
                    <a:pt x="261" y="211"/>
                    <a:pt x="259" y="212"/>
                  </a:cubicBezTo>
                  <a:cubicBezTo>
                    <a:pt x="259" y="212"/>
                    <a:pt x="259" y="212"/>
                    <a:pt x="259" y="212"/>
                  </a:cubicBezTo>
                  <a:cubicBezTo>
                    <a:pt x="256" y="213"/>
                    <a:pt x="256" y="214"/>
                    <a:pt x="254" y="216"/>
                  </a:cubicBezTo>
                  <a:cubicBezTo>
                    <a:pt x="253" y="215"/>
                    <a:pt x="252" y="213"/>
                    <a:pt x="253" y="212"/>
                  </a:cubicBezTo>
                  <a:cubicBezTo>
                    <a:pt x="254" y="211"/>
                    <a:pt x="257" y="211"/>
                    <a:pt x="256" y="209"/>
                  </a:cubicBezTo>
                  <a:cubicBezTo>
                    <a:pt x="254" y="210"/>
                    <a:pt x="252" y="209"/>
                    <a:pt x="250" y="211"/>
                  </a:cubicBezTo>
                  <a:cubicBezTo>
                    <a:pt x="251" y="211"/>
                    <a:pt x="251" y="211"/>
                    <a:pt x="251" y="211"/>
                  </a:cubicBezTo>
                  <a:cubicBezTo>
                    <a:pt x="247" y="212"/>
                    <a:pt x="245" y="213"/>
                    <a:pt x="241" y="215"/>
                  </a:cubicBezTo>
                  <a:cubicBezTo>
                    <a:pt x="239" y="219"/>
                    <a:pt x="239" y="219"/>
                    <a:pt x="239" y="219"/>
                  </a:cubicBezTo>
                  <a:cubicBezTo>
                    <a:pt x="239" y="220"/>
                    <a:pt x="240" y="221"/>
                    <a:pt x="240" y="222"/>
                  </a:cubicBezTo>
                  <a:cubicBezTo>
                    <a:pt x="241" y="221"/>
                    <a:pt x="241" y="221"/>
                    <a:pt x="241" y="221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39" y="221"/>
                    <a:pt x="238" y="223"/>
                    <a:pt x="238" y="222"/>
                  </a:cubicBezTo>
                  <a:cubicBezTo>
                    <a:pt x="237" y="223"/>
                    <a:pt x="236" y="222"/>
                    <a:pt x="236" y="223"/>
                  </a:cubicBezTo>
                  <a:cubicBezTo>
                    <a:pt x="234" y="222"/>
                    <a:pt x="233" y="223"/>
                    <a:pt x="231" y="224"/>
                  </a:cubicBezTo>
                  <a:cubicBezTo>
                    <a:pt x="231" y="224"/>
                    <a:pt x="231" y="224"/>
                    <a:pt x="231" y="224"/>
                  </a:cubicBezTo>
                  <a:cubicBezTo>
                    <a:pt x="232" y="225"/>
                    <a:pt x="233" y="225"/>
                    <a:pt x="234" y="224"/>
                  </a:cubicBezTo>
                  <a:cubicBezTo>
                    <a:pt x="233" y="225"/>
                    <a:pt x="231" y="224"/>
                    <a:pt x="229" y="226"/>
                  </a:cubicBezTo>
                  <a:cubicBezTo>
                    <a:pt x="230" y="227"/>
                    <a:pt x="229" y="228"/>
                    <a:pt x="229" y="229"/>
                  </a:cubicBezTo>
                  <a:cubicBezTo>
                    <a:pt x="228" y="231"/>
                    <a:pt x="226" y="230"/>
                    <a:pt x="225" y="230"/>
                  </a:cubicBezTo>
                  <a:cubicBezTo>
                    <a:pt x="227" y="232"/>
                    <a:pt x="224" y="234"/>
                    <a:pt x="224" y="236"/>
                  </a:cubicBezTo>
                  <a:cubicBezTo>
                    <a:pt x="225" y="234"/>
                    <a:pt x="221" y="233"/>
                    <a:pt x="223" y="232"/>
                  </a:cubicBezTo>
                  <a:cubicBezTo>
                    <a:pt x="223" y="231"/>
                    <a:pt x="223" y="230"/>
                    <a:pt x="222" y="230"/>
                  </a:cubicBezTo>
                  <a:cubicBezTo>
                    <a:pt x="222" y="233"/>
                    <a:pt x="222" y="236"/>
                    <a:pt x="222" y="238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23" y="240"/>
                    <a:pt x="222" y="240"/>
                    <a:pt x="221" y="241"/>
                  </a:cubicBezTo>
                  <a:cubicBezTo>
                    <a:pt x="221" y="241"/>
                    <a:pt x="220" y="241"/>
                    <a:pt x="220" y="241"/>
                  </a:cubicBezTo>
                  <a:cubicBezTo>
                    <a:pt x="221" y="242"/>
                    <a:pt x="222" y="242"/>
                    <a:pt x="222" y="242"/>
                  </a:cubicBezTo>
                  <a:cubicBezTo>
                    <a:pt x="222" y="244"/>
                    <a:pt x="218" y="243"/>
                    <a:pt x="221" y="245"/>
                  </a:cubicBezTo>
                  <a:cubicBezTo>
                    <a:pt x="217" y="246"/>
                    <a:pt x="214" y="248"/>
                    <a:pt x="212" y="251"/>
                  </a:cubicBezTo>
                  <a:cubicBezTo>
                    <a:pt x="209" y="251"/>
                    <a:pt x="207" y="254"/>
                    <a:pt x="205" y="256"/>
                  </a:cubicBezTo>
                  <a:cubicBezTo>
                    <a:pt x="204" y="261"/>
                    <a:pt x="207" y="264"/>
                    <a:pt x="207" y="268"/>
                  </a:cubicBezTo>
                  <a:cubicBezTo>
                    <a:pt x="209" y="270"/>
                    <a:pt x="207" y="272"/>
                    <a:pt x="207" y="273"/>
                  </a:cubicBezTo>
                  <a:cubicBezTo>
                    <a:pt x="206" y="275"/>
                    <a:pt x="206" y="275"/>
                    <a:pt x="206" y="275"/>
                  </a:cubicBezTo>
                  <a:cubicBezTo>
                    <a:pt x="204" y="274"/>
                    <a:pt x="204" y="272"/>
                    <a:pt x="202" y="271"/>
                  </a:cubicBezTo>
                  <a:cubicBezTo>
                    <a:pt x="203" y="270"/>
                    <a:pt x="203" y="270"/>
                    <a:pt x="203" y="270"/>
                  </a:cubicBezTo>
                  <a:cubicBezTo>
                    <a:pt x="201" y="270"/>
                    <a:pt x="202" y="267"/>
                    <a:pt x="202" y="266"/>
                  </a:cubicBezTo>
                  <a:cubicBezTo>
                    <a:pt x="201" y="267"/>
                    <a:pt x="201" y="267"/>
                    <a:pt x="201" y="267"/>
                  </a:cubicBezTo>
                  <a:cubicBezTo>
                    <a:pt x="203" y="264"/>
                    <a:pt x="199" y="262"/>
                    <a:pt x="199" y="260"/>
                  </a:cubicBezTo>
                  <a:cubicBezTo>
                    <a:pt x="197" y="259"/>
                    <a:pt x="197" y="262"/>
                    <a:pt x="195" y="261"/>
                  </a:cubicBezTo>
                  <a:cubicBezTo>
                    <a:pt x="195" y="259"/>
                    <a:pt x="193" y="259"/>
                    <a:pt x="192" y="258"/>
                  </a:cubicBezTo>
                  <a:cubicBezTo>
                    <a:pt x="191" y="259"/>
                    <a:pt x="189" y="259"/>
                    <a:pt x="188" y="259"/>
                  </a:cubicBezTo>
                  <a:cubicBezTo>
                    <a:pt x="187" y="257"/>
                    <a:pt x="185" y="259"/>
                    <a:pt x="183" y="259"/>
                  </a:cubicBezTo>
                  <a:cubicBezTo>
                    <a:pt x="183" y="260"/>
                    <a:pt x="182" y="260"/>
                    <a:pt x="183" y="260"/>
                  </a:cubicBezTo>
                  <a:cubicBezTo>
                    <a:pt x="183" y="261"/>
                    <a:pt x="183" y="261"/>
                    <a:pt x="183" y="261"/>
                  </a:cubicBezTo>
                  <a:cubicBezTo>
                    <a:pt x="183" y="261"/>
                    <a:pt x="182" y="261"/>
                    <a:pt x="183" y="262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3" y="262"/>
                    <a:pt x="182" y="261"/>
                    <a:pt x="182" y="262"/>
                  </a:cubicBezTo>
                  <a:cubicBezTo>
                    <a:pt x="182" y="263"/>
                    <a:pt x="182" y="263"/>
                    <a:pt x="182" y="263"/>
                  </a:cubicBezTo>
                  <a:cubicBezTo>
                    <a:pt x="181" y="263"/>
                    <a:pt x="181" y="262"/>
                    <a:pt x="181" y="262"/>
                  </a:cubicBezTo>
                  <a:cubicBezTo>
                    <a:pt x="179" y="264"/>
                    <a:pt x="179" y="260"/>
                    <a:pt x="177" y="260"/>
                  </a:cubicBezTo>
                  <a:cubicBezTo>
                    <a:pt x="175" y="262"/>
                    <a:pt x="172" y="259"/>
                    <a:pt x="170" y="261"/>
                  </a:cubicBezTo>
                  <a:cubicBezTo>
                    <a:pt x="170" y="261"/>
                    <a:pt x="170" y="260"/>
                    <a:pt x="169" y="260"/>
                  </a:cubicBezTo>
                  <a:cubicBezTo>
                    <a:pt x="168" y="262"/>
                    <a:pt x="168" y="264"/>
                    <a:pt x="165" y="264"/>
                  </a:cubicBezTo>
                  <a:cubicBezTo>
                    <a:pt x="164" y="262"/>
                    <a:pt x="164" y="265"/>
                    <a:pt x="163" y="265"/>
                  </a:cubicBezTo>
                  <a:cubicBezTo>
                    <a:pt x="162" y="265"/>
                    <a:pt x="162" y="266"/>
                    <a:pt x="161" y="267"/>
                  </a:cubicBezTo>
                  <a:cubicBezTo>
                    <a:pt x="161" y="269"/>
                    <a:pt x="160" y="271"/>
                    <a:pt x="161" y="274"/>
                  </a:cubicBezTo>
                  <a:cubicBezTo>
                    <a:pt x="159" y="275"/>
                    <a:pt x="160" y="277"/>
                    <a:pt x="159" y="279"/>
                  </a:cubicBezTo>
                  <a:cubicBezTo>
                    <a:pt x="159" y="284"/>
                    <a:pt x="159" y="290"/>
                    <a:pt x="163" y="293"/>
                  </a:cubicBezTo>
                  <a:cubicBezTo>
                    <a:pt x="166" y="297"/>
                    <a:pt x="170" y="296"/>
                    <a:pt x="174" y="295"/>
                  </a:cubicBezTo>
                  <a:cubicBezTo>
                    <a:pt x="173" y="295"/>
                    <a:pt x="174" y="296"/>
                    <a:pt x="174" y="296"/>
                  </a:cubicBezTo>
                  <a:cubicBezTo>
                    <a:pt x="176" y="295"/>
                    <a:pt x="177" y="292"/>
                    <a:pt x="178" y="291"/>
                  </a:cubicBezTo>
                  <a:cubicBezTo>
                    <a:pt x="178" y="289"/>
                    <a:pt x="178" y="288"/>
                    <a:pt x="179" y="288"/>
                  </a:cubicBezTo>
                  <a:cubicBezTo>
                    <a:pt x="182" y="287"/>
                    <a:pt x="186" y="285"/>
                    <a:pt x="188" y="286"/>
                  </a:cubicBezTo>
                  <a:cubicBezTo>
                    <a:pt x="188" y="289"/>
                    <a:pt x="185" y="291"/>
                    <a:pt x="186" y="293"/>
                  </a:cubicBezTo>
                  <a:cubicBezTo>
                    <a:pt x="185" y="294"/>
                    <a:pt x="186" y="295"/>
                    <a:pt x="185" y="295"/>
                  </a:cubicBezTo>
                  <a:cubicBezTo>
                    <a:pt x="184" y="295"/>
                    <a:pt x="184" y="295"/>
                    <a:pt x="184" y="295"/>
                  </a:cubicBezTo>
                  <a:cubicBezTo>
                    <a:pt x="185" y="295"/>
                    <a:pt x="184" y="295"/>
                    <a:pt x="184" y="294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4" y="297"/>
                    <a:pt x="183" y="300"/>
                    <a:pt x="183" y="301"/>
                  </a:cubicBezTo>
                  <a:cubicBezTo>
                    <a:pt x="182" y="301"/>
                    <a:pt x="181" y="302"/>
                    <a:pt x="182" y="302"/>
                  </a:cubicBezTo>
                  <a:cubicBezTo>
                    <a:pt x="185" y="304"/>
                    <a:pt x="189" y="301"/>
                    <a:pt x="193" y="303"/>
                  </a:cubicBezTo>
                  <a:cubicBezTo>
                    <a:pt x="193" y="303"/>
                    <a:pt x="194" y="303"/>
                    <a:pt x="194" y="303"/>
                  </a:cubicBezTo>
                  <a:cubicBezTo>
                    <a:pt x="194" y="303"/>
                    <a:pt x="194" y="303"/>
                    <a:pt x="194" y="303"/>
                  </a:cubicBezTo>
                  <a:cubicBezTo>
                    <a:pt x="194" y="304"/>
                    <a:pt x="194" y="304"/>
                    <a:pt x="194" y="304"/>
                  </a:cubicBezTo>
                  <a:cubicBezTo>
                    <a:pt x="195" y="306"/>
                    <a:pt x="198" y="303"/>
                    <a:pt x="196" y="306"/>
                  </a:cubicBezTo>
                  <a:cubicBezTo>
                    <a:pt x="197" y="308"/>
                    <a:pt x="197" y="308"/>
                    <a:pt x="196" y="309"/>
                  </a:cubicBezTo>
                  <a:cubicBezTo>
                    <a:pt x="195" y="310"/>
                    <a:pt x="195" y="310"/>
                    <a:pt x="195" y="310"/>
                  </a:cubicBezTo>
                  <a:cubicBezTo>
                    <a:pt x="197" y="311"/>
                    <a:pt x="195" y="312"/>
                    <a:pt x="195" y="313"/>
                  </a:cubicBezTo>
                  <a:cubicBezTo>
                    <a:pt x="195" y="314"/>
                    <a:pt x="194" y="314"/>
                    <a:pt x="194" y="314"/>
                  </a:cubicBezTo>
                  <a:cubicBezTo>
                    <a:pt x="195" y="315"/>
                    <a:pt x="195" y="315"/>
                    <a:pt x="195" y="315"/>
                  </a:cubicBezTo>
                  <a:cubicBezTo>
                    <a:pt x="194" y="318"/>
                    <a:pt x="197" y="320"/>
                    <a:pt x="199" y="322"/>
                  </a:cubicBezTo>
                  <a:cubicBezTo>
                    <a:pt x="203" y="324"/>
                    <a:pt x="205" y="319"/>
                    <a:pt x="208" y="321"/>
                  </a:cubicBezTo>
                  <a:cubicBezTo>
                    <a:pt x="211" y="321"/>
                    <a:pt x="212" y="324"/>
                    <a:pt x="213" y="325"/>
                  </a:cubicBezTo>
                  <a:cubicBezTo>
                    <a:pt x="214" y="324"/>
                    <a:pt x="214" y="324"/>
                    <a:pt x="214" y="324"/>
                  </a:cubicBezTo>
                  <a:cubicBezTo>
                    <a:pt x="214" y="324"/>
                    <a:pt x="214" y="323"/>
                    <a:pt x="214" y="323"/>
                  </a:cubicBezTo>
                  <a:cubicBezTo>
                    <a:pt x="215" y="321"/>
                    <a:pt x="218" y="321"/>
                    <a:pt x="217" y="319"/>
                  </a:cubicBezTo>
                  <a:cubicBezTo>
                    <a:pt x="217" y="318"/>
                    <a:pt x="218" y="317"/>
                    <a:pt x="220" y="316"/>
                  </a:cubicBezTo>
                  <a:cubicBezTo>
                    <a:pt x="221" y="317"/>
                    <a:pt x="221" y="317"/>
                    <a:pt x="221" y="317"/>
                  </a:cubicBezTo>
                  <a:cubicBezTo>
                    <a:pt x="221" y="317"/>
                    <a:pt x="221" y="316"/>
                    <a:pt x="221" y="316"/>
                  </a:cubicBezTo>
                  <a:cubicBezTo>
                    <a:pt x="225" y="317"/>
                    <a:pt x="226" y="312"/>
                    <a:pt x="229" y="313"/>
                  </a:cubicBezTo>
                  <a:cubicBezTo>
                    <a:pt x="229" y="315"/>
                    <a:pt x="225" y="315"/>
                    <a:pt x="228" y="317"/>
                  </a:cubicBezTo>
                  <a:cubicBezTo>
                    <a:pt x="229" y="317"/>
                    <a:pt x="231" y="316"/>
                    <a:pt x="233" y="315"/>
                  </a:cubicBezTo>
                  <a:cubicBezTo>
                    <a:pt x="233" y="315"/>
                    <a:pt x="232" y="314"/>
                    <a:pt x="231" y="314"/>
                  </a:cubicBezTo>
                  <a:cubicBezTo>
                    <a:pt x="232" y="313"/>
                    <a:pt x="232" y="313"/>
                    <a:pt x="232" y="313"/>
                  </a:cubicBezTo>
                  <a:cubicBezTo>
                    <a:pt x="232" y="315"/>
                    <a:pt x="234" y="315"/>
                    <a:pt x="236" y="316"/>
                  </a:cubicBezTo>
                  <a:cubicBezTo>
                    <a:pt x="238" y="315"/>
                    <a:pt x="237" y="317"/>
                    <a:pt x="238" y="318"/>
                  </a:cubicBezTo>
                  <a:cubicBezTo>
                    <a:pt x="240" y="319"/>
                    <a:pt x="243" y="316"/>
                    <a:pt x="245" y="319"/>
                  </a:cubicBezTo>
                  <a:cubicBezTo>
                    <a:pt x="248" y="318"/>
                    <a:pt x="250" y="317"/>
                    <a:pt x="253" y="317"/>
                  </a:cubicBezTo>
                  <a:cubicBezTo>
                    <a:pt x="251" y="318"/>
                    <a:pt x="251" y="318"/>
                    <a:pt x="251" y="318"/>
                  </a:cubicBezTo>
                  <a:cubicBezTo>
                    <a:pt x="252" y="320"/>
                    <a:pt x="258" y="320"/>
                    <a:pt x="256" y="323"/>
                  </a:cubicBezTo>
                  <a:cubicBezTo>
                    <a:pt x="259" y="323"/>
                    <a:pt x="261" y="325"/>
                    <a:pt x="263" y="327"/>
                  </a:cubicBezTo>
                  <a:cubicBezTo>
                    <a:pt x="263" y="327"/>
                    <a:pt x="263" y="328"/>
                    <a:pt x="264" y="329"/>
                  </a:cubicBezTo>
                  <a:cubicBezTo>
                    <a:pt x="264" y="329"/>
                    <a:pt x="264" y="328"/>
                    <a:pt x="265" y="328"/>
                  </a:cubicBezTo>
                  <a:cubicBezTo>
                    <a:pt x="268" y="331"/>
                    <a:pt x="268" y="331"/>
                    <a:pt x="268" y="331"/>
                  </a:cubicBezTo>
                  <a:cubicBezTo>
                    <a:pt x="272" y="330"/>
                    <a:pt x="277" y="331"/>
                    <a:pt x="280" y="333"/>
                  </a:cubicBezTo>
                  <a:cubicBezTo>
                    <a:pt x="283" y="335"/>
                    <a:pt x="283" y="339"/>
                    <a:pt x="286" y="341"/>
                  </a:cubicBezTo>
                  <a:cubicBezTo>
                    <a:pt x="285" y="342"/>
                    <a:pt x="285" y="342"/>
                    <a:pt x="285" y="342"/>
                  </a:cubicBezTo>
                  <a:cubicBezTo>
                    <a:pt x="285" y="342"/>
                    <a:pt x="286" y="342"/>
                    <a:pt x="287" y="342"/>
                  </a:cubicBezTo>
                  <a:cubicBezTo>
                    <a:pt x="288" y="346"/>
                    <a:pt x="280" y="347"/>
                    <a:pt x="283" y="350"/>
                  </a:cubicBezTo>
                  <a:cubicBezTo>
                    <a:pt x="285" y="350"/>
                    <a:pt x="285" y="347"/>
                    <a:pt x="288" y="348"/>
                  </a:cubicBezTo>
                  <a:cubicBezTo>
                    <a:pt x="288" y="348"/>
                    <a:pt x="290" y="348"/>
                    <a:pt x="290" y="348"/>
                  </a:cubicBezTo>
                  <a:cubicBezTo>
                    <a:pt x="291" y="349"/>
                    <a:pt x="290" y="350"/>
                    <a:pt x="290" y="350"/>
                  </a:cubicBezTo>
                  <a:cubicBezTo>
                    <a:pt x="289" y="351"/>
                    <a:pt x="289" y="351"/>
                    <a:pt x="289" y="351"/>
                  </a:cubicBezTo>
                  <a:cubicBezTo>
                    <a:pt x="289" y="352"/>
                    <a:pt x="290" y="351"/>
                    <a:pt x="291" y="351"/>
                  </a:cubicBezTo>
                  <a:cubicBezTo>
                    <a:pt x="291" y="349"/>
                    <a:pt x="294" y="349"/>
                    <a:pt x="296" y="350"/>
                  </a:cubicBezTo>
                  <a:cubicBezTo>
                    <a:pt x="298" y="353"/>
                    <a:pt x="303" y="351"/>
                    <a:pt x="302" y="356"/>
                  </a:cubicBezTo>
                  <a:cubicBezTo>
                    <a:pt x="303" y="354"/>
                    <a:pt x="305" y="354"/>
                    <a:pt x="307" y="355"/>
                  </a:cubicBezTo>
                  <a:cubicBezTo>
                    <a:pt x="310" y="355"/>
                    <a:pt x="312" y="355"/>
                    <a:pt x="315" y="355"/>
                  </a:cubicBezTo>
                  <a:cubicBezTo>
                    <a:pt x="319" y="357"/>
                    <a:pt x="321" y="363"/>
                    <a:pt x="326" y="362"/>
                  </a:cubicBezTo>
                  <a:cubicBezTo>
                    <a:pt x="326" y="364"/>
                    <a:pt x="329" y="366"/>
                    <a:pt x="327" y="369"/>
                  </a:cubicBezTo>
                  <a:cubicBezTo>
                    <a:pt x="328" y="370"/>
                    <a:pt x="327" y="372"/>
                    <a:pt x="326" y="373"/>
                  </a:cubicBezTo>
                  <a:cubicBezTo>
                    <a:pt x="323" y="376"/>
                    <a:pt x="320" y="379"/>
                    <a:pt x="319" y="382"/>
                  </a:cubicBezTo>
                  <a:cubicBezTo>
                    <a:pt x="319" y="382"/>
                    <a:pt x="318" y="381"/>
                    <a:pt x="317" y="382"/>
                  </a:cubicBezTo>
                  <a:cubicBezTo>
                    <a:pt x="317" y="382"/>
                    <a:pt x="317" y="382"/>
                    <a:pt x="317" y="383"/>
                  </a:cubicBezTo>
                  <a:cubicBezTo>
                    <a:pt x="317" y="383"/>
                    <a:pt x="317" y="384"/>
                    <a:pt x="316" y="385"/>
                  </a:cubicBezTo>
                  <a:cubicBezTo>
                    <a:pt x="317" y="390"/>
                    <a:pt x="317" y="395"/>
                    <a:pt x="315" y="399"/>
                  </a:cubicBezTo>
                  <a:cubicBezTo>
                    <a:pt x="317" y="402"/>
                    <a:pt x="313" y="404"/>
                    <a:pt x="312" y="407"/>
                  </a:cubicBezTo>
                  <a:cubicBezTo>
                    <a:pt x="313" y="407"/>
                    <a:pt x="313" y="408"/>
                    <a:pt x="313" y="408"/>
                  </a:cubicBezTo>
                  <a:cubicBezTo>
                    <a:pt x="310" y="409"/>
                    <a:pt x="309" y="412"/>
                    <a:pt x="306" y="410"/>
                  </a:cubicBezTo>
                  <a:cubicBezTo>
                    <a:pt x="306" y="412"/>
                    <a:pt x="302" y="409"/>
                    <a:pt x="303" y="412"/>
                  </a:cubicBezTo>
                  <a:cubicBezTo>
                    <a:pt x="299" y="414"/>
                    <a:pt x="296" y="416"/>
                    <a:pt x="293" y="419"/>
                  </a:cubicBezTo>
                  <a:cubicBezTo>
                    <a:pt x="292" y="421"/>
                    <a:pt x="292" y="424"/>
                    <a:pt x="293" y="426"/>
                  </a:cubicBezTo>
                  <a:cubicBezTo>
                    <a:pt x="290" y="430"/>
                    <a:pt x="289" y="436"/>
                    <a:pt x="285" y="439"/>
                  </a:cubicBezTo>
                  <a:cubicBezTo>
                    <a:pt x="286" y="438"/>
                    <a:pt x="288" y="436"/>
                    <a:pt x="288" y="434"/>
                  </a:cubicBezTo>
                  <a:cubicBezTo>
                    <a:pt x="287" y="432"/>
                    <a:pt x="287" y="432"/>
                    <a:pt x="287" y="432"/>
                  </a:cubicBezTo>
                  <a:cubicBezTo>
                    <a:pt x="287" y="435"/>
                    <a:pt x="285" y="436"/>
                    <a:pt x="284" y="438"/>
                  </a:cubicBezTo>
                  <a:cubicBezTo>
                    <a:pt x="285" y="439"/>
                    <a:pt x="284" y="439"/>
                    <a:pt x="284" y="440"/>
                  </a:cubicBezTo>
                  <a:cubicBezTo>
                    <a:pt x="283" y="441"/>
                    <a:pt x="282" y="441"/>
                    <a:pt x="282" y="442"/>
                  </a:cubicBezTo>
                  <a:cubicBezTo>
                    <a:pt x="282" y="442"/>
                    <a:pt x="282" y="443"/>
                    <a:pt x="283" y="442"/>
                  </a:cubicBezTo>
                  <a:cubicBezTo>
                    <a:pt x="283" y="442"/>
                    <a:pt x="283" y="442"/>
                    <a:pt x="283" y="442"/>
                  </a:cubicBezTo>
                  <a:cubicBezTo>
                    <a:pt x="282" y="444"/>
                    <a:pt x="281" y="446"/>
                    <a:pt x="280" y="448"/>
                  </a:cubicBezTo>
                  <a:cubicBezTo>
                    <a:pt x="277" y="449"/>
                    <a:pt x="274" y="447"/>
                    <a:pt x="270" y="447"/>
                  </a:cubicBezTo>
                  <a:cubicBezTo>
                    <a:pt x="269" y="446"/>
                    <a:pt x="269" y="446"/>
                    <a:pt x="269" y="446"/>
                  </a:cubicBezTo>
                  <a:cubicBezTo>
                    <a:pt x="268" y="446"/>
                    <a:pt x="268" y="447"/>
                    <a:pt x="268" y="447"/>
                  </a:cubicBezTo>
                  <a:cubicBezTo>
                    <a:pt x="270" y="448"/>
                    <a:pt x="271" y="449"/>
                    <a:pt x="272" y="450"/>
                  </a:cubicBezTo>
                  <a:cubicBezTo>
                    <a:pt x="272" y="451"/>
                    <a:pt x="271" y="453"/>
                    <a:pt x="273" y="454"/>
                  </a:cubicBezTo>
                  <a:cubicBezTo>
                    <a:pt x="274" y="454"/>
                    <a:pt x="274" y="454"/>
                    <a:pt x="274" y="454"/>
                  </a:cubicBezTo>
                  <a:cubicBezTo>
                    <a:pt x="273" y="456"/>
                    <a:pt x="274" y="460"/>
                    <a:pt x="270" y="461"/>
                  </a:cubicBezTo>
                  <a:cubicBezTo>
                    <a:pt x="267" y="464"/>
                    <a:pt x="258" y="457"/>
                    <a:pt x="261" y="465"/>
                  </a:cubicBezTo>
                  <a:cubicBezTo>
                    <a:pt x="260" y="466"/>
                    <a:pt x="262" y="468"/>
                    <a:pt x="260" y="470"/>
                  </a:cubicBezTo>
                  <a:cubicBezTo>
                    <a:pt x="257" y="471"/>
                    <a:pt x="256" y="466"/>
                    <a:pt x="253" y="469"/>
                  </a:cubicBezTo>
                  <a:cubicBezTo>
                    <a:pt x="255" y="471"/>
                    <a:pt x="254" y="474"/>
                    <a:pt x="257" y="474"/>
                  </a:cubicBezTo>
                  <a:cubicBezTo>
                    <a:pt x="257" y="474"/>
                    <a:pt x="257" y="473"/>
                    <a:pt x="258" y="473"/>
                  </a:cubicBezTo>
                  <a:cubicBezTo>
                    <a:pt x="259" y="473"/>
                    <a:pt x="259" y="473"/>
                    <a:pt x="259" y="473"/>
                  </a:cubicBezTo>
                  <a:cubicBezTo>
                    <a:pt x="258" y="474"/>
                    <a:pt x="258" y="474"/>
                    <a:pt x="258" y="474"/>
                  </a:cubicBezTo>
                  <a:cubicBezTo>
                    <a:pt x="259" y="474"/>
                    <a:pt x="259" y="475"/>
                    <a:pt x="259" y="475"/>
                  </a:cubicBezTo>
                  <a:cubicBezTo>
                    <a:pt x="258" y="476"/>
                    <a:pt x="258" y="476"/>
                    <a:pt x="258" y="476"/>
                  </a:cubicBezTo>
                  <a:cubicBezTo>
                    <a:pt x="256" y="474"/>
                    <a:pt x="256" y="474"/>
                    <a:pt x="256" y="474"/>
                  </a:cubicBezTo>
                  <a:cubicBezTo>
                    <a:pt x="255" y="475"/>
                    <a:pt x="256" y="476"/>
                    <a:pt x="256" y="477"/>
                  </a:cubicBezTo>
                  <a:cubicBezTo>
                    <a:pt x="255" y="477"/>
                    <a:pt x="255" y="478"/>
                    <a:pt x="254" y="479"/>
                  </a:cubicBezTo>
                  <a:cubicBezTo>
                    <a:pt x="254" y="480"/>
                    <a:pt x="256" y="482"/>
                    <a:pt x="254" y="483"/>
                  </a:cubicBezTo>
                  <a:cubicBezTo>
                    <a:pt x="255" y="483"/>
                    <a:pt x="255" y="483"/>
                    <a:pt x="255" y="483"/>
                  </a:cubicBezTo>
                  <a:cubicBezTo>
                    <a:pt x="253" y="483"/>
                    <a:pt x="250" y="485"/>
                    <a:pt x="250" y="487"/>
                  </a:cubicBezTo>
                  <a:cubicBezTo>
                    <a:pt x="250" y="489"/>
                    <a:pt x="252" y="490"/>
                    <a:pt x="254" y="491"/>
                  </a:cubicBezTo>
                  <a:cubicBezTo>
                    <a:pt x="256" y="491"/>
                    <a:pt x="256" y="491"/>
                    <a:pt x="256" y="491"/>
                  </a:cubicBezTo>
                  <a:cubicBezTo>
                    <a:pt x="256" y="492"/>
                    <a:pt x="255" y="494"/>
                    <a:pt x="256" y="494"/>
                  </a:cubicBezTo>
                  <a:cubicBezTo>
                    <a:pt x="255" y="496"/>
                    <a:pt x="251" y="498"/>
                    <a:pt x="253" y="501"/>
                  </a:cubicBezTo>
                  <a:cubicBezTo>
                    <a:pt x="251" y="501"/>
                    <a:pt x="250" y="503"/>
                    <a:pt x="249" y="505"/>
                  </a:cubicBezTo>
                  <a:cubicBezTo>
                    <a:pt x="251" y="507"/>
                    <a:pt x="250" y="510"/>
                    <a:pt x="253" y="511"/>
                  </a:cubicBezTo>
                  <a:cubicBezTo>
                    <a:pt x="250" y="510"/>
                    <a:pt x="249" y="512"/>
                    <a:pt x="248" y="514"/>
                  </a:cubicBezTo>
                  <a:cubicBezTo>
                    <a:pt x="248" y="518"/>
                    <a:pt x="248" y="518"/>
                    <a:pt x="248" y="518"/>
                  </a:cubicBezTo>
                  <a:cubicBezTo>
                    <a:pt x="245" y="517"/>
                    <a:pt x="242" y="516"/>
                    <a:pt x="240" y="513"/>
                  </a:cubicBezTo>
                  <a:cubicBezTo>
                    <a:pt x="240" y="514"/>
                    <a:pt x="240" y="514"/>
                    <a:pt x="240" y="514"/>
                  </a:cubicBezTo>
                  <a:cubicBezTo>
                    <a:pt x="239" y="513"/>
                    <a:pt x="240" y="512"/>
                    <a:pt x="240" y="511"/>
                  </a:cubicBezTo>
                  <a:cubicBezTo>
                    <a:pt x="242" y="512"/>
                    <a:pt x="242" y="511"/>
                    <a:pt x="243" y="510"/>
                  </a:cubicBezTo>
                  <a:cubicBezTo>
                    <a:pt x="243" y="507"/>
                    <a:pt x="240" y="511"/>
                    <a:pt x="239" y="510"/>
                  </a:cubicBezTo>
                  <a:cubicBezTo>
                    <a:pt x="241" y="508"/>
                    <a:pt x="237" y="508"/>
                    <a:pt x="238" y="506"/>
                  </a:cubicBezTo>
                  <a:cubicBezTo>
                    <a:pt x="235" y="505"/>
                    <a:pt x="236" y="502"/>
                    <a:pt x="233" y="502"/>
                  </a:cubicBezTo>
                  <a:cubicBezTo>
                    <a:pt x="234" y="501"/>
                    <a:pt x="234" y="500"/>
                    <a:pt x="234" y="499"/>
                  </a:cubicBezTo>
                  <a:cubicBezTo>
                    <a:pt x="233" y="499"/>
                    <a:pt x="233" y="499"/>
                    <a:pt x="233" y="499"/>
                  </a:cubicBezTo>
                  <a:cubicBezTo>
                    <a:pt x="234" y="498"/>
                    <a:pt x="234" y="498"/>
                    <a:pt x="234" y="498"/>
                  </a:cubicBezTo>
                  <a:cubicBezTo>
                    <a:pt x="233" y="498"/>
                    <a:pt x="233" y="498"/>
                    <a:pt x="232" y="498"/>
                  </a:cubicBezTo>
                  <a:cubicBezTo>
                    <a:pt x="232" y="497"/>
                    <a:pt x="232" y="497"/>
                    <a:pt x="232" y="497"/>
                  </a:cubicBezTo>
                  <a:cubicBezTo>
                    <a:pt x="231" y="496"/>
                    <a:pt x="233" y="496"/>
                    <a:pt x="233" y="495"/>
                  </a:cubicBezTo>
                  <a:cubicBezTo>
                    <a:pt x="234" y="496"/>
                    <a:pt x="234" y="497"/>
                    <a:pt x="234" y="498"/>
                  </a:cubicBezTo>
                  <a:cubicBezTo>
                    <a:pt x="234" y="497"/>
                    <a:pt x="234" y="497"/>
                    <a:pt x="234" y="497"/>
                  </a:cubicBezTo>
                  <a:cubicBezTo>
                    <a:pt x="234" y="497"/>
                    <a:pt x="233" y="498"/>
                    <a:pt x="233" y="498"/>
                  </a:cubicBezTo>
                  <a:cubicBezTo>
                    <a:pt x="234" y="499"/>
                    <a:pt x="235" y="498"/>
                    <a:pt x="235" y="498"/>
                  </a:cubicBezTo>
                  <a:cubicBezTo>
                    <a:pt x="237" y="497"/>
                    <a:pt x="234" y="496"/>
                    <a:pt x="235" y="495"/>
                  </a:cubicBezTo>
                  <a:cubicBezTo>
                    <a:pt x="234" y="494"/>
                    <a:pt x="234" y="494"/>
                    <a:pt x="235" y="492"/>
                  </a:cubicBezTo>
                  <a:cubicBezTo>
                    <a:pt x="235" y="492"/>
                    <a:pt x="234" y="491"/>
                    <a:pt x="234" y="491"/>
                  </a:cubicBezTo>
                  <a:cubicBezTo>
                    <a:pt x="233" y="491"/>
                    <a:pt x="232" y="491"/>
                    <a:pt x="231" y="490"/>
                  </a:cubicBezTo>
                  <a:cubicBezTo>
                    <a:pt x="231" y="491"/>
                    <a:pt x="231" y="491"/>
                    <a:pt x="231" y="491"/>
                  </a:cubicBezTo>
                  <a:cubicBezTo>
                    <a:pt x="231" y="491"/>
                    <a:pt x="231" y="491"/>
                    <a:pt x="231" y="491"/>
                  </a:cubicBezTo>
                  <a:cubicBezTo>
                    <a:pt x="231" y="492"/>
                    <a:pt x="230" y="491"/>
                    <a:pt x="230" y="491"/>
                  </a:cubicBezTo>
                  <a:cubicBezTo>
                    <a:pt x="231" y="490"/>
                    <a:pt x="232" y="489"/>
                    <a:pt x="231" y="488"/>
                  </a:cubicBezTo>
                  <a:cubicBezTo>
                    <a:pt x="232" y="488"/>
                    <a:pt x="233" y="488"/>
                    <a:pt x="233" y="487"/>
                  </a:cubicBezTo>
                  <a:cubicBezTo>
                    <a:pt x="233" y="488"/>
                    <a:pt x="234" y="488"/>
                    <a:pt x="234" y="489"/>
                  </a:cubicBezTo>
                  <a:cubicBezTo>
                    <a:pt x="236" y="488"/>
                    <a:pt x="234" y="485"/>
                    <a:pt x="237" y="484"/>
                  </a:cubicBezTo>
                  <a:cubicBezTo>
                    <a:pt x="237" y="483"/>
                    <a:pt x="237" y="483"/>
                    <a:pt x="236" y="482"/>
                  </a:cubicBezTo>
                  <a:cubicBezTo>
                    <a:pt x="235" y="483"/>
                    <a:pt x="236" y="484"/>
                    <a:pt x="235" y="484"/>
                  </a:cubicBezTo>
                  <a:cubicBezTo>
                    <a:pt x="235" y="482"/>
                    <a:pt x="235" y="482"/>
                    <a:pt x="235" y="482"/>
                  </a:cubicBezTo>
                  <a:cubicBezTo>
                    <a:pt x="235" y="482"/>
                    <a:pt x="235" y="482"/>
                    <a:pt x="236" y="482"/>
                  </a:cubicBezTo>
                  <a:cubicBezTo>
                    <a:pt x="235" y="481"/>
                    <a:pt x="235" y="481"/>
                    <a:pt x="235" y="481"/>
                  </a:cubicBezTo>
                  <a:cubicBezTo>
                    <a:pt x="235" y="478"/>
                    <a:pt x="237" y="475"/>
                    <a:pt x="235" y="472"/>
                  </a:cubicBezTo>
                  <a:cubicBezTo>
                    <a:pt x="234" y="472"/>
                    <a:pt x="233" y="473"/>
                    <a:pt x="232" y="473"/>
                  </a:cubicBezTo>
                  <a:cubicBezTo>
                    <a:pt x="233" y="475"/>
                    <a:pt x="233" y="477"/>
                    <a:pt x="232" y="479"/>
                  </a:cubicBezTo>
                  <a:cubicBezTo>
                    <a:pt x="232" y="477"/>
                    <a:pt x="231" y="475"/>
                    <a:pt x="231" y="474"/>
                  </a:cubicBezTo>
                  <a:cubicBezTo>
                    <a:pt x="233" y="473"/>
                    <a:pt x="233" y="473"/>
                    <a:pt x="233" y="473"/>
                  </a:cubicBezTo>
                  <a:cubicBezTo>
                    <a:pt x="231" y="472"/>
                    <a:pt x="232" y="469"/>
                    <a:pt x="231" y="467"/>
                  </a:cubicBezTo>
                  <a:cubicBezTo>
                    <a:pt x="233" y="467"/>
                    <a:pt x="231" y="465"/>
                    <a:pt x="232" y="464"/>
                  </a:cubicBezTo>
                  <a:cubicBezTo>
                    <a:pt x="230" y="462"/>
                    <a:pt x="231" y="460"/>
                    <a:pt x="230" y="458"/>
                  </a:cubicBezTo>
                  <a:cubicBezTo>
                    <a:pt x="231" y="458"/>
                    <a:pt x="231" y="457"/>
                    <a:pt x="231" y="457"/>
                  </a:cubicBezTo>
                  <a:cubicBezTo>
                    <a:pt x="231" y="456"/>
                    <a:pt x="231" y="456"/>
                    <a:pt x="231" y="456"/>
                  </a:cubicBezTo>
                  <a:cubicBezTo>
                    <a:pt x="233" y="453"/>
                    <a:pt x="231" y="449"/>
                    <a:pt x="234" y="446"/>
                  </a:cubicBezTo>
                  <a:cubicBezTo>
                    <a:pt x="234" y="442"/>
                    <a:pt x="232" y="438"/>
                    <a:pt x="233" y="433"/>
                  </a:cubicBezTo>
                  <a:cubicBezTo>
                    <a:pt x="232" y="429"/>
                    <a:pt x="234" y="424"/>
                    <a:pt x="234" y="420"/>
                  </a:cubicBezTo>
                  <a:cubicBezTo>
                    <a:pt x="233" y="413"/>
                    <a:pt x="233" y="413"/>
                    <a:pt x="233" y="413"/>
                  </a:cubicBezTo>
                  <a:cubicBezTo>
                    <a:pt x="235" y="412"/>
                    <a:pt x="233" y="411"/>
                    <a:pt x="234" y="410"/>
                  </a:cubicBezTo>
                  <a:cubicBezTo>
                    <a:pt x="233" y="406"/>
                    <a:pt x="234" y="404"/>
                    <a:pt x="233" y="400"/>
                  </a:cubicBezTo>
                  <a:cubicBezTo>
                    <a:pt x="229" y="393"/>
                    <a:pt x="219" y="393"/>
                    <a:pt x="216" y="386"/>
                  </a:cubicBezTo>
                  <a:cubicBezTo>
                    <a:pt x="216" y="384"/>
                    <a:pt x="214" y="382"/>
                    <a:pt x="213" y="380"/>
                  </a:cubicBezTo>
                  <a:cubicBezTo>
                    <a:pt x="210" y="377"/>
                    <a:pt x="209" y="372"/>
                    <a:pt x="206" y="369"/>
                  </a:cubicBezTo>
                  <a:cubicBezTo>
                    <a:pt x="206" y="367"/>
                    <a:pt x="203" y="365"/>
                    <a:pt x="202" y="365"/>
                  </a:cubicBezTo>
                  <a:cubicBezTo>
                    <a:pt x="203" y="363"/>
                    <a:pt x="201" y="362"/>
                    <a:pt x="201" y="360"/>
                  </a:cubicBezTo>
                  <a:cubicBezTo>
                    <a:pt x="202" y="357"/>
                    <a:pt x="208" y="357"/>
                    <a:pt x="204" y="354"/>
                  </a:cubicBezTo>
                  <a:cubicBezTo>
                    <a:pt x="204" y="354"/>
                    <a:pt x="204" y="354"/>
                    <a:pt x="204" y="355"/>
                  </a:cubicBezTo>
                  <a:cubicBezTo>
                    <a:pt x="203" y="355"/>
                    <a:pt x="203" y="354"/>
                    <a:pt x="202" y="354"/>
                  </a:cubicBezTo>
                  <a:cubicBezTo>
                    <a:pt x="203" y="353"/>
                    <a:pt x="202" y="352"/>
                    <a:pt x="202" y="351"/>
                  </a:cubicBezTo>
                  <a:cubicBezTo>
                    <a:pt x="202" y="351"/>
                    <a:pt x="202" y="351"/>
                    <a:pt x="202" y="351"/>
                  </a:cubicBezTo>
                  <a:cubicBezTo>
                    <a:pt x="205" y="349"/>
                    <a:pt x="203" y="344"/>
                    <a:pt x="207" y="344"/>
                  </a:cubicBezTo>
                  <a:cubicBezTo>
                    <a:pt x="207" y="340"/>
                    <a:pt x="212" y="341"/>
                    <a:pt x="213" y="337"/>
                  </a:cubicBezTo>
                  <a:cubicBezTo>
                    <a:pt x="211" y="335"/>
                    <a:pt x="212" y="332"/>
                    <a:pt x="212" y="330"/>
                  </a:cubicBezTo>
                  <a:cubicBezTo>
                    <a:pt x="212" y="328"/>
                    <a:pt x="209" y="326"/>
                    <a:pt x="210" y="324"/>
                  </a:cubicBezTo>
                  <a:cubicBezTo>
                    <a:pt x="209" y="322"/>
                    <a:pt x="208" y="322"/>
                    <a:pt x="206" y="321"/>
                  </a:cubicBezTo>
                  <a:cubicBezTo>
                    <a:pt x="206" y="323"/>
                    <a:pt x="205" y="323"/>
                    <a:pt x="204" y="325"/>
                  </a:cubicBezTo>
                  <a:cubicBezTo>
                    <a:pt x="204" y="325"/>
                    <a:pt x="205" y="325"/>
                    <a:pt x="204" y="326"/>
                  </a:cubicBezTo>
                  <a:cubicBezTo>
                    <a:pt x="203" y="327"/>
                    <a:pt x="203" y="327"/>
                    <a:pt x="203" y="327"/>
                  </a:cubicBezTo>
                  <a:cubicBezTo>
                    <a:pt x="202" y="325"/>
                    <a:pt x="202" y="325"/>
                    <a:pt x="202" y="325"/>
                  </a:cubicBezTo>
                  <a:cubicBezTo>
                    <a:pt x="202" y="326"/>
                    <a:pt x="202" y="326"/>
                    <a:pt x="202" y="326"/>
                  </a:cubicBezTo>
                  <a:cubicBezTo>
                    <a:pt x="201" y="325"/>
                    <a:pt x="200" y="324"/>
                    <a:pt x="199" y="323"/>
                  </a:cubicBezTo>
                  <a:cubicBezTo>
                    <a:pt x="198" y="324"/>
                    <a:pt x="197" y="324"/>
                    <a:pt x="195" y="324"/>
                  </a:cubicBezTo>
                  <a:cubicBezTo>
                    <a:pt x="196" y="321"/>
                    <a:pt x="193" y="321"/>
                    <a:pt x="192" y="319"/>
                  </a:cubicBezTo>
                  <a:cubicBezTo>
                    <a:pt x="192" y="319"/>
                    <a:pt x="191" y="320"/>
                    <a:pt x="192" y="320"/>
                  </a:cubicBezTo>
                  <a:cubicBezTo>
                    <a:pt x="191" y="319"/>
                    <a:pt x="190" y="320"/>
                    <a:pt x="189" y="319"/>
                  </a:cubicBezTo>
                  <a:cubicBezTo>
                    <a:pt x="191" y="315"/>
                    <a:pt x="185" y="313"/>
                    <a:pt x="184" y="310"/>
                  </a:cubicBezTo>
                  <a:cubicBezTo>
                    <a:pt x="182" y="311"/>
                    <a:pt x="179" y="309"/>
                    <a:pt x="176" y="308"/>
                  </a:cubicBezTo>
                  <a:cubicBezTo>
                    <a:pt x="176" y="309"/>
                    <a:pt x="175" y="308"/>
                    <a:pt x="174" y="308"/>
                  </a:cubicBezTo>
                  <a:cubicBezTo>
                    <a:pt x="171" y="306"/>
                    <a:pt x="169" y="302"/>
                    <a:pt x="165" y="301"/>
                  </a:cubicBezTo>
                  <a:cubicBezTo>
                    <a:pt x="162" y="304"/>
                    <a:pt x="158" y="302"/>
                    <a:pt x="155" y="301"/>
                  </a:cubicBezTo>
                  <a:cubicBezTo>
                    <a:pt x="152" y="299"/>
                    <a:pt x="148" y="300"/>
                    <a:pt x="146" y="296"/>
                  </a:cubicBezTo>
                  <a:cubicBezTo>
                    <a:pt x="142" y="297"/>
                    <a:pt x="142" y="292"/>
                    <a:pt x="138" y="292"/>
                  </a:cubicBezTo>
                  <a:cubicBezTo>
                    <a:pt x="134" y="289"/>
                    <a:pt x="141" y="286"/>
                    <a:pt x="137" y="282"/>
                  </a:cubicBezTo>
                  <a:cubicBezTo>
                    <a:pt x="134" y="278"/>
                    <a:pt x="133" y="274"/>
                    <a:pt x="128" y="272"/>
                  </a:cubicBezTo>
                  <a:cubicBezTo>
                    <a:pt x="132" y="269"/>
                    <a:pt x="125" y="269"/>
                    <a:pt x="126" y="265"/>
                  </a:cubicBezTo>
                  <a:cubicBezTo>
                    <a:pt x="123" y="263"/>
                    <a:pt x="120" y="259"/>
                    <a:pt x="121" y="254"/>
                  </a:cubicBezTo>
                  <a:cubicBezTo>
                    <a:pt x="117" y="252"/>
                    <a:pt x="117" y="252"/>
                    <a:pt x="117" y="252"/>
                  </a:cubicBezTo>
                  <a:cubicBezTo>
                    <a:pt x="115" y="254"/>
                    <a:pt x="116" y="257"/>
                    <a:pt x="117" y="259"/>
                  </a:cubicBezTo>
                  <a:cubicBezTo>
                    <a:pt x="119" y="262"/>
                    <a:pt x="120" y="265"/>
                    <a:pt x="122" y="269"/>
                  </a:cubicBezTo>
                  <a:cubicBezTo>
                    <a:pt x="124" y="270"/>
                    <a:pt x="123" y="274"/>
                    <a:pt x="125" y="277"/>
                  </a:cubicBezTo>
                  <a:cubicBezTo>
                    <a:pt x="126" y="277"/>
                    <a:pt x="127" y="279"/>
                    <a:pt x="127" y="281"/>
                  </a:cubicBezTo>
                  <a:cubicBezTo>
                    <a:pt x="125" y="279"/>
                    <a:pt x="123" y="277"/>
                    <a:pt x="121" y="275"/>
                  </a:cubicBezTo>
                  <a:cubicBezTo>
                    <a:pt x="123" y="272"/>
                    <a:pt x="120" y="270"/>
                    <a:pt x="118" y="268"/>
                  </a:cubicBezTo>
                  <a:cubicBezTo>
                    <a:pt x="117" y="268"/>
                    <a:pt x="115" y="267"/>
                    <a:pt x="115" y="265"/>
                  </a:cubicBezTo>
                  <a:cubicBezTo>
                    <a:pt x="115" y="265"/>
                    <a:pt x="116" y="265"/>
                    <a:pt x="116" y="266"/>
                  </a:cubicBezTo>
                  <a:cubicBezTo>
                    <a:pt x="117" y="265"/>
                    <a:pt x="117" y="264"/>
                    <a:pt x="117" y="263"/>
                  </a:cubicBezTo>
                  <a:cubicBezTo>
                    <a:pt x="116" y="260"/>
                    <a:pt x="113" y="259"/>
                    <a:pt x="113" y="256"/>
                  </a:cubicBezTo>
                  <a:cubicBezTo>
                    <a:pt x="113" y="256"/>
                    <a:pt x="113" y="256"/>
                    <a:pt x="113" y="256"/>
                  </a:cubicBezTo>
                  <a:cubicBezTo>
                    <a:pt x="112" y="253"/>
                    <a:pt x="111" y="250"/>
                    <a:pt x="110" y="246"/>
                  </a:cubicBezTo>
                  <a:cubicBezTo>
                    <a:pt x="109" y="245"/>
                    <a:pt x="108" y="244"/>
                    <a:pt x="107" y="244"/>
                  </a:cubicBezTo>
                  <a:cubicBezTo>
                    <a:pt x="106" y="242"/>
                    <a:pt x="104" y="242"/>
                    <a:pt x="103" y="242"/>
                  </a:cubicBezTo>
                  <a:cubicBezTo>
                    <a:pt x="103" y="239"/>
                    <a:pt x="100" y="236"/>
                    <a:pt x="101" y="233"/>
                  </a:cubicBezTo>
                  <a:cubicBezTo>
                    <a:pt x="98" y="232"/>
                    <a:pt x="104" y="228"/>
                    <a:pt x="100" y="229"/>
                  </a:cubicBezTo>
                  <a:cubicBezTo>
                    <a:pt x="100" y="227"/>
                    <a:pt x="98" y="225"/>
                    <a:pt x="99" y="224"/>
                  </a:cubicBezTo>
                  <a:cubicBezTo>
                    <a:pt x="98" y="223"/>
                    <a:pt x="98" y="223"/>
                    <a:pt x="98" y="223"/>
                  </a:cubicBezTo>
                  <a:cubicBezTo>
                    <a:pt x="99" y="222"/>
                    <a:pt x="99" y="221"/>
                    <a:pt x="98" y="220"/>
                  </a:cubicBezTo>
                  <a:cubicBezTo>
                    <a:pt x="97" y="220"/>
                    <a:pt x="98" y="219"/>
                    <a:pt x="98" y="218"/>
                  </a:cubicBezTo>
                  <a:cubicBezTo>
                    <a:pt x="99" y="218"/>
                    <a:pt x="99" y="216"/>
                    <a:pt x="100" y="215"/>
                  </a:cubicBezTo>
                  <a:cubicBezTo>
                    <a:pt x="97" y="209"/>
                    <a:pt x="103" y="205"/>
                    <a:pt x="104" y="199"/>
                  </a:cubicBezTo>
                  <a:cubicBezTo>
                    <a:pt x="107" y="195"/>
                    <a:pt x="104" y="191"/>
                    <a:pt x="106" y="187"/>
                  </a:cubicBezTo>
                  <a:cubicBezTo>
                    <a:pt x="107" y="188"/>
                    <a:pt x="110" y="188"/>
                    <a:pt x="110" y="190"/>
                  </a:cubicBezTo>
                  <a:cubicBezTo>
                    <a:pt x="112" y="188"/>
                    <a:pt x="112" y="188"/>
                    <a:pt x="112" y="188"/>
                  </a:cubicBezTo>
                  <a:cubicBezTo>
                    <a:pt x="111" y="187"/>
                    <a:pt x="112" y="185"/>
                    <a:pt x="110" y="184"/>
                  </a:cubicBezTo>
                  <a:cubicBezTo>
                    <a:pt x="110" y="183"/>
                    <a:pt x="112" y="182"/>
                    <a:pt x="110" y="182"/>
                  </a:cubicBezTo>
                  <a:cubicBezTo>
                    <a:pt x="109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8"/>
                  </a:cubicBezTo>
                  <a:cubicBezTo>
                    <a:pt x="107" y="178"/>
                    <a:pt x="106" y="177"/>
                    <a:pt x="105" y="177"/>
                  </a:cubicBezTo>
                  <a:cubicBezTo>
                    <a:pt x="106" y="176"/>
                    <a:pt x="106" y="176"/>
                    <a:pt x="106" y="176"/>
                  </a:cubicBezTo>
                  <a:cubicBezTo>
                    <a:pt x="105" y="175"/>
                    <a:pt x="104" y="174"/>
                    <a:pt x="103" y="175"/>
                  </a:cubicBezTo>
                  <a:cubicBezTo>
                    <a:pt x="103" y="175"/>
                    <a:pt x="103" y="174"/>
                    <a:pt x="104" y="174"/>
                  </a:cubicBezTo>
                  <a:cubicBezTo>
                    <a:pt x="104" y="174"/>
                    <a:pt x="104" y="174"/>
                    <a:pt x="103" y="173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104" y="171"/>
                    <a:pt x="104" y="171"/>
                    <a:pt x="104" y="171"/>
                  </a:cubicBezTo>
                  <a:cubicBezTo>
                    <a:pt x="103" y="171"/>
                    <a:pt x="103" y="171"/>
                    <a:pt x="103" y="171"/>
                  </a:cubicBezTo>
                  <a:cubicBezTo>
                    <a:pt x="103" y="171"/>
                    <a:pt x="103" y="171"/>
                    <a:pt x="103" y="171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103" y="170"/>
                    <a:pt x="104" y="170"/>
                    <a:pt x="104" y="169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3" y="166"/>
                    <a:pt x="104" y="167"/>
                    <a:pt x="104" y="166"/>
                  </a:cubicBezTo>
                  <a:cubicBezTo>
                    <a:pt x="103" y="165"/>
                    <a:pt x="102" y="165"/>
                    <a:pt x="101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2" y="164"/>
                    <a:pt x="103" y="164"/>
                    <a:pt x="103" y="164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163"/>
                    <a:pt x="103" y="163"/>
                    <a:pt x="104" y="162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104" y="162"/>
                    <a:pt x="104" y="161"/>
                    <a:pt x="104" y="161"/>
                  </a:cubicBezTo>
                  <a:cubicBezTo>
                    <a:pt x="102" y="160"/>
                    <a:pt x="101" y="162"/>
                    <a:pt x="100" y="163"/>
                  </a:cubicBezTo>
                  <a:cubicBezTo>
                    <a:pt x="100" y="162"/>
                    <a:pt x="99" y="162"/>
                    <a:pt x="99" y="161"/>
                  </a:cubicBezTo>
                  <a:cubicBezTo>
                    <a:pt x="100" y="162"/>
                    <a:pt x="100" y="162"/>
                    <a:pt x="100" y="162"/>
                  </a:cubicBezTo>
                  <a:cubicBezTo>
                    <a:pt x="102" y="160"/>
                    <a:pt x="98" y="156"/>
                    <a:pt x="102" y="156"/>
                  </a:cubicBezTo>
                  <a:cubicBezTo>
                    <a:pt x="103" y="155"/>
                    <a:pt x="103" y="155"/>
                    <a:pt x="103" y="154"/>
                  </a:cubicBezTo>
                  <a:cubicBezTo>
                    <a:pt x="102" y="153"/>
                    <a:pt x="102" y="155"/>
                    <a:pt x="100" y="155"/>
                  </a:cubicBezTo>
                  <a:cubicBezTo>
                    <a:pt x="100" y="154"/>
                    <a:pt x="102" y="153"/>
                    <a:pt x="101" y="152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2"/>
                    <a:pt x="100" y="151"/>
                    <a:pt x="100" y="151"/>
                  </a:cubicBezTo>
                  <a:cubicBezTo>
                    <a:pt x="101" y="150"/>
                    <a:pt x="101" y="151"/>
                    <a:pt x="101" y="151"/>
                  </a:cubicBezTo>
                  <a:cubicBezTo>
                    <a:pt x="102" y="151"/>
                    <a:pt x="102" y="150"/>
                    <a:pt x="102" y="150"/>
                  </a:cubicBezTo>
                  <a:cubicBezTo>
                    <a:pt x="101" y="149"/>
                    <a:pt x="100" y="150"/>
                    <a:pt x="100" y="150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1" y="150"/>
                    <a:pt x="101" y="146"/>
                    <a:pt x="100" y="143"/>
                  </a:cubicBezTo>
                  <a:cubicBezTo>
                    <a:pt x="99" y="141"/>
                    <a:pt x="102" y="138"/>
                    <a:pt x="98" y="136"/>
                  </a:cubicBezTo>
                  <a:cubicBezTo>
                    <a:pt x="97" y="134"/>
                    <a:pt x="100" y="132"/>
                    <a:pt x="98" y="130"/>
                  </a:cubicBezTo>
                  <a:cubicBezTo>
                    <a:pt x="98" y="132"/>
                    <a:pt x="97" y="134"/>
                    <a:pt x="97" y="136"/>
                  </a:cubicBezTo>
                  <a:cubicBezTo>
                    <a:pt x="94" y="136"/>
                    <a:pt x="96" y="131"/>
                    <a:pt x="93" y="132"/>
                  </a:cubicBezTo>
                  <a:cubicBezTo>
                    <a:pt x="93" y="133"/>
                    <a:pt x="94" y="134"/>
                    <a:pt x="94" y="135"/>
                  </a:cubicBezTo>
                  <a:cubicBezTo>
                    <a:pt x="92" y="136"/>
                    <a:pt x="92" y="133"/>
                    <a:pt x="91" y="132"/>
                  </a:cubicBezTo>
                  <a:cubicBezTo>
                    <a:pt x="91" y="132"/>
                    <a:pt x="91" y="131"/>
                    <a:pt x="91" y="130"/>
                  </a:cubicBezTo>
                  <a:cubicBezTo>
                    <a:pt x="90" y="130"/>
                    <a:pt x="89" y="129"/>
                    <a:pt x="89" y="128"/>
                  </a:cubicBezTo>
                  <a:cubicBezTo>
                    <a:pt x="89" y="128"/>
                    <a:pt x="89" y="127"/>
                    <a:pt x="90" y="127"/>
                  </a:cubicBezTo>
                  <a:cubicBezTo>
                    <a:pt x="90" y="124"/>
                    <a:pt x="86" y="127"/>
                    <a:pt x="86" y="125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4" y="124"/>
                    <a:pt x="82" y="121"/>
                    <a:pt x="80" y="123"/>
                  </a:cubicBezTo>
                  <a:cubicBezTo>
                    <a:pt x="80" y="122"/>
                    <a:pt x="79" y="121"/>
                    <a:pt x="80" y="121"/>
                  </a:cubicBezTo>
                  <a:cubicBezTo>
                    <a:pt x="80" y="120"/>
                    <a:pt x="79" y="121"/>
                    <a:pt x="79" y="121"/>
                  </a:cubicBezTo>
                  <a:cubicBezTo>
                    <a:pt x="79" y="120"/>
                    <a:pt x="79" y="119"/>
                    <a:pt x="78" y="119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6" y="119"/>
                    <a:pt x="74" y="117"/>
                    <a:pt x="76" y="116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6" y="114"/>
                    <a:pt x="75" y="116"/>
                    <a:pt x="74" y="116"/>
                  </a:cubicBezTo>
                  <a:cubicBezTo>
                    <a:pt x="74" y="116"/>
                    <a:pt x="74" y="115"/>
                    <a:pt x="73" y="115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5"/>
                    <a:pt x="73" y="114"/>
                    <a:pt x="72" y="114"/>
                  </a:cubicBezTo>
                  <a:cubicBezTo>
                    <a:pt x="71" y="115"/>
                    <a:pt x="70" y="115"/>
                    <a:pt x="70" y="116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2" y="118"/>
                    <a:pt x="69" y="119"/>
                    <a:pt x="69" y="120"/>
                  </a:cubicBezTo>
                  <a:cubicBezTo>
                    <a:pt x="68" y="121"/>
                    <a:pt x="68" y="120"/>
                    <a:pt x="67" y="120"/>
                  </a:cubicBezTo>
                  <a:cubicBezTo>
                    <a:pt x="65" y="121"/>
                    <a:pt x="63" y="122"/>
                    <a:pt x="62" y="122"/>
                  </a:cubicBezTo>
                  <a:cubicBezTo>
                    <a:pt x="61" y="123"/>
                    <a:pt x="60" y="123"/>
                    <a:pt x="59" y="123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60" y="122"/>
                    <a:pt x="61" y="122"/>
                    <a:pt x="62" y="121"/>
                  </a:cubicBezTo>
                  <a:cubicBezTo>
                    <a:pt x="62" y="120"/>
                    <a:pt x="61" y="120"/>
                    <a:pt x="61" y="120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3" y="119"/>
                    <a:pt x="62" y="114"/>
                    <a:pt x="66" y="114"/>
                  </a:cubicBezTo>
                  <a:cubicBezTo>
                    <a:pt x="67" y="114"/>
                    <a:pt x="67" y="115"/>
                    <a:pt x="68" y="115"/>
                  </a:cubicBezTo>
                  <a:cubicBezTo>
                    <a:pt x="68" y="114"/>
                    <a:pt x="70" y="112"/>
                    <a:pt x="68" y="112"/>
                  </a:cubicBezTo>
                  <a:cubicBezTo>
                    <a:pt x="64" y="112"/>
                    <a:pt x="62" y="115"/>
                    <a:pt x="59" y="117"/>
                  </a:cubicBezTo>
                  <a:cubicBezTo>
                    <a:pt x="59" y="118"/>
                    <a:pt x="59" y="118"/>
                    <a:pt x="59" y="118"/>
                  </a:cubicBezTo>
                  <a:cubicBezTo>
                    <a:pt x="58" y="118"/>
                    <a:pt x="58" y="118"/>
                    <a:pt x="57" y="119"/>
                  </a:cubicBezTo>
                  <a:cubicBezTo>
                    <a:pt x="56" y="119"/>
                    <a:pt x="54" y="119"/>
                    <a:pt x="52" y="121"/>
                  </a:cubicBezTo>
                  <a:cubicBezTo>
                    <a:pt x="53" y="122"/>
                    <a:pt x="54" y="122"/>
                    <a:pt x="54" y="123"/>
                  </a:cubicBezTo>
                  <a:cubicBezTo>
                    <a:pt x="53" y="125"/>
                    <a:pt x="50" y="124"/>
                    <a:pt x="50" y="127"/>
                  </a:cubicBezTo>
                  <a:cubicBezTo>
                    <a:pt x="47" y="128"/>
                    <a:pt x="45" y="129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1" y="131"/>
                    <a:pt x="40" y="132"/>
                    <a:pt x="38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3" y="136"/>
                    <a:pt x="32" y="137"/>
                    <a:pt x="31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0" y="137"/>
                    <a:pt x="28" y="138"/>
                    <a:pt x="26" y="138"/>
                  </a:cubicBezTo>
                  <a:cubicBezTo>
                    <a:pt x="26" y="138"/>
                    <a:pt x="27" y="137"/>
                    <a:pt x="26" y="137"/>
                  </a:cubicBezTo>
                  <a:cubicBezTo>
                    <a:pt x="25" y="138"/>
                    <a:pt x="24" y="140"/>
                    <a:pt x="23" y="140"/>
                  </a:cubicBezTo>
                  <a:cubicBezTo>
                    <a:pt x="22" y="139"/>
                    <a:pt x="22" y="139"/>
                    <a:pt x="22" y="139"/>
                  </a:cubicBezTo>
                  <a:cubicBezTo>
                    <a:pt x="22" y="140"/>
                    <a:pt x="21" y="139"/>
                    <a:pt x="20" y="140"/>
                  </a:cubicBezTo>
                  <a:cubicBezTo>
                    <a:pt x="23" y="139"/>
                    <a:pt x="24" y="135"/>
                    <a:pt x="28" y="136"/>
                  </a:cubicBezTo>
                  <a:cubicBezTo>
                    <a:pt x="28" y="136"/>
                    <a:pt x="28" y="136"/>
                    <a:pt x="28" y="137"/>
                  </a:cubicBezTo>
                  <a:cubicBezTo>
                    <a:pt x="30" y="137"/>
                    <a:pt x="29" y="135"/>
                    <a:pt x="30" y="135"/>
                  </a:cubicBezTo>
                  <a:cubicBezTo>
                    <a:pt x="31" y="133"/>
                    <a:pt x="33" y="133"/>
                    <a:pt x="35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9" y="130"/>
                    <a:pt x="41" y="127"/>
                    <a:pt x="43" y="123"/>
                  </a:cubicBezTo>
                  <a:cubicBezTo>
                    <a:pt x="44" y="122"/>
                    <a:pt x="45" y="122"/>
                    <a:pt x="46" y="121"/>
                  </a:cubicBezTo>
                  <a:cubicBezTo>
                    <a:pt x="44" y="120"/>
                    <a:pt x="42" y="124"/>
                    <a:pt x="41" y="120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1"/>
                    <a:pt x="40" y="120"/>
                    <a:pt x="39" y="120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8" y="119"/>
                    <a:pt x="38" y="119"/>
                    <a:pt x="37" y="118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34" y="116"/>
                    <a:pt x="37" y="114"/>
                    <a:pt x="37" y="112"/>
                  </a:cubicBezTo>
                  <a:cubicBezTo>
                    <a:pt x="38" y="111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5" y="110"/>
                    <a:pt x="36" y="112"/>
                    <a:pt x="34" y="112"/>
                  </a:cubicBezTo>
                  <a:cubicBezTo>
                    <a:pt x="33" y="112"/>
                    <a:pt x="32" y="112"/>
                    <a:pt x="32" y="112"/>
                  </a:cubicBezTo>
                  <a:cubicBezTo>
                    <a:pt x="33" y="110"/>
                    <a:pt x="29" y="107"/>
                    <a:pt x="33" y="106"/>
                  </a:cubicBezTo>
                  <a:cubicBezTo>
                    <a:pt x="34" y="105"/>
                    <a:pt x="35" y="109"/>
                    <a:pt x="36" y="106"/>
                  </a:cubicBezTo>
                  <a:cubicBezTo>
                    <a:pt x="35" y="105"/>
                    <a:pt x="34" y="105"/>
                    <a:pt x="33" y="105"/>
                  </a:cubicBezTo>
                  <a:cubicBezTo>
                    <a:pt x="28" y="100"/>
                    <a:pt x="36" y="100"/>
                    <a:pt x="37" y="96"/>
                  </a:cubicBezTo>
                  <a:cubicBezTo>
                    <a:pt x="37" y="96"/>
                    <a:pt x="38" y="96"/>
                    <a:pt x="38" y="96"/>
                  </a:cubicBezTo>
                  <a:cubicBezTo>
                    <a:pt x="38" y="96"/>
                    <a:pt x="39" y="96"/>
                    <a:pt x="39" y="95"/>
                  </a:cubicBezTo>
                  <a:cubicBezTo>
                    <a:pt x="39" y="95"/>
                    <a:pt x="40" y="95"/>
                    <a:pt x="40" y="96"/>
                  </a:cubicBezTo>
                  <a:cubicBezTo>
                    <a:pt x="42" y="95"/>
                    <a:pt x="41" y="94"/>
                    <a:pt x="42" y="93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2"/>
                    <a:pt x="42" y="91"/>
                    <a:pt x="42" y="92"/>
                  </a:cubicBezTo>
                  <a:cubicBezTo>
                    <a:pt x="42" y="92"/>
                    <a:pt x="43" y="92"/>
                    <a:pt x="43" y="93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3" y="94"/>
                    <a:pt x="45" y="94"/>
                    <a:pt x="45" y="93"/>
                  </a:cubicBezTo>
                  <a:cubicBezTo>
                    <a:pt x="48" y="90"/>
                    <a:pt x="51" y="95"/>
                    <a:pt x="53" y="90"/>
                  </a:cubicBezTo>
                  <a:cubicBezTo>
                    <a:pt x="52" y="88"/>
                    <a:pt x="55" y="87"/>
                    <a:pt x="53" y="85"/>
                  </a:cubicBezTo>
                  <a:cubicBezTo>
                    <a:pt x="54" y="86"/>
                    <a:pt x="55" y="85"/>
                    <a:pt x="56" y="85"/>
                  </a:cubicBezTo>
                  <a:cubicBezTo>
                    <a:pt x="56" y="84"/>
                    <a:pt x="56" y="83"/>
                    <a:pt x="55" y="83"/>
                  </a:cubicBezTo>
                  <a:cubicBezTo>
                    <a:pt x="52" y="83"/>
                    <a:pt x="49" y="87"/>
                    <a:pt x="46" y="84"/>
                  </a:cubicBezTo>
                  <a:cubicBezTo>
                    <a:pt x="45" y="85"/>
                    <a:pt x="44" y="84"/>
                    <a:pt x="43" y="83"/>
                  </a:cubicBezTo>
                  <a:cubicBezTo>
                    <a:pt x="41" y="81"/>
                    <a:pt x="44" y="80"/>
                    <a:pt x="43" y="78"/>
                  </a:cubicBezTo>
                  <a:cubicBezTo>
                    <a:pt x="44" y="80"/>
                    <a:pt x="45" y="78"/>
                    <a:pt x="45" y="78"/>
                  </a:cubicBezTo>
                  <a:cubicBezTo>
                    <a:pt x="44" y="76"/>
                    <a:pt x="43" y="76"/>
                    <a:pt x="43" y="74"/>
                  </a:cubicBezTo>
                  <a:cubicBezTo>
                    <a:pt x="45" y="73"/>
                    <a:pt x="47" y="71"/>
                    <a:pt x="50" y="73"/>
                  </a:cubicBezTo>
                  <a:cubicBezTo>
                    <a:pt x="51" y="72"/>
                    <a:pt x="51" y="71"/>
                    <a:pt x="52" y="71"/>
                  </a:cubicBezTo>
                  <a:cubicBezTo>
                    <a:pt x="53" y="72"/>
                    <a:pt x="54" y="70"/>
                    <a:pt x="55" y="71"/>
                  </a:cubicBezTo>
                  <a:cubicBezTo>
                    <a:pt x="55" y="72"/>
                    <a:pt x="53" y="73"/>
                    <a:pt x="54" y="74"/>
                  </a:cubicBezTo>
                  <a:cubicBezTo>
                    <a:pt x="56" y="74"/>
                    <a:pt x="58" y="79"/>
                    <a:pt x="60" y="75"/>
                  </a:cubicBezTo>
                  <a:cubicBezTo>
                    <a:pt x="60" y="75"/>
                    <a:pt x="60" y="76"/>
                    <a:pt x="61" y="76"/>
                  </a:cubicBezTo>
                  <a:cubicBezTo>
                    <a:pt x="61" y="75"/>
                    <a:pt x="62" y="75"/>
                    <a:pt x="61" y="74"/>
                  </a:cubicBezTo>
                  <a:cubicBezTo>
                    <a:pt x="61" y="74"/>
                    <a:pt x="61" y="73"/>
                    <a:pt x="60" y="73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2" y="73"/>
                    <a:pt x="62" y="75"/>
                    <a:pt x="64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72"/>
                    <a:pt x="63" y="73"/>
                    <a:pt x="62" y="72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1" y="72"/>
                    <a:pt x="62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1" y="68"/>
                    <a:pt x="58" y="69"/>
                    <a:pt x="59" y="67"/>
                  </a:cubicBezTo>
                  <a:cubicBezTo>
                    <a:pt x="63" y="62"/>
                    <a:pt x="54" y="56"/>
                    <a:pt x="61" y="54"/>
                  </a:cubicBezTo>
                  <a:cubicBezTo>
                    <a:pt x="64" y="55"/>
                    <a:pt x="67" y="55"/>
                    <a:pt x="69" y="54"/>
                  </a:cubicBezTo>
                  <a:cubicBezTo>
                    <a:pt x="72" y="51"/>
                    <a:pt x="76" y="48"/>
                    <a:pt x="80" y="48"/>
                  </a:cubicBezTo>
                  <a:cubicBezTo>
                    <a:pt x="83" y="49"/>
                    <a:pt x="84" y="46"/>
                    <a:pt x="85" y="45"/>
                  </a:cubicBezTo>
                  <a:cubicBezTo>
                    <a:pt x="88" y="46"/>
                    <a:pt x="91" y="47"/>
                    <a:pt x="94" y="44"/>
                  </a:cubicBezTo>
                  <a:cubicBezTo>
                    <a:pt x="94" y="45"/>
                    <a:pt x="95" y="45"/>
                    <a:pt x="95" y="46"/>
                  </a:cubicBezTo>
                  <a:close/>
                  <a:moveTo>
                    <a:pt x="367" y="9"/>
                  </a:moveTo>
                  <a:cubicBezTo>
                    <a:pt x="370" y="8"/>
                    <a:pt x="372" y="10"/>
                    <a:pt x="374" y="11"/>
                  </a:cubicBezTo>
                  <a:cubicBezTo>
                    <a:pt x="376" y="12"/>
                    <a:pt x="378" y="11"/>
                    <a:pt x="380" y="13"/>
                  </a:cubicBezTo>
                  <a:cubicBezTo>
                    <a:pt x="376" y="16"/>
                    <a:pt x="373" y="11"/>
                    <a:pt x="369" y="14"/>
                  </a:cubicBezTo>
                  <a:cubicBezTo>
                    <a:pt x="369" y="14"/>
                    <a:pt x="369" y="14"/>
                    <a:pt x="369" y="14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69" y="12"/>
                    <a:pt x="369" y="12"/>
                    <a:pt x="369" y="12"/>
                  </a:cubicBezTo>
                  <a:cubicBezTo>
                    <a:pt x="368" y="14"/>
                    <a:pt x="367" y="14"/>
                    <a:pt x="365" y="15"/>
                  </a:cubicBezTo>
                  <a:cubicBezTo>
                    <a:pt x="364" y="14"/>
                    <a:pt x="363" y="15"/>
                    <a:pt x="362" y="16"/>
                  </a:cubicBezTo>
                  <a:cubicBezTo>
                    <a:pt x="362" y="17"/>
                    <a:pt x="362" y="17"/>
                    <a:pt x="363" y="18"/>
                  </a:cubicBezTo>
                  <a:cubicBezTo>
                    <a:pt x="365" y="17"/>
                    <a:pt x="367" y="14"/>
                    <a:pt x="369" y="17"/>
                  </a:cubicBezTo>
                  <a:cubicBezTo>
                    <a:pt x="371" y="15"/>
                    <a:pt x="374" y="14"/>
                    <a:pt x="377" y="16"/>
                  </a:cubicBezTo>
                  <a:cubicBezTo>
                    <a:pt x="379" y="18"/>
                    <a:pt x="382" y="13"/>
                    <a:pt x="381" y="18"/>
                  </a:cubicBezTo>
                  <a:cubicBezTo>
                    <a:pt x="380" y="18"/>
                    <a:pt x="379" y="17"/>
                    <a:pt x="379" y="19"/>
                  </a:cubicBezTo>
                  <a:cubicBezTo>
                    <a:pt x="380" y="21"/>
                    <a:pt x="382" y="19"/>
                    <a:pt x="383" y="19"/>
                  </a:cubicBezTo>
                  <a:cubicBezTo>
                    <a:pt x="385" y="19"/>
                    <a:pt x="386" y="21"/>
                    <a:pt x="388" y="22"/>
                  </a:cubicBezTo>
                  <a:cubicBezTo>
                    <a:pt x="385" y="26"/>
                    <a:pt x="377" y="26"/>
                    <a:pt x="372" y="24"/>
                  </a:cubicBezTo>
                  <a:cubicBezTo>
                    <a:pt x="370" y="25"/>
                    <a:pt x="367" y="26"/>
                    <a:pt x="364" y="28"/>
                  </a:cubicBezTo>
                  <a:cubicBezTo>
                    <a:pt x="365" y="28"/>
                    <a:pt x="364" y="29"/>
                    <a:pt x="365" y="29"/>
                  </a:cubicBezTo>
                  <a:cubicBezTo>
                    <a:pt x="368" y="26"/>
                    <a:pt x="374" y="26"/>
                    <a:pt x="379" y="27"/>
                  </a:cubicBezTo>
                  <a:cubicBezTo>
                    <a:pt x="379" y="28"/>
                    <a:pt x="378" y="28"/>
                    <a:pt x="378" y="29"/>
                  </a:cubicBezTo>
                  <a:cubicBezTo>
                    <a:pt x="377" y="29"/>
                    <a:pt x="376" y="29"/>
                    <a:pt x="375" y="30"/>
                  </a:cubicBezTo>
                  <a:cubicBezTo>
                    <a:pt x="375" y="30"/>
                    <a:pt x="376" y="31"/>
                    <a:pt x="376" y="31"/>
                  </a:cubicBezTo>
                  <a:cubicBezTo>
                    <a:pt x="378" y="29"/>
                    <a:pt x="383" y="33"/>
                    <a:pt x="382" y="28"/>
                  </a:cubicBezTo>
                  <a:cubicBezTo>
                    <a:pt x="383" y="27"/>
                    <a:pt x="383" y="28"/>
                    <a:pt x="384" y="28"/>
                  </a:cubicBezTo>
                  <a:cubicBezTo>
                    <a:pt x="385" y="28"/>
                    <a:pt x="385" y="28"/>
                    <a:pt x="385" y="28"/>
                  </a:cubicBezTo>
                  <a:cubicBezTo>
                    <a:pt x="386" y="30"/>
                    <a:pt x="384" y="31"/>
                    <a:pt x="383" y="33"/>
                  </a:cubicBezTo>
                  <a:cubicBezTo>
                    <a:pt x="379" y="34"/>
                    <a:pt x="378" y="38"/>
                    <a:pt x="375" y="40"/>
                  </a:cubicBezTo>
                  <a:cubicBezTo>
                    <a:pt x="375" y="41"/>
                    <a:pt x="375" y="41"/>
                    <a:pt x="375" y="41"/>
                  </a:cubicBezTo>
                  <a:cubicBezTo>
                    <a:pt x="379" y="36"/>
                    <a:pt x="385" y="37"/>
                    <a:pt x="388" y="32"/>
                  </a:cubicBezTo>
                  <a:cubicBezTo>
                    <a:pt x="388" y="32"/>
                    <a:pt x="387" y="33"/>
                    <a:pt x="388" y="33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90" y="33"/>
                    <a:pt x="390" y="33"/>
                    <a:pt x="390" y="33"/>
                  </a:cubicBezTo>
                  <a:cubicBezTo>
                    <a:pt x="391" y="32"/>
                    <a:pt x="392" y="30"/>
                    <a:pt x="395" y="30"/>
                  </a:cubicBezTo>
                  <a:cubicBezTo>
                    <a:pt x="397" y="30"/>
                    <a:pt x="400" y="32"/>
                    <a:pt x="400" y="35"/>
                  </a:cubicBezTo>
                  <a:cubicBezTo>
                    <a:pt x="399" y="35"/>
                    <a:pt x="398" y="37"/>
                    <a:pt x="397" y="38"/>
                  </a:cubicBezTo>
                  <a:cubicBezTo>
                    <a:pt x="397" y="37"/>
                    <a:pt x="396" y="37"/>
                    <a:pt x="396" y="37"/>
                  </a:cubicBezTo>
                  <a:cubicBezTo>
                    <a:pt x="395" y="38"/>
                    <a:pt x="395" y="38"/>
                    <a:pt x="395" y="38"/>
                  </a:cubicBezTo>
                  <a:cubicBezTo>
                    <a:pt x="395" y="38"/>
                    <a:pt x="395" y="39"/>
                    <a:pt x="395" y="39"/>
                  </a:cubicBezTo>
                  <a:cubicBezTo>
                    <a:pt x="393" y="42"/>
                    <a:pt x="390" y="38"/>
                    <a:pt x="389" y="41"/>
                  </a:cubicBezTo>
                  <a:cubicBezTo>
                    <a:pt x="390" y="42"/>
                    <a:pt x="392" y="40"/>
                    <a:pt x="392" y="43"/>
                  </a:cubicBezTo>
                  <a:cubicBezTo>
                    <a:pt x="391" y="44"/>
                    <a:pt x="389" y="44"/>
                    <a:pt x="388" y="43"/>
                  </a:cubicBezTo>
                  <a:cubicBezTo>
                    <a:pt x="387" y="43"/>
                    <a:pt x="387" y="43"/>
                    <a:pt x="386" y="43"/>
                  </a:cubicBezTo>
                  <a:cubicBezTo>
                    <a:pt x="386" y="43"/>
                    <a:pt x="386" y="43"/>
                    <a:pt x="386" y="43"/>
                  </a:cubicBezTo>
                  <a:cubicBezTo>
                    <a:pt x="386" y="43"/>
                    <a:pt x="386" y="44"/>
                    <a:pt x="387" y="44"/>
                  </a:cubicBezTo>
                  <a:cubicBezTo>
                    <a:pt x="387" y="44"/>
                    <a:pt x="387" y="44"/>
                    <a:pt x="387" y="44"/>
                  </a:cubicBezTo>
                  <a:cubicBezTo>
                    <a:pt x="386" y="43"/>
                    <a:pt x="386" y="43"/>
                    <a:pt x="386" y="43"/>
                  </a:cubicBezTo>
                  <a:cubicBezTo>
                    <a:pt x="384" y="45"/>
                    <a:pt x="384" y="45"/>
                    <a:pt x="384" y="45"/>
                  </a:cubicBezTo>
                  <a:cubicBezTo>
                    <a:pt x="385" y="45"/>
                    <a:pt x="385" y="45"/>
                    <a:pt x="385" y="45"/>
                  </a:cubicBezTo>
                  <a:cubicBezTo>
                    <a:pt x="385" y="45"/>
                    <a:pt x="384" y="46"/>
                    <a:pt x="384" y="46"/>
                  </a:cubicBezTo>
                  <a:cubicBezTo>
                    <a:pt x="386" y="46"/>
                    <a:pt x="389" y="44"/>
                    <a:pt x="390" y="46"/>
                  </a:cubicBezTo>
                  <a:cubicBezTo>
                    <a:pt x="385" y="49"/>
                    <a:pt x="385" y="55"/>
                    <a:pt x="383" y="60"/>
                  </a:cubicBezTo>
                  <a:cubicBezTo>
                    <a:pt x="382" y="59"/>
                    <a:pt x="382" y="59"/>
                    <a:pt x="382" y="59"/>
                  </a:cubicBezTo>
                  <a:cubicBezTo>
                    <a:pt x="381" y="59"/>
                    <a:pt x="382" y="60"/>
                    <a:pt x="381" y="61"/>
                  </a:cubicBezTo>
                  <a:cubicBezTo>
                    <a:pt x="384" y="64"/>
                    <a:pt x="384" y="64"/>
                    <a:pt x="384" y="64"/>
                  </a:cubicBezTo>
                  <a:cubicBezTo>
                    <a:pt x="384" y="64"/>
                    <a:pt x="384" y="64"/>
                    <a:pt x="384" y="64"/>
                  </a:cubicBezTo>
                  <a:cubicBezTo>
                    <a:pt x="383" y="64"/>
                    <a:pt x="383" y="63"/>
                    <a:pt x="382" y="63"/>
                  </a:cubicBezTo>
                  <a:cubicBezTo>
                    <a:pt x="382" y="63"/>
                    <a:pt x="382" y="64"/>
                    <a:pt x="382" y="65"/>
                  </a:cubicBezTo>
                  <a:cubicBezTo>
                    <a:pt x="384" y="67"/>
                    <a:pt x="384" y="67"/>
                    <a:pt x="384" y="67"/>
                  </a:cubicBezTo>
                  <a:cubicBezTo>
                    <a:pt x="384" y="66"/>
                    <a:pt x="385" y="66"/>
                    <a:pt x="385" y="66"/>
                  </a:cubicBezTo>
                  <a:cubicBezTo>
                    <a:pt x="387" y="67"/>
                    <a:pt x="385" y="69"/>
                    <a:pt x="385" y="70"/>
                  </a:cubicBezTo>
                  <a:cubicBezTo>
                    <a:pt x="383" y="67"/>
                    <a:pt x="380" y="68"/>
                    <a:pt x="378" y="70"/>
                  </a:cubicBezTo>
                  <a:cubicBezTo>
                    <a:pt x="378" y="71"/>
                    <a:pt x="378" y="71"/>
                    <a:pt x="378" y="72"/>
                  </a:cubicBezTo>
                  <a:cubicBezTo>
                    <a:pt x="378" y="74"/>
                    <a:pt x="381" y="73"/>
                    <a:pt x="382" y="74"/>
                  </a:cubicBezTo>
                  <a:cubicBezTo>
                    <a:pt x="380" y="75"/>
                    <a:pt x="380" y="75"/>
                    <a:pt x="380" y="75"/>
                  </a:cubicBezTo>
                  <a:cubicBezTo>
                    <a:pt x="382" y="75"/>
                    <a:pt x="382" y="77"/>
                    <a:pt x="382" y="79"/>
                  </a:cubicBezTo>
                  <a:cubicBezTo>
                    <a:pt x="381" y="80"/>
                    <a:pt x="381" y="80"/>
                    <a:pt x="381" y="80"/>
                  </a:cubicBezTo>
                  <a:cubicBezTo>
                    <a:pt x="381" y="80"/>
                    <a:pt x="380" y="79"/>
                    <a:pt x="380" y="79"/>
                  </a:cubicBezTo>
                  <a:cubicBezTo>
                    <a:pt x="378" y="80"/>
                    <a:pt x="379" y="82"/>
                    <a:pt x="380" y="83"/>
                  </a:cubicBezTo>
                  <a:cubicBezTo>
                    <a:pt x="380" y="84"/>
                    <a:pt x="381" y="83"/>
                    <a:pt x="382" y="84"/>
                  </a:cubicBezTo>
                  <a:cubicBezTo>
                    <a:pt x="382" y="85"/>
                    <a:pt x="382" y="86"/>
                    <a:pt x="381" y="85"/>
                  </a:cubicBezTo>
                  <a:cubicBezTo>
                    <a:pt x="380" y="85"/>
                    <a:pt x="380" y="85"/>
                    <a:pt x="380" y="85"/>
                  </a:cubicBezTo>
                  <a:cubicBezTo>
                    <a:pt x="379" y="86"/>
                    <a:pt x="378" y="86"/>
                    <a:pt x="377" y="85"/>
                  </a:cubicBezTo>
                  <a:cubicBezTo>
                    <a:pt x="377" y="85"/>
                    <a:pt x="377" y="84"/>
                    <a:pt x="377" y="84"/>
                  </a:cubicBezTo>
                  <a:cubicBezTo>
                    <a:pt x="375" y="86"/>
                    <a:pt x="375" y="86"/>
                    <a:pt x="375" y="86"/>
                  </a:cubicBezTo>
                  <a:cubicBezTo>
                    <a:pt x="376" y="88"/>
                    <a:pt x="378" y="88"/>
                    <a:pt x="379" y="88"/>
                  </a:cubicBezTo>
                  <a:cubicBezTo>
                    <a:pt x="380" y="92"/>
                    <a:pt x="376" y="89"/>
                    <a:pt x="375" y="92"/>
                  </a:cubicBezTo>
                  <a:cubicBezTo>
                    <a:pt x="374" y="91"/>
                    <a:pt x="373" y="90"/>
                    <a:pt x="372" y="89"/>
                  </a:cubicBezTo>
                  <a:cubicBezTo>
                    <a:pt x="372" y="89"/>
                    <a:pt x="373" y="89"/>
                    <a:pt x="372" y="88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71" y="89"/>
                    <a:pt x="370" y="89"/>
                    <a:pt x="369" y="90"/>
                  </a:cubicBezTo>
                  <a:cubicBezTo>
                    <a:pt x="370" y="91"/>
                    <a:pt x="372" y="90"/>
                    <a:pt x="372" y="92"/>
                  </a:cubicBezTo>
                  <a:cubicBezTo>
                    <a:pt x="372" y="92"/>
                    <a:pt x="372" y="92"/>
                    <a:pt x="372" y="92"/>
                  </a:cubicBezTo>
                  <a:cubicBezTo>
                    <a:pt x="373" y="93"/>
                    <a:pt x="375" y="92"/>
                    <a:pt x="375" y="95"/>
                  </a:cubicBezTo>
                  <a:cubicBezTo>
                    <a:pt x="375" y="95"/>
                    <a:pt x="374" y="93"/>
                    <a:pt x="373" y="95"/>
                  </a:cubicBezTo>
                  <a:cubicBezTo>
                    <a:pt x="375" y="96"/>
                    <a:pt x="375" y="96"/>
                    <a:pt x="375" y="96"/>
                  </a:cubicBezTo>
                  <a:cubicBezTo>
                    <a:pt x="374" y="96"/>
                    <a:pt x="374" y="96"/>
                    <a:pt x="374" y="95"/>
                  </a:cubicBezTo>
                  <a:cubicBezTo>
                    <a:pt x="373" y="96"/>
                    <a:pt x="374" y="97"/>
                    <a:pt x="374" y="97"/>
                  </a:cubicBezTo>
                  <a:cubicBezTo>
                    <a:pt x="373" y="98"/>
                    <a:pt x="372" y="96"/>
                    <a:pt x="371" y="95"/>
                  </a:cubicBezTo>
                  <a:cubicBezTo>
                    <a:pt x="371" y="94"/>
                    <a:pt x="372" y="92"/>
                    <a:pt x="370" y="92"/>
                  </a:cubicBezTo>
                  <a:cubicBezTo>
                    <a:pt x="370" y="93"/>
                    <a:pt x="368" y="93"/>
                    <a:pt x="367" y="94"/>
                  </a:cubicBezTo>
                  <a:cubicBezTo>
                    <a:pt x="368" y="94"/>
                    <a:pt x="370" y="94"/>
                    <a:pt x="369" y="95"/>
                  </a:cubicBezTo>
                  <a:cubicBezTo>
                    <a:pt x="369" y="96"/>
                    <a:pt x="369" y="96"/>
                    <a:pt x="369" y="96"/>
                  </a:cubicBezTo>
                  <a:cubicBezTo>
                    <a:pt x="371" y="97"/>
                    <a:pt x="373" y="99"/>
                    <a:pt x="374" y="101"/>
                  </a:cubicBezTo>
                  <a:cubicBezTo>
                    <a:pt x="374" y="102"/>
                    <a:pt x="373" y="102"/>
                    <a:pt x="373" y="103"/>
                  </a:cubicBezTo>
                  <a:cubicBezTo>
                    <a:pt x="374" y="103"/>
                    <a:pt x="374" y="103"/>
                    <a:pt x="374" y="103"/>
                  </a:cubicBezTo>
                  <a:cubicBezTo>
                    <a:pt x="374" y="103"/>
                    <a:pt x="374" y="103"/>
                    <a:pt x="374" y="103"/>
                  </a:cubicBezTo>
                  <a:cubicBezTo>
                    <a:pt x="375" y="104"/>
                    <a:pt x="375" y="106"/>
                    <a:pt x="374" y="107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3" y="108"/>
                    <a:pt x="374" y="106"/>
                    <a:pt x="373" y="106"/>
                  </a:cubicBezTo>
                  <a:cubicBezTo>
                    <a:pt x="372" y="106"/>
                    <a:pt x="373" y="107"/>
                    <a:pt x="372" y="108"/>
                  </a:cubicBezTo>
                  <a:cubicBezTo>
                    <a:pt x="370" y="108"/>
                    <a:pt x="370" y="106"/>
                    <a:pt x="369" y="104"/>
                  </a:cubicBezTo>
                  <a:cubicBezTo>
                    <a:pt x="370" y="103"/>
                    <a:pt x="368" y="103"/>
                    <a:pt x="367" y="102"/>
                  </a:cubicBezTo>
                  <a:cubicBezTo>
                    <a:pt x="365" y="104"/>
                    <a:pt x="370" y="108"/>
                    <a:pt x="364" y="107"/>
                  </a:cubicBezTo>
                  <a:cubicBezTo>
                    <a:pt x="364" y="107"/>
                    <a:pt x="363" y="106"/>
                    <a:pt x="362" y="107"/>
                  </a:cubicBezTo>
                  <a:cubicBezTo>
                    <a:pt x="365" y="111"/>
                    <a:pt x="369" y="108"/>
                    <a:pt x="372" y="110"/>
                  </a:cubicBezTo>
                  <a:cubicBezTo>
                    <a:pt x="373" y="110"/>
                    <a:pt x="373" y="110"/>
                    <a:pt x="373" y="110"/>
                  </a:cubicBezTo>
                  <a:cubicBezTo>
                    <a:pt x="369" y="111"/>
                    <a:pt x="367" y="114"/>
                    <a:pt x="364" y="116"/>
                  </a:cubicBezTo>
                  <a:cubicBezTo>
                    <a:pt x="362" y="118"/>
                    <a:pt x="358" y="116"/>
                    <a:pt x="356" y="119"/>
                  </a:cubicBezTo>
                  <a:cubicBezTo>
                    <a:pt x="355" y="118"/>
                    <a:pt x="355" y="118"/>
                    <a:pt x="355" y="118"/>
                  </a:cubicBezTo>
                  <a:cubicBezTo>
                    <a:pt x="355" y="119"/>
                    <a:pt x="353" y="118"/>
                    <a:pt x="352" y="119"/>
                  </a:cubicBezTo>
                  <a:cubicBezTo>
                    <a:pt x="352" y="118"/>
                    <a:pt x="351" y="118"/>
                    <a:pt x="351" y="117"/>
                  </a:cubicBezTo>
                  <a:cubicBezTo>
                    <a:pt x="350" y="119"/>
                    <a:pt x="350" y="120"/>
                    <a:pt x="348" y="121"/>
                  </a:cubicBezTo>
                  <a:cubicBezTo>
                    <a:pt x="346" y="123"/>
                    <a:pt x="345" y="126"/>
                    <a:pt x="343" y="127"/>
                  </a:cubicBezTo>
                  <a:cubicBezTo>
                    <a:pt x="343" y="127"/>
                    <a:pt x="343" y="127"/>
                    <a:pt x="343" y="127"/>
                  </a:cubicBezTo>
                  <a:cubicBezTo>
                    <a:pt x="342" y="128"/>
                    <a:pt x="340" y="129"/>
                    <a:pt x="339" y="129"/>
                  </a:cubicBezTo>
                  <a:cubicBezTo>
                    <a:pt x="338" y="129"/>
                    <a:pt x="338" y="129"/>
                    <a:pt x="337" y="129"/>
                  </a:cubicBezTo>
                  <a:cubicBezTo>
                    <a:pt x="337" y="129"/>
                    <a:pt x="337" y="130"/>
                    <a:pt x="337" y="130"/>
                  </a:cubicBezTo>
                  <a:cubicBezTo>
                    <a:pt x="336" y="130"/>
                    <a:pt x="336" y="130"/>
                    <a:pt x="336" y="130"/>
                  </a:cubicBezTo>
                  <a:cubicBezTo>
                    <a:pt x="337" y="129"/>
                    <a:pt x="338" y="128"/>
                    <a:pt x="337" y="126"/>
                  </a:cubicBezTo>
                  <a:cubicBezTo>
                    <a:pt x="336" y="127"/>
                    <a:pt x="335" y="128"/>
                    <a:pt x="335" y="130"/>
                  </a:cubicBezTo>
                  <a:cubicBezTo>
                    <a:pt x="334" y="130"/>
                    <a:pt x="332" y="131"/>
                    <a:pt x="332" y="130"/>
                  </a:cubicBezTo>
                  <a:cubicBezTo>
                    <a:pt x="330" y="130"/>
                    <a:pt x="331" y="132"/>
                    <a:pt x="330" y="132"/>
                  </a:cubicBezTo>
                  <a:cubicBezTo>
                    <a:pt x="330" y="132"/>
                    <a:pt x="329" y="132"/>
                    <a:pt x="329" y="132"/>
                  </a:cubicBezTo>
                  <a:cubicBezTo>
                    <a:pt x="328" y="133"/>
                    <a:pt x="328" y="133"/>
                    <a:pt x="328" y="133"/>
                  </a:cubicBezTo>
                  <a:cubicBezTo>
                    <a:pt x="328" y="133"/>
                    <a:pt x="329" y="134"/>
                    <a:pt x="329" y="135"/>
                  </a:cubicBezTo>
                  <a:cubicBezTo>
                    <a:pt x="328" y="135"/>
                    <a:pt x="327" y="135"/>
                    <a:pt x="326" y="136"/>
                  </a:cubicBezTo>
                  <a:cubicBezTo>
                    <a:pt x="327" y="136"/>
                    <a:pt x="328" y="137"/>
                    <a:pt x="328" y="137"/>
                  </a:cubicBezTo>
                  <a:cubicBezTo>
                    <a:pt x="328" y="140"/>
                    <a:pt x="325" y="139"/>
                    <a:pt x="325" y="142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44"/>
                    <a:pt x="323" y="141"/>
                    <a:pt x="322" y="143"/>
                  </a:cubicBezTo>
                  <a:cubicBezTo>
                    <a:pt x="322" y="144"/>
                    <a:pt x="323" y="144"/>
                    <a:pt x="323" y="144"/>
                  </a:cubicBezTo>
                  <a:cubicBezTo>
                    <a:pt x="323" y="144"/>
                    <a:pt x="323" y="145"/>
                    <a:pt x="323" y="145"/>
                  </a:cubicBezTo>
                  <a:cubicBezTo>
                    <a:pt x="324" y="148"/>
                    <a:pt x="320" y="148"/>
                    <a:pt x="321" y="151"/>
                  </a:cubicBezTo>
                  <a:cubicBezTo>
                    <a:pt x="320" y="151"/>
                    <a:pt x="320" y="151"/>
                    <a:pt x="320" y="151"/>
                  </a:cubicBezTo>
                  <a:cubicBezTo>
                    <a:pt x="320" y="152"/>
                    <a:pt x="320" y="152"/>
                    <a:pt x="320" y="153"/>
                  </a:cubicBezTo>
                  <a:cubicBezTo>
                    <a:pt x="320" y="153"/>
                    <a:pt x="319" y="153"/>
                    <a:pt x="319" y="153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8" y="154"/>
                    <a:pt x="318" y="154"/>
                    <a:pt x="318" y="154"/>
                  </a:cubicBezTo>
                  <a:cubicBezTo>
                    <a:pt x="318" y="154"/>
                    <a:pt x="318" y="154"/>
                    <a:pt x="317" y="153"/>
                  </a:cubicBezTo>
                  <a:cubicBezTo>
                    <a:pt x="316" y="154"/>
                    <a:pt x="316" y="154"/>
                    <a:pt x="316" y="154"/>
                  </a:cubicBezTo>
                  <a:cubicBezTo>
                    <a:pt x="317" y="152"/>
                    <a:pt x="315" y="153"/>
                    <a:pt x="314" y="152"/>
                  </a:cubicBezTo>
                  <a:cubicBezTo>
                    <a:pt x="315" y="151"/>
                    <a:pt x="316" y="151"/>
                    <a:pt x="316" y="150"/>
                  </a:cubicBezTo>
                  <a:cubicBezTo>
                    <a:pt x="315" y="149"/>
                    <a:pt x="315" y="149"/>
                    <a:pt x="315" y="149"/>
                  </a:cubicBezTo>
                  <a:cubicBezTo>
                    <a:pt x="315" y="150"/>
                    <a:pt x="315" y="150"/>
                    <a:pt x="315" y="150"/>
                  </a:cubicBezTo>
                  <a:cubicBezTo>
                    <a:pt x="315" y="150"/>
                    <a:pt x="315" y="149"/>
                    <a:pt x="314" y="149"/>
                  </a:cubicBezTo>
                  <a:cubicBezTo>
                    <a:pt x="313" y="150"/>
                    <a:pt x="311" y="150"/>
                    <a:pt x="309" y="151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08" y="148"/>
                    <a:pt x="308" y="148"/>
                    <a:pt x="308" y="148"/>
                  </a:cubicBezTo>
                  <a:cubicBezTo>
                    <a:pt x="308" y="148"/>
                    <a:pt x="308" y="148"/>
                    <a:pt x="308" y="148"/>
                  </a:cubicBezTo>
                  <a:cubicBezTo>
                    <a:pt x="308" y="147"/>
                    <a:pt x="307" y="147"/>
                    <a:pt x="307" y="147"/>
                  </a:cubicBezTo>
                  <a:cubicBezTo>
                    <a:pt x="307" y="146"/>
                    <a:pt x="307" y="145"/>
                    <a:pt x="308" y="145"/>
                  </a:cubicBezTo>
                  <a:cubicBezTo>
                    <a:pt x="305" y="144"/>
                    <a:pt x="308" y="141"/>
                    <a:pt x="305" y="140"/>
                  </a:cubicBezTo>
                  <a:cubicBezTo>
                    <a:pt x="305" y="140"/>
                    <a:pt x="306" y="140"/>
                    <a:pt x="306" y="139"/>
                  </a:cubicBezTo>
                  <a:cubicBezTo>
                    <a:pt x="305" y="139"/>
                    <a:pt x="305" y="139"/>
                    <a:pt x="305" y="139"/>
                  </a:cubicBezTo>
                  <a:cubicBezTo>
                    <a:pt x="305" y="139"/>
                    <a:pt x="305" y="139"/>
                    <a:pt x="305" y="139"/>
                  </a:cubicBezTo>
                  <a:cubicBezTo>
                    <a:pt x="304" y="138"/>
                    <a:pt x="305" y="138"/>
                    <a:pt x="306" y="137"/>
                  </a:cubicBezTo>
                  <a:cubicBezTo>
                    <a:pt x="305" y="137"/>
                    <a:pt x="305" y="137"/>
                    <a:pt x="305" y="137"/>
                  </a:cubicBezTo>
                  <a:cubicBezTo>
                    <a:pt x="304" y="137"/>
                    <a:pt x="304" y="137"/>
                    <a:pt x="304" y="137"/>
                  </a:cubicBezTo>
                  <a:cubicBezTo>
                    <a:pt x="304" y="135"/>
                    <a:pt x="304" y="135"/>
                    <a:pt x="304" y="135"/>
                  </a:cubicBezTo>
                  <a:cubicBezTo>
                    <a:pt x="306" y="135"/>
                    <a:pt x="306" y="133"/>
                    <a:pt x="307" y="132"/>
                  </a:cubicBezTo>
                  <a:cubicBezTo>
                    <a:pt x="307" y="131"/>
                    <a:pt x="306" y="133"/>
                    <a:pt x="305" y="132"/>
                  </a:cubicBezTo>
                  <a:cubicBezTo>
                    <a:pt x="304" y="134"/>
                    <a:pt x="304" y="134"/>
                    <a:pt x="304" y="134"/>
                  </a:cubicBezTo>
                  <a:cubicBezTo>
                    <a:pt x="302" y="132"/>
                    <a:pt x="305" y="131"/>
                    <a:pt x="303" y="129"/>
                  </a:cubicBezTo>
                  <a:cubicBezTo>
                    <a:pt x="304" y="128"/>
                    <a:pt x="302" y="127"/>
                    <a:pt x="303" y="126"/>
                  </a:cubicBezTo>
                  <a:cubicBezTo>
                    <a:pt x="303" y="126"/>
                    <a:pt x="303" y="126"/>
                    <a:pt x="303" y="126"/>
                  </a:cubicBezTo>
                  <a:cubicBezTo>
                    <a:pt x="303" y="125"/>
                    <a:pt x="303" y="125"/>
                    <a:pt x="303" y="125"/>
                  </a:cubicBezTo>
                  <a:cubicBezTo>
                    <a:pt x="303" y="125"/>
                    <a:pt x="302" y="125"/>
                    <a:pt x="302" y="125"/>
                  </a:cubicBezTo>
                  <a:cubicBezTo>
                    <a:pt x="302" y="124"/>
                    <a:pt x="302" y="124"/>
                    <a:pt x="302" y="124"/>
                  </a:cubicBezTo>
                  <a:cubicBezTo>
                    <a:pt x="302" y="124"/>
                    <a:pt x="302" y="124"/>
                    <a:pt x="303" y="123"/>
                  </a:cubicBezTo>
                  <a:cubicBezTo>
                    <a:pt x="302" y="123"/>
                    <a:pt x="302" y="123"/>
                    <a:pt x="302" y="123"/>
                  </a:cubicBezTo>
                  <a:cubicBezTo>
                    <a:pt x="302" y="123"/>
                    <a:pt x="302" y="123"/>
                    <a:pt x="302" y="123"/>
                  </a:cubicBezTo>
                  <a:cubicBezTo>
                    <a:pt x="303" y="123"/>
                    <a:pt x="303" y="123"/>
                    <a:pt x="303" y="123"/>
                  </a:cubicBezTo>
                  <a:cubicBezTo>
                    <a:pt x="302" y="123"/>
                    <a:pt x="303" y="124"/>
                    <a:pt x="303" y="124"/>
                  </a:cubicBezTo>
                  <a:cubicBezTo>
                    <a:pt x="305" y="122"/>
                    <a:pt x="305" y="122"/>
                    <a:pt x="305" y="122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4" y="120"/>
                    <a:pt x="304" y="120"/>
                    <a:pt x="304" y="120"/>
                  </a:cubicBezTo>
                  <a:cubicBezTo>
                    <a:pt x="303" y="119"/>
                    <a:pt x="303" y="119"/>
                    <a:pt x="303" y="119"/>
                  </a:cubicBezTo>
                  <a:cubicBezTo>
                    <a:pt x="304" y="118"/>
                    <a:pt x="304" y="116"/>
                    <a:pt x="306" y="115"/>
                  </a:cubicBezTo>
                  <a:cubicBezTo>
                    <a:pt x="305" y="115"/>
                    <a:pt x="305" y="115"/>
                    <a:pt x="305" y="114"/>
                  </a:cubicBezTo>
                  <a:cubicBezTo>
                    <a:pt x="306" y="116"/>
                    <a:pt x="309" y="116"/>
                    <a:pt x="310" y="116"/>
                  </a:cubicBezTo>
                  <a:cubicBezTo>
                    <a:pt x="310" y="115"/>
                    <a:pt x="309" y="115"/>
                    <a:pt x="309" y="114"/>
                  </a:cubicBezTo>
                  <a:cubicBezTo>
                    <a:pt x="310" y="114"/>
                    <a:pt x="310" y="114"/>
                    <a:pt x="310" y="114"/>
                  </a:cubicBezTo>
                  <a:cubicBezTo>
                    <a:pt x="309" y="112"/>
                    <a:pt x="308" y="116"/>
                    <a:pt x="306" y="114"/>
                  </a:cubicBezTo>
                  <a:cubicBezTo>
                    <a:pt x="307" y="112"/>
                    <a:pt x="312" y="114"/>
                    <a:pt x="310" y="111"/>
                  </a:cubicBezTo>
                  <a:cubicBezTo>
                    <a:pt x="311" y="111"/>
                    <a:pt x="311" y="111"/>
                    <a:pt x="312" y="111"/>
                  </a:cubicBezTo>
                  <a:cubicBezTo>
                    <a:pt x="312" y="111"/>
                    <a:pt x="313" y="111"/>
                    <a:pt x="313" y="110"/>
                  </a:cubicBezTo>
                  <a:cubicBezTo>
                    <a:pt x="312" y="110"/>
                    <a:pt x="312" y="109"/>
                    <a:pt x="311" y="109"/>
                  </a:cubicBezTo>
                  <a:cubicBezTo>
                    <a:pt x="313" y="108"/>
                    <a:pt x="313" y="107"/>
                    <a:pt x="314" y="105"/>
                  </a:cubicBezTo>
                  <a:cubicBezTo>
                    <a:pt x="313" y="105"/>
                    <a:pt x="313" y="105"/>
                    <a:pt x="313" y="105"/>
                  </a:cubicBezTo>
                  <a:cubicBezTo>
                    <a:pt x="310" y="106"/>
                    <a:pt x="308" y="103"/>
                    <a:pt x="306" y="102"/>
                  </a:cubicBezTo>
                  <a:cubicBezTo>
                    <a:pt x="306" y="101"/>
                    <a:pt x="305" y="101"/>
                    <a:pt x="306" y="100"/>
                  </a:cubicBezTo>
                  <a:cubicBezTo>
                    <a:pt x="310" y="99"/>
                    <a:pt x="310" y="105"/>
                    <a:pt x="313" y="103"/>
                  </a:cubicBezTo>
                  <a:cubicBezTo>
                    <a:pt x="312" y="101"/>
                    <a:pt x="312" y="100"/>
                    <a:pt x="311" y="98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2" y="97"/>
                    <a:pt x="311" y="97"/>
                    <a:pt x="311" y="97"/>
                  </a:cubicBezTo>
                  <a:cubicBezTo>
                    <a:pt x="313" y="96"/>
                    <a:pt x="313" y="96"/>
                    <a:pt x="313" y="96"/>
                  </a:cubicBezTo>
                  <a:cubicBezTo>
                    <a:pt x="311" y="95"/>
                    <a:pt x="311" y="94"/>
                    <a:pt x="309" y="95"/>
                  </a:cubicBezTo>
                  <a:cubicBezTo>
                    <a:pt x="307" y="95"/>
                    <a:pt x="308" y="97"/>
                    <a:pt x="306" y="97"/>
                  </a:cubicBezTo>
                  <a:cubicBezTo>
                    <a:pt x="306" y="96"/>
                    <a:pt x="304" y="96"/>
                    <a:pt x="305" y="95"/>
                  </a:cubicBezTo>
                  <a:cubicBezTo>
                    <a:pt x="306" y="94"/>
                    <a:pt x="306" y="94"/>
                    <a:pt x="307" y="94"/>
                  </a:cubicBezTo>
                  <a:cubicBezTo>
                    <a:pt x="306" y="93"/>
                    <a:pt x="306" y="93"/>
                    <a:pt x="306" y="93"/>
                  </a:cubicBezTo>
                  <a:cubicBezTo>
                    <a:pt x="307" y="93"/>
                    <a:pt x="307" y="92"/>
                    <a:pt x="308" y="91"/>
                  </a:cubicBezTo>
                  <a:cubicBezTo>
                    <a:pt x="308" y="91"/>
                    <a:pt x="308" y="91"/>
                    <a:pt x="307" y="90"/>
                  </a:cubicBezTo>
                  <a:cubicBezTo>
                    <a:pt x="306" y="90"/>
                    <a:pt x="306" y="90"/>
                    <a:pt x="306" y="90"/>
                  </a:cubicBezTo>
                  <a:cubicBezTo>
                    <a:pt x="307" y="90"/>
                    <a:pt x="308" y="90"/>
                    <a:pt x="309" y="89"/>
                  </a:cubicBezTo>
                  <a:cubicBezTo>
                    <a:pt x="309" y="88"/>
                    <a:pt x="310" y="87"/>
                    <a:pt x="308" y="86"/>
                  </a:cubicBezTo>
                  <a:cubicBezTo>
                    <a:pt x="309" y="85"/>
                    <a:pt x="309" y="85"/>
                    <a:pt x="309" y="85"/>
                  </a:cubicBezTo>
                  <a:cubicBezTo>
                    <a:pt x="308" y="78"/>
                    <a:pt x="308" y="78"/>
                    <a:pt x="308" y="78"/>
                  </a:cubicBezTo>
                  <a:cubicBezTo>
                    <a:pt x="309" y="77"/>
                    <a:pt x="309" y="76"/>
                    <a:pt x="308" y="76"/>
                  </a:cubicBezTo>
                  <a:cubicBezTo>
                    <a:pt x="307" y="75"/>
                    <a:pt x="307" y="75"/>
                    <a:pt x="307" y="75"/>
                  </a:cubicBezTo>
                  <a:cubicBezTo>
                    <a:pt x="308" y="74"/>
                    <a:pt x="307" y="73"/>
                    <a:pt x="307" y="73"/>
                  </a:cubicBezTo>
                  <a:cubicBezTo>
                    <a:pt x="306" y="71"/>
                    <a:pt x="307" y="70"/>
                    <a:pt x="307" y="68"/>
                  </a:cubicBezTo>
                  <a:cubicBezTo>
                    <a:pt x="304" y="67"/>
                    <a:pt x="302" y="63"/>
                    <a:pt x="299" y="62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5" y="63"/>
                    <a:pt x="295" y="63"/>
                  </a:cubicBezTo>
                  <a:cubicBezTo>
                    <a:pt x="295" y="63"/>
                    <a:pt x="295" y="63"/>
                    <a:pt x="295" y="63"/>
                  </a:cubicBezTo>
                  <a:cubicBezTo>
                    <a:pt x="295" y="63"/>
                    <a:pt x="294" y="62"/>
                    <a:pt x="293" y="62"/>
                  </a:cubicBezTo>
                  <a:cubicBezTo>
                    <a:pt x="292" y="61"/>
                    <a:pt x="292" y="61"/>
                    <a:pt x="292" y="61"/>
                  </a:cubicBezTo>
                  <a:cubicBezTo>
                    <a:pt x="292" y="62"/>
                    <a:pt x="291" y="63"/>
                    <a:pt x="291" y="64"/>
                  </a:cubicBezTo>
                  <a:cubicBezTo>
                    <a:pt x="289" y="63"/>
                    <a:pt x="289" y="61"/>
                    <a:pt x="288" y="59"/>
                  </a:cubicBezTo>
                  <a:cubicBezTo>
                    <a:pt x="289" y="58"/>
                    <a:pt x="290" y="59"/>
                    <a:pt x="291" y="58"/>
                  </a:cubicBezTo>
                  <a:cubicBezTo>
                    <a:pt x="290" y="57"/>
                    <a:pt x="287" y="58"/>
                    <a:pt x="289" y="56"/>
                  </a:cubicBezTo>
                  <a:cubicBezTo>
                    <a:pt x="288" y="55"/>
                    <a:pt x="288" y="55"/>
                    <a:pt x="288" y="55"/>
                  </a:cubicBezTo>
                  <a:cubicBezTo>
                    <a:pt x="287" y="56"/>
                    <a:pt x="287" y="56"/>
                    <a:pt x="287" y="56"/>
                  </a:cubicBezTo>
                  <a:cubicBezTo>
                    <a:pt x="287" y="56"/>
                    <a:pt x="287" y="55"/>
                    <a:pt x="287" y="54"/>
                  </a:cubicBezTo>
                  <a:cubicBezTo>
                    <a:pt x="289" y="52"/>
                    <a:pt x="291" y="55"/>
                    <a:pt x="293" y="53"/>
                  </a:cubicBezTo>
                  <a:cubicBezTo>
                    <a:pt x="294" y="53"/>
                    <a:pt x="296" y="55"/>
                    <a:pt x="297" y="53"/>
                  </a:cubicBezTo>
                  <a:cubicBezTo>
                    <a:pt x="297" y="52"/>
                    <a:pt x="296" y="51"/>
                    <a:pt x="296" y="51"/>
                  </a:cubicBezTo>
                  <a:cubicBezTo>
                    <a:pt x="295" y="52"/>
                    <a:pt x="294" y="51"/>
                    <a:pt x="294" y="51"/>
                  </a:cubicBezTo>
                  <a:cubicBezTo>
                    <a:pt x="293" y="50"/>
                    <a:pt x="293" y="50"/>
                    <a:pt x="293" y="50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292" y="51"/>
                    <a:pt x="291" y="52"/>
                    <a:pt x="290" y="51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50"/>
                    <a:pt x="290" y="50"/>
                    <a:pt x="290" y="49"/>
                  </a:cubicBezTo>
                  <a:cubicBezTo>
                    <a:pt x="291" y="48"/>
                    <a:pt x="291" y="48"/>
                    <a:pt x="291" y="48"/>
                  </a:cubicBezTo>
                  <a:cubicBezTo>
                    <a:pt x="291" y="47"/>
                    <a:pt x="290" y="49"/>
                    <a:pt x="289" y="48"/>
                  </a:cubicBezTo>
                  <a:cubicBezTo>
                    <a:pt x="289" y="47"/>
                    <a:pt x="287" y="46"/>
                    <a:pt x="288" y="44"/>
                  </a:cubicBezTo>
                  <a:cubicBezTo>
                    <a:pt x="290" y="41"/>
                    <a:pt x="295" y="43"/>
                    <a:pt x="297" y="40"/>
                  </a:cubicBezTo>
                  <a:cubicBezTo>
                    <a:pt x="299" y="41"/>
                    <a:pt x="302" y="40"/>
                    <a:pt x="303" y="41"/>
                  </a:cubicBezTo>
                  <a:cubicBezTo>
                    <a:pt x="307" y="37"/>
                    <a:pt x="307" y="37"/>
                    <a:pt x="307" y="37"/>
                  </a:cubicBezTo>
                  <a:cubicBezTo>
                    <a:pt x="306" y="37"/>
                    <a:pt x="306" y="37"/>
                    <a:pt x="306" y="37"/>
                  </a:cubicBezTo>
                  <a:cubicBezTo>
                    <a:pt x="308" y="36"/>
                    <a:pt x="308" y="36"/>
                    <a:pt x="308" y="36"/>
                  </a:cubicBezTo>
                  <a:cubicBezTo>
                    <a:pt x="308" y="34"/>
                    <a:pt x="308" y="34"/>
                    <a:pt x="308" y="34"/>
                  </a:cubicBezTo>
                  <a:cubicBezTo>
                    <a:pt x="308" y="34"/>
                    <a:pt x="309" y="34"/>
                    <a:pt x="309" y="34"/>
                  </a:cubicBezTo>
                  <a:cubicBezTo>
                    <a:pt x="308" y="33"/>
                    <a:pt x="306" y="33"/>
                    <a:pt x="305" y="33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29"/>
                    <a:pt x="310" y="29"/>
                    <a:pt x="312" y="26"/>
                  </a:cubicBezTo>
                  <a:cubicBezTo>
                    <a:pt x="312" y="26"/>
                    <a:pt x="313" y="26"/>
                    <a:pt x="313" y="26"/>
                  </a:cubicBezTo>
                  <a:cubicBezTo>
                    <a:pt x="313" y="26"/>
                    <a:pt x="314" y="26"/>
                    <a:pt x="314" y="25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4" y="26"/>
                    <a:pt x="315" y="26"/>
                    <a:pt x="315" y="27"/>
                  </a:cubicBezTo>
                  <a:cubicBezTo>
                    <a:pt x="317" y="26"/>
                    <a:pt x="317" y="25"/>
                    <a:pt x="319" y="23"/>
                  </a:cubicBezTo>
                  <a:cubicBezTo>
                    <a:pt x="318" y="22"/>
                    <a:pt x="320" y="22"/>
                    <a:pt x="319" y="20"/>
                  </a:cubicBezTo>
                  <a:cubicBezTo>
                    <a:pt x="320" y="20"/>
                    <a:pt x="320" y="19"/>
                    <a:pt x="321" y="20"/>
                  </a:cubicBezTo>
                  <a:cubicBezTo>
                    <a:pt x="322" y="21"/>
                    <a:pt x="321" y="23"/>
                    <a:pt x="323" y="24"/>
                  </a:cubicBezTo>
                  <a:cubicBezTo>
                    <a:pt x="323" y="23"/>
                    <a:pt x="323" y="20"/>
                    <a:pt x="324" y="18"/>
                  </a:cubicBezTo>
                  <a:cubicBezTo>
                    <a:pt x="326" y="19"/>
                    <a:pt x="327" y="18"/>
                    <a:pt x="329" y="18"/>
                  </a:cubicBezTo>
                  <a:cubicBezTo>
                    <a:pt x="329" y="18"/>
                    <a:pt x="329" y="19"/>
                    <a:pt x="329" y="19"/>
                  </a:cubicBezTo>
                  <a:cubicBezTo>
                    <a:pt x="330" y="19"/>
                    <a:pt x="330" y="17"/>
                    <a:pt x="331" y="18"/>
                  </a:cubicBezTo>
                  <a:cubicBezTo>
                    <a:pt x="331" y="18"/>
                    <a:pt x="331" y="18"/>
                    <a:pt x="331" y="18"/>
                  </a:cubicBezTo>
                  <a:cubicBezTo>
                    <a:pt x="331" y="17"/>
                    <a:pt x="332" y="17"/>
                    <a:pt x="334" y="17"/>
                  </a:cubicBezTo>
                  <a:cubicBezTo>
                    <a:pt x="334" y="19"/>
                    <a:pt x="332" y="22"/>
                    <a:pt x="332" y="24"/>
                  </a:cubicBezTo>
                  <a:cubicBezTo>
                    <a:pt x="331" y="24"/>
                    <a:pt x="330" y="25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2" y="25"/>
                    <a:pt x="333" y="23"/>
                    <a:pt x="334" y="22"/>
                  </a:cubicBezTo>
                  <a:cubicBezTo>
                    <a:pt x="335" y="23"/>
                    <a:pt x="335" y="23"/>
                    <a:pt x="335" y="23"/>
                  </a:cubicBezTo>
                  <a:cubicBezTo>
                    <a:pt x="336" y="21"/>
                    <a:pt x="334" y="20"/>
                    <a:pt x="335" y="18"/>
                  </a:cubicBezTo>
                  <a:cubicBezTo>
                    <a:pt x="336" y="18"/>
                    <a:pt x="335" y="20"/>
                    <a:pt x="335" y="20"/>
                  </a:cubicBezTo>
                  <a:cubicBezTo>
                    <a:pt x="335" y="21"/>
                    <a:pt x="336" y="22"/>
                    <a:pt x="336" y="23"/>
                  </a:cubicBezTo>
                  <a:cubicBezTo>
                    <a:pt x="335" y="22"/>
                    <a:pt x="335" y="22"/>
                    <a:pt x="335" y="22"/>
                  </a:cubicBezTo>
                  <a:cubicBezTo>
                    <a:pt x="334" y="23"/>
                    <a:pt x="336" y="24"/>
                    <a:pt x="336" y="25"/>
                  </a:cubicBezTo>
                  <a:cubicBezTo>
                    <a:pt x="337" y="25"/>
                    <a:pt x="337" y="24"/>
                    <a:pt x="339" y="25"/>
                  </a:cubicBezTo>
                  <a:cubicBezTo>
                    <a:pt x="341" y="22"/>
                    <a:pt x="338" y="19"/>
                    <a:pt x="340" y="17"/>
                  </a:cubicBezTo>
                  <a:cubicBezTo>
                    <a:pt x="343" y="18"/>
                    <a:pt x="342" y="21"/>
                    <a:pt x="344" y="22"/>
                  </a:cubicBezTo>
                  <a:cubicBezTo>
                    <a:pt x="342" y="24"/>
                    <a:pt x="344" y="25"/>
                    <a:pt x="344" y="26"/>
                  </a:cubicBezTo>
                  <a:cubicBezTo>
                    <a:pt x="344" y="27"/>
                    <a:pt x="344" y="27"/>
                    <a:pt x="344" y="27"/>
                  </a:cubicBezTo>
                  <a:cubicBezTo>
                    <a:pt x="345" y="27"/>
                    <a:pt x="345" y="27"/>
                    <a:pt x="345" y="26"/>
                  </a:cubicBezTo>
                  <a:cubicBezTo>
                    <a:pt x="344" y="26"/>
                    <a:pt x="344" y="26"/>
                    <a:pt x="344" y="26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7" y="26"/>
                    <a:pt x="343" y="27"/>
                    <a:pt x="346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7" y="27"/>
                    <a:pt x="348" y="28"/>
                    <a:pt x="349" y="28"/>
                  </a:cubicBezTo>
                  <a:cubicBezTo>
                    <a:pt x="349" y="27"/>
                    <a:pt x="348" y="25"/>
                    <a:pt x="347" y="24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7" y="16"/>
                    <a:pt x="348" y="18"/>
                    <a:pt x="349" y="18"/>
                  </a:cubicBezTo>
                  <a:cubicBezTo>
                    <a:pt x="348" y="16"/>
                    <a:pt x="353" y="17"/>
                    <a:pt x="351" y="15"/>
                  </a:cubicBezTo>
                  <a:cubicBezTo>
                    <a:pt x="352" y="14"/>
                    <a:pt x="351" y="13"/>
                    <a:pt x="351" y="12"/>
                  </a:cubicBezTo>
                  <a:cubicBezTo>
                    <a:pt x="352" y="12"/>
                    <a:pt x="352" y="13"/>
                    <a:pt x="352" y="13"/>
                  </a:cubicBezTo>
                  <a:cubicBezTo>
                    <a:pt x="353" y="12"/>
                    <a:pt x="354" y="11"/>
                    <a:pt x="355" y="11"/>
                  </a:cubicBezTo>
                  <a:cubicBezTo>
                    <a:pt x="356" y="13"/>
                    <a:pt x="356" y="13"/>
                    <a:pt x="356" y="13"/>
                  </a:cubicBezTo>
                  <a:cubicBezTo>
                    <a:pt x="357" y="13"/>
                    <a:pt x="358" y="13"/>
                    <a:pt x="359" y="14"/>
                  </a:cubicBezTo>
                  <a:cubicBezTo>
                    <a:pt x="360" y="14"/>
                    <a:pt x="359" y="13"/>
                    <a:pt x="360" y="12"/>
                  </a:cubicBezTo>
                  <a:cubicBezTo>
                    <a:pt x="361" y="12"/>
                    <a:pt x="361" y="12"/>
                    <a:pt x="361" y="12"/>
                  </a:cubicBezTo>
                  <a:cubicBezTo>
                    <a:pt x="363" y="12"/>
                    <a:pt x="361" y="9"/>
                    <a:pt x="363" y="9"/>
                  </a:cubicBezTo>
                  <a:cubicBezTo>
                    <a:pt x="364" y="10"/>
                    <a:pt x="364" y="10"/>
                    <a:pt x="364" y="10"/>
                  </a:cubicBezTo>
                  <a:cubicBezTo>
                    <a:pt x="364" y="8"/>
                    <a:pt x="366" y="8"/>
                    <a:pt x="367" y="9"/>
                  </a:cubicBezTo>
                  <a:close/>
                  <a:moveTo>
                    <a:pt x="299" y="2"/>
                  </a:moveTo>
                  <a:cubicBezTo>
                    <a:pt x="299" y="2"/>
                    <a:pt x="299" y="2"/>
                    <a:pt x="299" y="2"/>
                  </a:cubicBezTo>
                  <a:cubicBezTo>
                    <a:pt x="300" y="3"/>
                    <a:pt x="299" y="4"/>
                    <a:pt x="300" y="4"/>
                  </a:cubicBezTo>
                  <a:cubicBezTo>
                    <a:pt x="301" y="4"/>
                    <a:pt x="301" y="2"/>
                    <a:pt x="301" y="0"/>
                  </a:cubicBezTo>
                  <a:cubicBezTo>
                    <a:pt x="303" y="1"/>
                    <a:pt x="307" y="0"/>
                    <a:pt x="306" y="3"/>
                  </a:cubicBezTo>
                  <a:cubicBezTo>
                    <a:pt x="307" y="4"/>
                    <a:pt x="309" y="1"/>
                    <a:pt x="310" y="3"/>
                  </a:cubicBezTo>
                  <a:cubicBezTo>
                    <a:pt x="311" y="3"/>
                    <a:pt x="312" y="3"/>
                    <a:pt x="313" y="3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313" y="4"/>
                    <a:pt x="314" y="6"/>
                    <a:pt x="315" y="5"/>
                  </a:cubicBezTo>
                  <a:cubicBezTo>
                    <a:pt x="315" y="7"/>
                    <a:pt x="317" y="5"/>
                    <a:pt x="318" y="7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10"/>
                    <a:pt x="317" y="8"/>
                    <a:pt x="318" y="8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19" y="8"/>
                    <a:pt x="319" y="8"/>
                    <a:pt x="319" y="9"/>
                  </a:cubicBezTo>
                  <a:cubicBezTo>
                    <a:pt x="320" y="9"/>
                    <a:pt x="320" y="8"/>
                    <a:pt x="320" y="8"/>
                  </a:cubicBezTo>
                  <a:cubicBezTo>
                    <a:pt x="320" y="9"/>
                    <a:pt x="320" y="9"/>
                    <a:pt x="320" y="9"/>
                  </a:cubicBezTo>
                  <a:cubicBezTo>
                    <a:pt x="320" y="10"/>
                    <a:pt x="321" y="8"/>
                    <a:pt x="322" y="9"/>
                  </a:cubicBezTo>
                  <a:cubicBezTo>
                    <a:pt x="321" y="10"/>
                    <a:pt x="321" y="11"/>
                    <a:pt x="321" y="13"/>
                  </a:cubicBezTo>
                  <a:cubicBezTo>
                    <a:pt x="321" y="12"/>
                    <a:pt x="322" y="12"/>
                    <a:pt x="323" y="12"/>
                  </a:cubicBezTo>
                  <a:cubicBezTo>
                    <a:pt x="323" y="13"/>
                    <a:pt x="323" y="15"/>
                    <a:pt x="323" y="16"/>
                  </a:cubicBezTo>
                  <a:cubicBezTo>
                    <a:pt x="320" y="17"/>
                    <a:pt x="318" y="20"/>
                    <a:pt x="315" y="19"/>
                  </a:cubicBezTo>
                  <a:cubicBezTo>
                    <a:pt x="315" y="20"/>
                    <a:pt x="313" y="18"/>
                    <a:pt x="312" y="20"/>
                  </a:cubicBezTo>
                  <a:cubicBezTo>
                    <a:pt x="311" y="19"/>
                    <a:pt x="310" y="20"/>
                    <a:pt x="309" y="19"/>
                  </a:cubicBezTo>
                  <a:cubicBezTo>
                    <a:pt x="309" y="19"/>
                    <a:pt x="309" y="19"/>
                    <a:pt x="309" y="20"/>
                  </a:cubicBezTo>
                  <a:cubicBezTo>
                    <a:pt x="309" y="20"/>
                    <a:pt x="310" y="20"/>
                    <a:pt x="311" y="20"/>
                  </a:cubicBezTo>
                  <a:cubicBezTo>
                    <a:pt x="310" y="21"/>
                    <a:pt x="307" y="21"/>
                    <a:pt x="306" y="22"/>
                  </a:cubicBezTo>
                  <a:cubicBezTo>
                    <a:pt x="309" y="24"/>
                    <a:pt x="311" y="21"/>
                    <a:pt x="313" y="21"/>
                  </a:cubicBezTo>
                  <a:cubicBezTo>
                    <a:pt x="312" y="24"/>
                    <a:pt x="309" y="24"/>
                    <a:pt x="307" y="25"/>
                  </a:cubicBezTo>
                  <a:cubicBezTo>
                    <a:pt x="305" y="27"/>
                    <a:pt x="302" y="26"/>
                    <a:pt x="301" y="29"/>
                  </a:cubicBezTo>
                  <a:cubicBezTo>
                    <a:pt x="300" y="29"/>
                    <a:pt x="299" y="29"/>
                    <a:pt x="298" y="30"/>
                  </a:cubicBezTo>
                  <a:cubicBezTo>
                    <a:pt x="298" y="30"/>
                    <a:pt x="297" y="30"/>
                    <a:pt x="296" y="30"/>
                  </a:cubicBezTo>
                  <a:cubicBezTo>
                    <a:pt x="295" y="30"/>
                    <a:pt x="295" y="30"/>
                    <a:pt x="295" y="30"/>
                  </a:cubicBezTo>
                  <a:cubicBezTo>
                    <a:pt x="297" y="31"/>
                    <a:pt x="297" y="31"/>
                    <a:pt x="297" y="31"/>
                  </a:cubicBezTo>
                  <a:cubicBezTo>
                    <a:pt x="296" y="32"/>
                    <a:pt x="296" y="32"/>
                    <a:pt x="296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4"/>
                    <a:pt x="294" y="34"/>
                    <a:pt x="293" y="33"/>
                  </a:cubicBezTo>
                  <a:cubicBezTo>
                    <a:pt x="292" y="32"/>
                    <a:pt x="291" y="31"/>
                    <a:pt x="290" y="31"/>
                  </a:cubicBezTo>
                  <a:cubicBezTo>
                    <a:pt x="290" y="31"/>
                    <a:pt x="290" y="31"/>
                    <a:pt x="290" y="31"/>
                  </a:cubicBezTo>
                  <a:cubicBezTo>
                    <a:pt x="290" y="32"/>
                    <a:pt x="292" y="33"/>
                    <a:pt x="291" y="34"/>
                  </a:cubicBezTo>
                  <a:cubicBezTo>
                    <a:pt x="291" y="34"/>
                    <a:pt x="291" y="34"/>
                    <a:pt x="291" y="34"/>
                  </a:cubicBezTo>
                  <a:cubicBezTo>
                    <a:pt x="290" y="34"/>
                    <a:pt x="290" y="34"/>
                    <a:pt x="290" y="34"/>
                  </a:cubicBezTo>
                  <a:cubicBezTo>
                    <a:pt x="290" y="34"/>
                    <a:pt x="290" y="34"/>
                    <a:pt x="289" y="34"/>
                  </a:cubicBezTo>
                  <a:cubicBezTo>
                    <a:pt x="289" y="34"/>
                    <a:pt x="289" y="34"/>
                    <a:pt x="289" y="34"/>
                  </a:cubicBezTo>
                  <a:cubicBezTo>
                    <a:pt x="288" y="35"/>
                    <a:pt x="287" y="33"/>
                    <a:pt x="287" y="33"/>
                  </a:cubicBezTo>
                  <a:cubicBezTo>
                    <a:pt x="286" y="34"/>
                    <a:pt x="286" y="34"/>
                    <a:pt x="286" y="34"/>
                  </a:cubicBezTo>
                  <a:cubicBezTo>
                    <a:pt x="285" y="34"/>
                    <a:pt x="284" y="33"/>
                    <a:pt x="283" y="34"/>
                  </a:cubicBezTo>
                  <a:cubicBezTo>
                    <a:pt x="283" y="35"/>
                    <a:pt x="285" y="35"/>
                    <a:pt x="285" y="36"/>
                  </a:cubicBezTo>
                  <a:cubicBezTo>
                    <a:pt x="284" y="36"/>
                    <a:pt x="283" y="37"/>
                    <a:pt x="282" y="36"/>
                  </a:cubicBezTo>
                  <a:cubicBezTo>
                    <a:pt x="282" y="36"/>
                    <a:pt x="282" y="36"/>
                    <a:pt x="282" y="37"/>
                  </a:cubicBezTo>
                  <a:cubicBezTo>
                    <a:pt x="284" y="37"/>
                    <a:pt x="285" y="38"/>
                    <a:pt x="286" y="39"/>
                  </a:cubicBezTo>
                  <a:cubicBezTo>
                    <a:pt x="284" y="41"/>
                    <a:pt x="284" y="45"/>
                    <a:pt x="280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0" y="44"/>
                    <a:pt x="281" y="44"/>
                    <a:pt x="282" y="45"/>
                  </a:cubicBezTo>
                  <a:cubicBezTo>
                    <a:pt x="282" y="45"/>
                    <a:pt x="282" y="45"/>
                    <a:pt x="281" y="46"/>
                  </a:cubicBezTo>
                  <a:cubicBezTo>
                    <a:pt x="280" y="44"/>
                    <a:pt x="279" y="46"/>
                    <a:pt x="277" y="45"/>
                  </a:cubicBezTo>
                  <a:cubicBezTo>
                    <a:pt x="277" y="45"/>
                    <a:pt x="276" y="46"/>
                    <a:pt x="276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6" y="49"/>
                    <a:pt x="274" y="49"/>
                    <a:pt x="273" y="50"/>
                  </a:cubicBezTo>
                  <a:cubicBezTo>
                    <a:pt x="272" y="50"/>
                    <a:pt x="272" y="49"/>
                    <a:pt x="272" y="49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2" y="51"/>
                    <a:pt x="270" y="52"/>
                    <a:pt x="272" y="53"/>
                  </a:cubicBezTo>
                  <a:cubicBezTo>
                    <a:pt x="272" y="53"/>
                    <a:pt x="273" y="53"/>
                    <a:pt x="273" y="53"/>
                  </a:cubicBezTo>
                  <a:cubicBezTo>
                    <a:pt x="273" y="54"/>
                    <a:pt x="272" y="55"/>
                    <a:pt x="271" y="56"/>
                  </a:cubicBezTo>
                  <a:cubicBezTo>
                    <a:pt x="270" y="54"/>
                    <a:pt x="269" y="57"/>
                    <a:pt x="267" y="57"/>
                  </a:cubicBezTo>
                  <a:cubicBezTo>
                    <a:pt x="266" y="57"/>
                    <a:pt x="266" y="57"/>
                    <a:pt x="266" y="57"/>
                  </a:cubicBezTo>
                  <a:cubicBezTo>
                    <a:pt x="266" y="56"/>
                    <a:pt x="266" y="56"/>
                    <a:pt x="267" y="56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4" y="53"/>
                    <a:pt x="264" y="53"/>
                    <a:pt x="264" y="53"/>
                  </a:cubicBezTo>
                  <a:cubicBezTo>
                    <a:pt x="263" y="53"/>
                    <a:pt x="264" y="54"/>
                    <a:pt x="264" y="55"/>
                  </a:cubicBezTo>
                  <a:cubicBezTo>
                    <a:pt x="263" y="55"/>
                    <a:pt x="262" y="54"/>
                    <a:pt x="262" y="54"/>
                  </a:cubicBezTo>
                  <a:cubicBezTo>
                    <a:pt x="261" y="54"/>
                    <a:pt x="261" y="54"/>
                    <a:pt x="261" y="54"/>
                  </a:cubicBezTo>
                  <a:cubicBezTo>
                    <a:pt x="260" y="52"/>
                    <a:pt x="260" y="52"/>
                    <a:pt x="260" y="52"/>
                  </a:cubicBezTo>
                  <a:cubicBezTo>
                    <a:pt x="260" y="53"/>
                    <a:pt x="260" y="53"/>
                    <a:pt x="260" y="53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9" y="53"/>
                    <a:pt x="259" y="53"/>
                    <a:pt x="259" y="52"/>
                  </a:cubicBezTo>
                  <a:cubicBezTo>
                    <a:pt x="258" y="53"/>
                    <a:pt x="258" y="54"/>
                    <a:pt x="259" y="55"/>
                  </a:cubicBezTo>
                  <a:cubicBezTo>
                    <a:pt x="257" y="54"/>
                    <a:pt x="256" y="53"/>
                    <a:pt x="255" y="52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2" y="51"/>
                    <a:pt x="252" y="51"/>
                    <a:pt x="252" y="51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50" y="50"/>
                    <a:pt x="250" y="50"/>
                    <a:pt x="250" y="50"/>
                  </a:cubicBezTo>
                  <a:cubicBezTo>
                    <a:pt x="251" y="48"/>
                    <a:pt x="253" y="48"/>
                    <a:pt x="255" y="47"/>
                  </a:cubicBezTo>
                  <a:cubicBezTo>
                    <a:pt x="256" y="47"/>
                    <a:pt x="258" y="47"/>
                    <a:pt x="258" y="47"/>
                  </a:cubicBezTo>
                  <a:cubicBezTo>
                    <a:pt x="258" y="47"/>
                    <a:pt x="259" y="48"/>
                    <a:pt x="259" y="48"/>
                  </a:cubicBezTo>
                  <a:cubicBezTo>
                    <a:pt x="260" y="47"/>
                    <a:pt x="259" y="46"/>
                    <a:pt x="259" y="45"/>
                  </a:cubicBezTo>
                  <a:cubicBezTo>
                    <a:pt x="258" y="45"/>
                    <a:pt x="258" y="45"/>
                    <a:pt x="258" y="45"/>
                  </a:cubicBezTo>
                  <a:cubicBezTo>
                    <a:pt x="258" y="44"/>
                    <a:pt x="259" y="44"/>
                    <a:pt x="259" y="44"/>
                  </a:cubicBezTo>
                  <a:cubicBezTo>
                    <a:pt x="258" y="43"/>
                    <a:pt x="259" y="42"/>
                    <a:pt x="259" y="41"/>
                  </a:cubicBezTo>
                  <a:cubicBezTo>
                    <a:pt x="260" y="41"/>
                    <a:pt x="261" y="41"/>
                    <a:pt x="261" y="42"/>
                  </a:cubicBezTo>
                  <a:cubicBezTo>
                    <a:pt x="262" y="44"/>
                    <a:pt x="261" y="46"/>
                    <a:pt x="263" y="46"/>
                  </a:cubicBezTo>
                  <a:cubicBezTo>
                    <a:pt x="264" y="46"/>
                    <a:pt x="265" y="48"/>
                    <a:pt x="266" y="47"/>
                  </a:cubicBezTo>
                  <a:cubicBezTo>
                    <a:pt x="265" y="45"/>
                    <a:pt x="264" y="45"/>
                    <a:pt x="264" y="43"/>
                  </a:cubicBezTo>
                  <a:cubicBezTo>
                    <a:pt x="264" y="43"/>
                    <a:pt x="264" y="43"/>
                    <a:pt x="264" y="43"/>
                  </a:cubicBezTo>
                  <a:cubicBezTo>
                    <a:pt x="264" y="43"/>
                    <a:pt x="264" y="42"/>
                    <a:pt x="263" y="42"/>
                  </a:cubicBezTo>
                  <a:cubicBezTo>
                    <a:pt x="264" y="42"/>
                    <a:pt x="266" y="42"/>
                    <a:pt x="266" y="40"/>
                  </a:cubicBezTo>
                  <a:cubicBezTo>
                    <a:pt x="265" y="40"/>
                    <a:pt x="265" y="40"/>
                    <a:pt x="265" y="40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64" y="40"/>
                    <a:pt x="262" y="39"/>
                    <a:pt x="261" y="40"/>
                  </a:cubicBezTo>
                  <a:cubicBezTo>
                    <a:pt x="261" y="40"/>
                    <a:pt x="261" y="40"/>
                    <a:pt x="261" y="40"/>
                  </a:cubicBezTo>
                  <a:cubicBezTo>
                    <a:pt x="261" y="37"/>
                    <a:pt x="264" y="37"/>
                    <a:pt x="265" y="35"/>
                  </a:cubicBezTo>
                  <a:cubicBezTo>
                    <a:pt x="267" y="35"/>
                    <a:pt x="268" y="34"/>
                    <a:pt x="270" y="36"/>
                  </a:cubicBezTo>
                  <a:cubicBezTo>
                    <a:pt x="272" y="38"/>
                    <a:pt x="272" y="38"/>
                    <a:pt x="272" y="38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7"/>
                    <a:pt x="272" y="37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2" y="36"/>
                    <a:pt x="271" y="34"/>
                    <a:pt x="269" y="34"/>
                  </a:cubicBezTo>
                  <a:cubicBezTo>
                    <a:pt x="269" y="33"/>
                    <a:pt x="269" y="33"/>
                    <a:pt x="269" y="33"/>
                  </a:cubicBezTo>
                  <a:cubicBezTo>
                    <a:pt x="270" y="33"/>
                    <a:pt x="270" y="33"/>
                    <a:pt x="270" y="33"/>
                  </a:cubicBezTo>
                  <a:cubicBezTo>
                    <a:pt x="270" y="32"/>
                    <a:pt x="271" y="30"/>
                    <a:pt x="271" y="29"/>
                  </a:cubicBezTo>
                  <a:cubicBezTo>
                    <a:pt x="271" y="28"/>
                    <a:pt x="271" y="27"/>
                    <a:pt x="270" y="26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71" y="25"/>
                    <a:pt x="270" y="23"/>
                    <a:pt x="273" y="22"/>
                  </a:cubicBezTo>
                  <a:cubicBezTo>
                    <a:pt x="274" y="23"/>
                    <a:pt x="277" y="23"/>
                    <a:pt x="277" y="26"/>
                  </a:cubicBezTo>
                  <a:cubicBezTo>
                    <a:pt x="277" y="27"/>
                    <a:pt x="276" y="28"/>
                    <a:pt x="278" y="29"/>
                  </a:cubicBezTo>
                  <a:cubicBezTo>
                    <a:pt x="280" y="29"/>
                    <a:pt x="278" y="27"/>
                    <a:pt x="278" y="26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81" y="24"/>
                    <a:pt x="286" y="25"/>
                    <a:pt x="287" y="23"/>
                  </a:cubicBezTo>
                  <a:cubicBezTo>
                    <a:pt x="289" y="22"/>
                    <a:pt x="291" y="25"/>
                    <a:pt x="292" y="23"/>
                  </a:cubicBezTo>
                  <a:cubicBezTo>
                    <a:pt x="291" y="21"/>
                    <a:pt x="290" y="22"/>
                    <a:pt x="288" y="21"/>
                  </a:cubicBezTo>
                  <a:cubicBezTo>
                    <a:pt x="290" y="20"/>
                    <a:pt x="290" y="20"/>
                    <a:pt x="290" y="20"/>
                  </a:cubicBezTo>
                  <a:cubicBezTo>
                    <a:pt x="287" y="19"/>
                    <a:pt x="287" y="23"/>
                    <a:pt x="283" y="22"/>
                  </a:cubicBezTo>
                  <a:cubicBezTo>
                    <a:pt x="280" y="22"/>
                    <a:pt x="280" y="22"/>
                    <a:pt x="280" y="22"/>
                  </a:cubicBezTo>
                  <a:cubicBezTo>
                    <a:pt x="282" y="20"/>
                    <a:pt x="282" y="20"/>
                    <a:pt x="282" y="20"/>
                  </a:cubicBezTo>
                  <a:cubicBezTo>
                    <a:pt x="279" y="18"/>
                    <a:pt x="276" y="24"/>
                    <a:pt x="274" y="19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4" y="16"/>
                    <a:pt x="272" y="21"/>
                    <a:pt x="271" y="17"/>
                  </a:cubicBezTo>
                  <a:cubicBezTo>
                    <a:pt x="271" y="16"/>
                    <a:pt x="271" y="16"/>
                    <a:pt x="270" y="15"/>
                  </a:cubicBezTo>
                  <a:cubicBezTo>
                    <a:pt x="273" y="14"/>
                    <a:pt x="276" y="17"/>
                    <a:pt x="278" y="15"/>
                  </a:cubicBezTo>
                  <a:cubicBezTo>
                    <a:pt x="278" y="13"/>
                    <a:pt x="277" y="15"/>
                    <a:pt x="276" y="15"/>
                  </a:cubicBezTo>
                  <a:cubicBezTo>
                    <a:pt x="274" y="14"/>
                    <a:pt x="272" y="14"/>
                    <a:pt x="271" y="13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4" y="11"/>
                    <a:pt x="274" y="11"/>
                    <a:pt x="274" y="11"/>
                  </a:cubicBezTo>
                  <a:cubicBezTo>
                    <a:pt x="273" y="10"/>
                    <a:pt x="272" y="11"/>
                    <a:pt x="272" y="10"/>
                  </a:cubicBezTo>
                  <a:cubicBezTo>
                    <a:pt x="272" y="9"/>
                    <a:pt x="275" y="10"/>
                    <a:pt x="273" y="8"/>
                  </a:cubicBezTo>
                  <a:cubicBezTo>
                    <a:pt x="271" y="9"/>
                    <a:pt x="271" y="9"/>
                    <a:pt x="271" y="9"/>
                  </a:cubicBezTo>
                  <a:cubicBezTo>
                    <a:pt x="271" y="7"/>
                    <a:pt x="273" y="7"/>
                    <a:pt x="275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7"/>
                    <a:pt x="275" y="7"/>
                    <a:pt x="276" y="8"/>
                  </a:cubicBezTo>
                  <a:cubicBezTo>
                    <a:pt x="277" y="8"/>
                    <a:pt x="277" y="6"/>
                    <a:pt x="278" y="5"/>
                  </a:cubicBezTo>
                  <a:cubicBezTo>
                    <a:pt x="279" y="8"/>
                    <a:pt x="279" y="8"/>
                    <a:pt x="279" y="8"/>
                  </a:cubicBezTo>
                  <a:cubicBezTo>
                    <a:pt x="281" y="8"/>
                    <a:pt x="280" y="6"/>
                    <a:pt x="281" y="7"/>
                  </a:cubicBezTo>
                  <a:cubicBezTo>
                    <a:pt x="281" y="8"/>
                    <a:pt x="281" y="8"/>
                    <a:pt x="281" y="8"/>
                  </a:cubicBezTo>
                  <a:cubicBezTo>
                    <a:pt x="281" y="8"/>
                    <a:pt x="281" y="9"/>
                    <a:pt x="282" y="9"/>
                  </a:cubicBezTo>
                  <a:cubicBezTo>
                    <a:pt x="282" y="8"/>
                    <a:pt x="282" y="8"/>
                    <a:pt x="282" y="8"/>
                  </a:cubicBezTo>
                  <a:cubicBezTo>
                    <a:pt x="283" y="8"/>
                    <a:pt x="283" y="9"/>
                    <a:pt x="283" y="9"/>
                  </a:cubicBezTo>
                  <a:cubicBezTo>
                    <a:pt x="285" y="7"/>
                    <a:pt x="282" y="7"/>
                    <a:pt x="282" y="5"/>
                  </a:cubicBezTo>
                  <a:cubicBezTo>
                    <a:pt x="283" y="5"/>
                    <a:pt x="285" y="5"/>
                    <a:pt x="284" y="3"/>
                  </a:cubicBezTo>
                  <a:cubicBezTo>
                    <a:pt x="287" y="2"/>
                    <a:pt x="286" y="10"/>
                    <a:pt x="289" y="6"/>
                  </a:cubicBezTo>
                  <a:cubicBezTo>
                    <a:pt x="289" y="4"/>
                    <a:pt x="289" y="4"/>
                    <a:pt x="289" y="4"/>
                  </a:cubicBezTo>
                  <a:cubicBezTo>
                    <a:pt x="290" y="4"/>
                    <a:pt x="290" y="5"/>
                    <a:pt x="290" y="5"/>
                  </a:cubicBezTo>
                  <a:cubicBezTo>
                    <a:pt x="292" y="4"/>
                    <a:pt x="290" y="3"/>
                    <a:pt x="290" y="2"/>
                  </a:cubicBezTo>
                  <a:cubicBezTo>
                    <a:pt x="292" y="2"/>
                    <a:pt x="291" y="5"/>
                    <a:pt x="292" y="6"/>
                  </a:cubicBezTo>
                  <a:cubicBezTo>
                    <a:pt x="293" y="5"/>
                    <a:pt x="293" y="3"/>
                    <a:pt x="292" y="1"/>
                  </a:cubicBezTo>
                  <a:cubicBezTo>
                    <a:pt x="293" y="1"/>
                    <a:pt x="293" y="1"/>
                    <a:pt x="293" y="1"/>
                  </a:cubicBezTo>
                  <a:cubicBezTo>
                    <a:pt x="294" y="2"/>
                    <a:pt x="293" y="4"/>
                    <a:pt x="296" y="5"/>
                  </a:cubicBezTo>
                  <a:cubicBezTo>
                    <a:pt x="297" y="3"/>
                    <a:pt x="293" y="1"/>
                    <a:pt x="296" y="0"/>
                  </a:cubicBezTo>
                  <a:cubicBezTo>
                    <a:pt x="297" y="1"/>
                    <a:pt x="297" y="2"/>
                    <a:pt x="299" y="2"/>
                  </a:cubicBezTo>
                  <a:close/>
                  <a:moveTo>
                    <a:pt x="265" y="10"/>
                  </a:moveTo>
                  <a:cubicBezTo>
                    <a:pt x="265" y="9"/>
                    <a:pt x="265" y="9"/>
                    <a:pt x="265" y="9"/>
                  </a:cubicBezTo>
                  <a:cubicBezTo>
                    <a:pt x="271" y="11"/>
                    <a:pt x="264" y="16"/>
                    <a:pt x="268" y="19"/>
                  </a:cubicBezTo>
                  <a:cubicBezTo>
                    <a:pt x="268" y="19"/>
                    <a:pt x="268" y="18"/>
                    <a:pt x="268" y="19"/>
                  </a:cubicBezTo>
                  <a:cubicBezTo>
                    <a:pt x="269" y="20"/>
                    <a:pt x="267" y="21"/>
                    <a:pt x="268" y="22"/>
                  </a:cubicBezTo>
                  <a:cubicBezTo>
                    <a:pt x="269" y="22"/>
                    <a:pt x="269" y="21"/>
                    <a:pt x="269" y="20"/>
                  </a:cubicBezTo>
                  <a:cubicBezTo>
                    <a:pt x="270" y="20"/>
                    <a:pt x="270" y="20"/>
                    <a:pt x="270" y="20"/>
                  </a:cubicBezTo>
                  <a:cubicBezTo>
                    <a:pt x="269" y="22"/>
                    <a:pt x="270" y="26"/>
                    <a:pt x="267" y="27"/>
                  </a:cubicBezTo>
                  <a:cubicBezTo>
                    <a:pt x="267" y="27"/>
                    <a:pt x="267" y="27"/>
                    <a:pt x="268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9" y="28"/>
                    <a:pt x="270" y="29"/>
                    <a:pt x="269" y="30"/>
                  </a:cubicBezTo>
                  <a:cubicBezTo>
                    <a:pt x="269" y="32"/>
                    <a:pt x="266" y="31"/>
                    <a:pt x="267" y="33"/>
                  </a:cubicBezTo>
                  <a:cubicBezTo>
                    <a:pt x="266" y="33"/>
                    <a:pt x="266" y="33"/>
                    <a:pt x="266" y="33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7" y="32"/>
                    <a:pt x="266" y="32"/>
                    <a:pt x="266" y="32"/>
                  </a:cubicBezTo>
                  <a:cubicBezTo>
                    <a:pt x="265" y="32"/>
                    <a:pt x="265" y="32"/>
                    <a:pt x="265" y="32"/>
                  </a:cubicBezTo>
                  <a:cubicBezTo>
                    <a:pt x="265" y="32"/>
                    <a:pt x="265" y="32"/>
                    <a:pt x="265" y="32"/>
                  </a:cubicBezTo>
                  <a:cubicBezTo>
                    <a:pt x="264" y="33"/>
                    <a:pt x="263" y="34"/>
                    <a:pt x="262" y="35"/>
                  </a:cubicBezTo>
                  <a:cubicBezTo>
                    <a:pt x="262" y="35"/>
                    <a:pt x="262" y="35"/>
                    <a:pt x="261" y="35"/>
                  </a:cubicBezTo>
                  <a:cubicBezTo>
                    <a:pt x="260" y="37"/>
                    <a:pt x="260" y="37"/>
                    <a:pt x="260" y="37"/>
                  </a:cubicBezTo>
                  <a:cubicBezTo>
                    <a:pt x="261" y="36"/>
                    <a:pt x="260" y="36"/>
                    <a:pt x="260" y="36"/>
                  </a:cubicBezTo>
                  <a:cubicBezTo>
                    <a:pt x="260" y="37"/>
                    <a:pt x="259" y="37"/>
                    <a:pt x="259" y="38"/>
                  </a:cubicBezTo>
                  <a:cubicBezTo>
                    <a:pt x="258" y="37"/>
                    <a:pt x="258" y="37"/>
                    <a:pt x="258" y="37"/>
                  </a:cubicBezTo>
                  <a:cubicBezTo>
                    <a:pt x="257" y="38"/>
                    <a:pt x="257" y="38"/>
                    <a:pt x="257" y="38"/>
                  </a:cubicBezTo>
                  <a:cubicBezTo>
                    <a:pt x="256" y="37"/>
                    <a:pt x="256" y="37"/>
                    <a:pt x="256" y="37"/>
                  </a:cubicBezTo>
                  <a:cubicBezTo>
                    <a:pt x="256" y="37"/>
                    <a:pt x="256" y="37"/>
                    <a:pt x="256" y="38"/>
                  </a:cubicBezTo>
                  <a:cubicBezTo>
                    <a:pt x="254" y="38"/>
                    <a:pt x="254" y="36"/>
                    <a:pt x="253" y="36"/>
                  </a:cubicBezTo>
                  <a:cubicBezTo>
                    <a:pt x="253" y="35"/>
                    <a:pt x="253" y="35"/>
                    <a:pt x="252" y="34"/>
                  </a:cubicBezTo>
                  <a:cubicBezTo>
                    <a:pt x="253" y="34"/>
                    <a:pt x="253" y="34"/>
                    <a:pt x="253" y="34"/>
                  </a:cubicBezTo>
                  <a:cubicBezTo>
                    <a:pt x="253" y="34"/>
                    <a:pt x="253" y="34"/>
                    <a:pt x="253" y="34"/>
                  </a:cubicBezTo>
                  <a:cubicBezTo>
                    <a:pt x="253" y="32"/>
                    <a:pt x="253" y="32"/>
                    <a:pt x="253" y="30"/>
                  </a:cubicBezTo>
                  <a:cubicBezTo>
                    <a:pt x="253" y="29"/>
                    <a:pt x="255" y="30"/>
                    <a:pt x="255" y="29"/>
                  </a:cubicBezTo>
                  <a:cubicBezTo>
                    <a:pt x="256" y="29"/>
                    <a:pt x="257" y="31"/>
                    <a:pt x="258" y="29"/>
                  </a:cubicBezTo>
                  <a:cubicBezTo>
                    <a:pt x="258" y="29"/>
                    <a:pt x="258" y="29"/>
                    <a:pt x="258" y="29"/>
                  </a:cubicBezTo>
                  <a:cubicBezTo>
                    <a:pt x="258" y="29"/>
                    <a:pt x="258" y="30"/>
                    <a:pt x="259" y="29"/>
                  </a:cubicBezTo>
                  <a:cubicBezTo>
                    <a:pt x="259" y="29"/>
                    <a:pt x="259" y="29"/>
                    <a:pt x="259" y="29"/>
                  </a:cubicBezTo>
                  <a:cubicBezTo>
                    <a:pt x="257" y="28"/>
                    <a:pt x="257" y="26"/>
                    <a:pt x="255" y="27"/>
                  </a:cubicBezTo>
                  <a:cubicBezTo>
                    <a:pt x="255" y="27"/>
                    <a:pt x="255" y="27"/>
                    <a:pt x="255" y="27"/>
                  </a:cubicBezTo>
                  <a:cubicBezTo>
                    <a:pt x="255" y="26"/>
                    <a:pt x="254" y="26"/>
                    <a:pt x="254" y="26"/>
                  </a:cubicBezTo>
                  <a:cubicBezTo>
                    <a:pt x="253" y="25"/>
                    <a:pt x="254" y="24"/>
                    <a:pt x="255" y="23"/>
                  </a:cubicBezTo>
                  <a:cubicBezTo>
                    <a:pt x="254" y="22"/>
                    <a:pt x="256" y="21"/>
                    <a:pt x="256" y="20"/>
                  </a:cubicBezTo>
                  <a:cubicBezTo>
                    <a:pt x="257" y="21"/>
                    <a:pt x="258" y="20"/>
                    <a:pt x="259" y="21"/>
                  </a:cubicBezTo>
                  <a:cubicBezTo>
                    <a:pt x="260" y="21"/>
                    <a:pt x="260" y="20"/>
                    <a:pt x="260" y="20"/>
                  </a:cubicBezTo>
                  <a:cubicBezTo>
                    <a:pt x="258" y="20"/>
                    <a:pt x="258" y="18"/>
                    <a:pt x="257" y="17"/>
                  </a:cubicBezTo>
                  <a:cubicBezTo>
                    <a:pt x="257" y="16"/>
                    <a:pt x="257" y="16"/>
                    <a:pt x="257" y="16"/>
                  </a:cubicBezTo>
                  <a:cubicBezTo>
                    <a:pt x="259" y="17"/>
                    <a:pt x="260" y="16"/>
                    <a:pt x="262" y="16"/>
                  </a:cubicBezTo>
                  <a:cubicBezTo>
                    <a:pt x="262" y="14"/>
                    <a:pt x="259" y="13"/>
                    <a:pt x="262" y="12"/>
                  </a:cubicBezTo>
                  <a:cubicBezTo>
                    <a:pt x="262" y="13"/>
                    <a:pt x="263" y="13"/>
                    <a:pt x="263" y="13"/>
                  </a:cubicBezTo>
                  <a:cubicBezTo>
                    <a:pt x="263" y="13"/>
                    <a:pt x="264" y="12"/>
                    <a:pt x="264" y="12"/>
                  </a:cubicBezTo>
                  <a:cubicBezTo>
                    <a:pt x="264" y="13"/>
                    <a:pt x="265" y="12"/>
                    <a:pt x="265" y="12"/>
                  </a:cubicBezTo>
                  <a:cubicBezTo>
                    <a:pt x="266" y="11"/>
                    <a:pt x="266" y="11"/>
                    <a:pt x="266" y="11"/>
                  </a:cubicBezTo>
                  <a:cubicBezTo>
                    <a:pt x="265" y="11"/>
                    <a:pt x="265" y="9"/>
                    <a:pt x="264" y="10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4" y="9"/>
                    <a:pt x="264" y="9"/>
                    <a:pt x="265" y="10"/>
                  </a:cubicBezTo>
                  <a:close/>
                  <a:moveTo>
                    <a:pt x="274" y="10"/>
                  </a:moveTo>
                  <a:cubicBezTo>
                    <a:pt x="276" y="10"/>
                    <a:pt x="276" y="10"/>
                    <a:pt x="276" y="10"/>
                  </a:cubicBezTo>
                  <a:cubicBezTo>
                    <a:pt x="274" y="10"/>
                    <a:pt x="274" y="10"/>
                    <a:pt x="274" y="10"/>
                  </a:cubicBezTo>
                  <a:close/>
                  <a:moveTo>
                    <a:pt x="251" y="18"/>
                  </a:moveTo>
                  <a:cubicBezTo>
                    <a:pt x="250" y="18"/>
                    <a:pt x="250" y="19"/>
                    <a:pt x="250" y="20"/>
                  </a:cubicBezTo>
                  <a:cubicBezTo>
                    <a:pt x="250" y="20"/>
                    <a:pt x="249" y="19"/>
                    <a:pt x="249" y="18"/>
                  </a:cubicBezTo>
                  <a:cubicBezTo>
                    <a:pt x="250" y="17"/>
                    <a:pt x="251" y="17"/>
                    <a:pt x="251" y="18"/>
                  </a:cubicBezTo>
                  <a:close/>
                  <a:moveTo>
                    <a:pt x="236" y="20"/>
                  </a:moveTo>
                  <a:cubicBezTo>
                    <a:pt x="237" y="20"/>
                    <a:pt x="237" y="20"/>
                    <a:pt x="238" y="20"/>
                  </a:cubicBezTo>
                  <a:cubicBezTo>
                    <a:pt x="239" y="21"/>
                    <a:pt x="239" y="22"/>
                    <a:pt x="239" y="23"/>
                  </a:cubicBezTo>
                  <a:cubicBezTo>
                    <a:pt x="238" y="24"/>
                    <a:pt x="238" y="24"/>
                    <a:pt x="238" y="24"/>
                  </a:cubicBezTo>
                  <a:cubicBezTo>
                    <a:pt x="239" y="25"/>
                    <a:pt x="240" y="22"/>
                    <a:pt x="241" y="24"/>
                  </a:cubicBezTo>
                  <a:cubicBezTo>
                    <a:pt x="239" y="27"/>
                    <a:pt x="244" y="26"/>
                    <a:pt x="242" y="29"/>
                  </a:cubicBezTo>
                  <a:cubicBezTo>
                    <a:pt x="239" y="30"/>
                    <a:pt x="241" y="37"/>
                    <a:pt x="236" y="35"/>
                  </a:cubicBezTo>
                  <a:cubicBezTo>
                    <a:pt x="239" y="33"/>
                    <a:pt x="236" y="30"/>
                    <a:pt x="234" y="29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31" y="28"/>
                    <a:pt x="232" y="27"/>
                    <a:pt x="232" y="26"/>
                  </a:cubicBezTo>
                  <a:cubicBezTo>
                    <a:pt x="233" y="27"/>
                    <a:pt x="233" y="28"/>
                    <a:pt x="234" y="28"/>
                  </a:cubicBezTo>
                  <a:cubicBezTo>
                    <a:pt x="235" y="27"/>
                    <a:pt x="235" y="27"/>
                    <a:pt x="235" y="26"/>
                  </a:cubicBezTo>
                  <a:cubicBezTo>
                    <a:pt x="235" y="26"/>
                    <a:pt x="235" y="26"/>
                    <a:pt x="236" y="26"/>
                  </a:cubicBezTo>
                  <a:cubicBezTo>
                    <a:pt x="235" y="25"/>
                    <a:pt x="235" y="24"/>
                    <a:pt x="236" y="23"/>
                  </a:cubicBezTo>
                  <a:cubicBezTo>
                    <a:pt x="236" y="23"/>
                    <a:pt x="235" y="23"/>
                    <a:pt x="235" y="23"/>
                  </a:cubicBezTo>
                  <a:cubicBezTo>
                    <a:pt x="234" y="24"/>
                    <a:pt x="234" y="24"/>
                    <a:pt x="234" y="24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35" y="22"/>
                    <a:pt x="235" y="22"/>
                    <a:pt x="234" y="22"/>
                  </a:cubicBezTo>
                  <a:cubicBezTo>
                    <a:pt x="234" y="21"/>
                    <a:pt x="235" y="19"/>
                    <a:pt x="236" y="20"/>
                  </a:cubicBezTo>
                  <a:close/>
                  <a:moveTo>
                    <a:pt x="223" y="22"/>
                  </a:moveTo>
                  <a:cubicBezTo>
                    <a:pt x="223" y="23"/>
                    <a:pt x="224" y="25"/>
                    <a:pt x="222" y="26"/>
                  </a:cubicBezTo>
                  <a:cubicBezTo>
                    <a:pt x="220" y="26"/>
                    <a:pt x="220" y="25"/>
                    <a:pt x="219" y="24"/>
                  </a:cubicBezTo>
                  <a:cubicBezTo>
                    <a:pt x="219" y="24"/>
                    <a:pt x="219" y="24"/>
                    <a:pt x="219" y="24"/>
                  </a:cubicBezTo>
                  <a:cubicBezTo>
                    <a:pt x="219" y="23"/>
                    <a:pt x="217" y="22"/>
                    <a:pt x="216" y="23"/>
                  </a:cubicBezTo>
                  <a:cubicBezTo>
                    <a:pt x="218" y="21"/>
                    <a:pt x="221" y="22"/>
                    <a:pt x="223" y="22"/>
                  </a:cubicBezTo>
                  <a:close/>
                  <a:moveTo>
                    <a:pt x="212" y="27"/>
                  </a:moveTo>
                  <a:cubicBezTo>
                    <a:pt x="211" y="26"/>
                    <a:pt x="211" y="27"/>
                    <a:pt x="211" y="27"/>
                  </a:cubicBezTo>
                  <a:cubicBezTo>
                    <a:pt x="210" y="27"/>
                    <a:pt x="210" y="25"/>
                    <a:pt x="211" y="25"/>
                  </a:cubicBezTo>
                  <a:cubicBezTo>
                    <a:pt x="212" y="25"/>
                    <a:pt x="212" y="25"/>
                    <a:pt x="212" y="25"/>
                  </a:cubicBezTo>
                  <a:cubicBezTo>
                    <a:pt x="212" y="27"/>
                    <a:pt x="212" y="27"/>
                    <a:pt x="212" y="27"/>
                  </a:cubicBezTo>
                  <a:close/>
                  <a:moveTo>
                    <a:pt x="220" y="27"/>
                  </a:moveTo>
                  <a:cubicBezTo>
                    <a:pt x="220" y="29"/>
                    <a:pt x="215" y="28"/>
                    <a:pt x="217" y="30"/>
                  </a:cubicBezTo>
                  <a:cubicBezTo>
                    <a:pt x="216" y="32"/>
                    <a:pt x="215" y="32"/>
                    <a:pt x="213" y="32"/>
                  </a:cubicBezTo>
                  <a:cubicBezTo>
                    <a:pt x="213" y="31"/>
                    <a:pt x="212" y="30"/>
                    <a:pt x="211" y="29"/>
                  </a:cubicBezTo>
                  <a:cubicBezTo>
                    <a:pt x="212" y="28"/>
                    <a:pt x="212" y="26"/>
                    <a:pt x="214" y="26"/>
                  </a:cubicBezTo>
                  <a:cubicBezTo>
                    <a:pt x="216" y="27"/>
                    <a:pt x="218" y="27"/>
                    <a:pt x="220" y="27"/>
                  </a:cubicBezTo>
                  <a:close/>
                  <a:moveTo>
                    <a:pt x="203" y="28"/>
                  </a:moveTo>
                  <a:cubicBezTo>
                    <a:pt x="203" y="28"/>
                    <a:pt x="204" y="28"/>
                    <a:pt x="204" y="28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7" y="30"/>
                    <a:pt x="202" y="28"/>
                    <a:pt x="203" y="31"/>
                  </a:cubicBezTo>
                  <a:cubicBezTo>
                    <a:pt x="203" y="35"/>
                    <a:pt x="198" y="33"/>
                    <a:pt x="197" y="37"/>
                  </a:cubicBezTo>
                  <a:cubicBezTo>
                    <a:pt x="195" y="34"/>
                    <a:pt x="201" y="32"/>
                    <a:pt x="197" y="31"/>
                  </a:cubicBezTo>
                  <a:cubicBezTo>
                    <a:pt x="193" y="36"/>
                    <a:pt x="193" y="36"/>
                    <a:pt x="193" y="36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1" y="35"/>
                    <a:pt x="191" y="38"/>
                    <a:pt x="189" y="37"/>
                  </a:cubicBezTo>
                  <a:cubicBezTo>
                    <a:pt x="189" y="36"/>
                    <a:pt x="191" y="35"/>
                    <a:pt x="190" y="34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88" y="35"/>
                    <a:pt x="187" y="35"/>
                    <a:pt x="187" y="34"/>
                  </a:cubicBezTo>
                  <a:cubicBezTo>
                    <a:pt x="187" y="35"/>
                    <a:pt x="186" y="35"/>
                    <a:pt x="185" y="35"/>
                  </a:cubicBezTo>
                  <a:cubicBezTo>
                    <a:pt x="185" y="33"/>
                    <a:pt x="187" y="33"/>
                    <a:pt x="188" y="32"/>
                  </a:cubicBezTo>
                  <a:cubicBezTo>
                    <a:pt x="190" y="32"/>
                    <a:pt x="191" y="29"/>
                    <a:pt x="193" y="30"/>
                  </a:cubicBezTo>
                  <a:cubicBezTo>
                    <a:pt x="195" y="29"/>
                    <a:pt x="198" y="28"/>
                    <a:pt x="199" y="27"/>
                  </a:cubicBezTo>
                  <a:cubicBezTo>
                    <a:pt x="200" y="27"/>
                    <a:pt x="203" y="26"/>
                    <a:pt x="203" y="28"/>
                  </a:cubicBezTo>
                  <a:close/>
                  <a:moveTo>
                    <a:pt x="249" y="33"/>
                  </a:moveTo>
                  <a:cubicBezTo>
                    <a:pt x="247" y="37"/>
                    <a:pt x="247" y="37"/>
                    <a:pt x="247" y="37"/>
                  </a:cubicBezTo>
                  <a:cubicBezTo>
                    <a:pt x="245" y="37"/>
                    <a:pt x="242" y="37"/>
                    <a:pt x="242" y="34"/>
                  </a:cubicBezTo>
                  <a:cubicBezTo>
                    <a:pt x="243" y="34"/>
                    <a:pt x="244" y="34"/>
                    <a:pt x="244" y="34"/>
                  </a:cubicBezTo>
                  <a:cubicBezTo>
                    <a:pt x="242" y="32"/>
                    <a:pt x="244" y="30"/>
                    <a:pt x="245" y="29"/>
                  </a:cubicBezTo>
                  <a:cubicBezTo>
                    <a:pt x="248" y="29"/>
                    <a:pt x="246" y="32"/>
                    <a:pt x="249" y="33"/>
                  </a:cubicBezTo>
                  <a:close/>
                  <a:moveTo>
                    <a:pt x="225" y="37"/>
                  </a:moveTo>
                  <a:cubicBezTo>
                    <a:pt x="225" y="37"/>
                    <a:pt x="225" y="37"/>
                    <a:pt x="225" y="37"/>
                  </a:cubicBezTo>
                  <a:cubicBezTo>
                    <a:pt x="224" y="35"/>
                    <a:pt x="226" y="34"/>
                    <a:pt x="226" y="32"/>
                  </a:cubicBezTo>
                  <a:cubicBezTo>
                    <a:pt x="226" y="33"/>
                    <a:pt x="227" y="36"/>
                    <a:pt x="225" y="37"/>
                  </a:cubicBezTo>
                  <a:close/>
                  <a:moveTo>
                    <a:pt x="234" y="34"/>
                  </a:moveTo>
                  <a:cubicBezTo>
                    <a:pt x="234" y="35"/>
                    <a:pt x="234" y="35"/>
                    <a:pt x="234" y="35"/>
                  </a:cubicBezTo>
                  <a:cubicBezTo>
                    <a:pt x="233" y="36"/>
                    <a:pt x="233" y="34"/>
                    <a:pt x="232" y="34"/>
                  </a:cubicBezTo>
                  <a:cubicBezTo>
                    <a:pt x="232" y="33"/>
                    <a:pt x="234" y="33"/>
                    <a:pt x="234" y="34"/>
                  </a:cubicBezTo>
                  <a:close/>
                  <a:moveTo>
                    <a:pt x="288" y="36"/>
                  </a:moveTo>
                  <a:cubicBezTo>
                    <a:pt x="288" y="38"/>
                    <a:pt x="288" y="38"/>
                    <a:pt x="288" y="38"/>
                  </a:cubicBezTo>
                  <a:cubicBezTo>
                    <a:pt x="287" y="37"/>
                    <a:pt x="286" y="38"/>
                    <a:pt x="286" y="37"/>
                  </a:cubicBezTo>
                  <a:cubicBezTo>
                    <a:pt x="287" y="36"/>
                    <a:pt x="287" y="36"/>
                    <a:pt x="287" y="36"/>
                  </a:cubicBezTo>
                  <a:cubicBezTo>
                    <a:pt x="287" y="36"/>
                    <a:pt x="287" y="36"/>
                    <a:pt x="288" y="36"/>
                  </a:cubicBezTo>
                  <a:close/>
                  <a:moveTo>
                    <a:pt x="203" y="37"/>
                  </a:moveTo>
                  <a:cubicBezTo>
                    <a:pt x="202" y="39"/>
                    <a:pt x="202" y="39"/>
                    <a:pt x="202" y="39"/>
                  </a:cubicBezTo>
                  <a:cubicBezTo>
                    <a:pt x="205" y="38"/>
                    <a:pt x="205" y="40"/>
                    <a:pt x="205" y="42"/>
                  </a:cubicBezTo>
                  <a:cubicBezTo>
                    <a:pt x="204" y="43"/>
                    <a:pt x="204" y="43"/>
                    <a:pt x="204" y="43"/>
                  </a:cubicBezTo>
                  <a:cubicBezTo>
                    <a:pt x="207" y="44"/>
                    <a:pt x="203" y="45"/>
                    <a:pt x="205" y="46"/>
                  </a:cubicBezTo>
                  <a:cubicBezTo>
                    <a:pt x="207" y="45"/>
                    <a:pt x="208" y="48"/>
                    <a:pt x="210" y="46"/>
                  </a:cubicBezTo>
                  <a:cubicBezTo>
                    <a:pt x="208" y="44"/>
                    <a:pt x="210" y="44"/>
                    <a:pt x="211" y="42"/>
                  </a:cubicBezTo>
                  <a:cubicBezTo>
                    <a:pt x="210" y="41"/>
                    <a:pt x="211" y="40"/>
                    <a:pt x="211" y="39"/>
                  </a:cubicBezTo>
                  <a:cubicBezTo>
                    <a:pt x="212" y="39"/>
                    <a:pt x="213" y="38"/>
                    <a:pt x="214" y="37"/>
                  </a:cubicBezTo>
                  <a:cubicBezTo>
                    <a:pt x="215" y="38"/>
                    <a:pt x="212" y="40"/>
                    <a:pt x="214" y="41"/>
                  </a:cubicBezTo>
                  <a:cubicBezTo>
                    <a:pt x="213" y="42"/>
                    <a:pt x="212" y="42"/>
                    <a:pt x="212" y="43"/>
                  </a:cubicBezTo>
                  <a:cubicBezTo>
                    <a:pt x="213" y="43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3" y="47"/>
                    <a:pt x="213" y="44"/>
                    <a:pt x="214" y="45"/>
                  </a:cubicBezTo>
                  <a:cubicBezTo>
                    <a:pt x="215" y="46"/>
                    <a:pt x="214" y="46"/>
                    <a:pt x="214" y="46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6" y="47"/>
                    <a:pt x="215" y="45"/>
                    <a:pt x="216" y="45"/>
                  </a:cubicBezTo>
                  <a:cubicBezTo>
                    <a:pt x="217" y="44"/>
                    <a:pt x="217" y="45"/>
                    <a:pt x="218" y="46"/>
                  </a:cubicBezTo>
                  <a:cubicBezTo>
                    <a:pt x="215" y="48"/>
                    <a:pt x="214" y="53"/>
                    <a:pt x="210" y="52"/>
                  </a:cubicBezTo>
                  <a:cubicBezTo>
                    <a:pt x="210" y="51"/>
                    <a:pt x="209" y="51"/>
                    <a:pt x="209" y="51"/>
                  </a:cubicBezTo>
                  <a:cubicBezTo>
                    <a:pt x="209" y="51"/>
                    <a:pt x="208" y="51"/>
                    <a:pt x="208" y="51"/>
                  </a:cubicBezTo>
                  <a:cubicBezTo>
                    <a:pt x="207" y="49"/>
                    <a:pt x="205" y="52"/>
                    <a:pt x="203" y="51"/>
                  </a:cubicBezTo>
                  <a:cubicBezTo>
                    <a:pt x="202" y="53"/>
                    <a:pt x="199" y="52"/>
                    <a:pt x="196" y="52"/>
                  </a:cubicBezTo>
                  <a:cubicBezTo>
                    <a:pt x="196" y="51"/>
                    <a:pt x="194" y="51"/>
                    <a:pt x="195" y="50"/>
                  </a:cubicBezTo>
                  <a:cubicBezTo>
                    <a:pt x="198" y="49"/>
                    <a:pt x="201" y="50"/>
                    <a:pt x="203" y="48"/>
                  </a:cubicBezTo>
                  <a:cubicBezTo>
                    <a:pt x="202" y="48"/>
                    <a:pt x="200" y="47"/>
                    <a:pt x="198" y="48"/>
                  </a:cubicBezTo>
                  <a:cubicBezTo>
                    <a:pt x="198" y="47"/>
                    <a:pt x="198" y="46"/>
                    <a:pt x="198" y="46"/>
                  </a:cubicBezTo>
                  <a:cubicBezTo>
                    <a:pt x="197" y="46"/>
                    <a:pt x="196" y="47"/>
                    <a:pt x="195" y="48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3" y="45"/>
                    <a:pt x="191" y="46"/>
                    <a:pt x="192" y="44"/>
                  </a:cubicBezTo>
                  <a:cubicBezTo>
                    <a:pt x="193" y="42"/>
                    <a:pt x="196" y="45"/>
                    <a:pt x="197" y="43"/>
                  </a:cubicBezTo>
                  <a:cubicBezTo>
                    <a:pt x="197" y="42"/>
                    <a:pt x="196" y="42"/>
                    <a:pt x="194" y="42"/>
                  </a:cubicBezTo>
                  <a:cubicBezTo>
                    <a:pt x="194" y="41"/>
                    <a:pt x="195" y="41"/>
                    <a:pt x="195" y="40"/>
                  </a:cubicBezTo>
                  <a:cubicBezTo>
                    <a:pt x="197" y="40"/>
                    <a:pt x="198" y="41"/>
                    <a:pt x="199" y="40"/>
                  </a:cubicBezTo>
                  <a:cubicBezTo>
                    <a:pt x="197" y="39"/>
                    <a:pt x="197" y="39"/>
                    <a:pt x="197" y="39"/>
                  </a:cubicBezTo>
                  <a:cubicBezTo>
                    <a:pt x="197" y="38"/>
                    <a:pt x="199" y="37"/>
                    <a:pt x="200" y="38"/>
                  </a:cubicBezTo>
                  <a:cubicBezTo>
                    <a:pt x="199" y="36"/>
                    <a:pt x="202" y="37"/>
                    <a:pt x="203" y="37"/>
                  </a:cubicBezTo>
                  <a:close/>
                  <a:moveTo>
                    <a:pt x="195" y="38"/>
                  </a:moveTo>
                  <a:cubicBezTo>
                    <a:pt x="194" y="39"/>
                    <a:pt x="192" y="41"/>
                    <a:pt x="190" y="40"/>
                  </a:cubicBezTo>
                  <a:cubicBezTo>
                    <a:pt x="191" y="39"/>
                    <a:pt x="193" y="38"/>
                    <a:pt x="195" y="38"/>
                  </a:cubicBezTo>
                  <a:close/>
                  <a:moveTo>
                    <a:pt x="249" y="41"/>
                  </a:moveTo>
                  <a:cubicBezTo>
                    <a:pt x="247" y="43"/>
                    <a:pt x="244" y="40"/>
                    <a:pt x="242" y="40"/>
                  </a:cubicBezTo>
                  <a:cubicBezTo>
                    <a:pt x="243" y="37"/>
                    <a:pt x="247" y="39"/>
                    <a:pt x="249" y="41"/>
                  </a:cubicBezTo>
                  <a:close/>
                  <a:moveTo>
                    <a:pt x="224" y="43"/>
                  </a:moveTo>
                  <a:cubicBezTo>
                    <a:pt x="224" y="44"/>
                    <a:pt x="224" y="44"/>
                    <a:pt x="224" y="44"/>
                  </a:cubicBezTo>
                  <a:cubicBezTo>
                    <a:pt x="223" y="43"/>
                    <a:pt x="222" y="43"/>
                    <a:pt x="222" y="41"/>
                  </a:cubicBezTo>
                  <a:cubicBezTo>
                    <a:pt x="224" y="41"/>
                    <a:pt x="223" y="42"/>
                    <a:pt x="224" y="43"/>
                  </a:cubicBezTo>
                  <a:close/>
                  <a:moveTo>
                    <a:pt x="230" y="42"/>
                  </a:moveTo>
                  <a:cubicBezTo>
                    <a:pt x="229" y="42"/>
                    <a:pt x="229" y="43"/>
                    <a:pt x="228" y="43"/>
                  </a:cubicBezTo>
                  <a:cubicBezTo>
                    <a:pt x="229" y="42"/>
                    <a:pt x="229" y="42"/>
                    <a:pt x="230" y="42"/>
                  </a:cubicBezTo>
                  <a:close/>
                  <a:moveTo>
                    <a:pt x="252" y="43"/>
                  </a:moveTo>
                  <a:cubicBezTo>
                    <a:pt x="252" y="43"/>
                    <a:pt x="253" y="43"/>
                    <a:pt x="253" y="44"/>
                  </a:cubicBezTo>
                  <a:cubicBezTo>
                    <a:pt x="253" y="44"/>
                    <a:pt x="252" y="44"/>
                    <a:pt x="252" y="45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1" y="44"/>
                    <a:pt x="251" y="42"/>
                    <a:pt x="252" y="43"/>
                  </a:cubicBezTo>
                  <a:close/>
                  <a:moveTo>
                    <a:pt x="232" y="46"/>
                  </a:moveTo>
                  <a:cubicBezTo>
                    <a:pt x="233" y="45"/>
                    <a:pt x="233" y="44"/>
                    <a:pt x="234" y="45"/>
                  </a:cubicBezTo>
                  <a:cubicBezTo>
                    <a:pt x="235" y="47"/>
                    <a:pt x="232" y="50"/>
                    <a:pt x="231" y="52"/>
                  </a:cubicBezTo>
                  <a:cubicBezTo>
                    <a:pt x="231" y="52"/>
                    <a:pt x="231" y="52"/>
                    <a:pt x="231" y="52"/>
                  </a:cubicBezTo>
                  <a:cubicBezTo>
                    <a:pt x="231" y="53"/>
                    <a:pt x="230" y="53"/>
                    <a:pt x="229" y="54"/>
                  </a:cubicBezTo>
                  <a:cubicBezTo>
                    <a:pt x="229" y="55"/>
                    <a:pt x="229" y="55"/>
                    <a:pt x="228" y="56"/>
                  </a:cubicBezTo>
                  <a:cubicBezTo>
                    <a:pt x="226" y="55"/>
                    <a:pt x="225" y="55"/>
                    <a:pt x="224" y="55"/>
                  </a:cubicBezTo>
                  <a:cubicBezTo>
                    <a:pt x="224" y="54"/>
                    <a:pt x="225" y="53"/>
                    <a:pt x="224" y="53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7" y="50"/>
                    <a:pt x="224" y="50"/>
                    <a:pt x="222" y="50"/>
                  </a:cubicBezTo>
                  <a:cubicBezTo>
                    <a:pt x="224" y="48"/>
                    <a:pt x="224" y="48"/>
                    <a:pt x="224" y="48"/>
                  </a:cubicBezTo>
                  <a:cubicBezTo>
                    <a:pt x="224" y="48"/>
                    <a:pt x="223" y="48"/>
                    <a:pt x="222" y="4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23" y="47"/>
                    <a:pt x="223" y="47"/>
                    <a:pt x="223" y="47"/>
                  </a:cubicBezTo>
                  <a:cubicBezTo>
                    <a:pt x="221" y="45"/>
                    <a:pt x="221" y="45"/>
                    <a:pt x="221" y="45"/>
                  </a:cubicBezTo>
                  <a:cubicBezTo>
                    <a:pt x="222" y="44"/>
                    <a:pt x="223" y="45"/>
                    <a:pt x="224" y="45"/>
                  </a:cubicBezTo>
                  <a:cubicBezTo>
                    <a:pt x="225" y="46"/>
                    <a:pt x="222" y="48"/>
                    <a:pt x="224" y="49"/>
                  </a:cubicBezTo>
                  <a:cubicBezTo>
                    <a:pt x="225" y="48"/>
                    <a:pt x="226" y="46"/>
                    <a:pt x="226" y="45"/>
                  </a:cubicBezTo>
                  <a:cubicBezTo>
                    <a:pt x="228" y="46"/>
                    <a:pt x="227" y="48"/>
                    <a:pt x="228" y="49"/>
                  </a:cubicBezTo>
                  <a:cubicBezTo>
                    <a:pt x="231" y="48"/>
                    <a:pt x="227" y="43"/>
                    <a:pt x="231" y="43"/>
                  </a:cubicBezTo>
                  <a:cubicBezTo>
                    <a:pt x="232" y="46"/>
                    <a:pt x="232" y="46"/>
                    <a:pt x="232" y="46"/>
                  </a:cubicBezTo>
                  <a:close/>
                  <a:moveTo>
                    <a:pt x="243" y="45"/>
                  </a:moveTo>
                  <a:cubicBezTo>
                    <a:pt x="244" y="46"/>
                    <a:pt x="243" y="49"/>
                    <a:pt x="246" y="48"/>
                  </a:cubicBezTo>
                  <a:cubicBezTo>
                    <a:pt x="246" y="48"/>
                    <a:pt x="247" y="48"/>
                    <a:pt x="248" y="49"/>
                  </a:cubicBezTo>
                  <a:cubicBezTo>
                    <a:pt x="247" y="50"/>
                    <a:pt x="247" y="50"/>
                    <a:pt x="247" y="50"/>
                  </a:cubicBezTo>
                  <a:cubicBezTo>
                    <a:pt x="249" y="52"/>
                    <a:pt x="249" y="52"/>
                    <a:pt x="249" y="52"/>
                  </a:cubicBezTo>
                  <a:cubicBezTo>
                    <a:pt x="248" y="53"/>
                    <a:pt x="247" y="52"/>
                    <a:pt x="246" y="51"/>
                  </a:cubicBezTo>
                  <a:cubicBezTo>
                    <a:pt x="246" y="52"/>
                    <a:pt x="246" y="52"/>
                    <a:pt x="246" y="52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6" y="53"/>
                    <a:pt x="245" y="53"/>
                    <a:pt x="245" y="53"/>
                  </a:cubicBezTo>
                  <a:cubicBezTo>
                    <a:pt x="245" y="54"/>
                    <a:pt x="245" y="54"/>
                    <a:pt x="246" y="54"/>
                  </a:cubicBezTo>
                  <a:cubicBezTo>
                    <a:pt x="247" y="54"/>
                    <a:pt x="247" y="54"/>
                    <a:pt x="247" y="54"/>
                  </a:cubicBezTo>
                  <a:cubicBezTo>
                    <a:pt x="247" y="55"/>
                    <a:pt x="247" y="57"/>
                    <a:pt x="248" y="57"/>
                  </a:cubicBezTo>
                  <a:cubicBezTo>
                    <a:pt x="249" y="57"/>
                    <a:pt x="249" y="57"/>
                    <a:pt x="249" y="57"/>
                  </a:cubicBezTo>
                  <a:cubicBezTo>
                    <a:pt x="249" y="58"/>
                    <a:pt x="252" y="58"/>
                    <a:pt x="252" y="59"/>
                  </a:cubicBezTo>
                  <a:cubicBezTo>
                    <a:pt x="253" y="58"/>
                    <a:pt x="253" y="58"/>
                    <a:pt x="253" y="58"/>
                  </a:cubicBezTo>
                  <a:cubicBezTo>
                    <a:pt x="255" y="59"/>
                    <a:pt x="257" y="58"/>
                    <a:pt x="259" y="58"/>
                  </a:cubicBezTo>
                  <a:cubicBezTo>
                    <a:pt x="259" y="60"/>
                    <a:pt x="261" y="59"/>
                    <a:pt x="262" y="59"/>
                  </a:cubicBezTo>
                  <a:cubicBezTo>
                    <a:pt x="263" y="61"/>
                    <a:pt x="265" y="61"/>
                    <a:pt x="265" y="63"/>
                  </a:cubicBezTo>
                  <a:cubicBezTo>
                    <a:pt x="264" y="64"/>
                    <a:pt x="263" y="64"/>
                    <a:pt x="263" y="65"/>
                  </a:cubicBezTo>
                  <a:cubicBezTo>
                    <a:pt x="263" y="65"/>
                    <a:pt x="263" y="65"/>
                    <a:pt x="264" y="65"/>
                  </a:cubicBezTo>
                  <a:cubicBezTo>
                    <a:pt x="264" y="65"/>
                    <a:pt x="263" y="66"/>
                    <a:pt x="263" y="66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262" y="67"/>
                    <a:pt x="261" y="68"/>
                    <a:pt x="259" y="67"/>
                  </a:cubicBezTo>
                  <a:cubicBezTo>
                    <a:pt x="259" y="68"/>
                    <a:pt x="257" y="68"/>
                    <a:pt x="257" y="67"/>
                  </a:cubicBezTo>
                  <a:cubicBezTo>
                    <a:pt x="256" y="67"/>
                    <a:pt x="256" y="67"/>
                    <a:pt x="256" y="67"/>
                  </a:cubicBezTo>
                  <a:cubicBezTo>
                    <a:pt x="257" y="66"/>
                    <a:pt x="256" y="65"/>
                    <a:pt x="257" y="65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6" y="66"/>
                    <a:pt x="255" y="67"/>
                  </a:cubicBezTo>
                  <a:cubicBezTo>
                    <a:pt x="253" y="66"/>
                    <a:pt x="250" y="65"/>
                    <a:pt x="248" y="66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6" y="64"/>
                    <a:pt x="246" y="65"/>
                    <a:pt x="245" y="65"/>
                  </a:cubicBezTo>
                  <a:cubicBezTo>
                    <a:pt x="245" y="64"/>
                    <a:pt x="246" y="63"/>
                    <a:pt x="246" y="63"/>
                  </a:cubicBezTo>
                  <a:cubicBezTo>
                    <a:pt x="245" y="62"/>
                    <a:pt x="241" y="64"/>
                    <a:pt x="241" y="61"/>
                  </a:cubicBezTo>
                  <a:cubicBezTo>
                    <a:pt x="240" y="62"/>
                    <a:pt x="240" y="62"/>
                    <a:pt x="240" y="62"/>
                  </a:cubicBezTo>
                  <a:cubicBezTo>
                    <a:pt x="239" y="60"/>
                    <a:pt x="241" y="58"/>
                    <a:pt x="241" y="57"/>
                  </a:cubicBezTo>
                  <a:cubicBezTo>
                    <a:pt x="244" y="56"/>
                    <a:pt x="243" y="52"/>
                    <a:pt x="243" y="50"/>
                  </a:cubicBezTo>
                  <a:cubicBezTo>
                    <a:pt x="243" y="50"/>
                    <a:pt x="243" y="49"/>
                    <a:pt x="242" y="49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41" y="49"/>
                    <a:pt x="240" y="48"/>
                    <a:pt x="239" y="48"/>
                  </a:cubicBezTo>
                  <a:cubicBezTo>
                    <a:pt x="240" y="48"/>
                    <a:pt x="238" y="47"/>
                    <a:pt x="239" y="46"/>
                  </a:cubicBezTo>
                  <a:cubicBezTo>
                    <a:pt x="238" y="45"/>
                    <a:pt x="239" y="44"/>
                    <a:pt x="239" y="43"/>
                  </a:cubicBezTo>
                  <a:cubicBezTo>
                    <a:pt x="241" y="43"/>
                    <a:pt x="242" y="44"/>
                    <a:pt x="243" y="45"/>
                  </a:cubicBezTo>
                  <a:close/>
                  <a:moveTo>
                    <a:pt x="269" y="47"/>
                  </a:moveTo>
                  <a:cubicBezTo>
                    <a:pt x="268" y="48"/>
                    <a:pt x="270" y="49"/>
                    <a:pt x="270" y="50"/>
                  </a:cubicBezTo>
                  <a:cubicBezTo>
                    <a:pt x="268" y="48"/>
                    <a:pt x="268" y="48"/>
                    <a:pt x="268" y="48"/>
                  </a:cubicBezTo>
                  <a:cubicBezTo>
                    <a:pt x="268" y="49"/>
                    <a:pt x="268" y="49"/>
                    <a:pt x="268" y="49"/>
                  </a:cubicBezTo>
                  <a:cubicBezTo>
                    <a:pt x="267" y="49"/>
                    <a:pt x="267" y="49"/>
                    <a:pt x="267" y="49"/>
                  </a:cubicBezTo>
                  <a:cubicBezTo>
                    <a:pt x="269" y="50"/>
                    <a:pt x="268" y="47"/>
                    <a:pt x="269" y="47"/>
                  </a:cubicBezTo>
                  <a:close/>
                  <a:moveTo>
                    <a:pt x="186" y="51"/>
                  </a:moveTo>
                  <a:cubicBezTo>
                    <a:pt x="186" y="52"/>
                    <a:pt x="187" y="52"/>
                    <a:pt x="187" y="53"/>
                  </a:cubicBezTo>
                  <a:cubicBezTo>
                    <a:pt x="187" y="54"/>
                    <a:pt x="188" y="58"/>
                    <a:pt x="186" y="58"/>
                  </a:cubicBezTo>
                  <a:cubicBezTo>
                    <a:pt x="182" y="60"/>
                    <a:pt x="177" y="59"/>
                    <a:pt x="174" y="63"/>
                  </a:cubicBezTo>
                  <a:cubicBezTo>
                    <a:pt x="174" y="63"/>
                    <a:pt x="173" y="63"/>
                    <a:pt x="173" y="63"/>
                  </a:cubicBezTo>
                  <a:cubicBezTo>
                    <a:pt x="170" y="64"/>
                    <a:pt x="171" y="68"/>
                    <a:pt x="167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6" y="67"/>
                    <a:pt x="164" y="68"/>
                    <a:pt x="163" y="68"/>
                  </a:cubicBezTo>
                  <a:cubicBezTo>
                    <a:pt x="163" y="67"/>
                    <a:pt x="162" y="66"/>
                    <a:pt x="163" y="66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4" y="64"/>
                    <a:pt x="162" y="63"/>
                    <a:pt x="162" y="62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3" y="60"/>
                    <a:pt x="165" y="59"/>
                    <a:pt x="166" y="57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8" y="57"/>
                    <a:pt x="168" y="56"/>
                    <a:pt x="168" y="55"/>
                  </a:cubicBezTo>
                  <a:cubicBezTo>
                    <a:pt x="175" y="54"/>
                    <a:pt x="170" y="45"/>
                    <a:pt x="179" y="48"/>
                  </a:cubicBezTo>
                  <a:cubicBezTo>
                    <a:pt x="181" y="49"/>
                    <a:pt x="183" y="52"/>
                    <a:pt x="186" y="51"/>
                  </a:cubicBezTo>
                  <a:close/>
                  <a:moveTo>
                    <a:pt x="249" y="50"/>
                  </a:moveTo>
                  <a:cubicBezTo>
                    <a:pt x="249" y="50"/>
                    <a:pt x="250" y="49"/>
                    <a:pt x="249" y="48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9"/>
                    <a:pt x="250" y="50"/>
                    <a:pt x="249" y="50"/>
                  </a:cubicBezTo>
                  <a:close/>
                  <a:moveTo>
                    <a:pt x="218" y="50"/>
                  </a:moveTo>
                  <a:cubicBezTo>
                    <a:pt x="217" y="51"/>
                    <a:pt x="218" y="52"/>
                    <a:pt x="217" y="52"/>
                  </a:cubicBezTo>
                  <a:cubicBezTo>
                    <a:pt x="217" y="52"/>
                    <a:pt x="217" y="52"/>
                    <a:pt x="216" y="52"/>
                  </a:cubicBezTo>
                  <a:cubicBezTo>
                    <a:pt x="216" y="51"/>
                    <a:pt x="217" y="50"/>
                    <a:pt x="218" y="50"/>
                  </a:cubicBezTo>
                  <a:close/>
                  <a:moveTo>
                    <a:pt x="237" y="56"/>
                  </a:moveTo>
                  <a:cubicBezTo>
                    <a:pt x="237" y="58"/>
                    <a:pt x="236" y="59"/>
                    <a:pt x="235" y="61"/>
                  </a:cubicBezTo>
                  <a:cubicBezTo>
                    <a:pt x="234" y="60"/>
                    <a:pt x="231" y="59"/>
                    <a:pt x="231" y="57"/>
                  </a:cubicBezTo>
                  <a:cubicBezTo>
                    <a:pt x="233" y="56"/>
                    <a:pt x="236" y="52"/>
                    <a:pt x="237" y="56"/>
                  </a:cubicBezTo>
                  <a:close/>
                  <a:moveTo>
                    <a:pt x="188" y="59"/>
                  </a:moveTo>
                  <a:cubicBezTo>
                    <a:pt x="188" y="61"/>
                    <a:pt x="187" y="63"/>
                    <a:pt x="185" y="64"/>
                  </a:cubicBezTo>
                  <a:cubicBezTo>
                    <a:pt x="188" y="65"/>
                    <a:pt x="188" y="63"/>
                    <a:pt x="190" y="62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7"/>
                    <a:pt x="190" y="65"/>
                    <a:pt x="189" y="67"/>
                  </a:cubicBezTo>
                  <a:cubicBezTo>
                    <a:pt x="191" y="68"/>
                    <a:pt x="193" y="67"/>
                    <a:pt x="194" y="68"/>
                  </a:cubicBezTo>
                  <a:cubicBezTo>
                    <a:pt x="195" y="67"/>
                    <a:pt x="196" y="66"/>
                    <a:pt x="195" y="64"/>
                  </a:cubicBezTo>
                  <a:cubicBezTo>
                    <a:pt x="197" y="65"/>
                    <a:pt x="196" y="66"/>
                    <a:pt x="197" y="67"/>
                  </a:cubicBezTo>
                  <a:cubicBezTo>
                    <a:pt x="197" y="67"/>
                    <a:pt x="196" y="68"/>
                    <a:pt x="196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196" y="70"/>
                    <a:pt x="194" y="72"/>
                    <a:pt x="195" y="75"/>
                  </a:cubicBezTo>
                  <a:cubicBezTo>
                    <a:pt x="195" y="76"/>
                    <a:pt x="196" y="74"/>
                    <a:pt x="197" y="75"/>
                  </a:cubicBezTo>
                  <a:cubicBezTo>
                    <a:pt x="197" y="71"/>
                    <a:pt x="200" y="68"/>
                    <a:pt x="200" y="65"/>
                  </a:cubicBezTo>
                  <a:cubicBezTo>
                    <a:pt x="200" y="64"/>
                    <a:pt x="201" y="64"/>
                    <a:pt x="201" y="63"/>
                  </a:cubicBezTo>
                  <a:cubicBezTo>
                    <a:pt x="202" y="63"/>
                    <a:pt x="202" y="64"/>
                    <a:pt x="203" y="64"/>
                  </a:cubicBezTo>
                  <a:cubicBezTo>
                    <a:pt x="203" y="64"/>
                    <a:pt x="203" y="64"/>
                    <a:pt x="203" y="64"/>
                  </a:cubicBezTo>
                  <a:cubicBezTo>
                    <a:pt x="207" y="68"/>
                    <a:pt x="201" y="72"/>
                    <a:pt x="202" y="77"/>
                  </a:cubicBezTo>
                  <a:cubicBezTo>
                    <a:pt x="199" y="78"/>
                    <a:pt x="202" y="80"/>
                    <a:pt x="202" y="82"/>
                  </a:cubicBezTo>
                  <a:cubicBezTo>
                    <a:pt x="202" y="83"/>
                    <a:pt x="202" y="83"/>
                    <a:pt x="203" y="83"/>
                  </a:cubicBezTo>
                  <a:cubicBezTo>
                    <a:pt x="202" y="86"/>
                    <a:pt x="207" y="87"/>
                    <a:pt x="204" y="90"/>
                  </a:cubicBezTo>
                  <a:cubicBezTo>
                    <a:pt x="203" y="89"/>
                    <a:pt x="203" y="88"/>
                    <a:pt x="201" y="88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199" y="88"/>
                    <a:pt x="199" y="88"/>
                    <a:pt x="199" y="88"/>
                  </a:cubicBezTo>
                  <a:cubicBezTo>
                    <a:pt x="198" y="89"/>
                    <a:pt x="198" y="90"/>
                    <a:pt x="198" y="90"/>
                  </a:cubicBezTo>
                  <a:cubicBezTo>
                    <a:pt x="199" y="91"/>
                    <a:pt x="200" y="90"/>
                    <a:pt x="201" y="90"/>
                  </a:cubicBezTo>
                  <a:cubicBezTo>
                    <a:pt x="201" y="91"/>
                    <a:pt x="200" y="91"/>
                    <a:pt x="200" y="91"/>
                  </a:cubicBezTo>
                  <a:cubicBezTo>
                    <a:pt x="201" y="92"/>
                    <a:pt x="200" y="92"/>
                    <a:pt x="200" y="93"/>
                  </a:cubicBezTo>
                  <a:cubicBezTo>
                    <a:pt x="198" y="94"/>
                    <a:pt x="196" y="93"/>
                    <a:pt x="194" y="92"/>
                  </a:cubicBezTo>
                  <a:cubicBezTo>
                    <a:pt x="193" y="93"/>
                    <a:pt x="193" y="93"/>
                    <a:pt x="193" y="93"/>
                  </a:cubicBezTo>
                  <a:cubicBezTo>
                    <a:pt x="193" y="92"/>
                    <a:pt x="193" y="92"/>
                    <a:pt x="193" y="92"/>
                  </a:cubicBezTo>
                  <a:cubicBezTo>
                    <a:pt x="193" y="92"/>
                    <a:pt x="193" y="92"/>
                    <a:pt x="193" y="91"/>
                  </a:cubicBezTo>
                  <a:cubicBezTo>
                    <a:pt x="191" y="90"/>
                    <a:pt x="191" y="90"/>
                    <a:pt x="191" y="90"/>
                  </a:cubicBezTo>
                  <a:cubicBezTo>
                    <a:pt x="192" y="89"/>
                    <a:pt x="192" y="89"/>
                    <a:pt x="192" y="88"/>
                  </a:cubicBezTo>
                  <a:cubicBezTo>
                    <a:pt x="190" y="88"/>
                    <a:pt x="189" y="90"/>
                    <a:pt x="187" y="90"/>
                  </a:cubicBezTo>
                  <a:cubicBezTo>
                    <a:pt x="185" y="90"/>
                    <a:pt x="184" y="90"/>
                    <a:pt x="182" y="92"/>
                  </a:cubicBezTo>
                  <a:cubicBezTo>
                    <a:pt x="180" y="91"/>
                    <a:pt x="177" y="91"/>
                    <a:pt x="174" y="91"/>
                  </a:cubicBezTo>
                  <a:cubicBezTo>
                    <a:pt x="172" y="89"/>
                    <a:pt x="178" y="87"/>
                    <a:pt x="174" y="85"/>
                  </a:cubicBezTo>
                  <a:cubicBezTo>
                    <a:pt x="172" y="85"/>
                    <a:pt x="171" y="85"/>
                    <a:pt x="170" y="84"/>
                  </a:cubicBezTo>
                  <a:cubicBezTo>
                    <a:pt x="170" y="82"/>
                    <a:pt x="170" y="80"/>
                    <a:pt x="171" y="79"/>
                  </a:cubicBezTo>
                  <a:cubicBezTo>
                    <a:pt x="175" y="77"/>
                    <a:pt x="180" y="82"/>
                    <a:pt x="184" y="81"/>
                  </a:cubicBezTo>
                  <a:cubicBezTo>
                    <a:pt x="182" y="75"/>
                    <a:pt x="176" y="77"/>
                    <a:pt x="172" y="75"/>
                  </a:cubicBezTo>
                  <a:cubicBezTo>
                    <a:pt x="171" y="73"/>
                    <a:pt x="172" y="71"/>
                    <a:pt x="174" y="71"/>
                  </a:cubicBezTo>
                  <a:cubicBezTo>
                    <a:pt x="175" y="71"/>
                    <a:pt x="178" y="71"/>
                    <a:pt x="179" y="71"/>
                  </a:cubicBezTo>
                  <a:cubicBezTo>
                    <a:pt x="179" y="71"/>
                    <a:pt x="180" y="71"/>
                    <a:pt x="180" y="70"/>
                  </a:cubicBezTo>
                  <a:cubicBezTo>
                    <a:pt x="178" y="69"/>
                    <a:pt x="176" y="71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6" y="65"/>
                    <a:pt x="178" y="62"/>
                    <a:pt x="183" y="60"/>
                  </a:cubicBezTo>
                  <a:cubicBezTo>
                    <a:pt x="184" y="60"/>
                    <a:pt x="186" y="59"/>
                    <a:pt x="188" y="59"/>
                  </a:cubicBezTo>
                  <a:close/>
                  <a:moveTo>
                    <a:pt x="210" y="62"/>
                  </a:moveTo>
                  <a:cubicBezTo>
                    <a:pt x="211" y="65"/>
                    <a:pt x="207" y="65"/>
                    <a:pt x="206" y="67"/>
                  </a:cubicBezTo>
                  <a:cubicBezTo>
                    <a:pt x="204" y="66"/>
                    <a:pt x="206" y="63"/>
                    <a:pt x="204" y="62"/>
                  </a:cubicBezTo>
                  <a:cubicBezTo>
                    <a:pt x="205" y="60"/>
                    <a:pt x="208" y="61"/>
                    <a:pt x="209" y="61"/>
                  </a:cubicBezTo>
                  <a:cubicBezTo>
                    <a:pt x="210" y="62"/>
                    <a:pt x="210" y="62"/>
                    <a:pt x="210" y="62"/>
                  </a:cubicBezTo>
                  <a:close/>
                  <a:moveTo>
                    <a:pt x="225" y="63"/>
                  </a:moveTo>
                  <a:cubicBezTo>
                    <a:pt x="225" y="63"/>
                    <a:pt x="224" y="64"/>
                    <a:pt x="222" y="64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3" y="64"/>
                    <a:pt x="224" y="62"/>
                    <a:pt x="225" y="63"/>
                  </a:cubicBezTo>
                  <a:close/>
                  <a:moveTo>
                    <a:pt x="221" y="65"/>
                  </a:moveTo>
                  <a:cubicBezTo>
                    <a:pt x="223" y="65"/>
                    <a:pt x="224" y="64"/>
                    <a:pt x="225" y="65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5" y="66"/>
                    <a:pt x="224" y="66"/>
                    <a:pt x="224" y="67"/>
                  </a:cubicBezTo>
                  <a:cubicBezTo>
                    <a:pt x="224" y="69"/>
                    <a:pt x="221" y="68"/>
                    <a:pt x="220" y="70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2"/>
                    <a:pt x="221" y="72"/>
                    <a:pt x="222" y="73"/>
                  </a:cubicBezTo>
                  <a:cubicBezTo>
                    <a:pt x="223" y="73"/>
                    <a:pt x="223" y="73"/>
                    <a:pt x="223" y="73"/>
                  </a:cubicBezTo>
                  <a:cubicBezTo>
                    <a:pt x="223" y="73"/>
                    <a:pt x="223" y="73"/>
                    <a:pt x="223" y="73"/>
                  </a:cubicBezTo>
                  <a:cubicBezTo>
                    <a:pt x="223" y="75"/>
                    <a:pt x="221" y="75"/>
                    <a:pt x="221" y="77"/>
                  </a:cubicBezTo>
                  <a:cubicBezTo>
                    <a:pt x="220" y="78"/>
                    <a:pt x="218" y="80"/>
                    <a:pt x="217" y="79"/>
                  </a:cubicBezTo>
                  <a:cubicBezTo>
                    <a:pt x="216" y="80"/>
                    <a:pt x="216" y="80"/>
                    <a:pt x="215" y="81"/>
                  </a:cubicBezTo>
                  <a:cubicBezTo>
                    <a:pt x="213" y="78"/>
                    <a:pt x="214" y="74"/>
                    <a:pt x="211" y="73"/>
                  </a:cubicBezTo>
                  <a:cubicBezTo>
                    <a:pt x="212" y="71"/>
                    <a:pt x="210" y="67"/>
                    <a:pt x="213" y="68"/>
                  </a:cubicBezTo>
                  <a:cubicBezTo>
                    <a:pt x="214" y="69"/>
                    <a:pt x="214" y="71"/>
                    <a:pt x="215" y="72"/>
                  </a:cubicBezTo>
                  <a:cubicBezTo>
                    <a:pt x="216" y="71"/>
                    <a:pt x="217" y="70"/>
                    <a:pt x="217" y="68"/>
                  </a:cubicBezTo>
                  <a:cubicBezTo>
                    <a:pt x="217" y="68"/>
                    <a:pt x="218" y="69"/>
                    <a:pt x="218" y="68"/>
                  </a:cubicBezTo>
                  <a:cubicBezTo>
                    <a:pt x="217" y="68"/>
                    <a:pt x="216" y="67"/>
                    <a:pt x="216" y="66"/>
                  </a:cubicBezTo>
                  <a:cubicBezTo>
                    <a:pt x="217" y="65"/>
                    <a:pt x="217" y="67"/>
                    <a:pt x="218" y="66"/>
                  </a:cubicBezTo>
                  <a:cubicBezTo>
                    <a:pt x="217" y="65"/>
                    <a:pt x="217" y="64"/>
                    <a:pt x="218" y="63"/>
                  </a:cubicBezTo>
                  <a:cubicBezTo>
                    <a:pt x="219" y="64"/>
                    <a:pt x="221" y="63"/>
                    <a:pt x="221" y="65"/>
                  </a:cubicBezTo>
                  <a:close/>
                  <a:moveTo>
                    <a:pt x="239" y="67"/>
                  </a:moveTo>
                  <a:cubicBezTo>
                    <a:pt x="236" y="70"/>
                    <a:pt x="233" y="78"/>
                    <a:pt x="229" y="73"/>
                  </a:cubicBezTo>
                  <a:cubicBezTo>
                    <a:pt x="229" y="73"/>
                    <a:pt x="228" y="73"/>
                    <a:pt x="228" y="74"/>
                  </a:cubicBezTo>
                  <a:cubicBezTo>
                    <a:pt x="229" y="74"/>
                    <a:pt x="228" y="75"/>
                    <a:pt x="228" y="76"/>
                  </a:cubicBezTo>
                  <a:cubicBezTo>
                    <a:pt x="227" y="76"/>
                    <a:pt x="226" y="79"/>
                    <a:pt x="224" y="77"/>
                  </a:cubicBezTo>
                  <a:cubicBezTo>
                    <a:pt x="226" y="74"/>
                    <a:pt x="226" y="70"/>
                    <a:pt x="229" y="67"/>
                  </a:cubicBezTo>
                  <a:cubicBezTo>
                    <a:pt x="230" y="67"/>
                    <a:pt x="230" y="67"/>
                    <a:pt x="230" y="67"/>
                  </a:cubicBezTo>
                  <a:cubicBezTo>
                    <a:pt x="228" y="64"/>
                    <a:pt x="233" y="64"/>
                    <a:pt x="235" y="65"/>
                  </a:cubicBezTo>
                  <a:cubicBezTo>
                    <a:pt x="236" y="67"/>
                    <a:pt x="238" y="66"/>
                    <a:pt x="239" y="67"/>
                  </a:cubicBezTo>
                  <a:close/>
                  <a:moveTo>
                    <a:pt x="249" y="71"/>
                  </a:moveTo>
                  <a:cubicBezTo>
                    <a:pt x="247" y="72"/>
                    <a:pt x="245" y="75"/>
                    <a:pt x="242" y="77"/>
                  </a:cubicBezTo>
                  <a:cubicBezTo>
                    <a:pt x="244" y="80"/>
                    <a:pt x="239" y="82"/>
                    <a:pt x="241" y="85"/>
                  </a:cubicBezTo>
                  <a:cubicBezTo>
                    <a:pt x="242" y="85"/>
                    <a:pt x="243" y="87"/>
                    <a:pt x="241" y="87"/>
                  </a:cubicBezTo>
                  <a:cubicBezTo>
                    <a:pt x="241" y="88"/>
                    <a:pt x="242" y="88"/>
                    <a:pt x="242" y="89"/>
                  </a:cubicBezTo>
                  <a:cubicBezTo>
                    <a:pt x="247" y="86"/>
                    <a:pt x="240" y="81"/>
                    <a:pt x="245" y="82"/>
                  </a:cubicBezTo>
                  <a:cubicBezTo>
                    <a:pt x="246" y="81"/>
                    <a:pt x="247" y="81"/>
                    <a:pt x="247" y="80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6" y="80"/>
                    <a:pt x="246" y="80"/>
                    <a:pt x="245" y="80"/>
                  </a:cubicBezTo>
                  <a:cubicBezTo>
                    <a:pt x="245" y="77"/>
                    <a:pt x="247" y="76"/>
                    <a:pt x="249" y="74"/>
                  </a:cubicBezTo>
                  <a:cubicBezTo>
                    <a:pt x="249" y="74"/>
                    <a:pt x="249" y="75"/>
                    <a:pt x="249" y="75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51" y="75"/>
                    <a:pt x="251" y="75"/>
                    <a:pt x="251" y="75"/>
                  </a:cubicBezTo>
                  <a:cubicBezTo>
                    <a:pt x="252" y="75"/>
                    <a:pt x="251" y="74"/>
                    <a:pt x="251" y="74"/>
                  </a:cubicBezTo>
                  <a:cubicBezTo>
                    <a:pt x="253" y="74"/>
                    <a:pt x="254" y="73"/>
                    <a:pt x="255" y="73"/>
                  </a:cubicBezTo>
                  <a:cubicBezTo>
                    <a:pt x="255" y="74"/>
                    <a:pt x="256" y="73"/>
                    <a:pt x="257" y="73"/>
                  </a:cubicBezTo>
                  <a:cubicBezTo>
                    <a:pt x="255" y="75"/>
                    <a:pt x="257" y="77"/>
                    <a:pt x="255" y="79"/>
                  </a:cubicBezTo>
                  <a:cubicBezTo>
                    <a:pt x="255" y="80"/>
                    <a:pt x="255" y="82"/>
                    <a:pt x="253" y="84"/>
                  </a:cubicBezTo>
                  <a:cubicBezTo>
                    <a:pt x="254" y="85"/>
                    <a:pt x="254" y="85"/>
                    <a:pt x="254" y="85"/>
                  </a:cubicBezTo>
                  <a:cubicBezTo>
                    <a:pt x="255" y="83"/>
                    <a:pt x="257" y="82"/>
                    <a:pt x="259" y="83"/>
                  </a:cubicBezTo>
                  <a:cubicBezTo>
                    <a:pt x="259" y="84"/>
                    <a:pt x="260" y="85"/>
                    <a:pt x="260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59" y="83"/>
                    <a:pt x="259" y="83"/>
                    <a:pt x="259" y="83"/>
                  </a:cubicBezTo>
                  <a:cubicBezTo>
                    <a:pt x="260" y="82"/>
                    <a:pt x="262" y="82"/>
                    <a:pt x="263" y="82"/>
                  </a:cubicBezTo>
                  <a:cubicBezTo>
                    <a:pt x="263" y="83"/>
                    <a:pt x="266" y="83"/>
                    <a:pt x="266" y="85"/>
                  </a:cubicBezTo>
                  <a:cubicBezTo>
                    <a:pt x="265" y="86"/>
                    <a:pt x="265" y="86"/>
                    <a:pt x="265" y="86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7" y="89"/>
                    <a:pt x="265" y="87"/>
                    <a:pt x="264" y="89"/>
                  </a:cubicBezTo>
                  <a:cubicBezTo>
                    <a:pt x="265" y="91"/>
                    <a:pt x="266" y="89"/>
                    <a:pt x="267" y="89"/>
                  </a:cubicBezTo>
                  <a:cubicBezTo>
                    <a:pt x="267" y="89"/>
                    <a:pt x="267" y="89"/>
                    <a:pt x="267" y="90"/>
                  </a:cubicBezTo>
                  <a:cubicBezTo>
                    <a:pt x="267" y="90"/>
                    <a:pt x="267" y="90"/>
                    <a:pt x="267" y="91"/>
                  </a:cubicBezTo>
                  <a:cubicBezTo>
                    <a:pt x="267" y="91"/>
                    <a:pt x="267" y="91"/>
                    <a:pt x="267" y="91"/>
                  </a:cubicBezTo>
                  <a:cubicBezTo>
                    <a:pt x="268" y="92"/>
                    <a:pt x="268" y="92"/>
                    <a:pt x="268" y="92"/>
                  </a:cubicBezTo>
                  <a:cubicBezTo>
                    <a:pt x="270" y="90"/>
                    <a:pt x="270" y="90"/>
                    <a:pt x="270" y="90"/>
                  </a:cubicBezTo>
                  <a:cubicBezTo>
                    <a:pt x="271" y="91"/>
                    <a:pt x="272" y="92"/>
                    <a:pt x="271" y="93"/>
                  </a:cubicBezTo>
                  <a:cubicBezTo>
                    <a:pt x="271" y="93"/>
                    <a:pt x="271" y="93"/>
                    <a:pt x="270" y="94"/>
                  </a:cubicBezTo>
                  <a:cubicBezTo>
                    <a:pt x="270" y="94"/>
                    <a:pt x="270" y="95"/>
                    <a:pt x="271" y="95"/>
                  </a:cubicBezTo>
                  <a:cubicBezTo>
                    <a:pt x="271" y="95"/>
                    <a:pt x="272" y="94"/>
                    <a:pt x="272" y="94"/>
                  </a:cubicBezTo>
                  <a:cubicBezTo>
                    <a:pt x="272" y="95"/>
                    <a:pt x="271" y="95"/>
                    <a:pt x="272" y="96"/>
                  </a:cubicBezTo>
                  <a:cubicBezTo>
                    <a:pt x="273" y="95"/>
                    <a:pt x="273" y="95"/>
                    <a:pt x="273" y="95"/>
                  </a:cubicBezTo>
                  <a:cubicBezTo>
                    <a:pt x="273" y="96"/>
                    <a:pt x="273" y="96"/>
                    <a:pt x="273" y="96"/>
                  </a:cubicBezTo>
                  <a:cubicBezTo>
                    <a:pt x="274" y="96"/>
                    <a:pt x="274" y="96"/>
                    <a:pt x="275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3" y="99"/>
                    <a:pt x="273" y="99"/>
                    <a:pt x="273" y="99"/>
                  </a:cubicBezTo>
                  <a:cubicBezTo>
                    <a:pt x="274" y="99"/>
                    <a:pt x="274" y="100"/>
                    <a:pt x="274" y="100"/>
                  </a:cubicBezTo>
                  <a:cubicBezTo>
                    <a:pt x="274" y="100"/>
                    <a:pt x="274" y="100"/>
                    <a:pt x="274" y="101"/>
                  </a:cubicBezTo>
                  <a:cubicBezTo>
                    <a:pt x="274" y="101"/>
                    <a:pt x="274" y="101"/>
                    <a:pt x="275" y="101"/>
                  </a:cubicBezTo>
                  <a:cubicBezTo>
                    <a:pt x="275" y="100"/>
                    <a:pt x="276" y="100"/>
                    <a:pt x="276" y="99"/>
                  </a:cubicBezTo>
                  <a:cubicBezTo>
                    <a:pt x="276" y="100"/>
                    <a:pt x="277" y="101"/>
                    <a:pt x="277" y="102"/>
                  </a:cubicBezTo>
                  <a:cubicBezTo>
                    <a:pt x="276" y="102"/>
                    <a:pt x="275" y="103"/>
                    <a:pt x="274" y="103"/>
                  </a:cubicBezTo>
                  <a:cubicBezTo>
                    <a:pt x="275" y="104"/>
                    <a:pt x="277" y="104"/>
                    <a:pt x="277" y="105"/>
                  </a:cubicBezTo>
                  <a:cubicBezTo>
                    <a:pt x="276" y="105"/>
                    <a:pt x="275" y="106"/>
                    <a:pt x="275" y="104"/>
                  </a:cubicBezTo>
                  <a:cubicBezTo>
                    <a:pt x="274" y="105"/>
                    <a:pt x="274" y="105"/>
                    <a:pt x="274" y="105"/>
                  </a:cubicBezTo>
                  <a:cubicBezTo>
                    <a:pt x="275" y="106"/>
                    <a:pt x="274" y="107"/>
                    <a:pt x="274" y="107"/>
                  </a:cubicBezTo>
                  <a:cubicBezTo>
                    <a:pt x="273" y="107"/>
                    <a:pt x="272" y="108"/>
                    <a:pt x="272" y="108"/>
                  </a:cubicBezTo>
                  <a:cubicBezTo>
                    <a:pt x="272" y="110"/>
                    <a:pt x="274" y="110"/>
                    <a:pt x="275" y="110"/>
                  </a:cubicBezTo>
                  <a:cubicBezTo>
                    <a:pt x="275" y="110"/>
                    <a:pt x="274" y="110"/>
                    <a:pt x="274" y="111"/>
                  </a:cubicBezTo>
                  <a:cubicBezTo>
                    <a:pt x="275" y="111"/>
                    <a:pt x="276" y="115"/>
                    <a:pt x="278" y="113"/>
                  </a:cubicBezTo>
                  <a:cubicBezTo>
                    <a:pt x="278" y="113"/>
                    <a:pt x="278" y="114"/>
                    <a:pt x="278" y="114"/>
                  </a:cubicBezTo>
                  <a:cubicBezTo>
                    <a:pt x="278" y="115"/>
                    <a:pt x="279" y="114"/>
                    <a:pt x="279" y="114"/>
                  </a:cubicBezTo>
                  <a:cubicBezTo>
                    <a:pt x="279" y="115"/>
                    <a:pt x="280" y="116"/>
                    <a:pt x="279" y="117"/>
                  </a:cubicBezTo>
                  <a:cubicBezTo>
                    <a:pt x="279" y="118"/>
                    <a:pt x="281" y="117"/>
                    <a:pt x="281" y="117"/>
                  </a:cubicBezTo>
                  <a:cubicBezTo>
                    <a:pt x="280" y="118"/>
                    <a:pt x="281" y="119"/>
                    <a:pt x="282" y="119"/>
                  </a:cubicBezTo>
                  <a:cubicBezTo>
                    <a:pt x="283" y="118"/>
                    <a:pt x="284" y="119"/>
                    <a:pt x="285" y="121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4" y="121"/>
                    <a:pt x="284" y="121"/>
                    <a:pt x="284" y="121"/>
                  </a:cubicBezTo>
                  <a:cubicBezTo>
                    <a:pt x="284" y="121"/>
                    <a:pt x="284" y="122"/>
                    <a:pt x="284" y="122"/>
                  </a:cubicBezTo>
                  <a:cubicBezTo>
                    <a:pt x="283" y="122"/>
                    <a:pt x="283" y="122"/>
                    <a:pt x="282" y="122"/>
                  </a:cubicBezTo>
                  <a:cubicBezTo>
                    <a:pt x="281" y="123"/>
                    <a:pt x="281" y="123"/>
                    <a:pt x="281" y="123"/>
                  </a:cubicBezTo>
                  <a:cubicBezTo>
                    <a:pt x="282" y="123"/>
                    <a:pt x="282" y="123"/>
                    <a:pt x="282" y="123"/>
                  </a:cubicBezTo>
                  <a:cubicBezTo>
                    <a:pt x="282" y="124"/>
                    <a:pt x="280" y="124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7" y="125"/>
                    <a:pt x="278" y="127"/>
                    <a:pt x="278" y="128"/>
                  </a:cubicBezTo>
                  <a:cubicBezTo>
                    <a:pt x="277" y="129"/>
                    <a:pt x="276" y="127"/>
                    <a:pt x="275" y="127"/>
                  </a:cubicBezTo>
                  <a:cubicBezTo>
                    <a:pt x="276" y="126"/>
                    <a:pt x="273" y="123"/>
                    <a:pt x="276" y="123"/>
                  </a:cubicBezTo>
                  <a:cubicBezTo>
                    <a:pt x="276" y="121"/>
                    <a:pt x="275" y="123"/>
                    <a:pt x="274" y="123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0" y="121"/>
                    <a:pt x="270" y="121"/>
                    <a:pt x="270" y="121"/>
                  </a:cubicBezTo>
                  <a:cubicBezTo>
                    <a:pt x="271" y="121"/>
                    <a:pt x="270" y="122"/>
                    <a:pt x="270" y="123"/>
                  </a:cubicBezTo>
                  <a:cubicBezTo>
                    <a:pt x="269" y="123"/>
                    <a:pt x="269" y="123"/>
                    <a:pt x="269" y="123"/>
                  </a:cubicBezTo>
                  <a:cubicBezTo>
                    <a:pt x="269" y="122"/>
                    <a:pt x="270" y="121"/>
                    <a:pt x="269" y="121"/>
                  </a:cubicBezTo>
                  <a:cubicBezTo>
                    <a:pt x="269" y="121"/>
                    <a:pt x="268" y="121"/>
                    <a:pt x="268" y="122"/>
                  </a:cubicBezTo>
                  <a:cubicBezTo>
                    <a:pt x="270" y="124"/>
                    <a:pt x="269" y="128"/>
                    <a:pt x="272" y="129"/>
                  </a:cubicBezTo>
                  <a:cubicBezTo>
                    <a:pt x="272" y="129"/>
                    <a:pt x="272" y="129"/>
                    <a:pt x="272" y="129"/>
                  </a:cubicBezTo>
                  <a:cubicBezTo>
                    <a:pt x="272" y="130"/>
                    <a:pt x="272" y="130"/>
                    <a:pt x="272" y="130"/>
                  </a:cubicBezTo>
                  <a:cubicBezTo>
                    <a:pt x="272" y="130"/>
                    <a:pt x="272" y="131"/>
                    <a:pt x="273" y="131"/>
                  </a:cubicBezTo>
                  <a:cubicBezTo>
                    <a:pt x="272" y="132"/>
                    <a:pt x="274" y="134"/>
                    <a:pt x="273" y="136"/>
                  </a:cubicBezTo>
                  <a:cubicBezTo>
                    <a:pt x="272" y="136"/>
                    <a:pt x="272" y="138"/>
                    <a:pt x="271" y="139"/>
                  </a:cubicBezTo>
                  <a:cubicBezTo>
                    <a:pt x="269" y="137"/>
                    <a:pt x="267" y="134"/>
                    <a:pt x="264" y="132"/>
                  </a:cubicBezTo>
                  <a:cubicBezTo>
                    <a:pt x="263" y="135"/>
                    <a:pt x="266" y="137"/>
                    <a:pt x="267" y="139"/>
                  </a:cubicBezTo>
                  <a:cubicBezTo>
                    <a:pt x="266" y="140"/>
                    <a:pt x="269" y="140"/>
                    <a:pt x="268" y="141"/>
                  </a:cubicBezTo>
                  <a:cubicBezTo>
                    <a:pt x="268" y="142"/>
                    <a:pt x="268" y="142"/>
                    <a:pt x="268" y="142"/>
                  </a:cubicBezTo>
                  <a:cubicBezTo>
                    <a:pt x="264" y="141"/>
                    <a:pt x="261" y="138"/>
                    <a:pt x="258" y="136"/>
                  </a:cubicBezTo>
                  <a:cubicBezTo>
                    <a:pt x="254" y="134"/>
                    <a:pt x="260" y="133"/>
                    <a:pt x="256" y="131"/>
                  </a:cubicBezTo>
                  <a:cubicBezTo>
                    <a:pt x="254" y="130"/>
                    <a:pt x="256" y="127"/>
                    <a:pt x="253" y="128"/>
                  </a:cubicBezTo>
                  <a:cubicBezTo>
                    <a:pt x="252" y="129"/>
                    <a:pt x="254" y="127"/>
                    <a:pt x="253" y="127"/>
                  </a:cubicBezTo>
                  <a:cubicBezTo>
                    <a:pt x="252" y="127"/>
                    <a:pt x="250" y="129"/>
                    <a:pt x="249" y="127"/>
                  </a:cubicBezTo>
                  <a:cubicBezTo>
                    <a:pt x="249" y="128"/>
                    <a:pt x="247" y="128"/>
                    <a:pt x="246" y="128"/>
                  </a:cubicBezTo>
                  <a:cubicBezTo>
                    <a:pt x="245" y="127"/>
                    <a:pt x="243" y="126"/>
                    <a:pt x="244" y="125"/>
                  </a:cubicBezTo>
                  <a:cubicBezTo>
                    <a:pt x="245" y="124"/>
                    <a:pt x="247" y="124"/>
                    <a:pt x="247" y="123"/>
                  </a:cubicBezTo>
                  <a:cubicBezTo>
                    <a:pt x="248" y="123"/>
                    <a:pt x="251" y="126"/>
                    <a:pt x="253" y="123"/>
                  </a:cubicBezTo>
                  <a:cubicBezTo>
                    <a:pt x="253" y="124"/>
                    <a:pt x="253" y="124"/>
                    <a:pt x="253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8" y="123"/>
                    <a:pt x="254" y="122"/>
                    <a:pt x="255" y="120"/>
                  </a:cubicBezTo>
                  <a:cubicBezTo>
                    <a:pt x="258" y="118"/>
                    <a:pt x="259" y="116"/>
                    <a:pt x="261" y="115"/>
                  </a:cubicBezTo>
                  <a:cubicBezTo>
                    <a:pt x="263" y="114"/>
                    <a:pt x="262" y="111"/>
                    <a:pt x="263" y="109"/>
                  </a:cubicBezTo>
                  <a:cubicBezTo>
                    <a:pt x="261" y="109"/>
                    <a:pt x="261" y="108"/>
                    <a:pt x="260" y="106"/>
                  </a:cubicBezTo>
                  <a:cubicBezTo>
                    <a:pt x="259" y="107"/>
                    <a:pt x="259" y="107"/>
                    <a:pt x="259" y="107"/>
                  </a:cubicBezTo>
                  <a:cubicBezTo>
                    <a:pt x="259" y="106"/>
                    <a:pt x="259" y="106"/>
                    <a:pt x="259" y="106"/>
                  </a:cubicBezTo>
                  <a:cubicBezTo>
                    <a:pt x="259" y="106"/>
                    <a:pt x="260" y="106"/>
                    <a:pt x="259" y="105"/>
                  </a:cubicBezTo>
                  <a:cubicBezTo>
                    <a:pt x="259" y="105"/>
                    <a:pt x="259" y="105"/>
                    <a:pt x="259" y="105"/>
                  </a:cubicBezTo>
                  <a:cubicBezTo>
                    <a:pt x="259" y="105"/>
                    <a:pt x="260" y="104"/>
                    <a:pt x="259" y="104"/>
                  </a:cubicBezTo>
                  <a:cubicBezTo>
                    <a:pt x="259" y="104"/>
                    <a:pt x="259" y="104"/>
                    <a:pt x="259" y="104"/>
                  </a:cubicBezTo>
                  <a:cubicBezTo>
                    <a:pt x="258" y="104"/>
                    <a:pt x="258" y="104"/>
                    <a:pt x="258" y="104"/>
                  </a:cubicBezTo>
                  <a:cubicBezTo>
                    <a:pt x="258" y="104"/>
                    <a:pt x="256" y="104"/>
                    <a:pt x="256" y="105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7" y="104"/>
                    <a:pt x="257" y="104"/>
                    <a:pt x="258" y="103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00"/>
                    <a:pt x="256" y="100"/>
                    <a:pt x="257" y="100"/>
                  </a:cubicBezTo>
                  <a:cubicBezTo>
                    <a:pt x="256" y="99"/>
                    <a:pt x="256" y="99"/>
                    <a:pt x="255" y="99"/>
                  </a:cubicBezTo>
                  <a:cubicBezTo>
                    <a:pt x="255" y="98"/>
                    <a:pt x="256" y="97"/>
                    <a:pt x="256" y="96"/>
                  </a:cubicBezTo>
                  <a:cubicBezTo>
                    <a:pt x="255" y="95"/>
                    <a:pt x="255" y="95"/>
                    <a:pt x="255" y="95"/>
                  </a:cubicBezTo>
                  <a:cubicBezTo>
                    <a:pt x="255" y="95"/>
                    <a:pt x="255" y="95"/>
                    <a:pt x="255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4" y="94"/>
                    <a:pt x="254" y="93"/>
                    <a:pt x="254" y="93"/>
                  </a:cubicBezTo>
                  <a:cubicBezTo>
                    <a:pt x="253" y="92"/>
                    <a:pt x="253" y="92"/>
                    <a:pt x="253" y="92"/>
                  </a:cubicBezTo>
                  <a:cubicBezTo>
                    <a:pt x="249" y="93"/>
                    <a:pt x="256" y="98"/>
                    <a:pt x="250" y="97"/>
                  </a:cubicBezTo>
                  <a:cubicBezTo>
                    <a:pt x="250" y="96"/>
                    <a:pt x="249" y="96"/>
                    <a:pt x="248" y="96"/>
                  </a:cubicBezTo>
                  <a:cubicBezTo>
                    <a:pt x="247" y="96"/>
                    <a:pt x="248" y="97"/>
                    <a:pt x="248" y="97"/>
                  </a:cubicBezTo>
                  <a:cubicBezTo>
                    <a:pt x="246" y="96"/>
                    <a:pt x="246" y="96"/>
                    <a:pt x="246" y="96"/>
                  </a:cubicBezTo>
                  <a:cubicBezTo>
                    <a:pt x="244" y="96"/>
                    <a:pt x="241" y="96"/>
                    <a:pt x="240" y="94"/>
                  </a:cubicBezTo>
                  <a:cubicBezTo>
                    <a:pt x="237" y="96"/>
                    <a:pt x="237" y="91"/>
                    <a:pt x="235" y="92"/>
                  </a:cubicBezTo>
                  <a:cubicBezTo>
                    <a:pt x="233" y="92"/>
                    <a:pt x="233" y="91"/>
                    <a:pt x="232" y="90"/>
                  </a:cubicBezTo>
                  <a:cubicBezTo>
                    <a:pt x="232" y="87"/>
                    <a:pt x="232" y="87"/>
                    <a:pt x="232" y="87"/>
                  </a:cubicBezTo>
                  <a:cubicBezTo>
                    <a:pt x="234" y="87"/>
                    <a:pt x="235" y="89"/>
                    <a:pt x="237" y="88"/>
                  </a:cubicBezTo>
                  <a:cubicBezTo>
                    <a:pt x="237" y="85"/>
                    <a:pt x="234" y="86"/>
                    <a:pt x="232" y="85"/>
                  </a:cubicBezTo>
                  <a:cubicBezTo>
                    <a:pt x="235" y="79"/>
                    <a:pt x="238" y="73"/>
                    <a:pt x="244" y="70"/>
                  </a:cubicBezTo>
                  <a:cubicBezTo>
                    <a:pt x="246" y="71"/>
                    <a:pt x="248" y="70"/>
                    <a:pt x="249" y="71"/>
                  </a:cubicBezTo>
                  <a:close/>
                  <a:moveTo>
                    <a:pt x="265" y="79"/>
                  </a:moveTo>
                  <a:cubicBezTo>
                    <a:pt x="265" y="80"/>
                    <a:pt x="265" y="80"/>
                    <a:pt x="265" y="81"/>
                  </a:cubicBezTo>
                  <a:cubicBezTo>
                    <a:pt x="263" y="78"/>
                    <a:pt x="255" y="84"/>
                    <a:pt x="258" y="77"/>
                  </a:cubicBezTo>
                  <a:cubicBezTo>
                    <a:pt x="255" y="76"/>
                    <a:pt x="259" y="75"/>
                    <a:pt x="259" y="73"/>
                  </a:cubicBezTo>
                  <a:cubicBezTo>
                    <a:pt x="261" y="75"/>
                    <a:pt x="266" y="75"/>
                    <a:pt x="265" y="79"/>
                  </a:cubicBezTo>
                  <a:close/>
                  <a:moveTo>
                    <a:pt x="142" y="74"/>
                  </a:moveTo>
                  <a:cubicBezTo>
                    <a:pt x="141" y="74"/>
                    <a:pt x="140" y="75"/>
                    <a:pt x="139" y="74"/>
                  </a:cubicBezTo>
                  <a:cubicBezTo>
                    <a:pt x="137" y="75"/>
                    <a:pt x="134" y="76"/>
                    <a:pt x="132" y="77"/>
                  </a:cubicBezTo>
                  <a:cubicBezTo>
                    <a:pt x="135" y="74"/>
                    <a:pt x="138" y="74"/>
                    <a:pt x="142" y="74"/>
                  </a:cubicBezTo>
                  <a:close/>
                  <a:moveTo>
                    <a:pt x="129" y="75"/>
                  </a:moveTo>
                  <a:cubicBezTo>
                    <a:pt x="129" y="76"/>
                    <a:pt x="129" y="77"/>
                    <a:pt x="129" y="78"/>
                  </a:cubicBezTo>
                  <a:cubicBezTo>
                    <a:pt x="128" y="78"/>
                    <a:pt x="128" y="78"/>
                    <a:pt x="128" y="78"/>
                  </a:cubicBezTo>
                  <a:cubicBezTo>
                    <a:pt x="128" y="78"/>
                    <a:pt x="128" y="77"/>
                    <a:pt x="129" y="77"/>
                  </a:cubicBezTo>
                  <a:cubicBezTo>
                    <a:pt x="128" y="77"/>
                    <a:pt x="128" y="75"/>
                    <a:pt x="129" y="75"/>
                  </a:cubicBezTo>
                  <a:close/>
                  <a:moveTo>
                    <a:pt x="126" y="85"/>
                  </a:moveTo>
                  <a:cubicBezTo>
                    <a:pt x="125" y="84"/>
                    <a:pt x="125" y="83"/>
                    <a:pt x="126" y="83"/>
                  </a:cubicBezTo>
                  <a:cubicBezTo>
                    <a:pt x="126" y="85"/>
                    <a:pt x="126" y="85"/>
                    <a:pt x="126" y="85"/>
                  </a:cubicBezTo>
                  <a:close/>
                  <a:moveTo>
                    <a:pt x="257" y="85"/>
                  </a:moveTo>
                  <a:cubicBezTo>
                    <a:pt x="258" y="84"/>
                    <a:pt x="258" y="84"/>
                    <a:pt x="258" y="84"/>
                  </a:cubicBezTo>
                  <a:cubicBezTo>
                    <a:pt x="258" y="84"/>
                    <a:pt x="258" y="84"/>
                    <a:pt x="258" y="84"/>
                  </a:cubicBezTo>
                  <a:cubicBezTo>
                    <a:pt x="257" y="85"/>
                    <a:pt x="257" y="85"/>
                    <a:pt x="257" y="85"/>
                  </a:cubicBezTo>
                  <a:close/>
                  <a:moveTo>
                    <a:pt x="195" y="89"/>
                  </a:moveTo>
                  <a:cubicBezTo>
                    <a:pt x="194" y="90"/>
                    <a:pt x="193" y="89"/>
                    <a:pt x="192" y="89"/>
                  </a:cubicBezTo>
                  <a:cubicBezTo>
                    <a:pt x="193" y="89"/>
                    <a:pt x="194" y="90"/>
                    <a:pt x="195" y="89"/>
                  </a:cubicBezTo>
                  <a:close/>
                  <a:moveTo>
                    <a:pt x="213" y="97"/>
                  </a:moveTo>
                  <a:cubicBezTo>
                    <a:pt x="214" y="97"/>
                    <a:pt x="214" y="97"/>
                    <a:pt x="214" y="97"/>
                  </a:cubicBezTo>
                  <a:cubicBezTo>
                    <a:pt x="213" y="98"/>
                    <a:pt x="211" y="99"/>
                    <a:pt x="210" y="98"/>
                  </a:cubicBezTo>
                  <a:cubicBezTo>
                    <a:pt x="207" y="95"/>
                    <a:pt x="207" y="95"/>
                    <a:pt x="207" y="95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206" y="95"/>
                    <a:pt x="207" y="94"/>
                    <a:pt x="208" y="94"/>
                  </a:cubicBezTo>
                  <a:cubicBezTo>
                    <a:pt x="212" y="90"/>
                    <a:pt x="212" y="90"/>
                    <a:pt x="212" y="90"/>
                  </a:cubicBezTo>
                  <a:cubicBezTo>
                    <a:pt x="212" y="92"/>
                    <a:pt x="214" y="95"/>
                    <a:pt x="213" y="97"/>
                  </a:cubicBezTo>
                  <a:close/>
                  <a:moveTo>
                    <a:pt x="156" y="97"/>
                  </a:moveTo>
                  <a:cubicBezTo>
                    <a:pt x="155" y="98"/>
                    <a:pt x="152" y="97"/>
                    <a:pt x="152" y="99"/>
                  </a:cubicBezTo>
                  <a:cubicBezTo>
                    <a:pt x="153" y="100"/>
                    <a:pt x="155" y="101"/>
                    <a:pt x="156" y="101"/>
                  </a:cubicBezTo>
                  <a:cubicBezTo>
                    <a:pt x="157" y="100"/>
                    <a:pt x="158" y="100"/>
                    <a:pt x="159" y="100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5" y="104"/>
                    <a:pt x="155" y="104"/>
                  </a:cubicBezTo>
                  <a:cubicBezTo>
                    <a:pt x="154" y="103"/>
                    <a:pt x="152" y="103"/>
                    <a:pt x="151" y="104"/>
                  </a:cubicBezTo>
                  <a:cubicBezTo>
                    <a:pt x="151" y="104"/>
                    <a:pt x="150" y="104"/>
                    <a:pt x="150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8" y="107"/>
                    <a:pt x="146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9" y="106"/>
                    <a:pt x="149" y="104"/>
                  </a:cubicBezTo>
                  <a:cubicBezTo>
                    <a:pt x="146" y="102"/>
                    <a:pt x="145" y="109"/>
                    <a:pt x="142" y="105"/>
                  </a:cubicBezTo>
                  <a:cubicBezTo>
                    <a:pt x="143" y="105"/>
                    <a:pt x="144" y="103"/>
                    <a:pt x="146" y="103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7" y="101"/>
                    <a:pt x="148" y="103"/>
                    <a:pt x="149" y="101"/>
                  </a:cubicBezTo>
                  <a:cubicBezTo>
                    <a:pt x="149" y="99"/>
                    <a:pt x="148" y="99"/>
                    <a:pt x="147" y="99"/>
                  </a:cubicBezTo>
                  <a:cubicBezTo>
                    <a:pt x="145" y="100"/>
                    <a:pt x="143" y="97"/>
                    <a:pt x="141" y="99"/>
                  </a:cubicBezTo>
                  <a:cubicBezTo>
                    <a:pt x="141" y="99"/>
                    <a:pt x="141" y="98"/>
                    <a:pt x="142" y="97"/>
                  </a:cubicBezTo>
                  <a:cubicBezTo>
                    <a:pt x="145" y="98"/>
                    <a:pt x="149" y="97"/>
                    <a:pt x="152" y="97"/>
                  </a:cubicBezTo>
                  <a:cubicBezTo>
                    <a:pt x="154" y="97"/>
                    <a:pt x="155" y="95"/>
                    <a:pt x="156" y="97"/>
                  </a:cubicBezTo>
                  <a:close/>
                  <a:moveTo>
                    <a:pt x="249" y="103"/>
                  </a:moveTo>
                  <a:cubicBezTo>
                    <a:pt x="252" y="101"/>
                    <a:pt x="252" y="101"/>
                    <a:pt x="252" y="101"/>
                  </a:cubicBezTo>
                  <a:cubicBezTo>
                    <a:pt x="250" y="104"/>
                    <a:pt x="250" y="104"/>
                    <a:pt x="250" y="104"/>
                  </a:cubicBezTo>
                  <a:cubicBezTo>
                    <a:pt x="249" y="103"/>
                    <a:pt x="249" y="103"/>
                    <a:pt x="249" y="103"/>
                  </a:cubicBezTo>
                  <a:close/>
                  <a:moveTo>
                    <a:pt x="168" y="105"/>
                  </a:moveTo>
                  <a:cubicBezTo>
                    <a:pt x="167" y="104"/>
                    <a:pt x="167" y="104"/>
                    <a:pt x="167" y="104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70" y="103"/>
                    <a:pt x="168" y="104"/>
                    <a:pt x="168" y="105"/>
                  </a:cubicBezTo>
                  <a:close/>
                  <a:moveTo>
                    <a:pt x="309" y="107"/>
                  </a:moveTo>
                  <a:cubicBezTo>
                    <a:pt x="309" y="109"/>
                    <a:pt x="307" y="108"/>
                    <a:pt x="306" y="109"/>
                  </a:cubicBezTo>
                  <a:cubicBezTo>
                    <a:pt x="306" y="107"/>
                    <a:pt x="303" y="107"/>
                    <a:pt x="305" y="104"/>
                  </a:cubicBezTo>
                  <a:cubicBezTo>
                    <a:pt x="304" y="104"/>
                    <a:pt x="304" y="103"/>
                    <a:pt x="305" y="103"/>
                  </a:cubicBezTo>
                  <a:cubicBezTo>
                    <a:pt x="308" y="103"/>
                    <a:pt x="307" y="106"/>
                    <a:pt x="309" y="107"/>
                  </a:cubicBezTo>
                  <a:close/>
                  <a:moveTo>
                    <a:pt x="231" y="106"/>
                  </a:moveTo>
                  <a:cubicBezTo>
                    <a:pt x="231" y="104"/>
                    <a:pt x="231" y="104"/>
                    <a:pt x="231" y="104"/>
                  </a:cubicBezTo>
                  <a:cubicBezTo>
                    <a:pt x="231" y="105"/>
                    <a:pt x="231" y="105"/>
                    <a:pt x="231" y="105"/>
                  </a:cubicBezTo>
                  <a:cubicBezTo>
                    <a:pt x="231" y="106"/>
                    <a:pt x="231" y="106"/>
                    <a:pt x="231" y="106"/>
                  </a:cubicBezTo>
                  <a:close/>
                  <a:moveTo>
                    <a:pt x="152" y="109"/>
                  </a:moveTo>
                  <a:cubicBezTo>
                    <a:pt x="153" y="107"/>
                    <a:pt x="153" y="107"/>
                    <a:pt x="153" y="107"/>
                  </a:cubicBezTo>
                  <a:cubicBezTo>
                    <a:pt x="154" y="107"/>
                    <a:pt x="154" y="107"/>
                    <a:pt x="154" y="107"/>
                  </a:cubicBezTo>
                  <a:cubicBezTo>
                    <a:pt x="152" y="109"/>
                    <a:pt x="152" y="109"/>
                    <a:pt x="152" y="109"/>
                  </a:cubicBezTo>
                  <a:close/>
                  <a:moveTo>
                    <a:pt x="165" y="110"/>
                  </a:moveTo>
                  <a:cubicBezTo>
                    <a:pt x="163" y="110"/>
                    <a:pt x="164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3" y="108"/>
                    <a:pt x="164" y="109"/>
                    <a:pt x="165" y="110"/>
                  </a:cubicBezTo>
                  <a:close/>
                  <a:moveTo>
                    <a:pt x="173" y="112"/>
                  </a:moveTo>
                  <a:cubicBezTo>
                    <a:pt x="171" y="111"/>
                    <a:pt x="173" y="109"/>
                    <a:pt x="171" y="107"/>
                  </a:cubicBezTo>
                  <a:cubicBezTo>
                    <a:pt x="173" y="112"/>
                    <a:pt x="173" y="112"/>
                    <a:pt x="173" y="112"/>
                  </a:cubicBezTo>
                  <a:close/>
                  <a:moveTo>
                    <a:pt x="257" y="108"/>
                  </a:moveTo>
                  <a:cubicBezTo>
                    <a:pt x="256" y="110"/>
                    <a:pt x="256" y="112"/>
                    <a:pt x="254" y="113"/>
                  </a:cubicBezTo>
                  <a:cubicBezTo>
                    <a:pt x="251" y="113"/>
                    <a:pt x="251" y="113"/>
                    <a:pt x="251" y="113"/>
                  </a:cubicBezTo>
                  <a:cubicBezTo>
                    <a:pt x="250" y="110"/>
                    <a:pt x="253" y="110"/>
                    <a:pt x="254" y="108"/>
                  </a:cubicBezTo>
                  <a:cubicBezTo>
                    <a:pt x="255" y="108"/>
                    <a:pt x="256" y="107"/>
                    <a:pt x="257" y="108"/>
                  </a:cubicBezTo>
                  <a:close/>
                  <a:moveTo>
                    <a:pt x="260" y="111"/>
                  </a:moveTo>
                  <a:cubicBezTo>
                    <a:pt x="258" y="111"/>
                    <a:pt x="258" y="111"/>
                    <a:pt x="258" y="111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9" y="109"/>
                    <a:pt x="259" y="110"/>
                    <a:pt x="260" y="111"/>
                  </a:cubicBezTo>
                  <a:close/>
                  <a:moveTo>
                    <a:pt x="197" y="111"/>
                  </a:moveTo>
                  <a:cubicBezTo>
                    <a:pt x="197" y="111"/>
                    <a:pt x="197" y="111"/>
                    <a:pt x="197" y="112"/>
                  </a:cubicBezTo>
                  <a:cubicBezTo>
                    <a:pt x="200" y="111"/>
                    <a:pt x="200" y="111"/>
                    <a:pt x="200" y="111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198" y="112"/>
                    <a:pt x="195" y="112"/>
                    <a:pt x="193" y="111"/>
                  </a:cubicBezTo>
                  <a:cubicBezTo>
                    <a:pt x="194" y="111"/>
                    <a:pt x="196" y="111"/>
                    <a:pt x="197" y="111"/>
                  </a:cubicBezTo>
                  <a:close/>
                  <a:moveTo>
                    <a:pt x="153" y="115"/>
                  </a:moveTo>
                  <a:cubicBezTo>
                    <a:pt x="152" y="115"/>
                    <a:pt x="152" y="115"/>
                    <a:pt x="152" y="115"/>
                  </a:cubicBezTo>
                  <a:cubicBezTo>
                    <a:pt x="152" y="114"/>
                    <a:pt x="154" y="112"/>
                    <a:pt x="153" y="111"/>
                  </a:cubicBezTo>
                  <a:cubicBezTo>
                    <a:pt x="154" y="112"/>
                    <a:pt x="152" y="113"/>
                    <a:pt x="153" y="115"/>
                  </a:cubicBezTo>
                  <a:close/>
                  <a:moveTo>
                    <a:pt x="171" y="114"/>
                  </a:moveTo>
                  <a:cubicBezTo>
                    <a:pt x="170" y="115"/>
                    <a:pt x="170" y="114"/>
                    <a:pt x="169" y="114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9" y="113"/>
                    <a:pt x="170" y="114"/>
                    <a:pt x="171" y="114"/>
                  </a:cubicBezTo>
                  <a:close/>
                  <a:moveTo>
                    <a:pt x="150" y="118"/>
                  </a:moveTo>
                  <a:cubicBezTo>
                    <a:pt x="149" y="118"/>
                    <a:pt x="149" y="117"/>
                    <a:pt x="148" y="117"/>
                  </a:cubicBezTo>
                  <a:cubicBezTo>
                    <a:pt x="149" y="114"/>
                    <a:pt x="150" y="117"/>
                    <a:pt x="150" y="118"/>
                  </a:cubicBezTo>
                  <a:close/>
                  <a:moveTo>
                    <a:pt x="176" y="118"/>
                  </a:moveTo>
                  <a:cubicBezTo>
                    <a:pt x="176" y="119"/>
                    <a:pt x="176" y="119"/>
                    <a:pt x="175" y="119"/>
                  </a:cubicBezTo>
                  <a:cubicBezTo>
                    <a:pt x="175" y="118"/>
                    <a:pt x="174" y="117"/>
                    <a:pt x="172" y="118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8"/>
                    <a:pt x="175" y="118"/>
                    <a:pt x="176" y="118"/>
                  </a:cubicBezTo>
                  <a:close/>
                  <a:moveTo>
                    <a:pt x="309" y="118"/>
                  </a:moveTo>
                  <a:cubicBezTo>
                    <a:pt x="307" y="118"/>
                    <a:pt x="307" y="118"/>
                    <a:pt x="307" y="118"/>
                  </a:cubicBezTo>
                  <a:cubicBezTo>
                    <a:pt x="308" y="118"/>
                    <a:pt x="308" y="117"/>
                    <a:pt x="309" y="117"/>
                  </a:cubicBezTo>
                  <a:cubicBezTo>
                    <a:pt x="309" y="118"/>
                    <a:pt x="309" y="118"/>
                    <a:pt x="309" y="118"/>
                  </a:cubicBezTo>
                  <a:close/>
                  <a:moveTo>
                    <a:pt x="230" y="119"/>
                  </a:moveTo>
                  <a:cubicBezTo>
                    <a:pt x="229" y="119"/>
                    <a:pt x="229" y="120"/>
                    <a:pt x="229" y="121"/>
                  </a:cubicBezTo>
                  <a:cubicBezTo>
                    <a:pt x="230" y="121"/>
                    <a:pt x="230" y="121"/>
                    <a:pt x="230" y="121"/>
                  </a:cubicBezTo>
                  <a:cubicBezTo>
                    <a:pt x="231" y="120"/>
                    <a:pt x="231" y="120"/>
                    <a:pt x="231" y="120"/>
                  </a:cubicBezTo>
                  <a:cubicBezTo>
                    <a:pt x="232" y="122"/>
                    <a:pt x="236" y="125"/>
                    <a:pt x="234" y="128"/>
                  </a:cubicBezTo>
                  <a:cubicBezTo>
                    <a:pt x="235" y="129"/>
                    <a:pt x="236" y="128"/>
                    <a:pt x="237" y="129"/>
                  </a:cubicBezTo>
                  <a:cubicBezTo>
                    <a:pt x="237" y="130"/>
                    <a:pt x="236" y="130"/>
                    <a:pt x="236" y="131"/>
                  </a:cubicBezTo>
                  <a:cubicBezTo>
                    <a:pt x="235" y="131"/>
                    <a:pt x="233" y="130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2" y="129"/>
                    <a:pt x="232" y="126"/>
                    <a:pt x="231" y="127"/>
                  </a:cubicBezTo>
                  <a:cubicBezTo>
                    <a:pt x="229" y="128"/>
                    <a:pt x="227" y="131"/>
                    <a:pt x="225" y="131"/>
                  </a:cubicBezTo>
                  <a:cubicBezTo>
                    <a:pt x="225" y="130"/>
                    <a:pt x="224" y="130"/>
                    <a:pt x="225" y="129"/>
                  </a:cubicBezTo>
                  <a:cubicBezTo>
                    <a:pt x="225" y="128"/>
                    <a:pt x="224" y="129"/>
                    <a:pt x="223" y="128"/>
                  </a:cubicBezTo>
                  <a:cubicBezTo>
                    <a:pt x="222" y="126"/>
                    <a:pt x="226" y="127"/>
                    <a:pt x="225" y="124"/>
                  </a:cubicBezTo>
                  <a:cubicBezTo>
                    <a:pt x="229" y="118"/>
                    <a:pt x="229" y="118"/>
                    <a:pt x="229" y="118"/>
                  </a:cubicBezTo>
                  <a:cubicBezTo>
                    <a:pt x="230" y="119"/>
                    <a:pt x="230" y="119"/>
                    <a:pt x="230" y="119"/>
                  </a:cubicBezTo>
                  <a:close/>
                  <a:moveTo>
                    <a:pt x="197" y="119"/>
                  </a:moveTo>
                  <a:cubicBezTo>
                    <a:pt x="197" y="122"/>
                    <a:pt x="195" y="118"/>
                    <a:pt x="193" y="119"/>
                  </a:cubicBezTo>
                  <a:cubicBezTo>
                    <a:pt x="195" y="119"/>
                    <a:pt x="196" y="120"/>
                    <a:pt x="197" y="119"/>
                  </a:cubicBezTo>
                  <a:close/>
                  <a:moveTo>
                    <a:pt x="201" y="119"/>
                  </a:moveTo>
                  <a:cubicBezTo>
                    <a:pt x="200" y="120"/>
                    <a:pt x="200" y="118"/>
                    <a:pt x="199" y="119"/>
                  </a:cubicBezTo>
                  <a:cubicBezTo>
                    <a:pt x="199" y="119"/>
                    <a:pt x="201" y="118"/>
                    <a:pt x="201" y="119"/>
                  </a:cubicBezTo>
                  <a:close/>
                  <a:moveTo>
                    <a:pt x="153" y="122"/>
                  </a:moveTo>
                  <a:cubicBezTo>
                    <a:pt x="156" y="123"/>
                    <a:pt x="155" y="129"/>
                    <a:pt x="160" y="127"/>
                  </a:cubicBezTo>
                  <a:cubicBezTo>
                    <a:pt x="162" y="125"/>
                    <a:pt x="164" y="121"/>
                    <a:pt x="167" y="123"/>
                  </a:cubicBezTo>
                  <a:cubicBezTo>
                    <a:pt x="168" y="124"/>
                    <a:pt x="168" y="124"/>
                    <a:pt x="168" y="124"/>
                  </a:cubicBezTo>
                  <a:cubicBezTo>
                    <a:pt x="168" y="125"/>
                    <a:pt x="167" y="124"/>
                    <a:pt x="167" y="123"/>
                  </a:cubicBezTo>
                  <a:cubicBezTo>
                    <a:pt x="166" y="124"/>
                    <a:pt x="166" y="124"/>
                    <a:pt x="166" y="125"/>
                  </a:cubicBezTo>
                  <a:cubicBezTo>
                    <a:pt x="166" y="125"/>
                    <a:pt x="165" y="125"/>
                    <a:pt x="165" y="125"/>
                  </a:cubicBezTo>
                  <a:cubicBezTo>
                    <a:pt x="162" y="126"/>
                    <a:pt x="159" y="130"/>
                    <a:pt x="156" y="129"/>
                  </a:cubicBezTo>
                  <a:cubicBezTo>
                    <a:pt x="155" y="132"/>
                    <a:pt x="152" y="131"/>
                    <a:pt x="150" y="132"/>
                  </a:cubicBezTo>
                  <a:cubicBezTo>
                    <a:pt x="148" y="131"/>
                    <a:pt x="145" y="130"/>
                    <a:pt x="144" y="127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8"/>
                    <a:pt x="148" y="130"/>
                    <a:pt x="149" y="130"/>
                  </a:cubicBezTo>
                  <a:cubicBezTo>
                    <a:pt x="151" y="129"/>
                    <a:pt x="151" y="126"/>
                    <a:pt x="153" y="128"/>
                  </a:cubicBezTo>
                  <a:cubicBezTo>
                    <a:pt x="155" y="127"/>
                    <a:pt x="153" y="125"/>
                    <a:pt x="153" y="123"/>
                  </a:cubicBezTo>
                  <a:cubicBezTo>
                    <a:pt x="154" y="122"/>
                    <a:pt x="151" y="122"/>
                    <a:pt x="153" y="121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3" y="120"/>
                    <a:pt x="152" y="121"/>
                    <a:pt x="153" y="122"/>
                  </a:cubicBezTo>
                  <a:close/>
                  <a:moveTo>
                    <a:pt x="206" y="124"/>
                  </a:moveTo>
                  <a:cubicBezTo>
                    <a:pt x="205" y="122"/>
                    <a:pt x="202" y="124"/>
                    <a:pt x="202" y="122"/>
                  </a:cubicBezTo>
                  <a:cubicBezTo>
                    <a:pt x="204" y="122"/>
                    <a:pt x="206" y="123"/>
                    <a:pt x="206" y="124"/>
                  </a:cubicBezTo>
                  <a:close/>
                  <a:moveTo>
                    <a:pt x="196" y="123"/>
                  </a:moveTo>
                  <a:cubicBezTo>
                    <a:pt x="196" y="123"/>
                    <a:pt x="196" y="123"/>
                    <a:pt x="195" y="123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94" y="122"/>
                    <a:pt x="196" y="123"/>
                    <a:pt x="196" y="123"/>
                  </a:cubicBezTo>
                  <a:cubicBezTo>
                    <a:pt x="196" y="123"/>
                    <a:pt x="196" y="123"/>
                    <a:pt x="196" y="123"/>
                  </a:cubicBezTo>
                  <a:close/>
                  <a:moveTo>
                    <a:pt x="190" y="124"/>
                  </a:moveTo>
                  <a:cubicBezTo>
                    <a:pt x="188" y="125"/>
                    <a:pt x="189" y="128"/>
                    <a:pt x="187" y="129"/>
                  </a:cubicBezTo>
                  <a:cubicBezTo>
                    <a:pt x="186" y="127"/>
                    <a:pt x="186" y="126"/>
                    <a:pt x="187" y="125"/>
                  </a:cubicBezTo>
                  <a:cubicBezTo>
                    <a:pt x="188" y="124"/>
                    <a:pt x="189" y="124"/>
                    <a:pt x="190" y="124"/>
                  </a:cubicBezTo>
                  <a:close/>
                  <a:moveTo>
                    <a:pt x="261" y="128"/>
                  </a:moveTo>
                  <a:cubicBezTo>
                    <a:pt x="261" y="127"/>
                    <a:pt x="259" y="128"/>
                    <a:pt x="259" y="128"/>
                  </a:cubicBezTo>
                  <a:cubicBezTo>
                    <a:pt x="259" y="127"/>
                    <a:pt x="260" y="126"/>
                    <a:pt x="260" y="125"/>
                  </a:cubicBezTo>
                  <a:cubicBezTo>
                    <a:pt x="261" y="125"/>
                    <a:pt x="262" y="127"/>
                    <a:pt x="261" y="128"/>
                  </a:cubicBezTo>
                  <a:close/>
                  <a:moveTo>
                    <a:pt x="202" y="128"/>
                  </a:moveTo>
                  <a:cubicBezTo>
                    <a:pt x="201" y="128"/>
                    <a:pt x="201" y="129"/>
                    <a:pt x="201" y="130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9" y="129"/>
                    <a:pt x="199" y="129"/>
                    <a:pt x="200" y="130"/>
                  </a:cubicBezTo>
                  <a:cubicBezTo>
                    <a:pt x="201" y="130"/>
                    <a:pt x="202" y="128"/>
                    <a:pt x="202" y="128"/>
                  </a:cubicBezTo>
                  <a:close/>
                  <a:moveTo>
                    <a:pt x="195" y="129"/>
                  </a:moveTo>
                  <a:cubicBezTo>
                    <a:pt x="196" y="130"/>
                    <a:pt x="195" y="131"/>
                    <a:pt x="196" y="131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5" y="129"/>
                    <a:pt x="195" y="129"/>
                    <a:pt x="195" y="129"/>
                  </a:cubicBezTo>
                  <a:close/>
                  <a:moveTo>
                    <a:pt x="186" y="130"/>
                  </a:moveTo>
                  <a:cubicBezTo>
                    <a:pt x="186" y="130"/>
                    <a:pt x="185" y="130"/>
                    <a:pt x="185" y="131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lose/>
                  <a:moveTo>
                    <a:pt x="243" y="133"/>
                  </a:moveTo>
                  <a:cubicBezTo>
                    <a:pt x="242" y="133"/>
                    <a:pt x="242" y="133"/>
                    <a:pt x="242" y="133"/>
                  </a:cubicBezTo>
                  <a:cubicBezTo>
                    <a:pt x="241" y="132"/>
                    <a:pt x="241" y="132"/>
                    <a:pt x="241" y="132"/>
                  </a:cubicBezTo>
                  <a:cubicBezTo>
                    <a:pt x="242" y="132"/>
                    <a:pt x="243" y="133"/>
                    <a:pt x="243" y="133"/>
                  </a:cubicBezTo>
                  <a:close/>
                  <a:moveTo>
                    <a:pt x="202" y="132"/>
                  </a:moveTo>
                  <a:cubicBezTo>
                    <a:pt x="201" y="133"/>
                    <a:pt x="200" y="133"/>
                    <a:pt x="200" y="133"/>
                  </a:cubicBezTo>
                  <a:cubicBezTo>
                    <a:pt x="201" y="133"/>
                    <a:pt x="201" y="132"/>
                    <a:pt x="202" y="132"/>
                  </a:cubicBezTo>
                  <a:close/>
                  <a:moveTo>
                    <a:pt x="232" y="134"/>
                  </a:moveTo>
                  <a:cubicBezTo>
                    <a:pt x="231" y="135"/>
                    <a:pt x="229" y="137"/>
                    <a:pt x="227" y="136"/>
                  </a:cubicBezTo>
                  <a:cubicBezTo>
                    <a:pt x="227" y="135"/>
                    <a:pt x="228" y="134"/>
                    <a:pt x="229" y="133"/>
                  </a:cubicBezTo>
                  <a:cubicBezTo>
                    <a:pt x="230" y="135"/>
                    <a:pt x="231" y="132"/>
                    <a:pt x="232" y="134"/>
                  </a:cubicBezTo>
                  <a:close/>
                  <a:moveTo>
                    <a:pt x="194" y="136"/>
                  </a:moveTo>
                  <a:cubicBezTo>
                    <a:pt x="193" y="137"/>
                    <a:pt x="195" y="135"/>
                    <a:pt x="193" y="134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94" y="136"/>
                    <a:pt x="194" y="136"/>
                    <a:pt x="194" y="136"/>
                  </a:cubicBezTo>
                  <a:close/>
                  <a:moveTo>
                    <a:pt x="177" y="136"/>
                  </a:moveTo>
                  <a:cubicBezTo>
                    <a:pt x="177" y="137"/>
                    <a:pt x="177" y="138"/>
                    <a:pt x="176" y="139"/>
                  </a:cubicBezTo>
                  <a:cubicBezTo>
                    <a:pt x="177" y="138"/>
                    <a:pt x="176" y="136"/>
                    <a:pt x="177" y="136"/>
                  </a:cubicBezTo>
                  <a:close/>
                  <a:moveTo>
                    <a:pt x="184" y="136"/>
                  </a:moveTo>
                  <a:cubicBezTo>
                    <a:pt x="185" y="137"/>
                    <a:pt x="184" y="137"/>
                    <a:pt x="184" y="138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84" y="137"/>
                    <a:pt x="183" y="136"/>
                    <a:pt x="184" y="136"/>
                  </a:cubicBezTo>
                  <a:close/>
                  <a:moveTo>
                    <a:pt x="237" y="137"/>
                  </a:moveTo>
                  <a:cubicBezTo>
                    <a:pt x="237" y="138"/>
                    <a:pt x="236" y="139"/>
                    <a:pt x="235" y="140"/>
                  </a:cubicBezTo>
                  <a:cubicBezTo>
                    <a:pt x="234" y="139"/>
                    <a:pt x="235" y="138"/>
                    <a:pt x="235" y="137"/>
                  </a:cubicBezTo>
                  <a:cubicBezTo>
                    <a:pt x="236" y="136"/>
                    <a:pt x="236" y="136"/>
                    <a:pt x="236" y="136"/>
                  </a:cubicBezTo>
                  <a:cubicBezTo>
                    <a:pt x="236" y="137"/>
                    <a:pt x="237" y="137"/>
                    <a:pt x="237" y="137"/>
                  </a:cubicBezTo>
                  <a:close/>
                  <a:moveTo>
                    <a:pt x="96" y="138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40"/>
                    <a:pt x="95" y="141"/>
                  </a:cubicBezTo>
                  <a:cubicBezTo>
                    <a:pt x="94" y="140"/>
                    <a:pt x="94" y="140"/>
                    <a:pt x="94" y="140"/>
                  </a:cubicBezTo>
                  <a:cubicBezTo>
                    <a:pt x="94" y="140"/>
                    <a:pt x="94" y="140"/>
                    <a:pt x="94" y="141"/>
                  </a:cubicBezTo>
                  <a:cubicBezTo>
                    <a:pt x="93" y="140"/>
                    <a:pt x="93" y="138"/>
                    <a:pt x="94" y="137"/>
                  </a:cubicBezTo>
                  <a:cubicBezTo>
                    <a:pt x="95" y="136"/>
                    <a:pt x="95" y="138"/>
                    <a:pt x="96" y="138"/>
                  </a:cubicBezTo>
                  <a:close/>
                  <a:moveTo>
                    <a:pt x="98" y="141"/>
                  </a:moveTo>
                  <a:cubicBezTo>
                    <a:pt x="97" y="141"/>
                    <a:pt x="97" y="142"/>
                    <a:pt x="96" y="142"/>
                  </a:cubicBezTo>
                  <a:cubicBezTo>
                    <a:pt x="98" y="141"/>
                    <a:pt x="96" y="139"/>
                    <a:pt x="97" y="137"/>
                  </a:cubicBezTo>
                  <a:cubicBezTo>
                    <a:pt x="99" y="138"/>
                    <a:pt x="98" y="140"/>
                    <a:pt x="98" y="141"/>
                  </a:cubicBezTo>
                  <a:close/>
                  <a:moveTo>
                    <a:pt x="180" y="141"/>
                  </a:moveTo>
                  <a:cubicBezTo>
                    <a:pt x="181" y="139"/>
                    <a:pt x="181" y="139"/>
                    <a:pt x="181" y="139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5" y="143"/>
                  </a:moveTo>
                  <a:cubicBezTo>
                    <a:pt x="186" y="142"/>
                    <a:pt x="187" y="140"/>
                    <a:pt x="188" y="139"/>
                  </a:cubicBezTo>
                  <a:cubicBezTo>
                    <a:pt x="187" y="141"/>
                    <a:pt x="186" y="142"/>
                    <a:pt x="185" y="143"/>
                  </a:cubicBezTo>
                  <a:close/>
                  <a:moveTo>
                    <a:pt x="164" y="142"/>
                  </a:moveTo>
                  <a:cubicBezTo>
                    <a:pt x="164" y="142"/>
                    <a:pt x="164" y="143"/>
                    <a:pt x="165" y="142"/>
                  </a:cubicBezTo>
                  <a:cubicBezTo>
                    <a:pt x="163" y="145"/>
                    <a:pt x="159" y="141"/>
                    <a:pt x="157" y="145"/>
                  </a:cubicBezTo>
                  <a:cubicBezTo>
                    <a:pt x="157" y="145"/>
                    <a:pt x="156" y="145"/>
                    <a:pt x="156" y="144"/>
                  </a:cubicBezTo>
                  <a:cubicBezTo>
                    <a:pt x="158" y="144"/>
                    <a:pt x="161" y="138"/>
                    <a:pt x="163" y="142"/>
                  </a:cubicBezTo>
                  <a:cubicBezTo>
                    <a:pt x="164" y="142"/>
                    <a:pt x="164" y="142"/>
                    <a:pt x="164" y="142"/>
                  </a:cubicBezTo>
                  <a:close/>
                  <a:moveTo>
                    <a:pt x="95" y="141"/>
                  </a:moveTo>
                  <a:cubicBezTo>
                    <a:pt x="95" y="143"/>
                    <a:pt x="94" y="145"/>
                    <a:pt x="93" y="146"/>
                  </a:cubicBezTo>
                  <a:cubicBezTo>
                    <a:pt x="94" y="144"/>
                    <a:pt x="93" y="143"/>
                    <a:pt x="95" y="141"/>
                  </a:cubicBezTo>
                  <a:close/>
                  <a:moveTo>
                    <a:pt x="99" y="146"/>
                  </a:moveTo>
                  <a:cubicBezTo>
                    <a:pt x="98" y="145"/>
                    <a:pt x="98" y="145"/>
                    <a:pt x="98" y="145"/>
                  </a:cubicBezTo>
                  <a:cubicBezTo>
                    <a:pt x="98" y="146"/>
                    <a:pt x="97" y="146"/>
                    <a:pt x="98" y="146"/>
                  </a:cubicBezTo>
                  <a:cubicBezTo>
                    <a:pt x="97" y="146"/>
                    <a:pt x="96" y="146"/>
                    <a:pt x="96" y="146"/>
                  </a:cubicBezTo>
                  <a:cubicBezTo>
                    <a:pt x="96" y="146"/>
                    <a:pt x="96" y="147"/>
                    <a:pt x="95" y="148"/>
                  </a:cubicBezTo>
                  <a:cubicBezTo>
                    <a:pt x="95" y="146"/>
                    <a:pt x="96" y="146"/>
                    <a:pt x="95" y="144"/>
                  </a:cubicBezTo>
                  <a:cubicBezTo>
                    <a:pt x="96" y="144"/>
                    <a:pt x="96" y="144"/>
                    <a:pt x="96" y="144"/>
                  </a:cubicBezTo>
                  <a:cubicBezTo>
                    <a:pt x="96" y="145"/>
                    <a:pt x="96" y="145"/>
                    <a:pt x="97" y="145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8" y="144"/>
                    <a:pt x="99" y="145"/>
                    <a:pt x="99" y="146"/>
                  </a:cubicBezTo>
                  <a:close/>
                  <a:moveTo>
                    <a:pt x="154" y="144"/>
                  </a:moveTo>
                  <a:cubicBezTo>
                    <a:pt x="154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3" y="144"/>
                    <a:pt x="153" y="144"/>
                    <a:pt x="154" y="144"/>
                  </a:cubicBezTo>
                  <a:close/>
                  <a:moveTo>
                    <a:pt x="98" y="147"/>
                  </a:moveTo>
                  <a:cubicBezTo>
                    <a:pt x="99" y="149"/>
                    <a:pt x="99" y="149"/>
                    <a:pt x="99" y="149"/>
                  </a:cubicBezTo>
                  <a:cubicBezTo>
                    <a:pt x="98" y="147"/>
                    <a:pt x="98" y="147"/>
                    <a:pt x="98" y="147"/>
                  </a:cubicBezTo>
                  <a:close/>
                  <a:moveTo>
                    <a:pt x="175" y="148"/>
                  </a:moveTo>
                  <a:cubicBezTo>
                    <a:pt x="175" y="150"/>
                    <a:pt x="173" y="151"/>
                    <a:pt x="173" y="151"/>
                  </a:cubicBezTo>
                  <a:cubicBezTo>
                    <a:pt x="172" y="150"/>
                    <a:pt x="173" y="148"/>
                    <a:pt x="175" y="148"/>
                  </a:cubicBezTo>
                  <a:close/>
                  <a:moveTo>
                    <a:pt x="98" y="150"/>
                  </a:moveTo>
                  <a:cubicBezTo>
                    <a:pt x="97" y="150"/>
                    <a:pt x="98" y="151"/>
                    <a:pt x="97" y="151"/>
                  </a:cubicBezTo>
                  <a:cubicBezTo>
                    <a:pt x="98" y="152"/>
                    <a:pt x="97" y="154"/>
                    <a:pt x="97" y="155"/>
                  </a:cubicBezTo>
                  <a:cubicBezTo>
                    <a:pt x="96" y="155"/>
                    <a:pt x="98" y="152"/>
                    <a:pt x="96" y="152"/>
                  </a:cubicBezTo>
                  <a:cubicBezTo>
                    <a:pt x="96" y="151"/>
                    <a:pt x="96" y="148"/>
                    <a:pt x="98" y="150"/>
                  </a:cubicBezTo>
                  <a:close/>
                  <a:moveTo>
                    <a:pt x="120" y="153"/>
                  </a:moveTo>
                  <a:cubicBezTo>
                    <a:pt x="119" y="153"/>
                    <a:pt x="119" y="152"/>
                    <a:pt x="118" y="151"/>
                  </a:cubicBezTo>
                  <a:cubicBezTo>
                    <a:pt x="119" y="152"/>
                    <a:pt x="119" y="152"/>
                    <a:pt x="120" y="153"/>
                  </a:cubicBezTo>
                  <a:close/>
                  <a:moveTo>
                    <a:pt x="177" y="151"/>
                  </a:moveTo>
                  <a:cubicBezTo>
                    <a:pt x="178" y="153"/>
                    <a:pt x="174" y="154"/>
                    <a:pt x="174" y="156"/>
                  </a:cubicBezTo>
                  <a:cubicBezTo>
                    <a:pt x="173" y="157"/>
                    <a:pt x="172" y="157"/>
                    <a:pt x="171" y="159"/>
                  </a:cubicBezTo>
                  <a:cubicBezTo>
                    <a:pt x="171" y="157"/>
                    <a:pt x="172" y="157"/>
                    <a:pt x="173" y="157"/>
                  </a:cubicBezTo>
                  <a:cubicBezTo>
                    <a:pt x="173" y="154"/>
                    <a:pt x="174" y="151"/>
                    <a:pt x="177" y="151"/>
                  </a:cubicBezTo>
                  <a:close/>
                  <a:moveTo>
                    <a:pt x="165" y="151"/>
                  </a:moveTo>
                  <a:cubicBezTo>
                    <a:pt x="166" y="153"/>
                    <a:pt x="165" y="152"/>
                    <a:pt x="164" y="153"/>
                  </a:cubicBezTo>
                  <a:cubicBezTo>
                    <a:pt x="163" y="153"/>
                    <a:pt x="163" y="153"/>
                    <a:pt x="163" y="153"/>
                  </a:cubicBezTo>
                  <a:cubicBezTo>
                    <a:pt x="163" y="152"/>
                    <a:pt x="165" y="152"/>
                    <a:pt x="165" y="151"/>
                  </a:cubicBezTo>
                  <a:close/>
                  <a:moveTo>
                    <a:pt x="184" y="156"/>
                  </a:moveTo>
                  <a:cubicBezTo>
                    <a:pt x="183" y="156"/>
                    <a:pt x="183" y="159"/>
                    <a:pt x="181" y="158"/>
                  </a:cubicBezTo>
                  <a:cubicBezTo>
                    <a:pt x="181" y="156"/>
                    <a:pt x="185" y="157"/>
                    <a:pt x="184" y="154"/>
                  </a:cubicBezTo>
                  <a:cubicBezTo>
                    <a:pt x="184" y="156"/>
                    <a:pt x="184" y="156"/>
                    <a:pt x="184" y="156"/>
                  </a:cubicBezTo>
                  <a:close/>
                  <a:moveTo>
                    <a:pt x="157" y="159"/>
                  </a:moveTo>
                  <a:cubicBezTo>
                    <a:pt x="157" y="158"/>
                    <a:pt x="157" y="158"/>
                    <a:pt x="158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7" y="159"/>
                    <a:pt x="157" y="159"/>
                    <a:pt x="157" y="159"/>
                  </a:cubicBezTo>
                  <a:close/>
                  <a:moveTo>
                    <a:pt x="96" y="159"/>
                  </a:moveTo>
                  <a:cubicBezTo>
                    <a:pt x="95" y="160"/>
                    <a:pt x="95" y="162"/>
                    <a:pt x="95" y="163"/>
                  </a:cubicBezTo>
                  <a:cubicBezTo>
                    <a:pt x="93" y="164"/>
                    <a:pt x="94" y="166"/>
                    <a:pt x="94" y="167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3" y="167"/>
                    <a:pt x="93" y="165"/>
                    <a:pt x="93" y="164"/>
                  </a:cubicBezTo>
                  <a:cubicBezTo>
                    <a:pt x="93" y="162"/>
                    <a:pt x="92" y="160"/>
                    <a:pt x="94" y="158"/>
                  </a:cubicBezTo>
                  <a:cubicBezTo>
                    <a:pt x="94" y="159"/>
                    <a:pt x="95" y="159"/>
                    <a:pt x="96" y="159"/>
                  </a:cubicBezTo>
                  <a:close/>
                  <a:moveTo>
                    <a:pt x="141" y="158"/>
                  </a:moveTo>
                  <a:cubicBezTo>
                    <a:pt x="141" y="159"/>
                    <a:pt x="141" y="159"/>
                    <a:pt x="141" y="159"/>
                  </a:cubicBezTo>
                  <a:cubicBezTo>
                    <a:pt x="138" y="158"/>
                    <a:pt x="138" y="158"/>
                    <a:pt x="138" y="158"/>
                  </a:cubicBezTo>
                  <a:cubicBezTo>
                    <a:pt x="139" y="158"/>
                    <a:pt x="140" y="158"/>
                    <a:pt x="141" y="158"/>
                  </a:cubicBezTo>
                  <a:close/>
                  <a:moveTo>
                    <a:pt x="179" y="159"/>
                  </a:moveTo>
                  <a:cubicBezTo>
                    <a:pt x="178" y="159"/>
                    <a:pt x="178" y="160"/>
                    <a:pt x="177" y="160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78" y="159"/>
                    <a:pt x="178" y="159"/>
                    <a:pt x="179" y="159"/>
                  </a:cubicBezTo>
                  <a:close/>
                  <a:moveTo>
                    <a:pt x="166" y="162"/>
                  </a:moveTo>
                  <a:cubicBezTo>
                    <a:pt x="166" y="163"/>
                    <a:pt x="165" y="163"/>
                    <a:pt x="165" y="164"/>
                  </a:cubicBezTo>
                  <a:cubicBezTo>
                    <a:pt x="164" y="164"/>
                    <a:pt x="164" y="164"/>
                    <a:pt x="164" y="163"/>
                  </a:cubicBezTo>
                  <a:cubicBezTo>
                    <a:pt x="164" y="163"/>
                    <a:pt x="165" y="162"/>
                    <a:pt x="166" y="162"/>
                  </a:cubicBezTo>
                  <a:close/>
                  <a:moveTo>
                    <a:pt x="160" y="165"/>
                  </a:moveTo>
                  <a:cubicBezTo>
                    <a:pt x="158" y="164"/>
                    <a:pt x="158" y="164"/>
                    <a:pt x="158" y="164"/>
                  </a:cubicBezTo>
                  <a:cubicBezTo>
                    <a:pt x="160" y="165"/>
                    <a:pt x="160" y="165"/>
                    <a:pt x="160" y="165"/>
                  </a:cubicBezTo>
                  <a:cubicBezTo>
                    <a:pt x="160" y="165"/>
                    <a:pt x="160" y="165"/>
                    <a:pt x="160" y="165"/>
                  </a:cubicBezTo>
                  <a:close/>
                  <a:moveTo>
                    <a:pt x="230" y="164"/>
                  </a:moveTo>
                  <a:cubicBezTo>
                    <a:pt x="230" y="165"/>
                    <a:pt x="229" y="166"/>
                    <a:pt x="229" y="166"/>
                  </a:cubicBezTo>
                  <a:cubicBezTo>
                    <a:pt x="228" y="166"/>
                    <a:pt x="228" y="166"/>
                    <a:pt x="228" y="166"/>
                  </a:cubicBezTo>
                  <a:cubicBezTo>
                    <a:pt x="228" y="165"/>
                    <a:pt x="229" y="164"/>
                    <a:pt x="230" y="164"/>
                  </a:cubicBezTo>
                  <a:close/>
                  <a:moveTo>
                    <a:pt x="106" y="167"/>
                  </a:moveTo>
                  <a:cubicBezTo>
                    <a:pt x="105" y="167"/>
                    <a:pt x="105" y="168"/>
                    <a:pt x="105" y="168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05" y="169"/>
                    <a:pt x="105" y="169"/>
                    <a:pt x="105" y="169"/>
                  </a:cubicBezTo>
                  <a:cubicBezTo>
                    <a:pt x="105" y="168"/>
                    <a:pt x="105" y="167"/>
                    <a:pt x="106" y="167"/>
                  </a:cubicBezTo>
                  <a:close/>
                  <a:moveTo>
                    <a:pt x="192" y="168"/>
                  </a:moveTo>
                  <a:cubicBezTo>
                    <a:pt x="191" y="169"/>
                    <a:pt x="190" y="168"/>
                    <a:pt x="190" y="169"/>
                  </a:cubicBezTo>
                  <a:cubicBezTo>
                    <a:pt x="190" y="168"/>
                    <a:pt x="191" y="167"/>
                    <a:pt x="192" y="168"/>
                  </a:cubicBezTo>
                  <a:close/>
                  <a:moveTo>
                    <a:pt x="175" y="169"/>
                  </a:moveTo>
                  <a:cubicBezTo>
                    <a:pt x="176" y="169"/>
                    <a:pt x="175" y="169"/>
                    <a:pt x="175" y="169"/>
                  </a:cubicBezTo>
                  <a:cubicBezTo>
                    <a:pt x="175" y="170"/>
                    <a:pt x="176" y="170"/>
                    <a:pt x="176" y="170"/>
                  </a:cubicBezTo>
                  <a:cubicBezTo>
                    <a:pt x="176" y="171"/>
                    <a:pt x="175" y="171"/>
                    <a:pt x="175" y="172"/>
                  </a:cubicBezTo>
                  <a:cubicBezTo>
                    <a:pt x="176" y="173"/>
                    <a:pt x="176" y="173"/>
                    <a:pt x="177" y="173"/>
                  </a:cubicBezTo>
                  <a:cubicBezTo>
                    <a:pt x="178" y="172"/>
                    <a:pt x="178" y="172"/>
                    <a:pt x="178" y="171"/>
                  </a:cubicBezTo>
                  <a:cubicBezTo>
                    <a:pt x="179" y="171"/>
                    <a:pt x="180" y="172"/>
                    <a:pt x="180" y="171"/>
                  </a:cubicBezTo>
                  <a:cubicBezTo>
                    <a:pt x="180" y="170"/>
                    <a:pt x="181" y="169"/>
                    <a:pt x="180" y="169"/>
                  </a:cubicBezTo>
                  <a:cubicBezTo>
                    <a:pt x="181" y="169"/>
                    <a:pt x="181" y="169"/>
                    <a:pt x="181" y="169"/>
                  </a:cubicBezTo>
                  <a:cubicBezTo>
                    <a:pt x="181" y="169"/>
                    <a:pt x="180" y="169"/>
                    <a:pt x="180" y="170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2" y="173"/>
                    <a:pt x="180" y="177"/>
                    <a:pt x="181" y="180"/>
                  </a:cubicBezTo>
                  <a:cubicBezTo>
                    <a:pt x="181" y="180"/>
                    <a:pt x="180" y="180"/>
                    <a:pt x="180" y="180"/>
                  </a:cubicBezTo>
                  <a:cubicBezTo>
                    <a:pt x="180" y="180"/>
                    <a:pt x="180" y="180"/>
                    <a:pt x="180" y="179"/>
                  </a:cubicBezTo>
                  <a:cubicBezTo>
                    <a:pt x="178" y="179"/>
                    <a:pt x="179" y="177"/>
                    <a:pt x="177" y="175"/>
                  </a:cubicBezTo>
                  <a:cubicBezTo>
                    <a:pt x="178" y="175"/>
                    <a:pt x="178" y="175"/>
                    <a:pt x="178" y="174"/>
                  </a:cubicBezTo>
                  <a:cubicBezTo>
                    <a:pt x="177" y="173"/>
                    <a:pt x="176" y="173"/>
                    <a:pt x="175" y="173"/>
                  </a:cubicBezTo>
                  <a:cubicBezTo>
                    <a:pt x="175" y="175"/>
                    <a:pt x="175" y="177"/>
                    <a:pt x="174" y="178"/>
                  </a:cubicBezTo>
                  <a:cubicBezTo>
                    <a:pt x="174" y="179"/>
                    <a:pt x="174" y="179"/>
                    <a:pt x="174" y="179"/>
                  </a:cubicBezTo>
                  <a:cubicBezTo>
                    <a:pt x="173" y="179"/>
                    <a:pt x="173" y="178"/>
                    <a:pt x="173" y="177"/>
                  </a:cubicBezTo>
                  <a:cubicBezTo>
                    <a:pt x="174" y="177"/>
                    <a:pt x="174" y="176"/>
                    <a:pt x="174" y="175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2" y="174"/>
                  </a:cubicBezTo>
                  <a:cubicBezTo>
                    <a:pt x="172" y="174"/>
                    <a:pt x="172" y="174"/>
                    <a:pt x="172" y="174"/>
                  </a:cubicBezTo>
                  <a:cubicBezTo>
                    <a:pt x="174" y="173"/>
                    <a:pt x="174" y="173"/>
                    <a:pt x="174" y="173"/>
                  </a:cubicBezTo>
                  <a:cubicBezTo>
                    <a:pt x="172" y="172"/>
                    <a:pt x="173" y="168"/>
                    <a:pt x="175" y="169"/>
                  </a:cubicBezTo>
                  <a:close/>
                  <a:moveTo>
                    <a:pt x="245" y="171"/>
                  </a:moveTo>
                  <a:cubicBezTo>
                    <a:pt x="245" y="172"/>
                    <a:pt x="244" y="171"/>
                    <a:pt x="243" y="171"/>
                  </a:cubicBezTo>
                  <a:cubicBezTo>
                    <a:pt x="244" y="171"/>
                    <a:pt x="244" y="171"/>
                    <a:pt x="245" y="171"/>
                  </a:cubicBezTo>
                  <a:close/>
                  <a:moveTo>
                    <a:pt x="190" y="172"/>
                  </a:moveTo>
                  <a:cubicBezTo>
                    <a:pt x="188" y="171"/>
                    <a:pt x="188" y="171"/>
                    <a:pt x="188" y="171"/>
                  </a:cubicBezTo>
                  <a:cubicBezTo>
                    <a:pt x="190" y="172"/>
                    <a:pt x="190" y="172"/>
                    <a:pt x="190" y="172"/>
                  </a:cubicBezTo>
                  <a:cubicBezTo>
                    <a:pt x="190" y="172"/>
                    <a:pt x="190" y="172"/>
                    <a:pt x="190" y="172"/>
                  </a:cubicBezTo>
                  <a:close/>
                  <a:moveTo>
                    <a:pt x="253" y="174"/>
                  </a:moveTo>
                  <a:cubicBezTo>
                    <a:pt x="253" y="175"/>
                    <a:pt x="253" y="175"/>
                    <a:pt x="253" y="175"/>
                  </a:cubicBezTo>
                  <a:cubicBezTo>
                    <a:pt x="253" y="174"/>
                    <a:pt x="252" y="174"/>
                    <a:pt x="252" y="173"/>
                  </a:cubicBezTo>
                  <a:cubicBezTo>
                    <a:pt x="251" y="173"/>
                    <a:pt x="251" y="174"/>
                    <a:pt x="251" y="174"/>
                  </a:cubicBezTo>
                  <a:cubicBezTo>
                    <a:pt x="251" y="174"/>
                    <a:pt x="251" y="174"/>
                    <a:pt x="251" y="174"/>
                  </a:cubicBezTo>
                  <a:cubicBezTo>
                    <a:pt x="250" y="175"/>
                    <a:pt x="252" y="176"/>
                    <a:pt x="252" y="176"/>
                  </a:cubicBezTo>
                  <a:cubicBezTo>
                    <a:pt x="250" y="176"/>
                    <a:pt x="250" y="176"/>
                    <a:pt x="250" y="176"/>
                  </a:cubicBezTo>
                  <a:cubicBezTo>
                    <a:pt x="251" y="173"/>
                    <a:pt x="251" y="173"/>
                    <a:pt x="251" y="173"/>
                  </a:cubicBezTo>
                  <a:cubicBezTo>
                    <a:pt x="252" y="173"/>
                    <a:pt x="253" y="173"/>
                    <a:pt x="253" y="174"/>
                  </a:cubicBezTo>
                  <a:close/>
                  <a:moveTo>
                    <a:pt x="208" y="173"/>
                  </a:moveTo>
                  <a:cubicBezTo>
                    <a:pt x="209" y="174"/>
                    <a:pt x="208" y="175"/>
                    <a:pt x="207" y="176"/>
                  </a:cubicBezTo>
                  <a:cubicBezTo>
                    <a:pt x="207" y="176"/>
                    <a:pt x="207" y="176"/>
                    <a:pt x="207" y="176"/>
                  </a:cubicBezTo>
                  <a:cubicBezTo>
                    <a:pt x="207" y="175"/>
                    <a:pt x="208" y="174"/>
                    <a:pt x="208" y="173"/>
                  </a:cubicBezTo>
                  <a:close/>
                  <a:moveTo>
                    <a:pt x="193" y="175"/>
                  </a:moveTo>
                  <a:cubicBezTo>
                    <a:pt x="192" y="175"/>
                    <a:pt x="191" y="177"/>
                    <a:pt x="191" y="175"/>
                  </a:cubicBezTo>
                  <a:cubicBezTo>
                    <a:pt x="191" y="175"/>
                    <a:pt x="192" y="175"/>
                    <a:pt x="193" y="175"/>
                  </a:cubicBezTo>
                  <a:close/>
                  <a:moveTo>
                    <a:pt x="105" y="178"/>
                  </a:moveTo>
                  <a:cubicBezTo>
                    <a:pt x="106" y="181"/>
                    <a:pt x="109" y="183"/>
                    <a:pt x="109" y="187"/>
                  </a:cubicBezTo>
                  <a:cubicBezTo>
                    <a:pt x="107" y="186"/>
                    <a:pt x="106" y="186"/>
                    <a:pt x="105" y="185"/>
                  </a:cubicBezTo>
                  <a:cubicBezTo>
                    <a:pt x="106" y="184"/>
                    <a:pt x="106" y="184"/>
                    <a:pt x="106" y="184"/>
                  </a:cubicBezTo>
                  <a:cubicBezTo>
                    <a:pt x="103" y="184"/>
                    <a:pt x="105" y="181"/>
                    <a:pt x="102" y="181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2" y="179"/>
                    <a:pt x="99" y="178"/>
                    <a:pt x="100" y="177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3" y="179"/>
                    <a:pt x="105" y="178"/>
                  </a:cubicBezTo>
                  <a:close/>
                  <a:moveTo>
                    <a:pt x="266" y="177"/>
                  </a:moveTo>
                  <a:cubicBezTo>
                    <a:pt x="266" y="176"/>
                    <a:pt x="266" y="176"/>
                    <a:pt x="266" y="176"/>
                  </a:cubicBezTo>
                  <a:cubicBezTo>
                    <a:pt x="267" y="176"/>
                    <a:pt x="267" y="177"/>
                    <a:pt x="267" y="178"/>
                  </a:cubicBezTo>
                  <a:cubicBezTo>
                    <a:pt x="265" y="178"/>
                    <a:pt x="263" y="176"/>
                    <a:pt x="262" y="178"/>
                  </a:cubicBezTo>
                  <a:cubicBezTo>
                    <a:pt x="261" y="178"/>
                    <a:pt x="261" y="177"/>
                    <a:pt x="261" y="176"/>
                  </a:cubicBezTo>
                  <a:cubicBezTo>
                    <a:pt x="263" y="178"/>
                    <a:pt x="264" y="174"/>
                    <a:pt x="266" y="177"/>
                  </a:cubicBezTo>
                  <a:close/>
                  <a:moveTo>
                    <a:pt x="222" y="178"/>
                  </a:moveTo>
                  <a:cubicBezTo>
                    <a:pt x="222" y="178"/>
                    <a:pt x="222" y="179"/>
                    <a:pt x="221" y="179"/>
                  </a:cubicBezTo>
                  <a:cubicBezTo>
                    <a:pt x="221" y="178"/>
                    <a:pt x="220" y="179"/>
                    <a:pt x="220" y="179"/>
                  </a:cubicBezTo>
                  <a:cubicBezTo>
                    <a:pt x="219" y="177"/>
                    <a:pt x="221" y="177"/>
                    <a:pt x="222" y="178"/>
                  </a:cubicBezTo>
                  <a:close/>
                  <a:moveTo>
                    <a:pt x="155" y="179"/>
                  </a:moveTo>
                  <a:cubicBezTo>
                    <a:pt x="154" y="180"/>
                    <a:pt x="153" y="182"/>
                    <a:pt x="151" y="181"/>
                  </a:cubicBezTo>
                  <a:cubicBezTo>
                    <a:pt x="153" y="182"/>
                    <a:pt x="154" y="180"/>
                    <a:pt x="155" y="179"/>
                  </a:cubicBezTo>
                  <a:close/>
                  <a:moveTo>
                    <a:pt x="176" y="181"/>
                  </a:moveTo>
                  <a:cubicBezTo>
                    <a:pt x="174" y="182"/>
                    <a:pt x="178" y="185"/>
                    <a:pt x="175" y="186"/>
                  </a:cubicBezTo>
                  <a:cubicBezTo>
                    <a:pt x="175" y="185"/>
                    <a:pt x="175" y="185"/>
                    <a:pt x="175" y="185"/>
                  </a:cubicBezTo>
                  <a:cubicBezTo>
                    <a:pt x="175" y="184"/>
                    <a:pt x="175" y="181"/>
                    <a:pt x="174" y="179"/>
                  </a:cubicBezTo>
                  <a:cubicBezTo>
                    <a:pt x="176" y="179"/>
                    <a:pt x="175" y="181"/>
                    <a:pt x="176" y="181"/>
                  </a:cubicBezTo>
                  <a:close/>
                  <a:moveTo>
                    <a:pt x="181" y="184"/>
                  </a:moveTo>
                  <a:cubicBezTo>
                    <a:pt x="180" y="185"/>
                    <a:pt x="180" y="185"/>
                    <a:pt x="179" y="185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3"/>
                    <a:pt x="181" y="184"/>
                  </a:cubicBezTo>
                  <a:close/>
                  <a:moveTo>
                    <a:pt x="193" y="183"/>
                  </a:moveTo>
                  <a:cubicBezTo>
                    <a:pt x="193" y="181"/>
                    <a:pt x="193" y="181"/>
                    <a:pt x="193" y="181"/>
                  </a:cubicBezTo>
                  <a:cubicBezTo>
                    <a:pt x="193" y="181"/>
                    <a:pt x="193" y="181"/>
                    <a:pt x="193" y="181"/>
                  </a:cubicBezTo>
                  <a:cubicBezTo>
                    <a:pt x="193" y="183"/>
                    <a:pt x="193" y="183"/>
                    <a:pt x="193" y="183"/>
                  </a:cubicBezTo>
                  <a:close/>
                  <a:moveTo>
                    <a:pt x="195" y="184"/>
                  </a:moveTo>
                  <a:cubicBezTo>
                    <a:pt x="195" y="183"/>
                    <a:pt x="197" y="184"/>
                    <a:pt x="197" y="184"/>
                  </a:cubicBezTo>
                  <a:cubicBezTo>
                    <a:pt x="196" y="184"/>
                    <a:pt x="195" y="184"/>
                    <a:pt x="194" y="184"/>
                  </a:cubicBezTo>
                  <a:cubicBezTo>
                    <a:pt x="194" y="184"/>
                    <a:pt x="195" y="184"/>
                    <a:pt x="195" y="184"/>
                  </a:cubicBezTo>
                  <a:close/>
                  <a:moveTo>
                    <a:pt x="192" y="186"/>
                  </a:moveTo>
                  <a:cubicBezTo>
                    <a:pt x="192" y="187"/>
                    <a:pt x="192" y="187"/>
                    <a:pt x="191" y="188"/>
                  </a:cubicBezTo>
                  <a:cubicBezTo>
                    <a:pt x="192" y="188"/>
                    <a:pt x="192" y="188"/>
                    <a:pt x="192" y="188"/>
                  </a:cubicBezTo>
                  <a:cubicBezTo>
                    <a:pt x="189" y="186"/>
                    <a:pt x="189" y="186"/>
                    <a:pt x="189" y="186"/>
                  </a:cubicBezTo>
                  <a:cubicBezTo>
                    <a:pt x="190" y="186"/>
                    <a:pt x="191" y="187"/>
                    <a:pt x="192" y="186"/>
                  </a:cubicBezTo>
                  <a:close/>
                  <a:moveTo>
                    <a:pt x="199" y="186"/>
                  </a:moveTo>
                  <a:cubicBezTo>
                    <a:pt x="199" y="185"/>
                    <a:pt x="199" y="186"/>
                    <a:pt x="198" y="186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7" y="186"/>
                    <a:pt x="197" y="186"/>
                    <a:pt x="197" y="186"/>
                  </a:cubicBezTo>
                  <a:cubicBezTo>
                    <a:pt x="198" y="185"/>
                    <a:pt x="199" y="186"/>
                    <a:pt x="199" y="186"/>
                  </a:cubicBezTo>
                  <a:close/>
                  <a:moveTo>
                    <a:pt x="240" y="187"/>
                  </a:moveTo>
                  <a:cubicBezTo>
                    <a:pt x="240" y="188"/>
                    <a:pt x="238" y="188"/>
                    <a:pt x="237" y="188"/>
                  </a:cubicBezTo>
                  <a:cubicBezTo>
                    <a:pt x="238" y="187"/>
                    <a:pt x="239" y="187"/>
                    <a:pt x="240" y="187"/>
                  </a:cubicBezTo>
                  <a:close/>
                  <a:moveTo>
                    <a:pt x="201" y="188"/>
                  </a:moveTo>
                  <a:cubicBezTo>
                    <a:pt x="200" y="189"/>
                    <a:pt x="201" y="191"/>
                    <a:pt x="199" y="191"/>
                  </a:cubicBezTo>
                  <a:cubicBezTo>
                    <a:pt x="198" y="190"/>
                    <a:pt x="199" y="189"/>
                    <a:pt x="200" y="188"/>
                  </a:cubicBezTo>
                  <a:cubicBezTo>
                    <a:pt x="200" y="188"/>
                    <a:pt x="200" y="188"/>
                    <a:pt x="201" y="188"/>
                  </a:cubicBezTo>
                  <a:close/>
                  <a:moveTo>
                    <a:pt x="283" y="188"/>
                  </a:moveTo>
                  <a:cubicBezTo>
                    <a:pt x="283" y="190"/>
                    <a:pt x="280" y="192"/>
                    <a:pt x="279" y="194"/>
                  </a:cubicBezTo>
                  <a:cubicBezTo>
                    <a:pt x="280" y="196"/>
                    <a:pt x="280" y="193"/>
                    <a:pt x="282" y="194"/>
                  </a:cubicBezTo>
                  <a:cubicBezTo>
                    <a:pt x="282" y="194"/>
                    <a:pt x="281" y="195"/>
                    <a:pt x="281" y="196"/>
                  </a:cubicBezTo>
                  <a:cubicBezTo>
                    <a:pt x="283" y="198"/>
                    <a:pt x="285" y="195"/>
                    <a:pt x="287" y="197"/>
                  </a:cubicBezTo>
                  <a:cubicBezTo>
                    <a:pt x="287" y="197"/>
                    <a:pt x="285" y="198"/>
                    <a:pt x="286" y="199"/>
                  </a:cubicBezTo>
                  <a:cubicBezTo>
                    <a:pt x="286" y="201"/>
                    <a:pt x="287" y="199"/>
                    <a:pt x="288" y="199"/>
                  </a:cubicBezTo>
                  <a:cubicBezTo>
                    <a:pt x="287" y="199"/>
                    <a:pt x="286" y="200"/>
                    <a:pt x="286" y="201"/>
                  </a:cubicBezTo>
                  <a:cubicBezTo>
                    <a:pt x="286" y="201"/>
                    <a:pt x="285" y="202"/>
                    <a:pt x="286" y="203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7" y="202"/>
                    <a:pt x="287" y="202"/>
                    <a:pt x="287" y="203"/>
                  </a:cubicBezTo>
                  <a:cubicBezTo>
                    <a:pt x="287" y="203"/>
                    <a:pt x="287" y="203"/>
                    <a:pt x="287" y="203"/>
                  </a:cubicBezTo>
                  <a:cubicBezTo>
                    <a:pt x="288" y="203"/>
                    <a:pt x="288" y="203"/>
                    <a:pt x="288" y="203"/>
                  </a:cubicBezTo>
                  <a:cubicBezTo>
                    <a:pt x="287" y="203"/>
                    <a:pt x="289" y="207"/>
                    <a:pt x="286" y="206"/>
                  </a:cubicBezTo>
                  <a:cubicBezTo>
                    <a:pt x="286" y="205"/>
                    <a:pt x="286" y="204"/>
                    <a:pt x="286" y="204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4"/>
                    <a:pt x="287" y="202"/>
                    <a:pt x="285" y="201"/>
                  </a:cubicBezTo>
                  <a:cubicBezTo>
                    <a:pt x="284" y="203"/>
                    <a:pt x="282" y="205"/>
                    <a:pt x="280" y="205"/>
                  </a:cubicBezTo>
                  <a:cubicBezTo>
                    <a:pt x="281" y="204"/>
                    <a:pt x="282" y="203"/>
                    <a:pt x="283" y="203"/>
                  </a:cubicBezTo>
                  <a:cubicBezTo>
                    <a:pt x="282" y="202"/>
                    <a:pt x="281" y="202"/>
                    <a:pt x="281" y="202"/>
                  </a:cubicBezTo>
                  <a:cubicBezTo>
                    <a:pt x="281" y="202"/>
                    <a:pt x="281" y="202"/>
                    <a:pt x="280" y="201"/>
                  </a:cubicBezTo>
                  <a:cubicBezTo>
                    <a:pt x="278" y="204"/>
                    <a:pt x="275" y="200"/>
                    <a:pt x="272" y="202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77" y="198"/>
                    <a:pt x="277" y="191"/>
                    <a:pt x="283" y="188"/>
                  </a:cubicBezTo>
                  <a:cubicBezTo>
                    <a:pt x="283" y="188"/>
                    <a:pt x="283" y="188"/>
                    <a:pt x="283" y="188"/>
                  </a:cubicBezTo>
                  <a:close/>
                  <a:moveTo>
                    <a:pt x="184" y="189"/>
                  </a:moveTo>
                  <a:cubicBezTo>
                    <a:pt x="185" y="190"/>
                    <a:pt x="183" y="190"/>
                    <a:pt x="184" y="191"/>
                  </a:cubicBezTo>
                  <a:cubicBezTo>
                    <a:pt x="184" y="192"/>
                    <a:pt x="184" y="192"/>
                    <a:pt x="184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89"/>
                    <a:pt x="184" y="189"/>
                  </a:cubicBezTo>
                  <a:close/>
                  <a:moveTo>
                    <a:pt x="207" y="198"/>
                  </a:moveTo>
                  <a:cubicBezTo>
                    <a:pt x="206" y="199"/>
                    <a:pt x="207" y="201"/>
                    <a:pt x="207" y="202"/>
                  </a:cubicBezTo>
                  <a:cubicBezTo>
                    <a:pt x="210" y="205"/>
                    <a:pt x="217" y="203"/>
                    <a:pt x="218" y="209"/>
                  </a:cubicBezTo>
                  <a:cubicBezTo>
                    <a:pt x="217" y="212"/>
                    <a:pt x="214" y="209"/>
                    <a:pt x="214" y="208"/>
                  </a:cubicBezTo>
                  <a:cubicBezTo>
                    <a:pt x="213" y="211"/>
                    <a:pt x="213" y="214"/>
                    <a:pt x="210" y="216"/>
                  </a:cubicBezTo>
                  <a:cubicBezTo>
                    <a:pt x="210" y="214"/>
                    <a:pt x="211" y="213"/>
                    <a:pt x="210" y="212"/>
                  </a:cubicBezTo>
                  <a:cubicBezTo>
                    <a:pt x="208" y="211"/>
                    <a:pt x="208" y="213"/>
                    <a:pt x="207" y="213"/>
                  </a:cubicBezTo>
                  <a:cubicBezTo>
                    <a:pt x="208" y="212"/>
                    <a:pt x="209" y="210"/>
                    <a:pt x="209" y="208"/>
                  </a:cubicBezTo>
                  <a:cubicBezTo>
                    <a:pt x="208" y="207"/>
                    <a:pt x="206" y="206"/>
                    <a:pt x="205" y="206"/>
                  </a:cubicBezTo>
                  <a:cubicBezTo>
                    <a:pt x="205" y="206"/>
                    <a:pt x="204" y="207"/>
                    <a:pt x="203" y="208"/>
                  </a:cubicBezTo>
                  <a:cubicBezTo>
                    <a:pt x="203" y="208"/>
                    <a:pt x="203" y="208"/>
                    <a:pt x="202" y="207"/>
                  </a:cubicBezTo>
                  <a:cubicBezTo>
                    <a:pt x="198" y="210"/>
                    <a:pt x="203" y="218"/>
                    <a:pt x="196" y="220"/>
                  </a:cubicBezTo>
                  <a:cubicBezTo>
                    <a:pt x="194" y="218"/>
                    <a:pt x="196" y="215"/>
                    <a:pt x="197" y="213"/>
                  </a:cubicBezTo>
                  <a:cubicBezTo>
                    <a:pt x="196" y="211"/>
                    <a:pt x="198" y="211"/>
                    <a:pt x="198" y="209"/>
                  </a:cubicBezTo>
                  <a:cubicBezTo>
                    <a:pt x="198" y="209"/>
                    <a:pt x="198" y="208"/>
                    <a:pt x="197" y="208"/>
                  </a:cubicBezTo>
                  <a:cubicBezTo>
                    <a:pt x="197" y="209"/>
                    <a:pt x="198" y="207"/>
                    <a:pt x="199" y="207"/>
                  </a:cubicBezTo>
                  <a:cubicBezTo>
                    <a:pt x="201" y="204"/>
                    <a:pt x="205" y="205"/>
                    <a:pt x="207" y="205"/>
                  </a:cubicBezTo>
                  <a:cubicBezTo>
                    <a:pt x="208" y="204"/>
                    <a:pt x="208" y="204"/>
                    <a:pt x="208" y="204"/>
                  </a:cubicBezTo>
                  <a:cubicBezTo>
                    <a:pt x="206" y="202"/>
                    <a:pt x="203" y="201"/>
                    <a:pt x="200" y="202"/>
                  </a:cubicBezTo>
                  <a:cubicBezTo>
                    <a:pt x="199" y="202"/>
                    <a:pt x="200" y="201"/>
                    <a:pt x="199" y="200"/>
                  </a:cubicBezTo>
                  <a:cubicBezTo>
                    <a:pt x="198" y="200"/>
                    <a:pt x="198" y="200"/>
                    <a:pt x="198" y="200"/>
                  </a:cubicBezTo>
                  <a:cubicBezTo>
                    <a:pt x="199" y="199"/>
                    <a:pt x="199" y="199"/>
                    <a:pt x="199" y="199"/>
                  </a:cubicBezTo>
                  <a:cubicBezTo>
                    <a:pt x="198" y="198"/>
                    <a:pt x="197" y="200"/>
                    <a:pt x="195" y="200"/>
                  </a:cubicBezTo>
                  <a:cubicBezTo>
                    <a:pt x="191" y="204"/>
                    <a:pt x="191" y="197"/>
                    <a:pt x="188" y="201"/>
                  </a:cubicBezTo>
                  <a:cubicBezTo>
                    <a:pt x="190" y="198"/>
                    <a:pt x="194" y="198"/>
                    <a:pt x="197" y="195"/>
                  </a:cubicBezTo>
                  <a:cubicBezTo>
                    <a:pt x="198" y="195"/>
                    <a:pt x="198" y="195"/>
                    <a:pt x="199" y="194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9" y="194"/>
                    <a:pt x="199" y="194"/>
                    <a:pt x="199" y="194"/>
                  </a:cubicBezTo>
                  <a:cubicBezTo>
                    <a:pt x="199" y="194"/>
                    <a:pt x="199" y="194"/>
                    <a:pt x="199" y="195"/>
                  </a:cubicBezTo>
                  <a:cubicBezTo>
                    <a:pt x="200" y="193"/>
                    <a:pt x="200" y="193"/>
                    <a:pt x="200" y="193"/>
                  </a:cubicBezTo>
                  <a:cubicBezTo>
                    <a:pt x="204" y="193"/>
                    <a:pt x="203" y="197"/>
                    <a:pt x="207" y="198"/>
                  </a:cubicBezTo>
                  <a:close/>
                  <a:moveTo>
                    <a:pt x="267" y="196"/>
                  </a:moveTo>
                  <a:cubicBezTo>
                    <a:pt x="265" y="197"/>
                    <a:pt x="264" y="195"/>
                    <a:pt x="262" y="195"/>
                  </a:cubicBezTo>
                  <a:cubicBezTo>
                    <a:pt x="261" y="193"/>
                    <a:pt x="261" y="193"/>
                    <a:pt x="261" y="193"/>
                  </a:cubicBezTo>
                  <a:cubicBezTo>
                    <a:pt x="263" y="193"/>
                    <a:pt x="265" y="195"/>
                    <a:pt x="267" y="196"/>
                  </a:cubicBezTo>
                  <a:close/>
                  <a:moveTo>
                    <a:pt x="221" y="195"/>
                  </a:moveTo>
                  <a:cubicBezTo>
                    <a:pt x="221" y="195"/>
                    <a:pt x="221" y="195"/>
                    <a:pt x="221" y="195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221" y="194"/>
                    <a:pt x="221" y="194"/>
                    <a:pt x="221" y="194"/>
                  </a:cubicBezTo>
                  <a:cubicBezTo>
                    <a:pt x="221" y="194"/>
                    <a:pt x="221" y="195"/>
                    <a:pt x="221" y="195"/>
                  </a:cubicBezTo>
                  <a:close/>
                  <a:moveTo>
                    <a:pt x="234" y="196"/>
                  </a:moveTo>
                  <a:cubicBezTo>
                    <a:pt x="234" y="197"/>
                    <a:pt x="234" y="197"/>
                    <a:pt x="234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4" y="196"/>
                    <a:pt x="234" y="196"/>
                    <a:pt x="234" y="196"/>
                  </a:cubicBezTo>
                  <a:close/>
                  <a:moveTo>
                    <a:pt x="261" y="206"/>
                  </a:moveTo>
                  <a:cubicBezTo>
                    <a:pt x="263" y="206"/>
                    <a:pt x="263" y="206"/>
                    <a:pt x="263" y="206"/>
                  </a:cubicBezTo>
                  <a:cubicBezTo>
                    <a:pt x="263" y="207"/>
                    <a:pt x="263" y="207"/>
                    <a:pt x="262" y="207"/>
                  </a:cubicBezTo>
                  <a:cubicBezTo>
                    <a:pt x="261" y="206"/>
                    <a:pt x="259" y="206"/>
                    <a:pt x="259" y="204"/>
                  </a:cubicBezTo>
                  <a:cubicBezTo>
                    <a:pt x="259" y="206"/>
                    <a:pt x="261" y="205"/>
                    <a:pt x="261" y="206"/>
                  </a:cubicBezTo>
                  <a:close/>
                  <a:moveTo>
                    <a:pt x="268" y="205"/>
                  </a:moveTo>
                  <a:cubicBezTo>
                    <a:pt x="268" y="205"/>
                    <a:pt x="268" y="206"/>
                    <a:pt x="268" y="207"/>
                  </a:cubicBezTo>
                  <a:cubicBezTo>
                    <a:pt x="268" y="208"/>
                    <a:pt x="269" y="207"/>
                    <a:pt x="269" y="207"/>
                  </a:cubicBezTo>
                  <a:cubicBezTo>
                    <a:pt x="269" y="208"/>
                    <a:pt x="268" y="209"/>
                    <a:pt x="266" y="209"/>
                  </a:cubicBezTo>
                  <a:cubicBezTo>
                    <a:pt x="265" y="208"/>
                    <a:pt x="266" y="207"/>
                    <a:pt x="267" y="206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8" y="205"/>
                    <a:pt x="268" y="205"/>
                    <a:pt x="268" y="205"/>
                  </a:cubicBezTo>
                  <a:close/>
                  <a:moveTo>
                    <a:pt x="226" y="212"/>
                  </a:moveTo>
                  <a:cubicBezTo>
                    <a:pt x="227" y="214"/>
                    <a:pt x="226" y="215"/>
                    <a:pt x="225" y="216"/>
                  </a:cubicBezTo>
                  <a:cubicBezTo>
                    <a:pt x="222" y="216"/>
                    <a:pt x="220" y="214"/>
                    <a:pt x="218" y="216"/>
                  </a:cubicBezTo>
                  <a:cubicBezTo>
                    <a:pt x="217" y="213"/>
                    <a:pt x="220" y="214"/>
                    <a:pt x="221" y="213"/>
                  </a:cubicBezTo>
                  <a:cubicBezTo>
                    <a:pt x="222" y="213"/>
                    <a:pt x="223" y="213"/>
                    <a:pt x="224" y="214"/>
                  </a:cubicBezTo>
                  <a:cubicBezTo>
                    <a:pt x="225" y="213"/>
                    <a:pt x="225" y="212"/>
                    <a:pt x="226" y="212"/>
                  </a:cubicBezTo>
                  <a:close/>
                  <a:moveTo>
                    <a:pt x="218" y="217"/>
                  </a:moveTo>
                  <a:cubicBezTo>
                    <a:pt x="215" y="219"/>
                    <a:pt x="211" y="223"/>
                    <a:pt x="207" y="221"/>
                  </a:cubicBezTo>
                  <a:cubicBezTo>
                    <a:pt x="207" y="218"/>
                    <a:pt x="211" y="220"/>
                    <a:pt x="212" y="217"/>
                  </a:cubicBezTo>
                  <a:cubicBezTo>
                    <a:pt x="215" y="219"/>
                    <a:pt x="216" y="216"/>
                    <a:pt x="218" y="217"/>
                  </a:cubicBezTo>
                  <a:close/>
                  <a:moveTo>
                    <a:pt x="30" y="87"/>
                  </a:moveTo>
                  <a:cubicBezTo>
                    <a:pt x="31" y="88"/>
                    <a:pt x="31" y="88"/>
                    <a:pt x="31" y="88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8" y="88"/>
                    <a:pt x="29" y="86"/>
                    <a:pt x="27" y="85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7" y="86"/>
                    <a:pt x="31" y="84"/>
                    <a:pt x="30" y="87"/>
                  </a:cubicBezTo>
                  <a:close/>
                  <a:moveTo>
                    <a:pt x="41" y="93"/>
                  </a:moveTo>
                  <a:cubicBezTo>
                    <a:pt x="40" y="93"/>
                    <a:pt x="40" y="94"/>
                    <a:pt x="40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1" y="93"/>
                    <a:pt x="41" y="93"/>
                    <a:pt x="41" y="93"/>
                  </a:cubicBezTo>
                  <a:close/>
                  <a:moveTo>
                    <a:pt x="28" y="110"/>
                  </a:moveTo>
                  <a:cubicBezTo>
                    <a:pt x="27" y="110"/>
                    <a:pt x="26" y="110"/>
                    <a:pt x="25" y="109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7" y="109"/>
                    <a:pt x="30" y="107"/>
                    <a:pt x="28" y="110"/>
                  </a:cubicBezTo>
                  <a:close/>
                  <a:moveTo>
                    <a:pt x="73" y="120"/>
                  </a:moveTo>
                  <a:cubicBezTo>
                    <a:pt x="72" y="120"/>
                    <a:pt x="71" y="122"/>
                    <a:pt x="70" y="122"/>
                  </a:cubicBezTo>
                  <a:cubicBezTo>
                    <a:pt x="71" y="121"/>
                    <a:pt x="72" y="120"/>
                    <a:pt x="73" y="120"/>
                  </a:cubicBezTo>
                  <a:close/>
                  <a:moveTo>
                    <a:pt x="55" y="127"/>
                  </a:moveTo>
                  <a:cubicBezTo>
                    <a:pt x="56" y="127"/>
                    <a:pt x="55" y="127"/>
                    <a:pt x="55" y="128"/>
                  </a:cubicBezTo>
                  <a:cubicBezTo>
                    <a:pt x="54" y="128"/>
                    <a:pt x="53" y="128"/>
                    <a:pt x="53" y="127"/>
                  </a:cubicBezTo>
                  <a:cubicBezTo>
                    <a:pt x="54" y="127"/>
                    <a:pt x="54" y="125"/>
                    <a:pt x="55" y="127"/>
                  </a:cubicBezTo>
                  <a:close/>
                  <a:moveTo>
                    <a:pt x="52" y="130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3" y="129"/>
                    <a:pt x="53" y="129"/>
                    <a:pt x="54" y="129"/>
                  </a:cubicBezTo>
                  <a:cubicBezTo>
                    <a:pt x="53" y="129"/>
                    <a:pt x="53" y="130"/>
                    <a:pt x="53" y="131"/>
                  </a:cubicBezTo>
                  <a:cubicBezTo>
                    <a:pt x="53" y="131"/>
                    <a:pt x="52" y="130"/>
                    <a:pt x="52" y="131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0" y="131"/>
                    <a:pt x="49" y="133"/>
                    <a:pt x="47" y="134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47" y="133"/>
                    <a:pt x="47" y="133"/>
                    <a:pt x="46" y="133"/>
                  </a:cubicBezTo>
                  <a:cubicBezTo>
                    <a:pt x="47" y="131"/>
                    <a:pt x="47" y="130"/>
                    <a:pt x="49" y="130"/>
                  </a:cubicBezTo>
                  <a:cubicBezTo>
                    <a:pt x="50" y="131"/>
                    <a:pt x="50" y="131"/>
                    <a:pt x="50" y="131"/>
                  </a:cubicBezTo>
                  <a:cubicBezTo>
                    <a:pt x="50" y="130"/>
                    <a:pt x="51" y="129"/>
                    <a:pt x="50" y="129"/>
                  </a:cubicBezTo>
                  <a:cubicBezTo>
                    <a:pt x="51" y="128"/>
                    <a:pt x="51" y="129"/>
                    <a:pt x="52" y="130"/>
                  </a:cubicBezTo>
                  <a:close/>
                  <a:moveTo>
                    <a:pt x="19" y="140"/>
                  </a:moveTo>
                  <a:cubicBezTo>
                    <a:pt x="19" y="140"/>
                    <a:pt x="19" y="140"/>
                    <a:pt x="20" y="141"/>
                  </a:cubicBezTo>
                  <a:cubicBezTo>
                    <a:pt x="18" y="141"/>
                    <a:pt x="17" y="141"/>
                    <a:pt x="15" y="141"/>
                  </a:cubicBezTo>
                  <a:cubicBezTo>
                    <a:pt x="16" y="141"/>
                    <a:pt x="17" y="139"/>
                    <a:pt x="19" y="140"/>
                  </a:cubicBezTo>
                  <a:close/>
                  <a:moveTo>
                    <a:pt x="10" y="144"/>
                  </a:moveTo>
                  <a:cubicBezTo>
                    <a:pt x="10" y="146"/>
                    <a:pt x="7" y="145"/>
                    <a:pt x="6" y="146"/>
                  </a:cubicBezTo>
                  <a:cubicBezTo>
                    <a:pt x="8" y="146"/>
                    <a:pt x="8" y="142"/>
                    <a:pt x="10" y="144"/>
                  </a:cubicBezTo>
                  <a:close/>
                  <a:moveTo>
                    <a:pt x="5" y="145"/>
                  </a:moveTo>
                  <a:cubicBezTo>
                    <a:pt x="4" y="147"/>
                    <a:pt x="3" y="147"/>
                    <a:pt x="2" y="148"/>
                  </a:cubicBezTo>
                  <a:cubicBezTo>
                    <a:pt x="2" y="148"/>
                    <a:pt x="3" y="146"/>
                    <a:pt x="5" y="145"/>
                  </a:cubicBezTo>
                  <a:close/>
                  <a:moveTo>
                    <a:pt x="3" y="290"/>
                  </a:moveTo>
                  <a:cubicBezTo>
                    <a:pt x="4" y="291"/>
                    <a:pt x="2" y="291"/>
                    <a:pt x="1" y="292"/>
                  </a:cubicBezTo>
                  <a:cubicBezTo>
                    <a:pt x="2" y="291"/>
                    <a:pt x="0" y="290"/>
                    <a:pt x="1" y="289"/>
                  </a:cubicBezTo>
                  <a:cubicBezTo>
                    <a:pt x="2" y="288"/>
                    <a:pt x="3" y="289"/>
                    <a:pt x="3" y="290"/>
                  </a:cubicBezTo>
                  <a:close/>
                  <a:moveTo>
                    <a:pt x="350" y="15"/>
                  </a:moveTo>
                  <a:cubicBezTo>
                    <a:pt x="349" y="14"/>
                    <a:pt x="349" y="14"/>
                    <a:pt x="349" y="14"/>
                  </a:cubicBezTo>
                  <a:cubicBezTo>
                    <a:pt x="350" y="14"/>
                    <a:pt x="349" y="13"/>
                    <a:pt x="350" y="13"/>
                  </a:cubicBezTo>
                  <a:cubicBezTo>
                    <a:pt x="350" y="15"/>
                    <a:pt x="350" y="15"/>
                    <a:pt x="350" y="15"/>
                  </a:cubicBezTo>
                  <a:close/>
                  <a:moveTo>
                    <a:pt x="354" y="17"/>
                  </a:moveTo>
                  <a:cubicBezTo>
                    <a:pt x="354" y="18"/>
                    <a:pt x="354" y="18"/>
                    <a:pt x="354" y="18"/>
                  </a:cubicBezTo>
                  <a:cubicBezTo>
                    <a:pt x="352" y="16"/>
                    <a:pt x="352" y="16"/>
                    <a:pt x="352" y="16"/>
                  </a:cubicBezTo>
                  <a:cubicBezTo>
                    <a:pt x="353" y="15"/>
                    <a:pt x="353" y="16"/>
                    <a:pt x="354" y="17"/>
                  </a:cubicBezTo>
                  <a:close/>
                  <a:moveTo>
                    <a:pt x="355" y="21"/>
                  </a:moveTo>
                  <a:cubicBezTo>
                    <a:pt x="354" y="21"/>
                    <a:pt x="354" y="20"/>
                    <a:pt x="354" y="19"/>
                  </a:cubicBezTo>
                  <a:cubicBezTo>
                    <a:pt x="354" y="20"/>
                    <a:pt x="354" y="20"/>
                    <a:pt x="355" y="21"/>
                  </a:cubicBezTo>
                  <a:close/>
                  <a:moveTo>
                    <a:pt x="386" y="81"/>
                  </a:moveTo>
                  <a:cubicBezTo>
                    <a:pt x="385" y="81"/>
                    <a:pt x="384" y="82"/>
                    <a:pt x="383" y="81"/>
                  </a:cubicBezTo>
                  <a:cubicBezTo>
                    <a:pt x="383" y="80"/>
                    <a:pt x="383" y="78"/>
                    <a:pt x="385" y="79"/>
                  </a:cubicBezTo>
                  <a:cubicBezTo>
                    <a:pt x="386" y="81"/>
                    <a:pt x="386" y="81"/>
                    <a:pt x="386" y="81"/>
                  </a:cubicBezTo>
                  <a:close/>
                  <a:moveTo>
                    <a:pt x="368" y="91"/>
                  </a:moveTo>
                  <a:cubicBezTo>
                    <a:pt x="366" y="92"/>
                    <a:pt x="366" y="92"/>
                    <a:pt x="366" y="92"/>
                  </a:cubicBezTo>
                  <a:cubicBezTo>
                    <a:pt x="367" y="91"/>
                    <a:pt x="367" y="91"/>
                    <a:pt x="367" y="91"/>
                  </a:cubicBezTo>
                  <a:cubicBezTo>
                    <a:pt x="367" y="91"/>
                    <a:pt x="368" y="91"/>
                    <a:pt x="368" y="91"/>
                  </a:cubicBezTo>
                  <a:close/>
                  <a:moveTo>
                    <a:pt x="367" y="102"/>
                  </a:moveTo>
                  <a:cubicBezTo>
                    <a:pt x="365" y="101"/>
                    <a:pt x="363" y="101"/>
                    <a:pt x="362" y="99"/>
                  </a:cubicBezTo>
                  <a:cubicBezTo>
                    <a:pt x="363" y="101"/>
                    <a:pt x="366" y="101"/>
                    <a:pt x="367" y="102"/>
                  </a:cubicBezTo>
                  <a:close/>
                  <a:moveTo>
                    <a:pt x="363" y="105"/>
                  </a:moveTo>
                  <a:cubicBezTo>
                    <a:pt x="363" y="106"/>
                    <a:pt x="361" y="106"/>
                    <a:pt x="362" y="108"/>
                  </a:cubicBezTo>
                  <a:cubicBezTo>
                    <a:pt x="361" y="107"/>
                    <a:pt x="360" y="108"/>
                    <a:pt x="359" y="107"/>
                  </a:cubicBezTo>
                  <a:cubicBezTo>
                    <a:pt x="360" y="107"/>
                    <a:pt x="361" y="107"/>
                    <a:pt x="362" y="106"/>
                  </a:cubicBezTo>
                  <a:cubicBezTo>
                    <a:pt x="362" y="104"/>
                    <a:pt x="362" y="104"/>
                    <a:pt x="362" y="104"/>
                  </a:cubicBezTo>
                  <a:cubicBezTo>
                    <a:pt x="362" y="104"/>
                    <a:pt x="363" y="105"/>
                    <a:pt x="363" y="105"/>
                  </a:cubicBezTo>
                  <a:close/>
                  <a:moveTo>
                    <a:pt x="372" y="132"/>
                  </a:moveTo>
                  <a:cubicBezTo>
                    <a:pt x="373" y="133"/>
                    <a:pt x="372" y="134"/>
                    <a:pt x="373" y="134"/>
                  </a:cubicBezTo>
                  <a:cubicBezTo>
                    <a:pt x="374" y="133"/>
                    <a:pt x="376" y="133"/>
                    <a:pt x="375" y="131"/>
                  </a:cubicBezTo>
                  <a:cubicBezTo>
                    <a:pt x="377" y="132"/>
                    <a:pt x="377" y="132"/>
                    <a:pt x="377" y="132"/>
                  </a:cubicBezTo>
                  <a:cubicBezTo>
                    <a:pt x="378" y="130"/>
                    <a:pt x="378" y="130"/>
                    <a:pt x="378" y="130"/>
                  </a:cubicBezTo>
                  <a:cubicBezTo>
                    <a:pt x="380" y="132"/>
                    <a:pt x="380" y="132"/>
                    <a:pt x="380" y="132"/>
                  </a:cubicBezTo>
                  <a:cubicBezTo>
                    <a:pt x="380" y="132"/>
                    <a:pt x="380" y="131"/>
                    <a:pt x="380" y="131"/>
                  </a:cubicBezTo>
                  <a:cubicBezTo>
                    <a:pt x="381" y="132"/>
                    <a:pt x="383" y="130"/>
                    <a:pt x="384" y="130"/>
                  </a:cubicBezTo>
                  <a:cubicBezTo>
                    <a:pt x="384" y="130"/>
                    <a:pt x="384" y="129"/>
                    <a:pt x="384" y="129"/>
                  </a:cubicBezTo>
                  <a:cubicBezTo>
                    <a:pt x="386" y="131"/>
                    <a:pt x="386" y="131"/>
                    <a:pt x="386" y="131"/>
                  </a:cubicBezTo>
                  <a:cubicBezTo>
                    <a:pt x="386" y="130"/>
                    <a:pt x="386" y="129"/>
                    <a:pt x="387" y="130"/>
                  </a:cubicBezTo>
                  <a:cubicBezTo>
                    <a:pt x="385" y="131"/>
                    <a:pt x="389" y="131"/>
                    <a:pt x="387" y="132"/>
                  </a:cubicBezTo>
                  <a:cubicBezTo>
                    <a:pt x="388" y="132"/>
                    <a:pt x="388" y="133"/>
                    <a:pt x="389" y="133"/>
                  </a:cubicBezTo>
                  <a:cubicBezTo>
                    <a:pt x="389" y="134"/>
                    <a:pt x="389" y="135"/>
                    <a:pt x="388" y="135"/>
                  </a:cubicBezTo>
                  <a:cubicBezTo>
                    <a:pt x="390" y="137"/>
                    <a:pt x="387" y="137"/>
                    <a:pt x="387" y="138"/>
                  </a:cubicBezTo>
                  <a:cubicBezTo>
                    <a:pt x="385" y="139"/>
                    <a:pt x="384" y="141"/>
                    <a:pt x="382" y="141"/>
                  </a:cubicBezTo>
                  <a:cubicBezTo>
                    <a:pt x="381" y="141"/>
                    <a:pt x="381" y="141"/>
                    <a:pt x="381" y="141"/>
                  </a:cubicBezTo>
                  <a:cubicBezTo>
                    <a:pt x="381" y="141"/>
                    <a:pt x="381" y="141"/>
                    <a:pt x="381" y="141"/>
                  </a:cubicBezTo>
                  <a:cubicBezTo>
                    <a:pt x="379" y="142"/>
                    <a:pt x="378" y="144"/>
                    <a:pt x="377" y="143"/>
                  </a:cubicBezTo>
                  <a:cubicBezTo>
                    <a:pt x="376" y="142"/>
                    <a:pt x="375" y="142"/>
                    <a:pt x="374" y="142"/>
                  </a:cubicBezTo>
                  <a:cubicBezTo>
                    <a:pt x="374" y="141"/>
                    <a:pt x="372" y="141"/>
                    <a:pt x="372" y="141"/>
                  </a:cubicBezTo>
                  <a:cubicBezTo>
                    <a:pt x="371" y="141"/>
                    <a:pt x="370" y="141"/>
                    <a:pt x="369" y="141"/>
                  </a:cubicBezTo>
                  <a:cubicBezTo>
                    <a:pt x="369" y="140"/>
                    <a:pt x="369" y="140"/>
                    <a:pt x="369" y="140"/>
                  </a:cubicBezTo>
                  <a:cubicBezTo>
                    <a:pt x="370" y="139"/>
                    <a:pt x="371" y="140"/>
                    <a:pt x="371" y="139"/>
                  </a:cubicBezTo>
                  <a:cubicBezTo>
                    <a:pt x="371" y="137"/>
                    <a:pt x="369" y="136"/>
                    <a:pt x="367" y="136"/>
                  </a:cubicBezTo>
                  <a:cubicBezTo>
                    <a:pt x="372" y="135"/>
                    <a:pt x="372" y="135"/>
                    <a:pt x="372" y="135"/>
                  </a:cubicBezTo>
                  <a:cubicBezTo>
                    <a:pt x="371" y="135"/>
                    <a:pt x="371" y="134"/>
                    <a:pt x="371" y="134"/>
                  </a:cubicBezTo>
                  <a:cubicBezTo>
                    <a:pt x="372" y="133"/>
                    <a:pt x="372" y="133"/>
                    <a:pt x="372" y="133"/>
                  </a:cubicBezTo>
                  <a:cubicBezTo>
                    <a:pt x="370" y="131"/>
                    <a:pt x="368" y="133"/>
                    <a:pt x="366" y="132"/>
                  </a:cubicBezTo>
                  <a:cubicBezTo>
                    <a:pt x="368" y="132"/>
                    <a:pt x="368" y="131"/>
                    <a:pt x="369" y="130"/>
                  </a:cubicBezTo>
                  <a:cubicBezTo>
                    <a:pt x="369" y="130"/>
                    <a:pt x="370" y="131"/>
                    <a:pt x="371" y="131"/>
                  </a:cubicBezTo>
                  <a:cubicBezTo>
                    <a:pt x="372" y="130"/>
                    <a:pt x="370" y="130"/>
                    <a:pt x="371" y="129"/>
                  </a:cubicBezTo>
                  <a:cubicBezTo>
                    <a:pt x="371" y="130"/>
                    <a:pt x="374" y="131"/>
                    <a:pt x="372" y="132"/>
                  </a:cubicBezTo>
                  <a:close/>
                  <a:moveTo>
                    <a:pt x="216" y="272"/>
                  </a:moveTo>
                  <a:cubicBezTo>
                    <a:pt x="215" y="270"/>
                    <a:pt x="215" y="270"/>
                    <a:pt x="215" y="270"/>
                  </a:cubicBezTo>
                  <a:cubicBezTo>
                    <a:pt x="216" y="272"/>
                    <a:pt x="216" y="272"/>
                    <a:pt x="216" y="272"/>
                  </a:cubicBezTo>
                  <a:cubicBezTo>
                    <a:pt x="216" y="272"/>
                    <a:pt x="216" y="272"/>
                    <a:pt x="216" y="272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985080" y="1887299"/>
            <a:ext cx="657049" cy="934528"/>
            <a:chOff x="6603003" y="2061472"/>
            <a:chExt cx="812221" cy="1155230"/>
          </a:xfrm>
        </p:grpSpPr>
        <p:sp>
          <p:nvSpPr>
            <p:cNvPr id="5" name="Freeform 12"/>
            <p:cNvSpPr>
              <a:spLocks/>
            </p:cNvSpPr>
            <p:nvPr/>
          </p:nvSpPr>
          <p:spPr bwMode="auto">
            <a:xfrm>
              <a:off x="6603003" y="2061472"/>
              <a:ext cx="812221" cy="1155230"/>
            </a:xfrm>
            <a:custGeom>
              <a:avLst/>
              <a:gdLst>
                <a:gd name="T0" fmla="*/ 53 w 106"/>
                <a:gd name="T1" fmla="*/ 0 h 151"/>
                <a:gd name="T2" fmla="*/ 106 w 106"/>
                <a:gd name="T3" fmla="*/ 54 h 151"/>
                <a:gd name="T4" fmla="*/ 66 w 106"/>
                <a:gd name="T5" fmla="*/ 106 h 151"/>
                <a:gd name="T6" fmla="*/ 55 w 106"/>
                <a:gd name="T7" fmla="*/ 147 h 151"/>
                <a:gd name="T8" fmla="*/ 51 w 106"/>
                <a:gd name="T9" fmla="*/ 147 h 151"/>
                <a:gd name="T10" fmla="*/ 40 w 106"/>
                <a:gd name="T11" fmla="*/ 106 h 151"/>
                <a:gd name="T12" fmla="*/ 0 w 106"/>
                <a:gd name="T13" fmla="*/ 54 h 151"/>
                <a:gd name="T14" fmla="*/ 53 w 106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51">
                  <a:moveTo>
                    <a:pt x="53" y="0"/>
                  </a:moveTo>
                  <a:cubicBezTo>
                    <a:pt x="82" y="0"/>
                    <a:pt x="106" y="24"/>
                    <a:pt x="106" y="54"/>
                  </a:cubicBezTo>
                  <a:cubicBezTo>
                    <a:pt x="106" y="79"/>
                    <a:pt x="89" y="100"/>
                    <a:pt x="66" y="106"/>
                  </a:cubicBezTo>
                  <a:cubicBezTo>
                    <a:pt x="55" y="147"/>
                    <a:pt x="55" y="147"/>
                    <a:pt x="55" y="147"/>
                  </a:cubicBezTo>
                  <a:cubicBezTo>
                    <a:pt x="54" y="151"/>
                    <a:pt x="52" y="151"/>
                    <a:pt x="51" y="147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17" y="100"/>
                    <a:pt x="0" y="79"/>
                    <a:pt x="0" y="54"/>
                  </a:cubicBezTo>
                  <a:cubicBezTo>
                    <a:pt x="0" y="24"/>
                    <a:pt x="24" y="0"/>
                    <a:pt x="53" y="0"/>
                  </a:cubicBezTo>
                  <a:close/>
                </a:path>
              </a:pathLst>
            </a:custGeom>
            <a:solidFill>
              <a:srgbClr val="C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6703316" y="2168257"/>
              <a:ext cx="611594" cy="6115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Oval 14"/>
            <p:cNvSpPr>
              <a:spLocks noChangeArrowheads="1"/>
            </p:cNvSpPr>
            <p:nvPr/>
          </p:nvSpPr>
          <p:spPr bwMode="auto">
            <a:xfrm>
              <a:off x="6764800" y="2229740"/>
              <a:ext cx="488628" cy="488628"/>
            </a:xfrm>
            <a:prstGeom prst="ellipse">
              <a:avLst/>
            </a:pr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826282" y="2281516"/>
              <a:ext cx="365662" cy="346247"/>
            </a:xfrm>
            <a:custGeom>
              <a:avLst/>
              <a:gdLst>
                <a:gd name="T0" fmla="*/ 56 w 113"/>
                <a:gd name="T1" fmla="*/ 0 h 107"/>
                <a:gd name="T2" fmla="*/ 73 w 113"/>
                <a:gd name="T3" fmla="*/ 36 h 107"/>
                <a:gd name="T4" fmla="*/ 113 w 113"/>
                <a:gd name="T5" fmla="*/ 43 h 107"/>
                <a:gd name="T6" fmla="*/ 85 w 113"/>
                <a:gd name="T7" fmla="*/ 69 h 107"/>
                <a:gd name="T8" fmla="*/ 92 w 113"/>
                <a:gd name="T9" fmla="*/ 107 h 107"/>
                <a:gd name="T10" fmla="*/ 56 w 113"/>
                <a:gd name="T11" fmla="*/ 88 h 107"/>
                <a:gd name="T12" fmla="*/ 21 w 113"/>
                <a:gd name="T13" fmla="*/ 107 h 107"/>
                <a:gd name="T14" fmla="*/ 30 w 113"/>
                <a:gd name="T15" fmla="*/ 69 h 107"/>
                <a:gd name="T16" fmla="*/ 0 w 113"/>
                <a:gd name="T17" fmla="*/ 43 h 107"/>
                <a:gd name="T18" fmla="*/ 40 w 113"/>
                <a:gd name="T19" fmla="*/ 36 h 107"/>
                <a:gd name="T20" fmla="*/ 56 w 113"/>
                <a:gd name="T21" fmla="*/ 0 h 107"/>
                <a:gd name="T22" fmla="*/ 56 w 113"/>
                <a:gd name="T2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107">
                  <a:moveTo>
                    <a:pt x="56" y="0"/>
                  </a:moveTo>
                  <a:lnTo>
                    <a:pt x="73" y="36"/>
                  </a:lnTo>
                  <a:lnTo>
                    <a:pt x="113" y="43"/>
                  </a:lnTo>
                  <a:lnTo>
                    <a:pt x="85" y="69"/>
                  </a:lnTo>
                  <a:lnTo>
                    <a:pt x="92" y="107"/>
                  </a:lnTo>
                  <a:lnTo>
                    <a:pt x="56" y="88"/>
                  </a:lnTo>
                  <a:lnTo>
                    <a:pt x="21" y="107"/>
                  </a:lnTo>
                  <a:lnTo>
                    <a:pt x="30" y="69"/>
                  </a:lnTo>
                  <a:lnTo>
                    <a:pt x="0" y="43"/>
                  </a:lnTo>
                  <a:lnTo>
                    <a:pt x="40" y="3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707659" y="2926535"/>
            <a:ext cx="308891" cy="848142"/>
            <a:chOff x="3787737" y="3346138"/>
            <a:chExt cx="381840" cy="1048443"/>
          </a:xfrm>
        </p:grpSpPr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3787737" y="3346138"/>
              <a:ext cx="190921" cy="1048443"/>
            </a:xfrm>
            <a:custGeom>
              <a:avLst/>
              <a:gdLst>
                <a:gd name="T0" fmla="*/ 59 w 59"/>
                <a:gd name="T1" fmla="*/ 0 h 324"/>
                <a:gd name="T2" fmla="*/ 59 w 59"/>
                <a:gd name="T3" fmla="*/ 324 h 324"/>
                <a:gd name="T4" fmla="*/ 0 w 59"/>
                <a:gd name="T5" fmla="*/ 265 h 324"/>
                <a:gd name="T6" fmla="*/ 59 w 59"/>
                <a:gd name="T7" fmla="*/ 0 h 324"/>
                <a:gd name="T8" fmla="*/ 59 w 59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4">
                  <a:moveTo>
                    <a:pt x="59" y="0"/>
                  </a:moveTo>
                  <a:lnTo>
                    <a:pt x="59" y="324"/>
                  </a:lnTo>
                  <a:lnTo>
                    <a:pt x="0" y="265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3978656" y="3346138"/>
              <a:ext cx="190921" cy="1048443"/>
            </a:xfrm>
            <a:custGeom>
              <a:avLst/>
              <a:gdLst>
                <a:gd name="T0" fmla="*/ 0 w 59"/>
                <a:gd name="T1" fmla="*/ 0 h 324"/>
                <a:gd name="T2" fmla="*/ 0 w 59"/>
                <a:gd name="T3" fmla="*/ 324 h 324"/>
                <a:gd name="T4" fmla="*/ 59 w 59"/>
                <a:gd name="T5" fmla="*/ 265 h 324"/>
                <a:gd name="T6" fmla="*/ 0 w 59"/>
                <a:gd name="T7" fmla="*/ 0 h 324"/>
                <a:gd name="T8" fmla="*/ 0 w 59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4">
                  <a:moveTo>
                    <a:pt x="0" y="0"/>
                  </a:moveTo>
                  <a:lnTo>
                    <a:pt x="0" y="324"/>
                  </a:lnTo>
                  <a:lnTo>
                    <a:pt x="59" y="2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06108" y="1968448"/>
            <a:ext cx="303657" cy="848142"/>
            <a:chOff x="2920505" y="2161785"/>
            <a:chExt cx="375370" cy="1048443"/>
          </a:xfrm>
        </p:grpSpPr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2920505" y="2161785"/>
              <a:ext cx="190921" cy="1048443"/>
            </a:xfrm>
            <a:custGeom>
              <a:avLst/>
              <a:gdLst>
                <a:gd name="T0" fmla="*/ 59 w 59"/>
                <a:gd name="T1" fmla="*/ 0 h 324"/>
                <a:gd name="T2" fmla="*/ 59 w 59"/>
                <a:gd name="T3" fmla="*/ 324 h 324"/>
                <a:gd name="T4" fmla="*/ 0 w 59"/>
                <a:gd name="T5" fmla="*/ 265 h 324"/>
                <a:gd name="T6" fmla="*/ 59 w 59"/>
                <a:gd name="T7" fmla="*/ 0 h 324"/>
                <a:gd name="T8" fmla="*/ 59 w 59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4">
                  <a:moveTo>
                    <a:pt x="59" y="0"/>
                  </a:moveTo>
                  <a:lnTo>
                    <a:pt x="59" y="324"/>
                  </a:lnTo>
                  <a:lnTo>
                    <a:pt x="0" y="265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376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3111426" y="2161785"/>
              <a:ext cx="184449" cy="1048443"/>
            </a:xfrm>
            <a:custGeom>
              <a:avLst/>
              <a:gdLst>
                <a:gd name="T0" fmla="*/ 0 w 57"/>
                <a:gd name="T1" fmla="*/ 0 h 324"/>
                <a:gd name="T2" fmla="*/ 0 w 57"/>
                <a:gd name="T3" fmla="*/ 324 h 324"/>
                <a:gd name="T4" fmla="*/ 57 w 57"/>
                <a:gd name="T5" fmla="*/ 265 h 324"/>
                <a:gd name="T6" fmla="*/ 0 w 57"/>
                <a:gd name="T7" fmla="*/ 0 h 324"/>
                <a:gd name="T8" fmla="*/ 0 w 57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24">
                  <a:moveTo>
                    <a:pt x="0" y="0"/>
                  </a:moveTo>
                  <a:lnTo>
                    <a:pt x="0" y="324"/>
                  </a:lnTo>
                  <a:lnTo>
                    <a:pt x="57" y="2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434943" y="2384084"/>
            <a:ext cx="303655" cy="848142"/>
            <a:chOff x="4299016" y="2627760"/>
            <a:chExt cx="375368" cy="1048443"/>
          </a:xfrm>
        </p:grpSpPr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4299016" y="2627760"/>
              <a:ext cx="190921" cy="1048443"/>
            </a:xfrm>
            <a:custGeom>
              <a:avLst/>
              <a:gdLst>
                <a:gd name="T0" fmla="*/ 59 w 59"/>
                <a:gd name="T1" fmla="*/ 0 h 324"/>
                <a:gd name="T2" fmla="*/ 59 w 59"/>
                <a:gd name="T3" fmla="*/ 324 h 324"/>
                <a:gd name="T4" fmla="*/ 0 w 59"/>
                <a:gd name="T5" fmla="*/ 265 h 324"/>
                <a:gd name="T6" fmla="*/ 59 w 59"/>
                <a:gd name="T7" fmla="*/ 0 h 324"/>
                <a:gd name="T8" fmla="*/ 59 w 59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4">
                  <a:moveTo>
                    <a:pt x="59" y="0"/>
                  </a:moveTo>
                  <a:lnTo>
                    <a:pt x="59" y="324"/>
                  </a:lnTo>
                  <a:lnTo>
                    <a:pt x="0" y="265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CAD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4489935" y="2627760"/>
              <a:ext cx="184449" cy="1048443"/>
            </a:xfrm>
            <a:custGeom>
              <a:avLst/>
              <a:gdLst>
                <a:gd name="T0" fmla="*/ 0 w 57"/>
                <a:gd name="T1" fmla="*/ 0 h 324"/>
                <a:gd name="T2" fmla="*/ 0 w 57"/>
                <a:gd name="T3" fmla="*/ 324 h 324"/>
                <a:gd name="T4" fmla="*/ 57 w 57"/>
                <a:gd name="T5" fmla="*/ 265 h 324"/>
                <a:gd name="T6" fmla="*/ 0 w 57"/>
                <a:gd name="T7" fmla="*/ 0 h 324"/>
                <a:gd name="T8" fmla="*/ 0 w 57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24">
                  <a:moveTo>
                    <a:pt x="0" y="0"/>
                  </a:moveTo>
                  <a:lnTo>
                    <a:pt x="0" y="324"/>
                  </a:lnTo>
                  <a:lnTo>
                    <a:pt x="57" y="2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C1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01810" y="2989360"/>
            <a:ext cx="657049" cy="934528"/>
            <a:chOff x="7612615" y="3423800"/>
            <a:chExt cx="812221" cy="1155230"/>
          </a:xfrm>
        </p:grpSpPr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7612615" y="3423800"/>
              <a:ext cx="812221" cy="1155230"/>
            </a:xfrm>
            <a:custGeom>
              <a:avLst/>
              <a:gdLst>
                <a:gd name="T0" fmla="*/ 53 w 106"/>
                <a:gd name="T1" fmla="*/ 0 h 151"/>
                <a:gd name="T2" fmla="*/ 106 w 106"/>
                <a:gd name="T3" fmla="*/ 54 h 151"/>
                <a:gd name="T4" fmla="*/ 66 w 106"/>
                <a:gd name="T5" fmla="*/ 106 h 151"/>
                <a:gd name="T6" fmla="*/ 55 w 106"/>
                <a:gd name="T7" fmla="*/ 147 h 151"/>
                <a:gd name="T8" fmla="*/ 51 w 106"/>
                <a:gd name="T9" fmla="*/ 147 h 151"/>
                <a:gd name="T10" fmla="*/ 40 w 106"/>
                <a:gd name="T11" fmla="*/ 106 h 151"/>
                <a:gd name="T12" fmla="*/ 0 w 106"/>
                <a:gd name="T13" fmla="*/ 54 h 151"/>
                <a:gd name="T14" fmla="*/ 53 w 106"/>
                <a:gd name="T1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51">
                  <a:moveTo>
                    <a:pt x="53" y="0"/>
                  </a:moveTo>
                  <a:cubicBezTo>
                    <a:pt x="83" y="0"/>
                    <a:pt x="106" y="24"/>
                    <a:pt x="106" y="54"/>
                  </a:cubicBezTo>
                  <a:cubicBezTo>
                    <a:pt x="106" y="79"/>
                    <a:pt x="89" y="100"/>
                    <a:pt x="66" y="106"/>
                  </a:cubicBezTo>
                  <a:cubicBezTo>
                    <a:pt x="55" y="147"/>
                    <a:pt x="55" y="147"/>
                    <a:pt x="55" y="147"/>
                  </a:cubicBezTo>
                  <a:cubicBezTo>
                    <a:pt x="54" y="151"/>
                    <a:pt x="52" y="151"/>
                    <a:pt x="51" y="147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17" y="100"/>
                    <a:pt x="0" y="79"/>
                    <a:pt x="0" y="54"/>
                  </a:cubicBezTo>
                  <a:cubicBezTo>
                    <a:pt x="0" y="24"/>
                    <a:pt x="24" y="0"/>
                    <a:pt x="53" y="0"/>
                  </a:cubicBez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23"/>
            <p:cNvSpPr>
              <a:spLocks noChangeArrowheads="1"/>
            </p:cNvSpPr>
            <p:nvPr/>
          </p:nvSpPr>
          <p:spPr bwMode="auto">
            <a:xfrm>
              <a:off x="7712929" y="3524115"/>
              <a:ext cx="611594" cy="6180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24"/>
            <p:cNvSpPr>
              <a:spLocks noChangeArrowheads="1"/>
            </p:cNvSpPr>
            <p:nvPr/>
          </p:nvSpPr>
          <p:spPr bwMode="auto">
            <a:xfrm>
              <a:off x="7774412" y="3592070"/>
              <a:ext cx="488628" cy="482156"/>
            </a:xfrm>
            <a:prstGeom prst="ellipse">
              <a:avLst/>
            </a:prstGeom>
            <a:solidFill>
              <a:srgbClr val="C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7835894" y="3643844"/>
              <a:ext cx="365662" cy="346247"/>
            </a:xfrm>
            <a:custGeom>
              <a:avLst/>
              <a:gdLst>
                <a:gd name="T0" fmla="*/ 56 w 113"/>
                <a:gd name="T1" fmla="*/ 0 h 107"/>
                <a:gd name="T2" fmla="*/ 73 w 113"/>
                <a:gd name="T3" fmla="*/ 36 h 107"/>
                <a:gd name="T4" fmla="*/ 113 w 113"/>
                <a:gd name="T5" fmla="*/ 41 h 107"/>
                <a:gd name="T6" fmla="*/ 85 w 113"/>
                <a:gd name="T7" fmla="*/ 69 h 107"/>
                <a:gd name="T8" fmla="*/ 92 w 113"/>
                <a:gd name="T9" fmla="*/ 107 h 107"/>
                <a:gd name="T10" fmla="*/ 56 w 113"/>
                <a:gd name="T11" fmla="*/ 88 h 107"/>
                <a:gd name="T12" fmla="*/ 23 w 113"/>
                <a:gd name="T13" fmla="*/ 107 h 107"/>
                <a:gd name="T14" fmla="*/ 30 w 113"/>
                <a:gd name="T15" fmla="*/ 69 h 107"/>
                <a:gd name="T16" fmla="*/ 0 w 113"/>
                <a:gd name="T17" fmla="*/ 41 h 107"/>
                <a:gd name="T18" fmla="*/ 40 w 113"/>
                <a:gd name="T19" fmla="*/ 36 h 107"/>
                <a:gd name="T20" fmla="*/ 56 w 113"/>
                <a:gd name="T21" fmla="*/ 0 h 107"/>
                <a:gd name="T22" fmla="*/ 56 w 113"/>
                <a:gd name="T2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107">
                  <a:moveTo>
                    <a:pt x="56" y="0"/>
                  </a:moveTo>
                  <a:lnTo>
                    <a:pt x="73" y="36"/>
                  </a:lnTo>
                  <a:lnTo>
                    <a:pt x="113" y="41"/>
                  </a:lnTo>
                  <a:lnTo>
                    <a:pt x="85" y="69"/>
                  </a:lnTo>
                  <a:lnTo>
                    <a:pt x="92" y="107"/>
                  </a:lnTo>
                  <a:lnTo>
                    <a:pt x="56" y="88"/>
                  </a:lnTo>
                  <a:lnTo>
                    <a:pt x="23" y="107"/>
                  </a:lnTo>
                  <a:lnTo>
                    <a:pt x="30" y="69"/>
                  </a:lnTo>
                  <a:lnTo>
                    <a:pt x="0" y="41"/>
                  </a:lnTo>
                  <a:lnTo>
                    <a:pt x="40" y="3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12667" y="3081549"/>
            <a:ext cx="303655" cy="848142"/>
            <a:chOff x="5392763" y="2818681"/>
            <a:chExt cx="375368" cy="1048443"/>
          </a:xfrm>
        </p:grpSpPr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5392763" y="2818681"/>
              <a:ext cx="184449" cy="1048443"/>
            </a:xfrm>
            <a:custGeom>
              <a:avLst/>
              <a:gdLst>
                <a:gd name="T0" fmla="*/ 57 w 57"/>
                <a:gd name="T1" fmla="*/ 0 h 324"/>
                <a:gd name="T2" fmla="*/ 57 w 57"/>
                <a:gd name="T3" fmla="*/ 324 h 324"/>
                <a:gd name="T4" fmla="*/ 0 w 57"/>
                <a:gd name="T5" fmla="*/ 265 h 324"/>
                <a:gd name="T6" fmla="*/ 57 w 57"/>
                <a:gd name="T7" fmla="*/ 0 h 324"/>
                <a:gd name="T8" fmla="*/ 57 w 57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24">
                  <a:moveTo>
                    <a:pt x="57" y="0"/>
                  </a:moveTo>
                  <a:lnTo>
                    <a:pt x="57" y="324"/>
                  </a:lnTo>
                  <a:lnTo>
                    <a:pt x="0" y="265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5577210" y="2818681"/>
              <a:ext cx="190921" cy="1048443"/>
            </a:xfrm>
            <a:custGeom>
              <a:avLst/>
              <a:gdLst>
                <a:gd name="T0" fmla="*/ 0 w 59"/>
                <a:gd name="T1" fmla="*/ 0 h 324"/>
                <a:gd name="T2" fmla="*/ 0 w 59"/>
                <a:gd name="T3" fmla="*/ 324 h 324"/>
                <a:gd name="T4" fmla="*/ 59 w 59"/>
                <a:gd name="T5" fmla="*/ 265 h 324"/>
                <a:gd name="T6" fmla="*/ 0 w 59"/>
                <a:gd name="T7" fmla="*/ 0 h 324"/>
                <a:gd name="T8" fmla="*/ 0 w 59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4">
                  <a:moveTo>
                    <a:pt x="0" y="0"/>
                  </a:moveTo>
                  <a:lnTo>
                    <a:pt x="0" y="324"/>
                  </a:lnTo>
                  <a:lnTo>
                    <a:pt x="59" y="26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Freeform 365"/>
          <p:cNvSpPr>
            <a:spLocks noEditPoints="1"/>
          </p:cNvSpPr>
          <p:nvPr/>
        </p:nvSpPr>
        <p:spPr bwMode="auto">
          <a:xfrm flipH="1">
            <a:off x="7597361" y="4300095"/>
            <a:ext cx="498334" cy="575996"/>
          </a:xfrm>
          <a:custGeom>
            <a:avLst/>
            <a:gdLst>
              <a:gd name="T0" fmla="*/ 32 w 65"/>
              <a:gd name="T1" fmla="*/ 0 h 75"/>
              <a:gd name="T2" fmla="*/ 15 w 65"/>
              <a:gd name="T3" fmla="*/ 18 h 75"/>
              <a:gd name="T4" fmla="*/ 32 w 65"/>
              <a:gd name="T5" fmla="*/ 36 h 75"/>
              <a:gd name="T6" fmla="*/ 50 w 65"/>
              <a:gd name="T7" fmla="*/ 18 h 75"/>
              <a:gd name="T8" fmla="*/ 32 w 65"/>
              <a:gd name="T9" fmla="*/ 0 h 75"/>
              <a:gd name="T10" fmla="*/ 52 w 65"/>
              <a:gd name="T11" fmla="*/ 40 h 75"/>
              <a:gd name="T12" fmla="*/ 43 w 65"/>
              <a:gd name="T13" fmla="*/ 40 h 75"/>
              <a:gd name="T14" fmla="*/ 36 w 65"/>
              <a:gd name="T15" fmla="*/ 52 h 75"/>
              <a:gd name="T16" fmla="*/ 29 w 65"/>
              <a:gd name="T17" fmla="*/ 52 h 75"/>
              <a:gd name="T18" fmla="*/ 21 w 65"/>
              <a:gd name="T19" fmla="*/ 40 h 75"/>
              <a:gd name="T20" fmla="*/ 13 w 65"/>
              <a:gd name="T21" fmla="*/ 40 h 75"/>
              <a:gd name="T22" fmla="*/ 0 w 65"/>
              <a:gd name="T23" fmla="*/ 53 h 75"/>
              <a:gd name="T24" fmla="*/ 0 w 65"/>
              <a:gd name="T25" fmla="*/ 75 h 75"/>
              <a:gd name="T26" fmla="*/ 65 w 65"/>
              <a:gd name="T27" fmla="*/ 75 h 75"/>
              <a:gd name="T28" fmla="*/ 65 w 65"/>
              <a:gd name="T29" fmla="*/ 53 h 75"/>
              <a:gd name="T30" fmla="*/ 52 w 65"/>
              <a:gd name="T31" fmla="*/ 4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5" h="75">
                <a:moveTo>
                  <a:pt x="32" y="0"/>
                </a:moveTo>
                <a:cubicBezTo>
                  <a:pt x="23" y="0"/>
                  <a:pt x="15" y="8"/>
                  <a:pt x="15" y="18"/>
                </a:cubicBezTo>
                <a:cubicBezTo>
                  <a:pt x="15" y="28"/>
                  <a:pt x="23" y="36"/>
                  <a:pt x="32" y="36"/>
                </a:cubicBezTo>
                <a:cubicBezTo>
                  <a:pt x="42" y="36"/>
                  <a:pt x="50" y="28"/>
                  <a:pt x="50" y="18"/>
                </a:cubicBezTo>
                <a:cubicBezTo>
                  <a:pt x="50" y="8"/>
                  <a:pt x="42" y="0"/>
                  <a:pt x="32" y="0"/>
                </a:cubicBezTo>
                <a:close/>
                <a:moveTo>
                  <a:pt x="52" y="40"/>
                </a:moveTo>
                <a:cubicBezTo>
                  <a:pt x="43" y="40"/>
                  <a:pt x="43" y="40"/>
                  <a:pt x="43" y="40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6"/>
                  <a:pt x="31" y="56"/>
                  <a:pt x="29" y="52"/>
                </a:cubicBezTo>
                <a:cubicBezTo>
                  <a:pt x="21" y="40"/>
                  <a:pt x="21" y="40"/>
                  <a:pt x="2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40"/>
                  <a:pt x="0" y="46"/>
                  <a:pt x="0" y="53"/>
                </a:cubicBezTo>
                <a:cubicBezTo>
                  <a:pt x="0" y="75"/>
                  <a:pt x="0" y="75"/>
                  <a:pt x="0" y="75"/>
                </a:cubicBezTo>
                <a:cubicBezTo>
                  <a:pt x="11" y="75"/>
                  <a:pt x="54" y="75"/>
                  <a:pt x="65" y="75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46"/>
                  <a:pt x="59" y="40"/>
                  <a:pt x="52" y="40"/>
                </a:cubicBezTo>
                <a:close/>
              </a:path>
            </a:pathLst>
          </a:custGeom>
          <a:solidFill>
            <a:srgbClr val="C11D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7558772" y="1502440"/>
            <a:ext cx="3613481" cy="2469752"/>
            <a:chOff x="7522832" y="1362982"/>
            <a:chExt cx="3613481" cy="2469752"/>
          </a:xfrm>
        </p:grpSpPr>
        <p:sp>
          <p:nvSpPr>
            <p:cNvPr id="41" name="椭圆形标注 40"/>
            <p:cNvSpPr/>
            <p:nvPr/>
          </p:nvSpPr>
          <p:spPr>
            <a:xfrm>
              <a:off x="7522832" y="1362982"/>
              <a:ext cx="3613481" cy="2469752"/>
            </a:xfrm>
            <a:prstGeom prst="wedgeEllipseCallout">
              <a:avLst>
                <a:gd name="adj1" fmla="val -35223"/>
                <a:gd name="adj2" fmla="val 67129"/>
              </a:avLst>
            </a:prstGeom>
            <a:noFill/>
            <a:ln w="28575">
              <a:solidFill>
                <a:srgbClr val="C9CA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8035457" y="1968448"/>
              <a:ext cx="2753282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658255" y="4801677"/>
            <a:ext cx="1187557" cy="369332"/>
            <a:chOff x="1121228" y="4414645"/>
            <a:chExt cx="1187557" cy="369332"/>
          </a:xfrm>
        </p:grpSpPr>
        <p:sp>
          <p:nvSpPr>
            <p:cNvPr id="23" name="Freeform 30"/>
            <p:cNvSpPr>
              <a:spLocks noEditPoints="1"/>
            </p:cNvSpPr>
            <p:nvPr/>
          </p:nvSpPr>
          <p:spPr bwMode="auto">
            <a:xfrm>
              <a:off x="1121228" y="4478293"/>
              <a:ext cx="525845" cy="258571"/>
            </a:xfrm>
            <a:custGeom>
              <a:avLst/>
              <a:gdLst>
                <a:gd name="T0" fmla="*/ 28 w 179"/>
                <a:gd name="T1" fmla="*/ 66 h 88"/>
                <a:gd name="T2" fmla="*/ 35 w 179"/>
                <a:gd name="T3" fmla="*/ 73 h 88"/>
                <a:gd name="T4" fmla="*/ 28 w 179"/>
                <a:gd name="T5" fmla="*/ 80 h 88"/>
                <a:gd name="T6" fmla="*/ 21 w 179"/>
                <a:gd name="T7" fmla="*/ 73 h 88"/>
                <a:gd name="T8" fmla="*/ 28 w 179"/>
                <a:gd name="T9" fmla="*/ 66 h 88"/>
                <a:gd name="T10" fmla="*/ 125 w 179"/>
                <a:gd name="T11" fmla="*/ 66 h 88"/>
                <a:gd name="T12" fmla="*/ 132 w 179"/>
                <a:gd name="T13" fmla="*/ 73 h 88"/>
                <a:gd name="T14" fmla="*/ 125 w 179"/>
                <a:gd name="T15" fmla="*/ 80 h 88"/>
                <a:gd name="T16" fmla="*/ 119 w 179"/>
                <a:gd name="T17" fmla="*/ 73 h 88"/>
                <a:gd name="T18" fmla="*/ 125 w 179"/>
                <a:gd name="T19" fmla="*/ 66 h 88"/>
                <a:gd name="T20" fmla="*/ 157 w 179"/>
                <a:gd name="T21" fmla="*/ 66 h 88"/>
                <a:gd name="T22" fmla="*/ 164 w 179"/>
                <a:gd name="T23" fmla="*/ 73 h 88"/>
                <a:gd name="T24" fmla="*/ 157 w 179"/>
                <a:gd name="T25" fmla="*/ 80 h 88"/>
                <a:gd name="T26" fmla="*/ 151 w 179"/>
                <a:gd name="T27" fmla="*/ 73 h 88"/>
                <a:gd name="T28" fmla="*/ 157 w 179"/>
                <a:gd name="T29" fmla="*/ 66 h 88"/>
                <a:gd name="T30" fmla="*/ 50 w 179"/>
                <a:gd name="T31" fmla="*/ 40 h 88"/>
                <a:gd name="T32" fmla="*/ 50 w 179"/>
                <a:gd name="T33" fmla="*/ 20 h 88"/>
                <a:gd name="T34" fmla="*/ 43 w 179"/>
                <a:gd name="T35" fmla="*/ 20 h 88"/>
                <a:gd name="T36" fmla="*/ 43 w 179"/>
                <a:gd name="T37" fmla="*/ 40 h 88"/>
                <a:gd name="T38" fmla="*/ 50 w 179"/>
                <a:gd name="T39" fmla="*/ 40 h 88"/>
                <a:gd name="T40" fmla="*/ 40 w 179"/>
                <a:gd name="T41" fmla="*/ 20 h 88"/>
                <a:gd name="T42" fmla="*/ 27 w 179"/>
                <a:gd name="T43" fmla="*/ 20 h 88"/>
                <a:gd name="T44" fmla="*/ 13 w 179"/>
                <a:gd name="T45" fmla="*/ 40 h 88"/>
                <a:gd name="T46" fmla="*/ 40 w 179"/>
                <a:gd name="T47" fmla="*/ 40 h 88"/>
                <a:gd name="T48" fmla="*/ 40 w 179"/>
                <a:gd name="T49" fmla="*/ 20 h 88"/>
                <a:gd name="T50" fmla="*/ 56 w 179"/>
                <a:gd name="T51" fmla="*/ 58 h 88"/>
                <a:gd name="T52" fmla="*/ 179 w 179"/>
                <a:gd name="T53" fmla="*/ 58 h 88"/>
                <a:gd name="T54" fmla="*/ 179 w 179"/>
                <a:gd name="T55" fmla="*/ 70 h 88"/>
                <a:gd name="T56" fmla="*/ 172 w 179"/>
                <a:gd name="T57" fmla="*/ 70 h 88"/>
                <a:gd name="T58" fmla="*/ 172 w 179"/>
                <a:gd name="T59" fmla="*/ 73 h 88"/>
                <a:gd name="T60" fmla="*/ 157 w 179"/>
                <a:gd name="T61" fmla="*/ 88 h 88"/>
                <a:gd name="T62" fmla="*/ 142 w 179"/>
                <a:gd name="T63" fmla="*/ 73 h 88"/>
                <a:gd name="T64" fmla="*/ 143 w 179"/>
                <a:gd name="T65" fmla="*/ 70 h 88"/>
                <a:gd name="T66" fmla="*/ 140 w 179"/>
                <a:gd name="T67" fmla="*/ 70 h 88"/>
                <a:gd name="T68" fmla="*/ 140 w 179"/>
                <a:gd name="T69" fmla="*/ 73 h 88"/>
                <a:gd name="T70" fmla="*/ 125 w 179"/>
                <a:gd name="T71" fmla="*/ 88 h 88"/>
                <a:gd name="T72" fmla="*/ 110 w 179"/>
                <a:gd name="T73" fmla="*/ 73 h 88"/>
                <a:gd name="T74" fmla="*/ 111 w 179"/>
                <a:gd name="T75" fmla="*/ 70 h 88"/>
                <a:gd name="T76" fmla="*/ 100 w 179"/>
                <a:gd name="T77" fmla="*/ 70 h 88"/>
                <a:gd name="T78" fmla="*/ 100 w 179"/>
                <a:gd name="T79" fmla="*/ 74 h 88"/>
                <a:gd name="T80" fmla="*/ 62 w 179"/>
                <a:gd name="T81" fmla="*/ 74 h 88"/>
                <a:gd name="T82" fmla="*/ 62 w 179"/>
                <a:gd name="T83" fmla="*/ 70 h 88"/>
                <a:gd name="T84" fmla="*/ 42 w 179"/>
                <a:gd name="T85" fmla="*/ 70 h 88"/>
                <a:gd name="T86" fmla="*/ 43 w 179"/>
                <a:gd name="T87" fmla="*/ 73 h 88"/>
                <a:gd name="T88" fmla="*/ 28 w 179"/>
                <a:gd name="T89" fmla="*/ 88 h 88"/>
                <a:gd name="T90" fmla="*/ 13 w 179"/>
                <a:gd name="T91" fmla="*/ 73 h 88"/>
                <a:gd name="T92" fmla="*/ 13 w 179"/>
                <a:gd name="T93" fmla="*/ 70 h 88"/>
                <a:gd name="T94" fmla="*/ 0 w 179"/>
                <a:gd name="T95" fmla="*/ 70 h 88"/>
                <a:gd name="T96" fmla="*/ 0 w 179"/>
                <a:gd name="T97" fmla="*/ 44 h 88"/>
                <a:gd name="T98" fmla="*/ 6 w 179"/>
                <a:gd name="T99" fmla="*/ 40 h 88"/>
                <a:gd name="T100" fmla="*/ 24 w 179"/>
                <a:gd name="T101" fmla="*/ 14 h 88"/>
                <a:gd name="T102" fmla="*/ 56 w 179"/>
                <a:gd name="T103" fmla="*/ 14 h 88"/>
                <a:gd name="T104" fmla="*/ 56 w 179"/>
                <a:gd name="T105" fmla="*/ 58 h 88"/>
                <a:gd name="T106" fmla="*/ 62 w 179"/>
                <a:gd name="T107" fmla="*/ 52 h 88"/>
                <a:gd name="T108" fmla="*/ 179 w 179"/>
                <a:gd name="T109" fmla="*/ 52 h 88"/>
                <a:gd name="T110" fmla="*/ 179 w 179"/>
                <a:gd name="T111" fmla="*/ 0 h 88"/>
                <a:gd name="T112" fmla="*/ 62 w 179"/>
                <a:gd name="T113" fmla="*/ 0 h 88"/>
                <a:gd name="T114" fmla="*/ 62 w 179"/>
                <a:gd name="T115" fmla="*/ 5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" h="88">
                  <a:moveTo>
                    <a:pt x="28" y="66"/>
                  </a:moveTo>
                  <a:cubicBezTo>
                    <a:pt x="31" y="66"/>
                    <a:pt x="35" y="69"/>
                    <a:pt x="35" y="73"/>
                  </a:cubicBezTo>
                  <a:cubicBezTo>
                    <a:pt x="35" y="77"/>
                    <a:pt x="31" y="80"/>
                    <a:pt x="28" y="80"/>
                  </a:cubicBezTo>
                  <a:cubicBezTo>
                    <a:pt x="24" y="80"/>
                    <a:pt x="21" y="77"/>
                    <a:pt x="21" y="73"/>
                  </a:cubicBezTo>
                  <a:cubicBezTo>
                    <a:pt x="21" y="69"/>
                    <a:pt x="24" y="66"/>
                    <a:pt x="28" y="66"/>
                  </a:cubicBezTo>
                  <a:close/>
                  <a:moveTo>
                    <a:pt x="125" y="66"/>
                  </a:moveTo>
                  <a:cubicBezTo>
                    <a:pt x="129" y="66"/>
                    <a:pt x="132" y="69"/>
                    <a:pt x="132" y="73"/>
                  </a:cubicBezTo>
                  <a:cubicBezTo>
                    <a:pt x="132" y="77"/>
                    <a:pt x="129" y="80"/>
                    <a:pt x="125" y="80"/>
                  </a:cubicBezTo>
                  <a:cubicBezTo>
                    <a:pt x="122" y="80"/>
                    <a:pt x="119" y="77"/>
                    <a:pt x="119" y="73"/>
                  </a:cubicBezTo>
                  <a:cubicBezTo>
                    <a:pt x="119" y="69"/>
                    <a:pt x="122" y="66"/>
                    <a:pt x="125" y="66"/>
                  </a:cubicBezTo>
                  <a:close/>
                  <a:moveTo>
                    <a:pt x="157" y="66"/>
                  </a:moveTo>
                  <a:cubicBezTo>
                    <a:pt x="161" y="66"/>
                    <a:pt x="164" y="69"/>
                    <a:pt x="164" y="73"/>
                  </a:cubicBezTo>
                  <a:cubicBezTo>
                    <a:pt x="164" y="77"/>
                    <a:pt x="161" y="80"/>
                    <a:pt x="157" y="80"/>
                  </a:cubicBezTo>
                  <a:cubicBezTo>
                    <a:pt x="154" y="80"/>
                    <a:pt x="151" y="77"/>
                    <a:pt x="151" y="73"/>
                  </a:cubicBezTo>
                  <a:cubicBezTo>
                    <a:pt x="151" y="69"/>
                    <a:pt x="154" y="66"/>
                    <a:pt x="157" y="66"/>
                  </a:cubicBezTo>
                  <a:close/>
                  <a:moveTo>
                    <a:pt x="50" y="40"/>
                  </a:moveTo>
                  <a:cubicBezTo>
                    <a:pt x="50" y="20"/>
                    <a:pt x="50" y="20"/>
                    <a:pt x="50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50" y="40"/>
                    <a:pt x="50" y="40"/>
                    <a:pt x="50" y="40"/>
                  </a:cubicBezTo>
                  <a:close/>
                  <a:moveTo>
                    <a:pt x="40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20"/>
                    <a:pt x="40" y="20"/>
                    <a:pt x="40" y="20"/>
                  </a:cubicBezTo>
                  <a:close/>
                  <a:moveTo>
                    <a:pt x="56" y="58"/>
                  </a:moveTo>
                  <a:cubicBezTo>
                    <a:pt x="179" y="58"/>
                    <a:pt x="179" y="58"/>
                    <a:pt x="179" y="58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2" y="70"/>
                    <a:pt x="172" y="70"/>
                    <a:pt x="172" y="70"/>
                  </a:cubicBezTo>
                  <a:cubicBezTo>
                    <a:pt x="172" y="71"/>
                    <a:pt x="172" y="72"/>
                    <a:pt x="172" y="73"/>
                  </a:cubicBezTo>
                  <a:cubicBezTo>
                    <a:pt x="172" y="81"/>
                    <a:pt x="166" y="88"/>
                    <a:pt x="157" y="88"/>
                  </a:cubicBezTo>
                  <a:cubicBezTo>
                    <a:pt x="149" y="88"/>
                    <a:pt x="142" y="81"/>
                    <a:pt x="142" y="73"/>
                  </a:cubicBezTo>
                  <a:cubicBezTo>
                    <a:pt x="142" y="72"/>
                    <a:pt x="143" y="71"/>
                    <a:pt x="143" y="70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81"/>
                    <a:pt x="134" y="88"/>
                    <a:pt x="125" y="88"/>
                  </a:cubicBezTo>
                  <a:cubicBezTo>
                    <a:pt x="117" y="88"/>
                    <a:pt x="110" y="81"/>
                    <a:pt x="110" y="73"/>
                  </a:cubicBezTo>
                  <a:cubicBezTo>
                    <a:pt x="110" y="72"/>
                    <a:pt x="111" y="71"/>
                    <a:pt x="111" y="70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3" y="71"/>
                    <a:pt x="43" y="72"/>
                    <a:pt x="43" y="73"/>
                  </a:cubicBezTo>
                  <a:cubicBezTo>
                    <a:pt x="43" y="81"/>
                    <a:pt x="36" y="88"/>
                    <a:pt x="28" y="88"/>
                  </a:cubicBezTo>
                  <a:cubicBezTo>
                    <a:pt x="20" y="88"/>
                    <a:pt x="13" y="81"/>
                    <a:pt x="13" y="73"/>
                  </a:cubicBezTo>
                  <a:cubicBezTo>
                    <a:pt x="13" y="72"/>
                    <a:pt x="13" y="71"/>
                    <a:pt x="13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58"/>
                    <a:pt x="56" y="58"/>
                    <a:pt x="56" y="58"/>
                  </a:cubicBezTo>
                  <a:close/>
                  <a:moveTo>
                    <a:pt x="62" y="52"/>
                  </a:moveTo>
                  <a:cubicBezTo>
                    <a:pt x="179" y="52"/>
                    <a:pt x="179" y="52"/>
                    <a:pt x="179" y="52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52"/>
                    <a:pt x="62" y="52"/>
                    <a:pt x="62" y="52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704452" y="4414645"/>
              <a:ext cx="604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984004" y="4801677"/>
            <a:ext cx="1197120" cy="369332"/>
            <a:chOff x="1111665" y="4823241"/>
            <a:chExt cx="1197120" cy="369332"/>
          </a:xfrm>
        </p:grpSpPr>
        <p:sp>
          <p:nvSpPr>
            <p:cNvPr id="22" name="Freeform 29"/>
            <p:cNvSpPr>
              <a:spLocks noEditPoints="1"/>
            </p:cNvSpPr>
            <p:nvPr/>
          </p:nvSpPr>
          <p:spPr bwMode="auto">
            <a:xfrm>
              <a:off x="1111665" y="4857658"/>
              <a:ext cx="538277" cy="226250"/>
            </a:xfrm>
            <a:custGeom>
              <a:avLst/>
              <a:gdLst>
                <a:gd name="T0" fmla="*/ 83 w 183"/>
                <a:gd name="T1" fmla="*/ 0 h 77"/>
                <a:gd name="T2" fmla="*/ 95 w 183"/>
                <a:gd name="T3" fmla="*/ 0 h 77"/>
                <a:gd name="T4" fmla="*/ 94 w 183"/>
                <a:gd name="T5" fmla="*/ 14 h 77"/>
                <a:gd name="T6" fmla="*/ 79 w 183"/>
                <a:gd name="T7" fmla="*/ 14 h 77"/>
                <a:gd name="T8" fmla="*/ 83 w 183"/>
                <a:gd name="T9" fmla="*/ 0 h 77"/>
                <a:gd name="T10" fmla="*/ 44 w 183"/>
                <a:gd name="T11" fmla="*/ 19 h 77"/>
                <a:gd name="T12" fmla="*/ 127 w 183"/>
                <a:gd name="T13" fmla="*/ 19 h 77"/>
                <a:gd name="T14" fmla="*/ 130 w 183"/>
                <a:gd name="T15" fmla="*/ 28 h 77"/>
                <a:gd name="T16" fmla="*/ 41 w 183"/>
                <a:gd name="T17" fmla="*/ 28 h 77"/>
                <a:gd name="T18" fmla="*/ 44 w 183"/>
                <a:gd name="T19" fmla="*/ 19 h 77"/>
                <a:gd name="T20" fmla="*/ 66 w 183"/>
                <a:gd name="T21" fmla="*/ 34 h 77"/>
                <a:gd name="T22" fmla="*/ 156 w 183"/>
                <a:gd name="T23" fmla="*/ 34 h 77"/>
                <a:gd name="T24" fmla="*/ 158 w 183"/>
                <a:gd name="T25" fmla="*/ 42 h 77"/>
                <a:gd name="T26" fmla="*/ 71 w 183"/>
                <a:gd name="T27" fmla="*/ 42 h 77"/>
                <a:gd name="T28" fmla="*/ 66 w 183"/>
                <a:gd name="T29" fmla="*/ 34 h 77"/>
                <a:gd name="T30" fmla="*/ 0 w 183"/>
                <a:gd name="T31" fmla="*/ 34 h 77"/>
                <a:gd name="T32" fmla="*/ 59 w 183"/>
                <a:gd name="T33" fmla="*/ 34 h 77"/>
                <a:gd name="T34" fmla="*/ 66 w 183"/>
                <a:gd name="T35" fmla="*/ 48 h 77"/>
                <a:gd name="T36" fmla="*/ 183 w 183"/>
                <a:gd name="T37" fmla="*/ 48 h 77"/>
                <a:gd name="T38" fmla="*/ 180 w 183"/>
                <a:gd name="T39" fmla="*/ 77 h 77"/>
                <a:gd name="T40" fmla="*/ 22 w 183"/>
                <a:gd name="T41" fmla="*/ 77 h 77"/>
                <a:gd name="T42" fmla="*/ 0 w 183"/>
                <a:gd name="T43" fmla="*/ 34 h 77"/>
                <a:gd name="T44" fmla="*/ 71 w 183"/>
                <a:gd name="T45" fmla="*/ 54 h 77"/>
                <a:gd name="T46" fmla="*/ 75 w 183"/>
                <a:gd name="T47" fmla="*/ 58 h 77"/>
                <a:gd name="T48" fmla="*/ 71 w 183"/>
                <a:gd name="T49" fmla="*/ 62 h 77"/>
                <a:gd name="T50" fmla="*/ 68 w 183"/>
                <a:gd name="T51" fmla="*/ 58 h 77"/>
                <a:gd name="T52" fmla="*/ 71 w 183"/>
                <a:gd name="T53" fmla="*/ 54 h 77"/>
                <a:gd name="T54" fmla="*/ 88 w 183"/>
                <a:gd name="T55" fmla="*/ 54 h 77"/>
                <a:gd name="T56" fmla="*/ 91 w 183"/>
                <a:gd name="T57" fmla="*/ 58 h 77"/>
                <a:gd name="T58" fmla="*/ 88 w 183"/>
                <a:gd name="T59" fmla="*/ 62 h 77"/>
                <a:gd name="T60" fmla="*/ 84 w 183"/>
                <a:gd name="T61" fmla="*/ 58 h 77"/>
                <a:gd name="T62" fmla="*/ 88 w 183"/>
                <a:gd name="T63" fmla="*/ 54 h 77"/>
                <a:gd name="T64" fmla="*/ 104 w 183"/>
                <a:gd name="T65" fmla="*/ 54 h 77"/>
                <a:gd name="T66" fmla="*/ 108 w 183"/>
                <a:gd name="T67" fmla="*/ 58 h 77"/>
                <a:gd name="T68" fmla="*/ 104 w 183"/>
                <a:gd name="T69" fmla="*/ 62 h 77"/>
                <a:gd name="T70" fmla="*/ 100 w 183"/>
                <a:gd name="T71" fmla="*/ 58 h 77"/>
                <a:gd name="T72" fmla="*/ 104 w 183"/>
                <a:gd name="T73" fmla="*/ 54 h 77"/>
                <a:gd name="T74" fmla="*/ 120 w 183"/>
                <a:gd name="T75" fmla="*/ 54 h 77"/>
                <a:gd name="T76" fmla="*/ 124 w 183"/>
                <a:gd name="T77" fmla="*/ 58 h 77"/>
                <a:gd name="T78" fmla="*/ 120 w 183"/>
                <a:gd name="T79" fmla="*/ 62 h 77"/>
                <a:gd name="T80" fmla="*/ 116 w 183"/>
                <a:gd name="T81" fmla="*/ 58 h 77"/>
                <a:gd name="T82" fmla="*/ 120 w 183"/>
                <a:gd name="T83" fmla="*/ 54 h 77"/>
                <a:gd name="T84" fmla="*/ 136 w 183"/>
                <a:gd name="T85" fmla="*/ 54 h 77"/>
                <a:gd name="T86" fmla="*/ 140 w 183"/>
                <a:gd name="T87" fmla="*/ 58 h 77"/>
                <a:gd name="T88" fmla="*/ 136 w 183"/>
                <a:gd name="T89" fmla="*/ 62 h 77"/>
                <a:gd name="T90" fmla="*/ 133 w 183"/>
                <a:gd name="T91" fmla="*/ 58 h 77"/>
                <a:gd name="T92" fmla="*/ 136 w 183"/>
                <a:gd name="T93" fmla="*/ 54 h 77"/>
                <a:gd name="T94" fmla="*/ 152 w 183"/>
                <a:gd name="T95" fmla="*/ 54 h 77"/>
                <a:gd name="T96" fmla="*/ 156 w 183"/>
                <a:gd name="T97" fmla="*/ 58 h 77"/>
                <a:gd name="T98" fmla="*/ 152 w 183"/>
                <a:gd name="T99" fmla="*/ 62 h 77"/>
                <a:gd name="T100" fmla="*/ 149 w 183"/>
                <a:gd name="T101" fmla="*/ 58 h 77"/>
                <a:gd name="T102" fmla="*/ 152 w 183"/>
                <a:gd name="T103" fmla="*/ 54 h 77"/>
                <a:gd name="T104" fmla="*/ 169 w 183"/>
                <a:gd name="T105" fmla="*/ 54 h 77"/>
                <a:gd name="T106" fmla="*/ 172 w 183"/>
                <a:gd name="T107" fmla="*/ 58 h 77"/>
                <a:gd name="T108" fmla="*/ 169 w 183"/>
                <a:gd name="T109" fmla="*/ 62 h 77"/>
                <a:gd name="T110" fmla="*/ 165 w 183"/>
                <a:gd name="T111" fmla="*/ 58 h 77"/>
                <a:gd name="T112" fmla="*/ 169 w 183"/>
                <a:gd name="T113" fmla="*/ 54 h 77"/>
                <a:gd name="T114" fmla="*/ 18 w 183"/>
                <a:gd name="T115" fmla="*/ 40 h 77"/>
                <a:gd name="T116" fmla="*/ 21 w 183"/>
                <a:gd name="T117" fmla="*/ 43 h 77"/>
                <a:gd name="T118" fmla="*/ 18 w 183"/>
                <a:gd name="T119" fmla="*/ 47 h 77"/>
                <a:gd name="T120" fmla="*/ 14 w 183"/>
                <a:gd name="T121" fmla="*/ 43 h 77"/>
                <a:gd name="T122" fmla="*/ 18 w 183"/>
                <a:gd name="T123" fmla="*/ 4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" h="77">
                  <a:moveTo>
                    <a:pt x="83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3" y="0"/>
                    <a:pt x="83" y="0"/>
                    <a:pt x="83" y="0"/>
                  </a:cubicBezTo>
                  <a:close/>
                  <a:moveTo>
                    <a:pt x="44" y="19"/>
                  </a:moveTo>
                  <a:cubicBezTo>
                    <a:pt x="127" y="19"/>
                    <a:pt x="127" y="19"/>
                    <a:pt x="127" y="19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4" y="19"/>
                    <a:pt x="44" y="19"/>
                    <a:pt x="44" y="19"/>
                  </a:cubicBezTo>
                  <a:close/>
                  <a:moveTo>
                    <a:pt x="66" y="34"/>
                  </a:moveTo>
                  <a:cubicBezTo>
                    <a:pt x="156" y="34"/>
                    <a:pt x="156" y="34"/>
                    <a:pt x="156" y="34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66" y="34"/>
                    <a:pt x="66" y="34"/>
                    <a:pt x="66" y="34"/>
                  </a:cubicBezTo>
                  <a:close/>
                  <a:moveTo>
                    <a:pt x="0" y="34"/>
                  </a:moveTo>
                  <a:cubicBezTo>
                    <a:pt x="59" y="34"/>
                    <a:pt x="59" y="34"/>
                    <a:pt x="59" y="34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183" y="48"/>
                    <a:pt x="183" y="48"/>
                    <a:pt x="183" y="48"/>
                  </a:cubicBezTo>
                  <a:cubicBezTo>
                    <a:pt x="180" y="77"/>
                    <a:pt x="180" y="77"/>
                    <a:pt x="180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0" y="34"/>
                    <a:pt x="0" y="34"/>
                    <a:pt x="0" y="34"/>
                  </a:cubicBezTo>
                  <a:close/>
                  <a:moveTo>
                    <a:pt x="71" y="54"/>
                  </a:moveTo>
                  <a:cubicBezTo>
                    <a:pt x="73" y="54"/>
                    <a:pt x="75" y="56"/>
                    <a:pt x="75" y="58"/>
                  </a:cubicBezTo>
                  <a:cubicBezTo>
                    <a:pt x="75" y="60"/>
                    <a:pt x="73" y="62"/>
                    <a:pt x="71" y="62"/>
                  </a:cubicBezTo>
                  <a:cubicBezTo>
                    <a:pt x="69" y="62"/>
                    <a:pt x="68" y="60"/>
                    <a:pt x="68" y="58"/>
                  </a:cubicBezTo>
                  <a:cubicBezTo>
                    <a:pt x="68" y="56"/>
                    <a:pt x="69" y="54"/>
                    <a:pt x="71" y="54"/>
                  </a:cubicBezTo>
                  <a:close/>
                  <a:moveTo>
                    <a:pt x="88" y="54"/>
                  </a:moveTo>
                  <a:cubicBezTo>
                    <a:pt x="90" y="54"/>
                    <a:pt x="91" y="56"/>
                    <a:pt x="91" y="58"/>
                  </a:cubicBezTo>
                  <a:cubicBezTo>
                    <a:pt x="91" y="60"/>
                    <a:pt x="90" y="62"/>
                    <a:pt x="88" y="62"/>
                  </a:cubicBezTo>
                  <a:cubicBezTo>
                    <a:pt x="86" y="62"/>
                    <a:pt x="84" y="60"/>
                    <a:pt x="84" y="58"/>
                  </a:cubicBezTo>
                  <a:cubicBezTo>
                    <a:pt x="84" y="56"/>
                    <a:pt x="86" y="54"/>
                    <a:pt x="88" y="54"/>
                  </a:cubicBezTo>
                  <a:close/>
                  <a:moveTo>
                    <a:pt x="104" y="54"/>
                  </a:moveTo>
                  <a:cubicBezTo>
                    <a:pt x="106" y="54"/>
                    <a:pt x="108" y="56"/>
                    <a:pt x="108" y="58"/>
                  </a:cubicBezTo>
                  <a:cubicBezTo>
                    <a:pt x="108" y="60"/>
                    <a:pt x="106" y="62"/>
                    <a:pt x="104" y="62"/>
                  </a:cubicBezTo>
                  <a:cubicBezTo>
                    <a:pt x="102" y="62"/>
                    <a:pt x="100" y="60"/>
                    <a:pt x="100" y="58"/>
                  </a:cubicBezTo>
                  <a:cubicBezTo>
                    <a:pt x="100" y="56"/>
                    <a:pt x="102" y="54"/>
                    <a:pt x="104" y="54"/>
                  </a:cubicBezTo>
                  <a:close/>
                  <a:moveTo>
                    <a:pt x="120" y="54"/>
                  </a:moveTo>
                  <a:cubicBezTo>
                    <a:pt x="122" y="54"/>
                    <a:pt x="124" y="56"/>
                    <a:pt x="124" y="58"/>
                  </a:cubicBezTo>
                  <a:cubicBezTo>
                    <a:pt x="124" y="60"/>
                    <a:pt x="122" y="62"/>
                    <a:pt x="120" y="62"/>
                  </a:cubicBezTo>
                  <a:cubicBezTo>
                    <a:pt x="118" y="62"/>
                    <a:pt x="116" y="60"/>
                    <a:pt x="116" y="58"/>
                  </a:cubicBezTo>
                  <a:cubicBezTo>
                    <a:pt x="116" y="56"/>
                    <a:pt x="118" y="54"/>
                    <a:pt x="120" y="54"/>
                  </a:cubicBezTo>
                  <a:close/>
                  <a:moveTo>
                    <a:pt x="136" y="54"/>
                  </a:moveTo>
                  <a:cubicBezTo>
                    <a:pt x="138" y="54"/>
                    <a:pt x="140" y="56"/>
                    <a:pt x="140" y="58"/>
                  </a:cubicBezTo>
                  <a:cubicBezTo>
                    <a:pt x="140" y="60"/>
                    <a:pt x="138" y="62"/>
                    <a:pt x="136" y="62"/>
                  </a:cubicBezTo>
                  <a:cubicBezTo>
                    <a:pt x="134" y="62"/>
                    <a:pt x="133" y="60"/>
                    <a:pt x="133" y="58"/>
                  </a:cubicBezTo>
                  <a:cubicBezTo>
                    <a:pt x="133" y="56"/>
                    <a:pt x="134" y="54"/>
                    <a:pt x="136" y="54"/>
                  </a:cubicBezTo>
                  <a:close/>
                  <a:moveTo>
                    <a:pt x="152" y="54"/>
                  </a:moveTo>
                  <a:cubicBezTo>
                    <a:pt x="155" y="54"/>
                    <a:pt x="156" y="56"/>
                    <a:pt x="156" y="58"/>
                  </a:cubicBezTo>
                  <a:cubicBezTo>
                    <a:pt x="156" y="60"/>
                    <a:pt x="155" y="62"/>
                    <a:pt x="152" y="62"/>
                  </a:cubicBezTo>
                  <a:cubicBezTo>
                    <a:pt x="150" y="62"/>
                    <a:pt x="149" y="60"/>
                    <a:pt x="149" y="58"/>
                  </a:cubicBezTo>
                  <a:cubicBezTo>
                    <a:pt x="149" y="56"/>
                    <a:pt x="150" y="54"/>
                    <a:pt x="152" y="54"/>
                  </a:cubicBezTo>
                  <a:close/>
                  <a:moveTo>
                    <a:pt x="169" y="54"/>
                  </a:moveTo>
                  <a:cubicBezTo>
                    <a:pt x="171" y="54"/>
                    <a:pt x="172" y="56"/>
                    <a:pt x="172" y="58"/>
                  </a:cubicBezTo>
                  <a:cubicBezTo>
                    <a:pt x="172" y="60"/>
                    <a:pt x="171" y="62"/>
                    <a:pt x="169" y="62"/>
                  </a:cubicBezTo>
                  <a:cubicBezTo>
                    <a:pt x="167" y="62"/>
                    <a:pt x="165" y="60"/>
                    <a:pt x="165" y="58"/>
                  </a:cubicBezTo>
                  <a:cubicBezTo>
                    <a:pt x="165" y="56"/>
                    <a:pt x="167" y="54"/>
                    <a:pt x="169" y="54"/>
                  </a:cubicBezTo>
                  <a:close/>
                  <a:moveTo>
                    <a:pt x="18" y="40"/>
                  </a:moveTo>
                  <a:cubicBezTo>
                    <a:pt x="20" y="40"/>
                    <a:pt x="21" y="41"/>
                    <a:pt x="21" y="43"/>
                  </a:cubicBezTo>
                  <a:cubicBezTo>
                    <a:pt x="21" y="46"/>
                    <a:pt x="20" y="47"/>
                    <a:pt x="18" y="47"/>
                  </a:cubicBezTo>
                  <a:cubicBezTo>
                    <a:pt x="16" y="47"/>
                    <a:pt x="14" y="46"/>
                    <a:pt x="14" y="43"/>
                  </a:cubicBezTo>
                  <a:cubicBezTo>
                    <a:pt x="14" y="41"/>
                    <a:pt x="16" y="40"/>
                    <a:pt x="18" y="40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1704452" y="4823241"/>
              <a:ext cx="604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291300" y="4743311"/>
            <a:ext cx="1183730" cy="486065"/>
            <a:chOff x="1125055" y="5133727"/>
            <a:chExt cx="1183730" cy="486065"/>
          </a:xfrm>
        </p:grpSpPr>
        <p:sp>
          <p:nvSpPr>
            <p:cNvPr id="19" name="Freeform 26"/>
            <p:cNvSpPr>
              <a:spLocks/>
            </p:cNvSpPr>
            <p:nvPr/>
          </p:nvSpPr>
          <p:spPr bwMode="auto">
            <a:xfrm rot="16200000">
              <a:off x="1146809" y="5111973"/>
              <a:ext cx="486065" cy="529574"/>
            </a:xfrm>
            <a:custGeom>
              <a:avLst/>
              <a:gdLst>
                <a:gd name="T0" fmla="*/ 71 w 165"/>
                <a:gd name="T1" fmla="*/ 44 h 180"/>
                <a:gd name="T2" fmla="*/ 58 w 165"/>
                <a:gd name="T3" fmla="*/ 74 h 180"/>
                <a:gd name="T4" fmla="*/ 49 w 165"/>
                <a:gd name="T5" fmla="*/ 69 h 180"/>
                <a:gd name="T6" fmla="*/ 4 w 165"/>
                <a:gd name="T7" fmla="*/ 105 h 180"/>
                <a:gd name="T8" fmla="*/ 0 w 165"/>
                <a:gd name="T9" fmla="*/ 114 h 180"/>
                <a:gd name="T10" fmla="*/ 29 w 165"/>
                <a:gd name="T11" fmla="*/ 107 h 180"/>
                <a:gd name="T12" fmla="*/ 31 w 165"/>
                <a:gd name="T13" fmla="*/ 107 h 180"/>
                <a:gd name="T14" fmla="*/ 42 w 165"/>
                <a:gd name="T15" fmla="*/ 107 h 180"/>
                <a:gd name="T16" fmla="*/ 49 w 165"/>
                <a:gd name="T17" fmla="*/ 101 h 180"/>
                <a:gd name="T18" fmla="*/ 49 w 165"/>
                <a:gd name="T19" fmla="*/ 106 h 180"/>
                <a:gd name="T20" fmla="*/ 51 w 165"/>
                <a:gd name="T21" fmla="*/ 110 h 180"/>
                <a:gd name="T22" fmla="*/ 56 w 165"/>
                <a:gd name="T23" fmla="*/ 112 h 180"/>
                <a:gd name="T24" fmla="*/ 57 w 165"/>
                <a:gd name="T25" fmla="*/ 103 h 180"/>
                <a:gd name="T26" fmla="*/ 70 w 165"/>
                <a:gd name="T27" fmla="*/ 100 h 180"/>
                <a:gd name="T28" fmla="*/ 75 w 165"/>
                <a:gd name="T29" fmla="*/ 155 h 180"/>
                <a:gd name="T30" fmla="*/ 51 w 165"/>
                <a:gd name="T31" fmla="*/ 174 h 180"/>
                <a:gd name="T32" fmla="*/ 80 w 165"/>
                <a:gd name="T33" fmla="*/ 173 h 180"/>
                <a:gd name="T34" fmla="*/ 83 w 165"/>
                <a:gd name="T35" fmla="*/ 178 h 180"/>
                <a:gd name="T36" fmla="*/ 114 w 165"/>
                <a:gd name="T37" fmla="*/ 180 h 180"/>
                <a:gd name="T38" fmla="*/ 111 w 165"/>
                <a:gd name="T39" fmla="*/ 170 h 180"/>
                <a:gd name="T40" fmla="*/ 93 w 165"/>
                <a:gd name="T41" fmla="*/ 132 h 180"/>
                <a:gd name="T42" fmla="*/ 107 w 165"/>
                <a:gd name="T43" fmla="*/ 100 h 180"/>
                <a:gd name="T44" fmla="*/ 107 w 165"/>
                <a:gd name="T45" fmla="*/ 106 h 180"/>
                <a:gd name="T46" fmla="*/ 109 w 165"/>
                <a:gd name="T47" fmla="*/ 110 h 180"/>
                <a:gd name="T48" fmla="*/ 115 w 165"/>
                <a:gd name="T49" fmla="*/ 112 h 180"/>
                <a:gd name="T50" fmla="*/ 116 w 165"/>
                <a:gd name="T51" fmla="*/ 103 h 180"/>
                <a:gd name="T52" fmla="*/ 122 w 165"/>
                <a:gd name="T53" fmla="*/ 103 h 180"/>
                <a:gd name="T54" fmla="*/ 124 w 165"/>
                <a:gd name="T55" fmla="*/ 104 h 180"/>
                <a:gd name="T56" fmla="*/ 135 w 165"/>
                <a:gd name="T57" fmla="*/ 110 h 180"/>
                <a:gd name="T58" fmla="*/ 162 w 165"/>
                <a:gd name="T59" fmla="*/ 115 h 180"/>
                <a:gd name="T60" fmla="*/ 165 w 165"/>
                <a:gd name="T61" fmla="*/ 110 h 180"/>
                <a:gd name="T62" fmla="*/ 117 w 165"/>
                <a:gd name="T63" fmla="*/ 80 h 180"/>
                <a:gd name="T64" fmla="*/ 108 w 165"/>
                <a:gd name="T65" fmla="*/ 69 h 180"/>
                <a:gd name="T66" fmla="*/ 94 w 165"/>
                <a:gd name="T67" fmla="*/ 65 h 180"/>
                <a:gd name="T68" fmla="*/ 82 w 165"/>
                <a:gd name="T6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80">
                  <a:moveTo>
                    <a:pt x="82" y="0"/>
                  </a:moveTo>
                  <a:cubicBezTo>
                    <a:pt x="73" y="0"/>
                    <a:pt x="71" y="38"/>
                    <a:pt x="71" y="44"/>
                  </a:cubicBezTo>
                  <a:cubicBezTo>
                    <a:pt x="70" y="51"/>
                    <a:pt x="70" y="58"/>
                    <a:pt x="70" y="65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8" y="72"/>
                    <a:pt x="57" y="71"/>
                    <a:pt x="57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72"/>
                    <a:pt x="48" y="76"/>
                    <a:pt x="48" y="80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2" y="107"/>
                    <a:pt x="0" y="108"/>
                    <a:pt x="0" y="11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2" y="116"/>
                    <a:pt x="3" y="115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9"/>
                    <a:pt x="30" y="110"/>
                    <a:pt x="30" y="110"/>
                  </a:cubicBezTo>
                  <a:cubicBezTo>
                    <a:pt x="31" y="110"/>
                    <a:pt x="31" y="108"/>
                    <a:pt x="31" y="107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1" y="105"/>
                    <a:pt x="41" y="107"/>
                    <a:pt x="42" y="107"/>
                  </a:cubicBezTo>
                  <a:cubicBezTo>
                    <a:pt x="42" y="107"/>
                    <a:pt x="42" y="105"/>
                    <a:pt x="43" y="103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9" y="102"/>
                    <a:pt x="49" y="102"/>
                    <a:pt x="49" y="103"/>
                  </a:cubicBezTo>
                  <a:cubicBezTo>
                    <a:pt x="49" y="104"/>
                    <a:pt x="49" y="105"/>
                    <a:pt x="49" y="106"/>
                  </a:cubicBezTo>
                  <a:cubicBezTo>
                    <a:pt x="49" y="109"/>
                    <a:pt x="49" y="112"/>
                    <a:pt x="50" y="112"/>
                  </a:cubicBezTo>
                  <a:cubicBezTo>
                    <a:pt x="50" y="112"/>
                    <a:pt x="51" y="112"/>
                    <a:pt x="51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7" y="112"/>
                    <a:pt x="57" y="109"/>
                    <a:pt x="57" y="106"/>
                  </a:cubicBezTo>
                  <a:cubicBezTo>
                    <a:pt x="57" y="105"/>
                    <a:pt x="57" y="104"/>
                    <a:pt x="57" y="103"/>
                  </a:cubicBezTo>
                  <a:cubicBezTo>
                    <a:pt x="57" y="102"/>
                    <a:pt x="57" y="101"/>
                    <a:pt x="58" y="100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11"/>
                    <a:pt x="71" y="121"/>
                    <a:pt x="72" y="132"/>
                  </a:cubicBezTo>
                  <a:cubicBezTo>
                    <a:pt x="72" y="140"/>
                    <a:pt x="74" y="148"/>
                    <a:pt x="75" y="155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2" y="171"/>
                    <a:pt x="51" y="172"/>
                    <a:pt x="51" y="174"/>
                  </a:cubicBezTo>
                  <a:cubicBezTo>
                    <a:pt x="51" y="180"/>
                    <a:pt x="51" y="180"/>
                    <a:pt x="51" y="180"/>
                  </a:cubicBezTo>
                  <a:cubicBezTo>
                    <a:pt x="80" y="173"/>
                    <a:pt x="80" y="173"/>
                    <a:pt x="80" y="173"/>
                  </a:cubicBezTo>
                  <a:cubicBezTo>
                    <a:pt x="81" y="175"/>
                    <a:pt x="81" y="176"/>
                    <a:pt x="82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6"/>
                    <a:pt x="84" y="175"/>
                    <a:pt x="84" y="173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4" y="174"/>
                    <a:pt x="114" y="174"/>
                    <a:pt x="114" y="174"/>
                  </a:cubicBezTo>
                  <a:cubicBezTo>
                    <a:pt x="114" y="172"/>
                    <a:pt x="113" y="171"/>
                    <a:pt x="111" y="170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1" y="148"/>
                    <a:pt x="92" y="140"/>
                    <a:pt x="93" y="132"/>
                  </a:cubicBezTo>
                  <a:cubicBezTo>
                    <a:pt x="94" y="121"/>
                    <a:pt x="94" y="111"/>
                    <a:pt x="94" y="100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7" y="101"/>
                    <a:pt x="107" y="102"/>
                    <a:pt x="107" y="103"/>
                  </a:cubicBezTo>
                  <a:cubicBezTo>
                    <a:pt x="107" y="104"/>
                    <a:pt x="107" y="105"/>
                    <a:pt x="107" y="106"/>
                  </a:cubicBezTo>
                  <a:cubicBezTo>
                    <a:pt x="107" y="109"/>
                    <a:pt x="108" y="112"/>
                    <a:pt x="108" y="112"/>
                  </a:cubicBezTo>
                  <a:cubicBezTo>
                    <a:pt x="109" y="112"/>
                    <a:pt x="109" y="112"/>
                    <a:pt x="109" y="110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4" y="112"/>
                    <a:pt x="114" y="112"/>
                    <a:pt x="115" y="112"/>
                  </a:cubicBezTo>
                  <a:cubicBezTo>
                    <a:pt x="115" y="112"/>
                    <a:pt x="116" y="109"/>
                    <a:pt x="116" y="106"/>
                  </a:cubicBezTo>
                  <a:cubicBezTo>
                    <a:pt x="116" y="105"/>
                    <a:pt x="116" y="104"/>
                    <a:pt x="116" y="103"/>
                  </a:cubicBezTo>
                  <a:cubicBezTo>
                    <a:pt x="116" y="102"/>
                    <a:pt x="116" y="102"/>
                    <a:pt x="116" y="10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22" y="105"/>
                    <a:pt x="123" y="107"/>
                    <a:pt x="123" y="107"/>
                  </a:cubicBezTo>
                  <a:cubicBezTo>
                    <a:pt x="124" y="107"/>
                    <a:pt x="124" y="105"/>
                    <a:pt x="124" y="104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4" y="108"/>
                    <a:pt x="134" y="110"/>
                    <a:pt x="135" y="110"/>
                  </a:cubicBezTo>
                  <a:cubicBezTo>
                    <a:pt x="135" y="110"/>
                    <a:pt x="135" y="109"/>
                    <a:pt x="135" y="107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6"/>
                    <a:pt x="165" y="116"/>
                    <a:pt x="165" y="114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5" y="108"/>
                    <a:pt x="163" y="107"/>
                    <a:pt x="160" y="105"/>
                  </a:cubicBezTo>
                  <a:cubicBezTo>
                    <a:pt x="117" y="80"/>
                    <a:pt x="117" y="80"/>
                    <a:pt x="117" y="80"/>
                  </a:cubicBezTo>
                  <a:cubicBezTo>
                    <a:pt x="116" y="76"/>
                    <a:pt x="116" y="72"/>
                    <a:pt x="116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71"/>
                    <a:pt x="107" y="72"/>
                    <a:pt x="107" y="74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4" y="58"/>
                    <a:pt x="94" y="51"/>
                    <a:pt x="94" y="44"/>
                  </a:cubicBezTo>
                  <a:cubicBezTo>
                    <a:pt x="94" y="38"/>
                    <a:pt x="91" y="0"/>
                    <a:pt x="82" y="0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4452" y="5228296"/>
              <a:ext cx="604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</a:p>
          </p:txBody>
        </p:sp>
      </p:grpSp>
      <p:sp>
        <p:nvSpPr>
          <p:cNvPr id="51" name="任意多边形 50"/>
          <p:cNvSpPr/>
          <p:nvPr/>
        </p:nvSpPr>
        <p:spPr>
          <a:xfrm>
            <a:off x="6226629" y="2830286"/>
            <a:ext cx="812800" cy="217714"/>
          </a:xfrm>
          <a:custGeom>
            <a:avLst/>
            <a:gdLst>
              <a:gd name="connsiteX0" fmla="*/ 0 w 812800"/>
              <a:gd name="connsiteY0" fmla="*/ 217714 h 217714"/>
              <a:gd name="connsiteX1" fmla="*/ 116114 w 812800"/>
              <a:gd name="connsiteY1" fmla="*/ 0 h 217714"/>
              <a:gd name="connsiteX2" fmla="*/ 812800 w 812800"/>
              <a:gd name="connsiteY2" fmla="*/ 0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2800" h="217714">
                <a:moveTo>
                  <a:pt x="0" y="217714"/>
                </a:moveTo>
                <a:lnTo>
                  <a:pt x="116114" y="0"/>
                </a:lnTo>
                <a:lnTo>
                  <a:pt x="812800" y="0"/>
                </a:lnTo>
              </a:path>
            </a:pathLst>
          </a:custGeom>
          <a:noFill/>
          <a:ln w="12700">
            <a:solidFill>
              <a:srgbClr val="00206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160910" y="2558139"/>
            <a:ext cx="1015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9999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 flipH="1">
            <a:off x="4245429" y="1977185"/>
            <a:ext cx="812800" cy="217714"/>
          </a:xfrm>
          <a:custGeom>
            <a:avLst/>
            <a:gdLst>
              <a:gd name="connsiteX0" fmla="*/ 0 w 812800"/>
              <a:gd name="connsiteY0" fmla="*/ 217714 h 217714"/>
              <a:gd name="connsiteX1" fmla="*/ 116114 w 812800"/>
              <a:gd name="connsiteY1" fmla="*/ 0 h 217714"/>
              <a:gd name="connsiteX2" fmla="*/ 812800 w 812800"/>
              <a:gd name="connsiteY2" fmla="*/ 0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2800" h="217714">
                <a:moveTo>
                  <a:pt x="0" y="217714"/>
                </a:moveTo>
                <a:lnTo>
                  <a:pt x="116114" y="0"/>
                </a:lnTo>
                <a:lnTo>
                  <a:pt x="812800" y="0"/>
                </a:lnTo>
              </a:path>
            </a:pathLst>
          </a:custGeom>
          <a:noFill/>
          <a:ln w="12700">
            <a:solidFill>
              <a:srgbClr val="00206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4027310" y="1705038"/>
            <a:ext cx="1015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9999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7558772" y="1502440"/>
            <a:ext cx="3613481" cy="2469752"/>
            <a:chOff x="7522832" y="1362982"/>
            <a:chExt cx="3613481" cy="2469752"/>
          </a:xfrm>
        </p:grpSpPr>
        <p:sp>
          <p:nvSpPr>
            <p:cNvPr id="57" name="椭圆形标注 56"/>
            <p:cNvSpPr/>
            <p:nvPr/>
          </p:nvSpPr>
          <p:spPr>
            <a:xfrm>
              <a:off x="7522832" y="1362982"/>
              <a:ext cx="3613481" cy="2469752"/>
            </a:xfrm>
            <a:prstGeom prst="wedgeEllipseCallout">
              <a:avLst>
                <a:gd name="adj1" fmla="val -35223"/>
                <a:gd name="adj2" fmla="val 67129"/>
              </a:avLst>
            </a:prstGeom>
            <a:noFill/>
            <a:ln w="28575">
              <a:solidFill>
                <a:srgbClr val="C9CA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8035457" y="1968448"/>
              <a:ext cx="2753282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558772" y="1502440"/>
            <a:ext cx="3613481" cy="2469752"/>
            <a:chOff x="7522832" y="1362982"/>
            <a:chExt cx="3613481" cy="2469752"/>
          </a:xfrm>
        </p:grpSpPr>
        <p:sp>
          <p:nvSpPr>
            <p:cNvPr id="60" name="椭圆形标注 59"/>
            <p:cNvSpPr/>
            <p:nvPr/>
          </p:nvSpPr>
          <p:spPr>
            <a:xfrm>
              <a:off x="7522832" y="1362982"/>
              <a:ext cx="3613481" cy="2469752"/>
            </a:xfrm>
            <a:prstGeom prst="wedgeEllipseCallout">
              <a:avLst>
                <a:gd name="adj1" fmla="val -35223"/>
                <a:gd name="adj2" fmla="val 67129"/>
              </a:avLst>
            </a:prstGeom>
            <a:noFill/>
            <a:ln w="28575">
              <a:solidFill>
                <a:srgbClr val="C9CA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8035457" y="1968448"/>
              <a:ext cx="2753282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558772" y="1502440"/>
            <a:ext cx="3613481" cy="2469752"/>
            <a:chOff x="7522832" y="1362982"/>
            <a:chExt cx="3613481" cy="2469752"/>
          </a:xfrm>
        </p:grpSpPr>
        <p:sp>
          <p:nvSpPr>
            <p:cNvPr id="63" name="椭圆形标注 62"/>
            <p:cNvSpPr/>
            <p:nvPr/>
          </p:nvSpPr>
          <p:spPr>
            <a:xfrm>
              <a:off x="7522832" y="1362982"/>
              <a:ext cx="3613481" cy="2469752"/>
            </a:xfrm>
            <a:prstGeom prst="wedgeEllipseCallout">
              <a:avLst>
                <a:gd name="adj1" fmla="val -35223"/>
                <a:gd name="adj2" fmla="val 67129"/>
              </a:avLst>
            </a:prstGeom>
            <a:noFill/>
            <a:ln w="28575">
              <a:solidFill>
                <a:srgbClr val="C9CA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8035457" y="1968448"/>
              <a:ext cx="2753282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558772" y="1502440"/>
            <a:ext cx="3613481" cy="2469752"/>
            <a:chOff x="7522832" y="1362982"/>
            <a:chExt cx="3613481" cy="2469752"/>
          </a:xfrm>
        </p:grpSpPr>
        <p:sp>
          <p:nvSpPr>
            <p:cNvPr id="66" name="椭圆形标注 65"/>
            <p:cNvSpPr/>
            <p:nvPr/>
          </p:nvSpPr>
          <p:spPr>
            <a:xfrm>
              <a:off x="7522832" y="1362982"/>
              <a:ext cx="3613481" cy="2469752"/>
            </a:xfrm>
            <a:prstGeom prst="wedgeEllipseCallout">
              <a:avLst>
                <a:gd name="adj1" fmla="val -35223"/>
                <a:gd name="adj2" fmla="val 67129"/>
              </a:avLst>
            </a:prstGeom>
            <a:noFill/>
            <a:ln w="28575">
              <a:solidFill>
                <a:srgbClr val="C9CA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8035457" y="1968448"/>
              <a:ext cx="2753282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558772" y="1502440"/>
            <a:ext cx="3613481" cy="2469752"/>
            <a:chOff x="7522832" y="1362982"/>
            <a:chExt cx="3613481" cy="2469752"/>
          </a:xfrm>
        </p:grpSpPr>
        <p:sp>
          <p:nvSpPr>
            <p:cNvPr id="69" name="椭圆形标注 68"/>
            <p:cNvSpPr/>
            <p:nvPr/>
          </p:nvSpPr>
          <p:spPr>
            <a:xfrm>
              <a:off x="7522832" y="1362982"/>
              <a:ext cx="3613481" cy="2469752"/>
            </a:xfrm>
            <a:prstGeom prst="wedgeEllipseCallout">
              <a:avLst>
                <a:gd name="adj1" fmla="val -35223"/>
                <a:gd name="adj2" fmla="val 67129"/>
              </a:avLst>
            </a:prstGeom>
            <a:noFill/>
            <a:ln w="28575">
              <a:solidFill>
                <a:srgbClr val="C9CA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8035457" y="1968448"/>
              <a:ext cx="2753282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  <p:sp>
        <p:nvSpPr>
          <p:cNvPr id="77" name="任意多边形 76"/>
          <p:cNvSpPr/>
          <p:nvPr/>
        </p:nvSpPr>
        <p:spPr>
          <a:xfrm flipH="1">
            <a:off x="3345763" y="3024092"/>
            <a:ext cx="812800" cy="217714"/>
          </a:xfrm>
          <a:custGeom>
            <a:avLst/>
            <a:gdLst>
              <a:gd name="connsiteX0" fmla="*/ 0 w 812800"/>
              <a:gd name="connsiteY0" fmla="*/ 217714 h 217714"/>
              <a:gd name="connsiteX1" fmla="*/ 116114 w 812800"/>
              <a:gd name="connsiteY1" fmla="*/ 0 h 217714"/>
              <a:gd name="connsiteX2" fmla="*/ 812800 w 812800"/>
              <a:gd name="connsiteY2" fmla="*/ 0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2800" h="217714">
                <a:moveTo>
                  <a:pt x="0" y="217714"/>
                </a:moveTo>
                <a:lnTo>
                  <a:pt x="116114" y="0"/>
                </a:lnTo>
                <a:lnTo>
                  <a:pt x="812800" y="0"/>
                </a:lnTo>
              </a:path>
            </a:pathLst>
          </a:custGeom>
          <a:noFill/>
          <a:ln w="12700">
            <a:solidFill>
              <a:srgbClr val="00206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253321" y="2777771"/>
            <a:ext cx="823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9999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任意多边形 87"/>
          <p:cNvSpPr/>
          <p:nvPr/>
        </p:nvSpPr>
        <p:spPr>
          <a:xfrm flipH="1" flipV="1">
            <a:off x="2035492" y="2963089"/>
            <a:ext cx="812800" cy="217714"/>
          </a:xfrm>
          <a:custGeom>
            <a:avLst/>
            <a:gdLst>
              <a:gd name="connsiteX0" fmla="*/ 0 w 812800"/>
              <a:gd name="connsiteY0" fmla="*/ 217714 h 217714"/>
              <a:gd name="connsiteX1" fmla="*/ 116114 w 812800"/>
              <a:gd name="connsiteY1" fmla="*/ 0 h 217714"/>
              <a:gd name="connsiteX2" fmla="*/ 812800 w 812800"/>
              <a:gd name="connsiteY2" fmla="*/ 0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2800" h="217714">
                <a:moveTo>
                  <a:pt x="0" y="217714"/>
                </a:moveTo>
                <a:lnTo>
                  <a:pt x="116114" y="0"/>
                </a:lnTo>
                <a:lnTo>
                  <a:pt x="812800" y="0"/>
                </a:lnTo>
              </a:path>
            </a:pathLst>
          </a:custGeom>
          <a:noFill/>
          <a:ln w="12700">
            <a:solidFill>
              <a:srgbClr val="00206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846600" y="2907268"/>
            <a:ext cx="1015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9999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任意多边形 90"/>
          <p:cNvSpPr/>
          <p:nvPr/>
        </p:nvSpPr>
        <p:spPr>
          <a:xfrm flipH="1">
            <a:off x="3780975" y="2282120"/>
            <a:ext cx="812800" cy="217714"/>
          </a:xfrm>
          <a:custGeom>
            <a:avLst/>
            <a:gdLst>
              <a:gd name="connsiteX0" fmla="*/ 0 w 812800"/>
              <a:gd name="connsiteY0" fmla="*/ 217714 h 217714"/>
              <a:gd name="connsiteX1" fmla="*/ 116114 w 812800"/>
              <a:gd name="connsiteY1" fmla="*/ 0 h 217714"/>
              <a:gd name="connsiteX2" fmla="*/ 812800 w 812800"/>
              <a:gd name="connsiteY2" fmla="*/ 0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2800" h="217714">
                <a:moveTo>
                  <a:pt x="0" y="217714"/>
                </a:moveTo>
                <a:lnTo>
                  <a:pt x="116114" y="0"/>
                </a:lnTo>
                <a:lnTo>
                  <a:pt x="812800" y="0"/>
                </a:lnTo>
              </a:path>
            </a:pathLst>
          </a:custGeom>
          <a:noFill/>
          <a:ln w="12700">
            <a:solidFill>
              <a:srgbClr val="00206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3566683" y="2023099"/>
            <a:ext cx="1015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9999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任意多边形 97"/>
          <p:cNvSpPr/>
          <p:nvPr/>
        </p:nvSpPr>
        <p:spPr>
          <a:xfrm flipH="1">
            <a:off x="1335667" y="1874405"/>
            <a:ext cx="812800" cy="217714"/>
          </a:xfrm>
          <a:custGeom>
            <a:avLst/>
            <a:gdLst>
              <a:gd name="connsiteX0" fmla="*/ 0 w 812800"/>
              <a:gd name="connsiteY0" fmla="*/ 217714 h 217714"/>
              <a:gd name="connsiteX1" fmla="*/ 116114 w 812800"/>
              <a:gd name="connsiteY1" fmla="*/ 0 h 217714"/>
              <a:gd name="connsiteX2" fmla="*/ 812800 w 812800"/>
              <a:gd name="connsiteY2" fmla="*/ 0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2800" h="217714">
                <a:moveTo>
                  <a:pt x="0" y="217714"/>
                </a:moveTo>
                <a:lnTo>
                  <a:pt x="116114" y="0"/>
                </a:lnTo>
                <a:lnTo>
                  <a:pt x="812800" y="0"/>
                </a:lnTo>
              </a:path>
            </a:pathLst>
          </a:custGeom>
          <a:noFill/>
          <a:ln w="12700">
            <a:solidFill>
              <a:srgbClr val="00206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1242592" y="1638487"/>
            <a:ext cx="821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9999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4026219" y="5278102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数据来源：锐普论坛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1975" y="14514"/>
            <a:ext cx="3633531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2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26" presetClass="emph" presetSubtype="0" fill="hold" grpId="6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70" presetID="26" presetClass="emph" presetSubtype="0" fill="hold" grpId="5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98" presetID="26" presetClass="emph" presetSubtype="0" fill="hold" grpId="4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0" presetID="26" presetClass="emph" presetSubtype="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1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2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2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3" fill="hold">
                          <p:stCondLst>
                            <p:cond delay="indefinite"/>
                          </p:stCondLst>
                          <p:childTnLst>
                            <p:par>
                              <p:cTn id="1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5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6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1" fill="hold">
                          <p:stCondLst>
                            <p:cond delay="indefinite"/>
                          </p:stCondLst>
                          <p:childTnLst>
                            <p:par>
                              <p:cTn id="1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3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3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82" presetID="26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3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4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9" fill="hold">
                          <p:stCondLst>
                            <p:cond delay="indefinite"/>
                          </p:stCondLst>
                          <p:childTnLst>
                            <p:par>
                              <p:cTn id="19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2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4" presetID="1" presetClass="exit" presetSubtype="0" fill="hold" grpId="7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4" grpId="1" animBg="1"/>
          <p:bldP spid="24" grpId="2" animBg="1"/>
          <p:bldP spid="24" grpId="3" animBg="1"/>
          <p:bldP spid="24" grpId="4" animBg="1"/>
          <p:bldP spid="24" grpId="5" animBg="1"/>
          <p:bldP spid="24" grpId="6" animBg="1"/>
          <p:bldP spid="24" grpId="7" animBg="1"/>
          <p:bldP spid="51" grpId="0" animBg="1"/>
          <p:bldP spid="52" grpId="0"/>
          <p:bldP spid="54" grpId="0" animBg="1"/>
          <p:bldP spid="55" grpId="0"/>
          <p:bldP spid="77" grpId="0" animBg="1"/>
          <p:bldP spid="78" grpId="0"/>
          <p:bldP spid="88" grpId="0" animBg="1"/>
          <p:bldP spid="89" grpId="0"/>
          <p:bldP spid="91" grpId="0" animBg="1"/>
          <p:bldP spid="92" grpId="0"/>
          <p:bldP spid="98" grpId="0" animBg="1"/>
          <p:bldP spid="99" grpId="0"/>
          <p:bldP spid="10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26" presetClass="emph" presetSubtype="0" fill="hold" grpId="6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70" presetID="26" presetClass="emph" presetSubtype="0" fill="hold" grpId="5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1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2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7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98" presetID="26" presetClass="emph" presetSubtype="0" fill="hold" grpId="4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0" presetID="26" presetClass="emph" presetSubtype="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1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2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2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3" fill="hold">
                          <p:stCondLst>
                            <p:cond delay="indefinite"/>
                          </p:stCondLst>
                          <p:childTnLst>
                            <p:par>
                              <p:cTn id="1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5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8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5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6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1" fill="hold">
                          <p:stCondLst>
                            <p:cond delay="indefinite"/>
                          </p:stCondLst>
                          <p:childTnLst>
                            <p:par>
                              <p:cTn id="1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3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3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3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82" presetID="26" presetClass="emp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3" dur="3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4" dur="1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9" fill="hold">
                          <p:stCondLst>
                            <p:cond delay="indefinite"/>
                          </p:stCondLst>
                          <p:childTnLst>
                            <p:par>
                              <p:cTn id="19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1" presetID="10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2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4" presetID="1" presetClass="exit" presetSubtype="0" fill="hold" grpId="7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4" grpId="1" animBg="1"/>
          <p:bldP spid="24" grpId="2" animBg="1"/>
          <p:bldP spid="24" grpId="3" animBg="1"/>
          <p:bldP spid="24" grpId="4" animBg="1"/>
          <p:bldP spid="24" grpId="5" animBg="1"/>
          <p:bldP spid="24" grpId="6" animBg="1"/>
          <p:bldP spid="24" grpId="7" animBg="1"/>
          <p:bldP spid="51" grpId="0" animBg="1"/>
          <p:bldP spid="52" grpId="0"/>
          <p:bldP spid="54" grpId="0" animBg="1"/>
          <p:bldP spid="55" grpId="0"/>
          <p:bldP spid="77" grpId="0" animBg="1"/>
          <p:bldP spid="78" grpId="0"/>
          <p:bldP spid="88" grpId="0" animBg="1"/>
          <p:bldP spid="89" grpId="0"/>
          <p:bldP spid="91" grpId="0" animBg="1"/>
          <p:bldP spid="92" grpId="0"/>
          <p:bldP spid="98" grpId="0" animBg="1"/>
          <p:bldP spid="99" grpId="0"/>
          <p:bldP spid="10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4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Office 主题">
      <a:dk1>
        <a:sysClr val="windowText" lastClr="6C6C6C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D558EFA5-6985-4723-B8AE-03F4A02E0A54}" vid="{5A250037-A91B-4968-B6E9-796B7590BF9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6C6C6C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744</TotalTime>
  <Words>214</Words>
  <Application>Microsoft Office PowerPoint</Application>
  <PresentationFormat>宽屏</PresentationFormat>
  <Paragraphs>17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Calibri Light</vt:lpstr>
      <vt:lpstr>宋体</vt:lpstr>
      <vt:lpstr>汉仪长美黑简</vt:lpstr>
      <vt:lpstr>Calibri</vt:lpstr>
      <vt:lpstr>微软雅黑</vt:lpstr>
      <vt:lpstr>Arial</vt:lpstr>
      <vt:lpstr>主题1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图表作业第二期－迎晖山人</dc:title>
  <dc:creator>米儒聪</dc:creator>
  <dc:description/>
  <cp:lastModifiedBy>米儒聪</cp:lastModifiedBy>
  <cp:revision>73</cp:revision>
  <dcterms:created xsi:type="dcterms:W3CDTF">2013-10-18T04:47:11Z</dcterms:created>
  <dcterms:modified xsi:type="dcterms:W3CDTF">2013-10-20T19:54:26Z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图表作业第二期－迎晖山人</vt:lpwstr>
  </property>
  <property fmtid="{D5CDD505-2E9C-101B-9397-08002B2CF9AE}" pid="3" name="SlideDescription">
    <vt:lpwstr/>
  </property>
</Properties>
</file>